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Lobster"/>
      <p:regular r:id="rId12"/>
    </p:embeddedFont>
    <p:embeddedFont>
      <p:font typeface="Fira Sans Extra Condensed Medium"/>
      <p:regular r:id="rId13"/>
      <p:bold r:id="rId14"/>
      <p:italic r:id="rId15"/>
      <p:boldItalic r:id="rId16"/>
    </p:embeddedFont>
    <p:embeddedFont>
      <p:font typeface="Didact Gothic"/>
      <p:regular r:id="rId17"/>
    </p:embeddedFont>
    <p:embeddedFont>
      <p:font typeface="Unica One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28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FiraSansExtraCondensedMedium-regular.fntdata"/><Relationship Id="rId12" Type="http://schemas.openxmlformats.org/officeDocument/2006/relationships/font" Target="fonts/Lobs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FiraSansExtraCondensedMedium-italic.fntdata"/><Relationship Id="rId14" Type="http://schemas.openxmlformats.org/officeDocument/2006/relationships/font" Target="fonts/FiraSansExtraCondensedMedium-bold.fntdata"/><Relationship Id="rId17" Type="http://schemas.openxmlformats.org/officeDocument/2006/relationships/font" Target="fonts/DidactGothic-regular.fntdata"/><Relationship Id="rId16" Type="http://schemas.openxmlformats.org/officeDocument/2006/relationships/font" Target="fonts/FiraSansExtraCondensedMedium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UnicaOn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6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8" name="Google Shape;103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g57b68ffdf2_2_8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3" name="Google Shape;1043;g57b68ffdf2_2_8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3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g57b68ffdf2_2_8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5" name="Google Shape;1055;g57b68ffdf2_2_8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2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Google Shape;1063;g57b68ffdf2_2_8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4" name="Google Shape;1064;g57b68ffdf2_2_8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9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g57b68ffdf2_2_8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1" name="Google Shape;1071;g57b68ffdf2_2_8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7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g57b68ffdf2_2_8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9" name="Google Shape;1079;g57b68ffdf2_2_8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TITLE OPENING" type="title">
  <p:cSld name="TITLE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1034" y="0"/>
            <a:ext cx="9192032" cy="5177169"/>
            <a:chOff x="-1034" y="0"/>
            <a:chExt cx="9192032" cy="5177169"/>
          </a:xfrm>
        </p:grpSpPr>
        <p:sp>
          <p:nvSpPr>
            <p:cNvPr id="11" name="Google Shape;11;p2"/>
            <p:cNvSpPr/>
            <p:nvPr/>
          </p:nvSpPr>
          <p:spPr>
            <a:xfrm>
              <a:off x="-1034" y="1869994"/>
              <a:ext cx="910261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/>
          <p:nvPr/>
        </p:nvSpPr>
        <p:spPr>
          <a:xfrm>
            <a:off x="312560" y="0"/>
            <a:ext cx="3202735" cy="5143510"/>
          </a:xfrm>
          <a:custGeom>
            <a:rect b="b" l="l" r="r" t="t"/>
            <a:pathLst>
              <a:path extrusionOk="0" h="30377" w="18915">
                <a:moveTo>
                  <a:pt x="5441" y="1"/>
                </a:moveTo>
                <a:cubicBezTo>
                  <a:pt x="6111" y="447"/>
                  <a:pt x="6147" y="1073"/>
                  <a:pt x="6031" y="1377"/>
                </a:cubicBezTo>
                <a:cubicBezTo>
                  <a:pt x="5736" y="2341"/>
                  <a:pt x="3092" y="2458"/>
                  <a:pt x="1117" y="3753"/>
                </a:cubicBezTo>
                <a:cubicBezTo>
                  <a:pt x="635" y="4057"/>
                  <a:pt x="260" y="4423"/>
                  <a:pt x="0" y="4834"/>
                </a:cubicBezTo>
                <a:lnTo>
                  <a:pt x="0" y="8560"/>
                </a:lnTo>
                <a:cubicBezTo>
                  <a:pt x="340" y="9078"/>
                  <a:pt x="822" y="9525"/>
                  <a:pt x="1421" y="9864"/>
                </a:cubicBezTo>
                <a:cubicBezTo>
                  <a:pt x="3690" y="11052"/>
                  <a:pt x="6406" y="11392"/>
                  <a:pt x="6558" y="13250"/>
                </a:cubicBezTo>
                <a:cubicBezTo>
                  <a:pt x="6701" y="14813"/>
                  <a:pt x="2091" y="15189"/>
                  <a:pt x="0" y="16600"/>
                </a:cubicBezTo>
                <a:lnTo>
                  <a:pt x="0" y="19879"/>
                </a:lnTo>
                <a:cubicBezTo>
                  <a:pt x="894" y="20621"/>
                  <a:pt x="2127" y="21175"/>
                  <a:pt x="2198" y="22113"/>
                </a:cubicBezTo>
                <a:cubicBezTo>
                  <a:pt x="2234" y="22890"/>
                  <a:pt x="1153" y="23408"/>
                  <a:pt x="0" y="23748"/>
                </a:cubicBezTo>
                <a:lnTo>
                  <a:pt x="0" y="30377"/>
                </a:lnTo>
                <a:lnTo>
                  <a:pt x="18914" y="30377"/>
                </a:lnTo>
                <a:cubicBezTo>
                  <a:pt x="18914" y="30377"/>
                  <a:pt x="7970" y="26946"/>
                  <a:pt x="11427" y="24346"/>
                </a:cubicBezTo>
                <a:cubicBezTo>
                  <a:pt x="14894" y="21773"/>
                  <a:pt x="11615" y="20844"/>
                  <a:pt x="8345" y="19879"/>
                </a:cubicBezTo>
                <a:cubicBezTo>
                  <a:pt x="5102" y="18905"/>
                  <a:pt x="2198" y="17154"/>
                  <a:pt x="5995" y="15895"/>
                </a:cubicBezTo>
                <a:cubicBezTo>
                  <a:pt x="9828" y="14626"/>
                  <a:pt x="10757" y="12321"/>
                  <a:pt x="7630" y="10346"/>
                </a:cubicBezTo>
                <a:cubicBezTo>
                  <a:pt x="4503" y="8336"/>
                  <a:pt x="4807" y="6737"/>
                  <a:pt x="7264" y="4316"/>
                </a:cubicBezTo>
                <a:cubicBezTo>
                  <a:pt x="9533" y="2082"/>
                  <a:pt x="7335" y="224"/>
                  <a:pt x="7041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0" y="78900"/>
            <a:ext cx="3047619" cy="5060059"/>
          </a:xfrm>
          <a:custGeom>
            <a:rect b="b" l="l" r="r" t="t"/>
            <a:pathLst>
              <a:path extrusionOk="0" h="27696" w="16681">
                <a:moveTo>
                  <a:pt x="0" y="0"/>
                </a:moveTo>
                <a:lnTo>
                  <a:pt x="0" y="27696"/>
                </a:lnTo>
                <a:lnTo>
                  <a:pt x="16680" y="27696"/>
                </a:lnTo>
                <a:cubicBezTo>
                  <a:pt x="16082" y="27204"/>
                  <a:pt x="14598" y="26758"/>
                  <a:pt x="14188" y="26686"/>
                </a:cubicBezTo>
                <a:cubicBezTo>
                  <a:pt x="13482" y="26499"/>
                  <a:pt x="12767" y="26391"/>
                  <a:pt x="12213" y="25980"/>
                </a:cubicBezTo>
                <a:cubicBezTo>
                  <a:pt x="11838" y="25721"/>
                  <a:pt x="11472" y="25275"/>
                  <a:pt x="11168" y="24792"/>
                </a:cubicBezTo>
                <a:cubicBezTo>
                  <a:pt x="10801" y="24194"/>
                  <a:pt x="10462" y="23524"/>
                  <a:pt x="10203" y="23005"/>
                </a:cubicBezTo>
                <a:cubicBezTo>
                  <a:pt x="9497" y="21737"/>
                  <a:pt x="8523" y="20620"/>
                  <a:pt x="7371" y="19727"/>
                </a:cubicBezTo>
                <a:cubicBezTo>
                  <a:pt x="7076" y="19467"/>
                  <a:pt x="6736" y="19244"/>
                  <a:pt x="6477" y="18940"/>
                </a:cubicBezTo>
                <a:cubicBezTo>
                  <a:pt x="5736" y="18199"/>
                  <a:pt x="5477" y="17082"/>
                  <a:pt x="5325" y="16037"/>
                </a:cubicBezTo>
                <a:cubicBezTo>
                  <a:pt x="5173" y="14965"/>
                  <a:pt x="5066" y="13884"/>
                  <a:pt x="4583" y="12910"/>
                </a:cubicBezTo>
                <a:cubicBezTo>
                  <a:pt x="3949" y="11722"/>
                  <a:pt x="2716" y="10944"/>
                  <a:pt x="2091" y="9747"/>
                </a:cubicBezTo>
                <a:cubicBezTo>
                  <a:pt x="1456" y="8559"/>
                  <a:pt x="2421" y="6808"/>
                  <a:pt x="2126" y="5468"/>
                </a:cubicBezTo>
                <a:cubicBezTo>
                  <a:pt x="1903" y="4574"/>
                  <a:pt x="1599" y="3717"/>
                  <a:pt x="1233" y="2904"/>
                </a:cubicBezTo>
                <a:cubicBezTo>
                  <a:pt x="858" y="2046"/>
                  <a:pt x="0" y="965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FBC62"/>
              </a:gs>
              <a:gs pos="67000">
                <a:srgbClr val="FFBC62"/>
              </a:gs>
              <a:gs pos="100000">
                <a:srgbClr val="FF79AD"/>
              </a:gs>
            </a:gsLst>
            <a:lin ang="8100019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18692" t="0"/>
          <a:stretch/>
        </p:blipFill>
        <p:spPr>
          <a:xfrm>
            <a:off x="86602" y="-1680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3253895" y="3679205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2686625" y="626388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"/>
          <p:cNvSpPr/>
          <p:nvPr/>
        </p:nvSpPr>
        <p:spPr>
          <a:xfrm rot="-1569231">
            <a:off x="3198415" y="3127647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5E90"/>
              </a:gs>
              <a:gs pos="100000">
                <a:srgbClr val="ED275A"/>
              </a:gs>
            </a:gsLst>
            <a:lin ang="18900044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2"/>
          <p:cNvSpPr/>
          <p:nvPr/>
        </p:nvSpPr>
        <p:spPr>
          <a:xfrm flipH="1">
            <a:off x="5588016" y="-28975"/>
            <a:ext cx="3632609" cy="5184142"/>
          </a:xfrm>
          <a:custGeom>
            <a:rect b="b" l="l" r="r" t="t"/>
            <a:pathLst>
              <a:path extrusionOk="0" h="45011" w="31789">
                <a:moveTo>
                  <a:pt x="14894" y="8041"/>
                </a:moveTo>
                <a:cubicBezTo>
                  <a:pt x="15260" y="8041"/>
                  <a:pt x="15519" y="8300"/>
                  <a:pt x="15519" y="8675"/>
                </a:cubicBezTo>
                <a:cubicBezTo>
                  <a:pt x="15519" y="9006"/>
                  <a:pt x="15260" y="9310"/>
                  <a:pt x="14894" y="9310"/>
                </a:cubicBezTo>
                <a:cubicBezTo>
                  <a:pt x="14554" y="9310"/>
                  <a:pt x="14295" y="9006"/>
                  <a:pt x="14295" y="8675"/>
                </a:cubicBezTo>
                <a:cubicBezTo>
                  <a:pt x="14295" y="8300"/>
                  <a:pt x="14554" y="8041"/>
                  <a:pt x="14894" y="8041"/>
                </a:cubicBezTo>
                <a:close/>
                <a:moveTo>
                  <a:pt x="15032" y="9718"/>
                </a:moveTo>
                <a:cubicBezTo>
                  <a:pt x="15110" y="9718"/>
                  <a:pt x="15187" y="9730"/>
                  <a:pt x="15260" y="9756"/>
                </a:cubicBezTo>
                <a:cubicBezTo>
                  <a:pt x="15930" y="10015"/>
                  <a:pt x="16082" y="11132"/>
                  <a:pt x="15671" y="12320"/>
                </a:cubicBezTo>
                <a:cubicBezTo>
                  <a:pt x="15278" y="13374"/>
                  <a:pt x="14566" y="14075"/>
                  <a:pt x="13944" y="14075"/>
                </a:cubicBezTo>
                <a:cubicBezTo>
                  <a:pt x="13860" y="14075"/>
                  <a:pt x="13777" y="14062"/>
                  <a:pt x="13697" y="14036"/>
                </a:cubicBezTo>
                <a:cubicBezTo>
                  <a:pt x="13062" y="13812"/>
                  <a:pt x="12919" y="12660"/>
                  <a:pt x="13330" y="11463"/>
                </a:cubicBezTo>
                <a:cubicBezTo>
                  <a:pt x="13725" y="10444"/>
                  <a:pt x="14435" y="9718"/>
                  <a:pt x="15032" y="9718"/>
                </a:cubicBezTo>
                <a:close/>
                <a:moveTo>
                  <a:pt x="25652" y="19352"/>
                </a:moveTo>
                <a:cubicBezTo>
                  <a:pt x="25751" y="19352"/>
                  <a:pt x="25839" y="19378"/>
                  <a:pt x="25910" y="19432"/>
                </a:cubicBezTo>
                <a:cubicBezTo>
                  <a:pt x="26205" y="19655"/>
                  <a:pt x="26133" y="20325"/>
                  <a:pt x="25722" y="20888"/>
                </a:cubicBezTo>
                <a:cubicBezTo>
                  <a:pt x="25411" y="21308"/>
                  <a:pt x="24997" y="21558"/>
                  <a:pt x="24683" y="21558"/>
                </a:cubicBezTo>
                <a:cubicBezTo>
                  <a:pt x="24582" y="21558"/>
                  <a:pt x="24492" y="21532"/>
                  <a:pt x="24418" y="21478"/>
                </a:cubicBezTo>
                <a:cubicBezTo>
                  <a:pt x="24087" y="21254"/>
                  <a:pt x="24194" y="20620"/>
                  <a:pt x="24605" y="20066"/>
                </a:cubicBezTo>
                <a:cubicBezTo>
                  <a:pt x="24918" y="19611"/>
                  <a:pt x="25338" y="19352"/>
                  <a:pt x="25652" y="19352"/>
                </a:cubicBezTo>
                <a:close/>
                <a:moveTo>
                  <a:pt x="24123" y="22184"/>
                </a:moveTo>
                <a:cubicBezTo>
                  <a:pt x="24418" y="22184"/>
                  <a:pt x="24641" y="22407"/>
                  <a:pt x="24641" y="22675"/>
                </a:cubicBezTo>
                <a:cubicBezTo>
                  <a:pt x="24641" y="22970"/>
                  <a:pt x="24418" y="23193"/>
                  <a:pt x="24123" y="23193"/>
                </a:cubicBezTo>
                <a:cubicBezTo>
                  <a:pt x="23864" y="23193"/>
                  <a:pt x="23640" y="22970"/>
                  <a:pt x="23640" y="22675"/>
                </a:cubicBezTo>
                <a:cubicBezTo>
                  <a:pt x="23640" y="22407"/>
                  <a:pt x="23864" y="22184"/>
                  <a:pt x="24123" y="22184"/>
                </a:cubicBezTo>
                <a:close/>
                <a:moveTo>
                  <a:pt x="5529" y="22612"/>
                </a:moveTo>
                <a:cubicBezTo>
                  <a:pt x="6237" y="22612"/>
                  <a:pt x="6796" y="22852"/>
                  <a:pt x="6960" y="23300"/>
                </a:cubicBezTo>
                <a:cubicBezTo>
                  <a:pt x="7219" y="23970"/>
                  <a:pt x="6362" y="24909"/>
                  <a:pt x="5102" y="25391"/>
                </a:cubicBezTo>
                <a:cubicBezTo>
                  <a:pt x="4640" y="25554"/>
                  <a:pt x="4178" y="25632"/>
                  <a:pt x="3766" y="25632"/>
                </a:cubicBezTo>
                <a:cubicBezTo>
                  <a:pt x="3048" y="25632"/>
                  <a:pt x="2483" y="25393"/>
                  <a:pt x="2341" y="24944"/>
                </a:cubicBezTo>
                <a:cubicBezTo>
                  <a:pt x="2082" y="24274"/>
                  <a:pt x="2904" y="23300"/>
                  <a:pt x="4209" y="22854"/>
                </a:cubicBezTo>
                <a:cubicBezTo>
                  <a:pt x="4668" y="22691"/>
                  <a:pt x="5123" y="22612"/>
                  <a:pt x="5529" y="22612"/>
                </a:cubicBezTo>
                <a:close/>
                <a:moveTo>
                  <a:pt x="25910" y="0"/>
                </a:moveTo>
                <a:cubicBezTo>
                  <a:pt x="24945" y="1305"/>
                  <a:pt x="23864" y="2457"/>
                  <a:pt x="22488" y="3199"/>
                </a:cubicBezTo>
                <a:cubicBezTo>
                  <a:pt x="20031" y="4583"/>
                  <a:pt x="16824" y="4655"/>
                  <a:pt x="14814" y="6629"/>
                </a:cubicBezTo>
                <a:cubicBezTo>
                  <a:pt x="13062" y="8336"/>
                  <a:pt x="12732" y="10980"/>
                  <a:pt x="12437" y="13401"/>
                </a:cubicBezTo>
                <a:cubicBezTo>
                  <a:pt x="12133" y="15823"/>
                  <a:pt x="11615" y="18467"/>
                  <a:pt x="9712" y="19950"/>
                </a:cubicBezTo>
                <a:cubicBezTo>
                  <a:pt x="7747" y="21514"/>
                  <a:pt x="4879" y="21371"/>
                  <a:pt x="2681" y="22595"/>
                </a:cubicBezTo>
                <a:cubicBezTo>
                  <a:pt x="1528" y="23265"/>
                  <a:pt x="635" y="24274"/>
                  <a:pt x="1" y="25427"/>
                </a:cubicBezTo>
                <a:lnTo>
                  <a:pt x="1" y="45010"/>
                </a:lnTo>
                <a:lnTo>
                  <a:pt x="31788" y="45010"/>
                </a:lnTo>
                <a:lnTo>
                  <a:pt x="31788" y="34137"/>
                </a:lnTo>
                <a:cubicBezTo>
                  <a:pt x="31494" y="33726"/>
                  <a:pt x="31234" y="33280"/>
                  <a:pt x="30931" y="32869"/>
                </a:cubicBezTo>
                <a:cubicBezTo>
                  <a:pt x="30369" y="32128"/>
                  <a:pt x="29596" y="31452"/>
                  <a:pt x="28689" y="31452"/>
                </a:cubicBezTo>
                <a:cubicBezTo>
                  <a:pt x="28645" y="31452"/>
                  <a:pt x="28600" y="31454"/>
                  <a:pt x="28554" y="31457"/>
                </a:cubicBezTo>
                <a:cubicBezTo>
                  <a:pt x="28229" y="31481"/>
                  <a:pt x="27899" y="31591"/>
                  <a:pt x="27595" y="31591"/>
                </a:cubicBezTo>
                <a:cubicBezTo>
                  <a:pt x="27449" y="31591"/>
                  <a:pt x="27309" y="31566"/>
                  <a:pt x="27178" y="31493"/>
                </a:cubicBezTo>
                <a:cubicBezTo>
                  <a:pt x="26955" y="31386"/>
                  <a:pt x="26803" y="31118"/>
                  <a:pt x="26687" y="30894"/>
                </a:cubicBezTo>
                <a:cubicBezTo>
                  <a:pt x="26205" y="29778"/>
                  <a:pt x="26169" y="28518"/>
                  <a:pt x="26616" y="27401"/>
                </a:cubicBezTo>
                <a:cubicBezTo>
                  <a:pt x="26839" y="26803"/>
                  <a:pt x="27178" y="26204"/>
                  <a:pt x="27062" y="25614"/>
                </a:cubicBezTo>
                <a:cubicBezTo>
                  <a:pt x="26875" y="24533"/>
                  <a:pt x="25427" y="24051"/>
                  <a:pt x="25311" y="23006"/>
                </a:cubicBezTo>
                <a:cubicBezTo>
                  <a:pt x="25240" y="22335"/>
                  <a:pt x="25722" y="21782"/>
                  <a:pt x="26062" y="21254"/>
                </a:cubicBezTo>
                <a:cubicBezTo>
                  <a:pt x="26910" y="19950"/>
                  <a:pt x="27178" y="18163"/>
                  <a:pt x="26205" y="16975"/>
                </a:cubicBezTo>
                <a:cubicBezTo>
                  <a:pt x="25838" y="16528"/>
                  <a:pt x="25311" y="16198"/>
                  <a:pt x="24864" y="15823"/>
                </a:cubicBezTo>
                <a:cubicBezTo>
                  <a:pt x="23676" y="14813"/>
                  <a:pt x="22935" y="13250"/>
                  <a:pt x="22935" y="11731"/>
                </a:cubicBezTo>
                <a:cubicBezTo>
                  <a:pt x="22890" y="10167"/>
                  <a:pt x="23605" y="8604"/>
                  <a:pt x="24793" y="7594"/>
                </a:cubicBezTo>
                <a:cubicBezTo>
                  <a:pt x="26240" y="6326"/>
                  <a:pt x="28367" y="5807"/>
                  <a:pt x="29296" y="4137"/>
                </a:cubicBezTo>
                <a:cubicBezTo>
                  <a:pt x="29635" y="3502"/>
                  <a:pt x="29778" y="2797"/>
                  <a:pt x="29966" y="2127"/>
                </a:cubicBezTo>
                <a:cubicBezTo>
                  <a:pt x="30189" y="1376"/>
                  <a:pt x="30484" y="670"/>
                  <a:pt x="30895" y="0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  <a:alpha val="43060"/>
                </a:srgbClr>
              </a:gs>
              <a:gs pos="100000">
                <a:srgbClr val="ED275A">
                  <a:alpha val="61176"/>
                  <a:alpha val="43060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7016050" y="2300900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2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5758275" y="-33625"/>
            <a:ext cx="3371715" cy="5177168"/>
          </a:xfrm>
          <a:custGeom>
            <a:rect b="b" l="l" r="r" t="t"/>
            <a:pathLst>
              <a:path extrusionOk="0" h="27959" w="18209">
                <a:moveTo>
                  <a:pt x="3764" y="1"/>
                </a:moveTo>
                <a:cubicBezTo>
                  <a:pt x="2649" y="1"/>
                  <a:pt x="1541" y="31"/>
                  <a:pt x="448" y="120"/>
                </a:cubicBezTo>
                <a:cubicBezTo>
                  <a:pt x="400" y="132"/>
                  <a:pt x="351" y="136"/>
                  <a:pt x="302" y="136"/>
                </a:cubicBezTo>
                <a:cubicBezTo>
                  <a:pt x="203" y="136"/>
                  <a:pt x="102" y="120"/>
                  <a:pt x="1" y="120"/>
                </a:cubicBezTo>
                <a:cubicBezTo>
                  <a:pt x="224" y="379"/>
                  <a:pt x="224" y="745"/>
                  <a:pt x="376" y="1049"/>
                </a:cubicBezTo>
                <a:cubicBezTo>
                  <a:pt x="564" y="1415"/>
                  <a:pt x="939" y="1719"/>
                  <a:pt x="1305" y="1907"/>
                </a:cubicBezTo>
                <a:cubicBezTo>
                  <a:pt x="1940" y="2202"/>
                  <a:pt x="2645" y="2273"/>
                  <a:pt x="3316" y="2273"/>
                </a:cubicBezTo>
                <a:cubicBezTo>
                  <a:pt x="3541" y="2273"/>
                  <a:pt x="3764" y="2269"/>
                  <a:pt x="3983" y="2269"/>
                </a:cubicBezTo>
                <a:cubicBezTo>
                  <a:pt x="4450" y="2269"/>
                  <a:pt x="4906" y="2286"/>
                  <a:pt x="5361" y="2389"/>
                </a:cubicBezTo>
                <a:cubicBezTo>
                  <a:pt x="6666" y="2648"/>
                  <a:pt x="7783" y="3542"/>
                  <a:pt x="8453" y="4694"/>
                </a:cubicBezTo>
                <a:cubicBezTo>
                  <a:pt x="8756" y="5212"/>
                  <a:pt x="8980" y="5811"/>
                  <a:pt x="9203" y="6374"/>
                </a:cubicBezTo>
                <a:cubicBezTo>
                  <a:pt x="9650" y="7410"/>
                  <a:pt x="10204" y="8491"/>
                  <a:pt x="11169" y="9126"/>
                </a:cubicBezTo>
                <a:cubicBezTo>
                  <a:pt x="11580" y="9420"/>
                  <a:pt x="12142" y="9536"/>
                  <a:pt x="12553" y="9796"/>
                </a:cubicBezTo>
                <a:cubicBezTo>
                  <a:pt x="13036" y="10126"/>
                  <a:pt x="13447" y="10877"/>
                  <a:pt x="13670" y="11359"/>
                </a:cubicBezTo>
                <a:cubicBezTo>
                  <a:pt x="14519" y="13369"/>
                  <a:pt x="13554" y="15755"/>
                  <a:pt x="14224" y="17836"/>
                </a:cubicBezTo>
                <a:cubicBezTo>
                  <a:pt x="14671" y="19248"/>
                  <a:pt x="15752" y="20365"/>
                  <a:pt x="16082" y="21785"/>
                </a:cubicBezTo>
                <a:cubicBezTo>
                  <a:pt x="16350" y="22938"/>
                  <a:pt x="16047" y="24162"/>
                  <a:pt x="15412" y="25171"/>
                </a:cubicBezTo>
                <a:cubicBezTo>
                  <a:pt x="14966" y="25841"/>
                  <a:pt x="14376" y="26395"/>
                  <a:pt x="13742" y="26878"/>
                </a:cubicBezTo>
                <a:cubicBezTo>
                  <a:pt x="13447" y="27101"/>
                  <a:pt x="13107" y="27289"/>
                  <a:pt x="12777" y="27440"/>
                </a:cubicBezTo>
                <a:cubicBezTo>
                  <a:pt x="12625" y="27512"/>
                  <a:pt x="12062" y="27959"/>
                  <a:pt x="11955" y="27959"/>
                </a:cubicBezTo>
                <a:lnTo>
                  <a:pt x="18209" y="27959"/>
                </a:lnTo>
                <a:lnTo>
                  <a:pt x="18209" y="120"/>
                </a:lnTo>
                <a:lnTo>
                  <a:pt x="10427" y="120"/>
                </a:lnTo>
                <a:cubicBezTo>
                  <a:pt x="8241" y="120"/>
                  <a:pt x="5992" y="1"/>
                  <a:pt x="3764" y="1"/>
                </a:cubicBezTo>
                <a:close/>
              </a:path>
            </a:pathLst>
          </a:custGeom>
          <a:gradFill>
            <a:gsLst>
              <a:gs pos="0">
                <a:srgbClr val="FF79AD"/>
              </a:gs>
              <a:gs pos="41000">
                <a:srgbClr val="FFBC62"/>
              </a:gs>
              <a:gs pos="100000">
                <a:srgbClr val="FFBC62"/>
              </a:gs>
            </a:gsLst>
            <a:lin ang="8100019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2"/>
          <p:cNvSpPr/>
          <p:nvPr/>
        </p:nvSpPr>
        <p:spPr>
          <a:xfrm rot="7468648">
            <a:off x="1442188" y="2677797"/>
            <a:ext cx="476545" cy="579525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368C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>
            <a:off x="4016763" y="30480"/>
            <a:ext cx="1513937" cy="1524159"/>
            <a:chOff x="-2803299" y="2304605"/>
            <a:chExt cx="1513937" cy="1524159"/>
          </a:xfrm>
        </p:grpSpPr>
        <p:sp>
          <p:nvSpPr>
            <p:cNvPr id="31" name="Google Shape;31;p2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33" name="Google Shape;33;p2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" name="Google Shape;48;p2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4" name="Google Shape;64;p2"/>
          <p:cNvSpPr/>
          <p:nvPr/>
        </p:nvSpPr>
        <p:spPr>
          <a:xfrm>
            <a:off x="4457931" y="3880776"/>
            <a:ext cx="558156" cy="764002"/>
          </a:xfrm>
          <a:custGeom>
            <a:rect b="b" l="l" r="r" t="t"/>
            <a:pathLst>
              <a:path extrusionOk="0" h="20933" w="15293">
                <a:moveTo>
                  <a:pt x="14543" y="0"/>
                </a:moveTo>
                <a:cubicBezTo>
                  <a:pt x="10391" y="1934"/>
                  <a:pt x="6874" y="4940"/>
                  <a:pt x="4305" y="8570"/>
                </a:cubicBezTo>
                <a:cubicBezTo>
                  <a:pt x="3044" y="10391"/>
                  <a:pt x="2020" y="12362"/>
                  <a:pt x="1271" y="14458"/>
                </a:cubicBezTo>
                <a:cubicBezTo>
                  <a:pt x="512" y="16553"/>
                  <a:pt x="86" y="18724"/>
                  <a:pt x="1" y="20895"/>
                </a:cubicBezTo>
                <a:lnTo>
                  <a:pt x="162" y="20932"/>
                </a:lnTo>
                <a:cubicBezTo>
                  <a:pt x="399" y="18762"/>
                  <a:pt x="987" y="16666"/>
                  <a:pt x="1821" y="14695"/>
                </a:cubicBezTo>
                <a:cubicBezTo>
                  <a:pt x="2693" y="12723"/>
                  <a:pt x="3831" y="10865"/>
                  <a:pt x="5177" y="9206"/>
                </a:cubicBezTo>
                <a:cubicBezTo>
                  <a:pt x="7860" y="5888"/>
                  <a:pt x="11377" y="3318"/>
                  <a:pt x="15292" y="1821"/>
                </a:cubicBezTo>
                <a:lnTo>
                  <a:pt x="14543" y="0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285750" rotWithShape="0" algn="bl" dir="912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2"/>
          <p:cNvSpPr/>
          <p:nvPr/>
        </p:nvSpPr>
        <p:spPr>
          <a:xfrm>
            <a:off x="4958236" y="3814059"/>
            <a:ext cx="269571" cy="205992"/>
          </a:xfrm>
          <a:custGeom>
            <a:rect b="b" l="l" r="r" t="t"/>
            <a:pathLst>
              <a:path extrusionOk="0" h="5644" w="7386">
                <a:moveTo>
                  <a:pt x="3904" y="1825"/>
                </a:moveTo>
                <a:cubicBezTo>
                  <a:pt x="4271" y="1825"/>
                  <a:pt x="4583" y="2090"/>
                  <a:pt x="4627" y="2464"/>
                </a:cubicBezTo>
                <a:cubicBezTo>
                  <a:pt x="4665" y="2852"/>
                  <a:pt x="4390" y="3213"/>
                  <a:pt x="3992" y="3250"/>
                </a:cubicBezTo>
                <a:cubicBezTo>
                  <a:pt x="3965" y="3253"/>
                  <a:pt x="3939" y="3254"/>
                  <a:pt x="3913" y="3254"/>
                </a:cubicBezTo>
                <a:cubicBezTo>
                  <a:pt x="3518" y="3254"/>
                  <a:pt x="3241" y="2989"/>
                  <a:pt x="3205" y="2615"/>
                </a:cubicBezTo>
                <a:cubicBezTo>
                  <a:pt x="3158" y="2227"/>
                  <a:pt x="3442" y="1866"/>
                  <a:pt x="3831" y="1828"/>
                </a:cubicBezTo>
                <a:cubicBezTo>
                  <a:pt x="3855" y="1826"/>
                  <a:pt x="3880" y="1825"/>
                  <a:pt x="3904" y="1825"/>
                </a:cubicBezTo>
                <a:close/>
                <a:moveTo>
                  <a:pt x="1062" y="0"/>
                </a:moveTo>
                <a:cubicBezTo>
                  <a:pt x="701" y="0"/>
                  <a:pt x="338" y="93"/>
                  <a:pt x="1" y="293"/>
                </a:cubicBezTo>
                <a:cubicBezTo>
                  <a:pt x="475" y="444"/>
                  <a:pt x="911" y="767"/>
                  <a:pt x="1224" y="1193"/>
                </a:cubicBezTo>
                <a:cubicBezTo>
                  <a:pt x="1025" y="1279"/>
                  <a:pt x="835" y="1354"/>
                  <a:pt x="674" y="1430"/>
                </a:cubicBezTo>
                <a:cubicBezTo>
                  <a:pt x="598" y="1478"/>
                  <a:pt x="551" y="1554"/>
                  <a:pt x="551" y="1629"/>
                </a:cubicBezTo>
                <a:lnTo>
                  <a:pt x="835" y="4161"/>
                </a:lnTo>
                <a:cubicBezTo>
                  <a:pt x="835" y="4198"/>
                  <a:pt x="873" y="4274"/>
                  <a:pt x="949" y="4274"/>
                </a:cubicBezTo>
                <a:cubicBezTo>
                  <a:pt x="1148" y="4322"/>
                  <a:pt x="1347" y="4360"/>
                  <a:pt x="1546" y="4360"/>
                </a:cubicBezTo>
                <a:cubicBezTo>
                  <a:pt x="1309" y="4872"/>
                  <a:pt x="949" y="5270"/>
                  <a:pt x="513" y="5545"/>
                </a:cubicBezTo>
                <a:cubicBezTo>
                  <a:pt x="740" y="5611"/>
                  <a:pt x="968" y="5644"/>
                  <a:pt x="1190" y="5644"/>
                </a:cubicBezTo>
                <a:cubicBezTo>
                  <a:pt x="2013" y="5644"/>
                  <a:pt x="2765" y="5196"/>
                  <a:pt x="3205" y="4360"/>
                </a:cubicBezTo>
                <a:cubicBezTo>
                  <a:pt x="4779" y="4198"/>
                  <a:pt x="6324" y="3487"/>
                  <a:pt x="7348" y="2302"/>
                </a:cubicBezTo>
                <a:cubicBezTo>
                  <a:pt x="7386" y="2227"/>
                  <a:pt x="7386" y="2103"/>
                  <a:pt x="7310" y="2065"/>
                </a:cubicBezTo>
                <a:cubicBezTo>
                  <a:pt x="6231" y="1229"/>
                  <a:pt x="4783" y="821"/>
                  <a:pt x="3396" y="821"/>
                </a:cubicBezTo>
                <a:cubicBezTo>
                  <a:pt x="3211" y="821"/>
                  <a:pt x="3027" y="828"/>
                  <a:pt x="2845" y="843"/>
                </a:cubicBezTo>
                <a:cubicBezTo>
                  <a:pt x="2363" y="305"/>
                  <a:pt x="1715" y="0"/>
                  <a:pt x="1062" y="0"/>
                </a:cubicBezTo>
                <a:close/>
              </a:path>
            </a:pathLst>
          </a:custGeom>
          <a:solidFill>
            <a:srgbClr val="9E005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2"/>
          <p:cNvSpPr/>
          <p:nvPr/>
        </p:nvSpPr>
        <p:spPr>
          <a:xfrm>
            <a:off x="4896300" y="3860703"/>
            <a:ext cx="30147" cy="30147"/>
          </a:xfrm>
          <a:custGeom>
            <a:rect b="b" l="l" r="r" t="t"/>
            <a:pathLst>
              <a:path extrusionOk="0" h="826" w="826">
                <a:moveTo>
                  <a:pt x="399" y="1"/>
                </a:moveTo>
                <a:cubicBezTo>
                  <a:pt x="162" y="1"/>
                  <a:pt x="1" y="200"/>
                  <a:pt x="1" y="437"/>
                </a:cubicBezTo>
                <a:cubicBezTo>
                  <a:pt x="1" y="674"/>
                  <a:pt x="162" y="825"/>
                  <a:pt x="399" y="825"/>
                </a:cubicBezTo>
                <a:cubicBezTo>
                  <a:pt x="636" y="825"/>
                  <a:pt x="826" y="674"/>
                  <a:pt x="826" y="437"/>
                </a:cubicBezTo>
                <a:cubicBezTo>
                  <a:pt x="826" y="200"/>
                  <a:pt x="636" y="1"/>
                  <a:pt x="399" y="1"/>
                </a:cubicBezTo>
                <a:close/>
              </a:path>
            </a:pathLst>
          </a:custGeom>
          <a:solidFill>
            <a:srgbClr val="F0FFFF">
              <a:alpha val="3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2"/>
          <p:cNvSpPr/>
          <p:nvPr/>
        </p:nvSpPr>
        <p:spPr>
          <a:xfrm>
            <a:off x="4847175" y="3903952"/>
            <a:ext cx="14563" cy="15949"/>
          </a:xfrm>
          <a:custGeom>
            <a:rect b="b" l="l" r="r" t="t"/>
            <a:pathLst>
              <a:path extrusionOk="0" h="437" w="399">
                <a:moveTo>
                  <a:pt x="200" y="1"/>
                </a:moveTo>
                <a:cubicBezTo>
                  <a:pt x="86" y="1"/>
                  <a:pt x="1" y="76"/>
                  <a:pt x="1" y="200"/>
                </a:cubicBezTo>
                <a:cubicBezTo>
                  <a:pt x="1" y="313"/>
                  <a:pt x="86" y="437"/>
                  <a:pt x="200" y="437"/>
                </a:cubicBezTo>
                <a:cubicBezTo>
                  <a:pt x="323" y="437"/>
                  <a:pt x="399" y="313"/>
                  <a:pt x="399" y="200"/>
                </a:cubicBezTo>
                <a:cubicBezTo>
                  <a:pt x="399" y="76"/>
                  <a:pt x="323" y="1"/>
                  <a:pt x="200" y="1"/>
                </a:cubicBezTo>
                <a:close/>
              </a:path>
            </a:pathLst>
          </a:custGeom>
          <a:solidFill>
            <a:srgbClr val="F0FFFF">
              <a:alpha val="3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2"/>
          <p:cNvSpPr/>
          <p:nvPr/>
        </p:nvSpPr>
        <p:spPr>
          <a:xfrm>
            <a:off x="4886264" y="4023663"/>
            <a:ext cx="15986" cy="14234"/>
          </a:xfrm>
          <a:custGeom>
            <a:rect b="b" l="l" r="r" t="t"/>
            <a:pathLst>
              <a:path extrusionOk="0" h="390" w="438">
                <a:moveTo>
                  <a:pt x="200" y="1"/>
                </a:moveTo>
                <a:cubicBezTo>
                  <a:pt x="77" y="1"/>
                  <a:pt x="1" y="77"/>
                  <a:pt x="1" y="190"/>
                </a:cubicBezTo>
                <a:cubicBezTo>
                  <a:pt x="1" y="314"/>
                  <a:pt x="77" y="389"/>
                  <a:pt x="200" y="389"/>
                </a:cubicBezTo>
                <a:cubicBezTo>
                  <a:pt x="314" y="389"/>
                  <a:pt x="437" y="314"/>
                  <a:pt x="437" y="190"/>
                </a:cubicBezTo>
                <a:cubicBezTo>
                  <a:pt x="437" y="77"/>
                  <a:pt x="314" y="1"/>
                  <a:pt x="200" y="1"/>
                </a:cubicBezTo>
                <a:close/>
              </a:path>
            </a:pathLst>
          </a:custGeom>
          <a:solidFill>
            <a:srgbClr val="F0FFFF">
              <a:alpha val="3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2"/>
          <p:cNvSpPr/>
          <p:nvPr/>
        </p:nvSpPr>
        <p:spPr>
          <a:xfrm>
            <a:off x="4928162" y="4006363"/>
            <a:ext cx="30110" cy="30147"/>
          </a:xfrm>
          <a:custGeom>
            <a:rect b="b" l="l" r="r" t="t"/>
            <a:pathLst>
              <a:path extrusionOk="0" h="826" w="825">
                <a:moveTo>
                  <a:pt x="389" y="1"/>
                </a:moveTo>
                <a:cubicBezTo>
                  <a:pt x="152" y="1"/>
                  <a:pt x="0" y="152"/>
                  <a:pt x="0" y="389"/>
                </a:cubicBezTo>
                <a:cubicBezTo>
                  <a:pt x="0" y="626"/>
                  <a:pt x="152" y="825"/>
                  <a:pt x="389" y="825"/>
                </a:cubicBezTo>
                <a:cubicBezTo>
                  <a:pt x="626" y="825"/>
                  <a:pt x="825" y="626"/>
                  <a:pt x="825" y="389"/>
                </a:cubicBezTo>
                <a:cubicBezTo>
                  <a:pt x="825" y="152"/>
                  <a:pt x="626" y="1"/>
                  <a:pt x="389" y="1"/>
                </a:cubicBezTo>
                <a:close/>
              </a:path>
            </a:pathLst>
          </a:custGeom>
          <a:solidFill>
            <a:srgbClr val="F0FFFF">
              <a:alpha val="3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2"/>
          <p:cNvSpPr/>
          <p:nvPr/>
        </p:nvSpPr>
        <p:spPr>
          <a:xfrm>
            <a:off x="5057788" y="3862381"/>
            <a:ext cx="88200" cy="88200"/>
          </a:xfrm>
          <a:prstGeom prst="ellipse">
            <a:avLst/>
          </a:prstGeom>
          <a:solidFill>
            <a:srgbClr val="F0FFFF">
              <a:alpha val="3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1" name="Google Shape;71;p2"/>
          <p:cNvGrpSpPr/>
          <p:nvPr/>
        </p:nvGrpSpPr>
        <p:grpSpPr>
          <a:xfrm>
            <a:off x="983951" y="1286593"/>
            <a:ext cx="1552076" cy="791533"/>
            <a:chOff x="-1608875" y="3845675"/>
            <a:chExt cx="1178225" cy="600875"/>
          </a:xfrm>
        </p:grpSpPr>
        <p:sp>
          <p:nvSpPr>
            <p:cNvPr id="72" name="Google Shape;72;p2"/>
            <p:cNvSpPr/>
            <p:nvPr/>
          </p:nvSpPr>
          <p:spPr>
            <a:xfrm>
              <a:off x="-1368750" y="3845675"/>
              <a:ext cx="685925" cy="600875"/>
            </a:xfrm>
            <a:custGeom>
              <a:rect b="b" l="l" r="r" t="t"/>
              <a:pathLst>
                <a:path extrusionOk="0" h="24035" w="27437">
                  <a:moveTo>
                    <a:pt x="13701" y="0"/>
                  </a:moveTo>
                  <a:cubicBezTo>
                    <a:pt x="11667" y="0"/>
                    <a:pt x="9604" y="519"/>
                    <a:pt x="7710" y="1608"/>
                  </a:cubicBezTo>
                  <a:cubicBezTo>
                    <a:pt x="1975" y="4922"/>
                    <a:pt x="0" y="12248"/>
                    <a:pt x="3315" y="18020"/>
                  </a:cubicBezTo>
                  <a:cubicBezTo>
                    <a:pt x="5545" y="21878"/>
                    <a:pt x="9594" y="24034"/>
                    <a:pt x="13749" y="24034"/>
                  </a:cubicBezTo>
                  <a:cubicBezTo>
                    <a:pt x="15770" y="24034"/>
                    <a:pt x="17817" y="23524"/>
                    <a:pt x="19691" y="22451"/>
                  </a:cubicBezTo>
                  <a:cubicBezTo>
                    <a:pt x="25463" y="19136"/>
                    <a:pt x="27437" y="11766"/>
                    <a:pt x="24122" y="6039"/>
                  </a:cubicBezTo>
                  <a:cubicBezTo>
                    <a:pt x="21897" y="2164"/>
                    <a:pt x="17859" y="0"/>
                    <a:pt x="13701" y="0"/>
                  </a:cubicBezTo>
                  <a:close/>
                </a:path>
              </a:pathLst>
            </a:custGeom>
            <a:gradFill>
              <a:gsLst>
                <a:gs pos="0">
                  <a:srgbClr val="FF5E90"/>
                </a:gs>
                <a:gs pos="100000">
                  <a:srgbClr val="ED275A"/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-1324975" y="3886750"/>
              <a:ext cx="599275" cy="371225"/>
            </a:xfrm>
            <a:custGeom>
              <a:rect b="b" l="l" r="r" t="t"/>
              <a:pathLst>
                <a:path extrusionOk="0" h="14849" w="23971">
                  <a:moveTo>
                    <a:pt x="18020" y="0"/>
                  </a:moveTo>
                  <a:cubicBezTo>
                    <a:pt x="14929" y="1153"/>
                    <a:pt x="14894" y="3056"/>
                    <a:pt x="14179" y="4878"/>
                  </a:cubicBezTo>
                  <a:cubicBezTo>
                    <a:pt x="13482" y="6659"/>
                    <a:pt x="12682" y="8810"/>
                    <a:pt x="7648" y="8810"/>
                  </a:cubicBezTo>
                  <a:cubicBezTo>
                    <a:pt x="7326" y="8810"/>
                    <a:pt x="6987" y="8801"/>
                    <a:pt x="6629" y="8783"/>
                  </a:cubicBezTo>
                  <a:cubicBezTo>
                    <a:pt x="6411" y="8773"/>
                    <a:pt x="6199" y="8768"/>
                    <a:pt x="5994" y="8768"/>
                  </a:cubicBezTo>
                  <a:cubicBezTo>
                    <a:pt x="2246" y="8768"/>
                    <a:pt x="669" y="10336"/>
                    <a:pt x="0" y="11463"/>
                  </a:cubicBezTo>
                  <a:cubicBezTo>
                    <a:pt x="108" y="12615"/>
                    <a:pt x="376" y="13732"/>
                    <a:pt x="822" y="14849"/>
                  </a:cubicBezTo>
                  <a:cubicBezTo>
                    <a:pt x="1635" y="13250"/>
                    <a:pt x="3726" y="10239"/>
                    <a:pt x="8148" y="10051"/>
                  </a:cubicBezTo>
                  <a:cubicBezTo>
                    <a:pt x="11518" y="9886"/>
                    <a:pt x="13411" y="9043"/>
                    <a:pt x="15485" y="9043"/>
                  </a:cubicBezTo>
                  <a:cubicBezTo>
                    <a:pt x="16210" y="9043"/>
                    <a:pt x="16957" y="9146"/>
                    <a:pt x="17797" y="9417"/>
                  </a:cubicBezTo>
                  <a:cubicBezTo>
                    <a:pt x="19615" y="9990"/>
                    <a:pt x="21353" y="10203"/>
                    <a:pt x="22680" y="10203"/>
                  </a:cubicBezTo>
                  <a:cubicBezTo>
                    <a:pt x="23172" y="10203"/>
                    <a:pt x="23608" y="10173"/>
                    <a:pt x="23971" y="10123"/>
                  </a:cubicBezTo>
                  <a:cubicBezTo>
                    <a:pt x="23935" y="8970"/>
                    <a:pt x="23747" y="7818"/>
                    <a:pt x="23381" y="6701"/>
                  </a:cubicBezTo>
                  <a:cubicBezTo>
                    <a:pt x="22336" y="7112"/>
                    <a:pt x="21326" y="7853"/>
                    <a:pt x="19691" y="8193"/>
                  </a:cubicBezTo>
                  <a:cubicBezTo>
                    <a:pt x="19411" y="8251"/>
                    <a:pt x="19134" y="8279"/>
                    <a:pt x="18866" y="8279"/>
                  </a:cubicBezTo>
                  <a:cubicBezTo>
                    <a:pt x="16892" y="8279"/>
                    <a:pt x="15389" y="6768"/>
                    <a:pt x="16600" y="4503"/>
                  </a:cubicBezTo>
                  <a:cubicBezTo>
                    <a:pt x="17574" y="2752"/>
                    <a:pt x="19361" y="2118"/>
                    <a:pt x="20477" y="1939"/>
                  </a:cubicBezTo>
                  <a:cubicBezTo>
                    <a:pt x="19727" y="1189"/>
                    <a:pt x="18914" y="519"/>
                    <a:pt x="18020" y="0"/>
                  </a:cubicBezTo>
                  <a:close/>
                </a:path>
              </a:pathLst>
            </a:custGeom>
            <a:gradFill>
              <a:gsLst>
                <a:gs pos="0">
                  <a:srgbClr val="FFBC62">
                    <a:alpha val="43060"/>
                  </a:srgbClr>
                </a:gs>
                <a:gs pos="14000">
                  <a:srgbClr val="FFBC62">
                    <a:alpha val="43060"/>
                  </a:srgbClr>
                </a:gs>
                <a:gs pos="100000">
                  <a:srgbClr val="FF79AD">
                    <a:alpha val="43060"/>
                  </a:srgbClr>
                </a:gs>
              </a:gsLst>
              <a:lin ang="8099331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-1285900" y="4181700"/>
              <a:ext cx="384150" cy="176800"/>
            </a:xfrm>
            <a:custGeom>
              <a:rect b="b" l="l" r="r" t="t"/>
              <a:pathLst>
                <a:path extrusionOk="0" h="7072" w="15366">
                  <a:moveTo>
                    <a:pt x="14438" y="0"/>
                  </a:moveTo>
                  <a:cubicBezTo>
                    <a:pt x="14416" y="0"/>
                    <a:pt x="14392" y="2"/>
                    <a:pt x="14367" y="4"/>
                  </a:cubicBezTo>
                  <a:cubicBezTo>
                    <a:pt x="13331" y="76"/>
                    <a:pt x="12473" y="1344"/>
                    <a:pt x="7407" y="1452"/>
                  </a:cubicBezTo>
                  <a:cubicBezTo>
                    <a:pt x="3315" y="1532"/>
                    <a:pt x="966" y="3542"/>
                    <a:pt x="224" y="4284"/>
                  </a:cubicBezTo>
                  <a:cubicBezTo>
                    <a:pt x="72" y="4471"/>
                    <a:pt x="1" y="4579"/>
                    <a:pt x="1" y="4579"/>
                  </a:cubicBezTo>
                  <a:cubicBezTo>
                    <a:pt x="519" y="5508"/>
                    <a:pt x="1189" y="6365"/>
                    <a:pt x="1939" y="7071"/>
                  </a:cubicBezTo>
                  <a:cubicBezTo>
                    <a:pt x="4575" y="4391"/>
                    <a:pt x="8783" y="3274"/>
                    <a:pt x="11168" y="2792"/>
                  </a:cubicBezTo>
                  <a:cubicBezTo>
                    <a:pt x="13638" y="2321"/>
                    <a:pt x="15366" y="0"/>
                    <a:pt x="14438" y="0"/>
                  </a:cubicBezTo>
                  <a:close/>
                </a:path>
              </a:pathLst>
            </a:custGeom>
            <a:gradFill>
              <a:gsLst>
                <a:gs pos="0">
                  <a:srgbClr val="FFBC62">
                    <a:alpha val="43060"/>
                  </a:srgbClr>
                </a:gs>
                <a:gs pos="14000">
                  <a:srgbClr val="FFBC62">
                    <a:alpha val="43060"/>
                  </a:srgbClr>
                </a:gs>
                <a:gs pos="100000">
                  <a:srgbClr val="FF79AD">
                    <a:alpha val="43060"/>
                  </a:srgbClr>
                </a:gs>
              </a:gsLst>
              <a:lin ang="8099331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-1314700" y="3845875"/>
              <a:ext cx="359175" cy="217800"/>
            </a:xfrm>
            <a:custGeom>
              <a:rect b="b" l="l" r="r" t="t"/>
              <a:pathLst>
                <a:path extrusionOk="0" h="8712" w="14367">
                  <a:moveTo>
                    <a:pt x="11204" y="0"/>
                  </a:moveTo>
                  <a:cubicBezTo>
                    <a:pt x="11052" y="742"/>
                    <a:pt x="10534" y="1635"/>
                    <a:pt x="9194" y="2270"/>
                  </a:cubicBezTo>
                  <a:cubicBezTo>
                    <a:pt x="6326" y="3574"/>
                    <a:pt x="7702" y="5173"/>
                    <a:pt x="4834" y="5173"/>
                  </a:cubicBezTo>
                  <a:cubicBezTo>
                    <a:pt x="3645" y="5173"/>
                    <a:pt x="2645" y="5057"/>
                    <a:pt x="1787" y="5021"/>
                  </a:cubicBezTo>
                  <a:cubicBezTo>
                    <a:pt x="965" y="6138"/>
                    <a:pt x="367" y="7407"/>
                    <a:pt x="0" y="8711"/>
                  </a:cubicBezTo>
                  <a:cubicBezTo>
                    <a:pt x="813" y="8184"/>
                    <a:pt x="2118" y="7594"/>
                    <a:pt x="4244" y="7291"/>
                  </a:cubicBezTo>
                  <a:cubicBezTo>
                    <a:pt x="8631" y="6621"/>
                    <a:pt x="9569" y="6808"/>
                    <a:pt x="10686" y="4798"/>
                  </a:cubicBezTo>
                  <a:cubicBezTo>
                    <a:pt x="11686" y="3011"/>
                    <a:pt x="14215" y="2011"/>
                    <a:pt x="14366" y="331"/>
                  </a:cubicBezTo>
                  <a:cubicBezTo>
                    <a:pt x="13955" y="260"/>
                    <a:pt x="13509" y="179"/>
                    <a:pt x="13098" y="108"/>
                  </a:cubicBezTo>
                  <a:cubicBezTo>
                    <a:pt x="12955" y="108"/>
                    <a:pt x="12803" y="72"/>
                    <a:pt x="12651" y="72"/>
                  </a:cubicBezTo>
                  <a:cubicBezTo>
                    <a:pt x="12508" y="36"/>
                    <a:pt x="12356" y="36"/>
                    <a:pt x="12204" y="36"/>
                  </a:cubicBezTo>
                  <a:cubicBezTo>
                    <a:pt x="11910" y="0"/>
                    <a:pt x="11650" y="0"/>
                    <a:pt x="11356" y="0"/>
                  </a:cubicBezTo>
                  <a:close/>
                </a:path>
              </a:pathLst>
            </a:custGeom>
            <a:gradFill>
              <a:gsLst>
                <a:gs pos="0">
                  <a:srgbClr val="FFBC62">
                    <a:alpha val="43060"/>
                  </a:srgbClr>
                </a:gs>
                <a:gs pos="14000">
                  <a:srgbClr val="FFBC62">
                    <a:alpha val="43060"/>
                  </a:srgbClr>
                </a:gs>
                <a:gs pos="100000">
                  <a:srgbClr val="FF79AD">
                    <a:alpha val="43060"/>
                  </a:srgbClr>
                </a:gs>
              </a:gsLst>
              <a:lin ang="8099331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-1608875" y="3892725"/>
              <a:ext cx="1178225" cy="514750"/>
            </a:xfrm>
            <a:custGeom>
              <a:rect b="b" l="l" r="r" t="t"/>
              <a:pathLst>
                <a:path extrusionOk="0" h="20590" w="47129">
                  <a:moveTo>
                    <a:pt x="37223" y="1"/>
                  </a:moveTo>
                  <a:cubicBezTo>
                    <a:pt x="35234" y="1"/>
                    <a:pt x="32985" y="194"/>
                    <a:pt x="30565" y="583"/>
                  </a:cubicBezTo>
                  <a:cubicBezTo>
                    <a:pt x="30860" y="762"/>
                    <a:pt x="31119" y="1030"/>
                    <a:pt x="31387" y="1253"/>
                  </a:cubicBezTo>
                  <a:cubicBezTo>
                    <a:pt x="32640" y="1118"/>
                    <a:pt x="33823" y="1051"/>
                    <a:pt x="34915" y="1051"/>
                  </a:cubicBezTo>
                  <a:cubicBezTo>
                    <a:pt x="38942" y="1051"/>
                    <a:pt x="41731" y="1968"/>
                    <a:pt x="42286" y="3782"/>
                  </a:cubicBezTo>
                  <a:cubicBezTo>
                    <a:pt x="43448" y="7320"/>
                    <a:pt x="35702" y="12939"/>
                    <a:pt x="25017" y="16325"/>
                  </a:cubicBezTo>
                  <a:cubicBezTo>
                    <a:pt x="19860" y="17965"/>
                    <a:pt x="14959" y="18777"/>
                    <a:pt x="11149" y="18777"/>
                  </a:cubicBezTo>
                  <a:cubicBezTo>
                    <a:pt x="7089" y="18777"/>
                    <a:pt x="4267" y="17855"/>
                    <a:pt x="3691" y="16030"/>
                  </a:cubicBezTo>
                  <a:cubicBezTo>
                    <a:pt x="2940" y="13645"/>
                    <a:pt x="6183" y="10330"/>
                    <a:pt x="11651" y="7391"/>
                  </a:cubicBezTo>
                  <a:cubicBezTo>
                    <a:pt x="11732" y="7096"/>
                    <a:pt x="11767" y="6793"/>
                    <a:pt x="11874" y="6498"/>
                  </a:cubicBezTo>
                  <a:lnTo>
                    <a:pt x="11874" y="6498"/>
                  </a:lnTo>
                  <a:cubicBezTo>
                    <a:pt x="4540" y="10107"/>
                    <a:pt x="1" y="14387"/>
                    <a:pt x="966" y="17406"/>
                  </a:cubicBezTo>
                  <a:cubicBezTo>
                    <a:pt x="1639" y="19518"/>
                    <a:pt x="4920" y="20590"/>
                    <a:pt x="9637" y="20590"/>
                  </a:cubicBezTo>
                  <a:cubicBezTo>
                    <a:pt x="14059" y="20590"/>
                    <a:pt x="19743" y="19648"/>
                    <a:pt x="25722" y="17737"/>
                  </a:cubicBezTo>
                  <a:cubicBezTo>
                    <a:pt x="38123" y="13833"/>
                    <a:pt x="47129" y="7320"/>
                    <a:pt x="45824" y="3183"/>
                  </a:cubicBezTo>
                  <a:cubicBezTo>
                    <a:pt x="45147" y="1071"/>
                    <a:pt x="41902" y="1"/>
                    <a:pt x="37223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43060"/>
                  </a:srgbClr>
                </a:gs>
                <a:gs pos="64000">
                  <a:srgbClr val="FFFFFF">
                    <a:alpha val="43060"/>
                  </a:srgbClr>
                </a:gs>
                <a:gs pos="100000">
                  <a:srgbClr val="FFFFFF">
                    <a:alpha val="0"/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-1461900" y="3938475"/>
              <a:ext cx="874900" cy="382475"/>
            </a:xfrm>
            <a:custGeom>
              <a:rect b="b" l="l" r="r" t="t"/>
              <a:pathLst>
                <a:path extrusionOk="0" h="15299" w="34996">
                  <a:moveTo>
                    <a:pt x="27672" y="1"/>
                  </a:moveTo>
                  <a:cubicBezTo>
                    <a:pt x="27180" y="1"/>
                    <a:pt x="26666" y="17"/>
                    <a:pt x="26133" y="49"/>
                  </a:cubicBezTo>
                  <a:cubicBezTo>
                    <a:pt x="26356" y="236"/>
                    <a:pt x="26544" y="460"/>
                    <a:pt x="26732" y="719"/>
                  </a:cubicBezTo>
                  <a:cubicBezTo>
                    <a:pt x="29376" y="799"/>
                    <a:pt x="31199" y="1469"/>
                    <a:pt x="31574" y="2693"/>
                  </a:cubicBezTo>
                  <a:cubicBezTo>
                    <a:pt x="32432" y="5338"/>
                    <a:pt x="26696" y="9474"/>
                    <a:pt x="18807" y="11967"/>
                  </a:cubicBezTo>
                  <a:cubicBezTo>
                    <a:pt x="14977" y="13158"/>
                    <a:pt x="11342" y="13753"/>
                    <a:pt x="8516" y="13753"/>
                  </a:cubicBezTo>
                  <a:cubicBezTo>
                    <a:pt x="5515" y="13753"/>
                    <a:pt x="3426" y="13082"/>
                    <a:pt x="2985" y="11743"/>
                  </a:cubicBezTo>
                  <a:cubicBezTo>
                    <a:pt x="2609" y="10546"/>
                    <a:pt x="3574" y="9063"/>
                    <a:pt x="5477" y="7571"/>
                  </a:cubicBezTo>
                  <a:cubicBezTo>
                    <a:pt x="5477" y="7241"/>
                    <a:pt x="5513" y="6901"/>
                    <a:pt x="5585" y="6571"/>
                  </a:cubicBezTo>
                  <a:lnTo>
                    <a:pt x="5585" y="6571"/>
                  </a:lnTo>
                  <a:cubicBezTo>
                    <a:pt x="2011" y="8804"/>
                    <a:pt x="1" y="11145"/>
                    <a:pt x="564" y="12932"/>
                  </a:cubicBezTo>
                  <a:cubicBezTo>
                    <a:pt x="1061" y="14506"/>
                    <a:pt x="3497" y="15298"/>
                    <a:pt x="7010" y="15298"/>
                  </a:cubicBezTo>
                  <a:cubicBezTo>
                    <a:pt x="10315" y="15298"/>
                    <a:pt x="14572" y="14598"/>
                    <a:pt x="19066" y="13191"/>
                  </a:cubicBezTo>
                  <a:cubicBezTo>
                    <a:pt x="28295" y="10252"/>
                    <a:pt x="34996" y="5409"/>
                    <a:pt x="34031" y="2363"/>
                  </a:cubicBezTo>
                  <a:cubicBezTo>
                    <a:pt x="33538" y="798"/>
                    <a:pt x="31140" y="1"/>
                    <a:pt x="27672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50370"/>
                  </a:srgbClr>
                </a:gs>
                <a:gs pos="64000">
                  <a:srgbClr val="FFFFFF">
                    <a:alpha val="50370"/>
                  </a:srgbClr>
                </a:gs>
                <a:gs pos="100000">
                  <a:srgbClr val="FFFFFF">
                    <a:alpha val="0"/>
                    <a:alpha val="5037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8" name="Google Shape;78;p2"/>
          <p:cNvSpPr txBox="1"/>
          <p:nvPr>
            <p:ph type="ctrTitle"/>
          </p:nvPr>
        </p:nvSpPr>
        <p:spPr>
          <a:xfrm>
            <a:off x="1652999" y="1461025"/>
            <a:ext cx="58953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3278F"/>
              </a:buClr>
              <a:buSzPts val="9600"/>
              <a:buNone/>
              <a:defRPr sz="9600">
                <a:solidFill>
                  <a:srgbClr val="93278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3278F"/>
              </a:buClr>
              <a:buSzPts val="9600"/>
              <a:buNone/>
              <a:defRPr sz="9600">
                <a:solidFill>
                  <a:srgbClr val="93278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3278F"/>
              </a:buClr>
              <a:buSzPts val="9600"/>
              <a:buNone/>
              <a:defRPr sz="9600">
                <a:solidFill>
                  <a:srgbClr val="93278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3278F"/>
              </a:buClr>
              <a:buSzPts val="9600"/>
              <a:buNone/>
              <a:defRPr sz="9600">
                <a:solidFill>
                  <a:srgbClr val="93278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3278F"/>
              </a:buClr>
              <a:buSzPts val="9600"/>
              <a:buNone/>
              <a:defRPr sz="9600">
                <a:solidFill>
                  <a:srgbClr val="93278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3278F"/>
              </a:buClr>
              <a:buSzPts val="9600"/>
              <a:buNone/>
              <a:defRPr sz="9600">
                <a:solidFill>
                  <a:srgbClr val="93278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3278F"/>
              </a:buClr>
              <a:buSzPts val="9600"/>
              <a:buNone/>
              <a:defRPr sz="9600">
                <a:solidFill>
                  <a:srgbClr val="93278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3278F"/>
              </a:buClr>
              <a:buSzPts val="9600"/>
              <a:buNone/>
              <a:defRPr sz="9600">
                <a:solidFill>
                  <a:srgbClr val="93278F"/>
                </a:solidFill>
              </a:defRPr>
            </a:lvl9pPr>
          </a:lstStyle>
          <a:p/>
        </p:txBody>
      </p:sp>
      <p:pic>
        <p:nvPicPr>
          <p:cNvPr id="79" name="Google Shape;79;p2"/>
          <p:cNvPicPr preferRelativeResize="0"/>
          <p:nvPr/>
        </p:nvPicPr>
        <p:blipFill rotWithShape="1">
          <a:blip r:embed="rId2">
            <a:alphaModFix/>
          </a:blip>
          <a:srcRect b="0" l="-22990" r="22990" t="0"/>
          <a:stretch/>
        </p:blipFill>
        <p:spPr>
          <a:xfrm>
            <a:off x="86602" y="-9525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2"/>
          <p:cNvSpPr/>
          <p:nvPr/>
        </p:nvSpPr>
        <p:spPr>
          <a:xfrm>
            <a:off x="4639350" y="3907523"/>
            <a:ext cx="2745201" cy="1235974"/>
          </a:xfrm>
          <a:custGeom>
            <a:rect b="b" l="l" r="r" t="t"/>
            <a:pathLst>
              <a:path extrusionOk="0" h="12285" w="27286">
                <a:moveTo>
                  <a:pt x="13661" y="1"/>
                </a:moveTo>
                <a:cubicBezTo>
                  <a:pt x="10793" y="1"/>
                  <a:pt x="8149" y="858"/>
                  <a:pt x="5960" y="2341"/>
                </a:cubicBezTo>
                <a:cubicBezTo>
                  <a:pt x="5692" y="2529"/>
                  <a:pt x="5468" y="2681"/>
                  <a:pt x="5245" y="2868"/>
                </a:cubicBezTo>
                <a:cubicBezTo>
                  <a:pt x="4021" y="3798"/>
                  <a:pt x="2976" y="4950"/>
                  <a:pt x="2163" y="6219"/>
                </a:cubicBezTo>
                <a:cubicBezTo>
                  <a:pt x="1787" y="6808"/>
                  <a:pt x="1448" y="7407"/>
                  <a:pt x="1153" y="8041"/>
                </a:cubicBezTo>
                <a:cubicBezTo>
                  <a:pt x="1117" y="8113"/>
                  <a:pt x="1082" y="8193"/>
                  <a:pt x="1082" y="8265"/>
                </a:cubicBezTo>
                <a:cubicBezTo>
                  <a:pt x="519" y="9533"/>
                  <a:pt x="153" y="10873"/>
                  <a:pt x="1" y="12285"/>
                </a:cubicBezTo>
                <a:lnTo>
                  <a:pt x="27286" y="12285"/>
                </a:lnTo>
                <a:cubicBezTo>
                  <a:pt x="27250" y="11838"/>
                  <a:pt x="27178" y="11392"/>
                  <a:pt x="27098" y="10981"/>
                </a:cubicBezTo>
                <a:cubicBezTo>
                  <a:pt x="27098" y="10909"/>
                  <a:pt x="27062" y="10873"/>
                  <a:pt x="27062" y="10793"/>
                </a:cubicBezTo>
                <a:cubicBezTo>
                  <a:pt x="27026" y="10650"/>
                  <a:pt x="26991" y="10498"/>
                  <a:pt x="26955" y="10346"/>
                </a:cubicBezTo>
                <a:cubicBezTo>
                  <a:pt x="26955" y="10275"/>
                  <a:pt x="26910" y="10239"/>
                  <a:pt x="26910" y="10203"/>
                </a:cubicBezTo>
                <a:cubicBezTo>
                  <a:pt x="26910" y="10159"/>
                  <a:pt x="26910" y="10123"/>
                  <a:pt x="26875" y="10087"/>
                </a:cubicBezTo>
                <a:cubicBezTo>
                  <a:pt x="26205" y="7595"/>
                  <a:pt x="24864" y="5397"/>
                  <a:pt x="23006" y="3681"/>
                </a:cubicBezTo>
                <a:cubicBezTo>
                  <a:pt x="20549" y="1376"/>
                  <a:pt x="17270" y="1"/>
                  <a:pt x="13661" y="1"/>
                </a:cubicBezTo>
                <a:close/>
              </a:path>
            </a:pathLst>
          </a:custGeom>
          <a:gradFill>
            <a:gsLst>
              <a:gs pos="0">
                <a:srgbClr val="FF368C"/>
              </a:gs>
              <a:gs pos="100000">
                <a:srgbClr val="9E005D"/>
              </a:gs>
            </a:gsLst>
            <a:lin ang="18900732" scaled="0"/>
          </a:gradFill>
          <a:ln>
            <a:noFill/>
          </a:ln>
          <a:effectLst>
            <a:outerShdw blurRad="228600" rotWithShape="0" algn="bl" dir="15840000" dist="76200">
              <a:srgbClr val="FFFFFF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1" name="Google Shape;81;p2"/>
          <p:cNvGrpSpPr/>
          <p:nvPr/>
        </p:nvGrpSpPr>
        <p:grpSpPr>
          <a:xfrm>
            <a:off x="4791447" y="4021355"/>
            <a:ext cx="2331079" cy="1275513"/>
            <a:chOff x="5032643" y="4039130"/>
            <a:chExt cx="2324802" cy="1272078"/>
          </a:xfrm>
        </p:grpSpPr>
        <p:sp>
          <p:nvSpPr>
            <p:cNvPr id="82" name="Google Shape;82;p2"/>
            <p:cNvSpPr/>
            <p:nvPr/>
          </p:nvSpPr>
          <p:spPr>
            <a:xfrm>
              <a:off x="5757384" y="4498537"/>
              <a:ext cx="452596" cy="761300"/>
            </a:xfrm>
            <a:custGeom>
              <a:rect b="b" l="l" r="r" t="t"/>
              <a:pathLst>
                <a:path extrusionOk="0" h="10521" w="6255">
                  <a:moveTo>
                    <a:pt x="3579" y="0"/>
                  </a:moveTo>
                  <a:cubicBezTo>
                    <a:pt x="2114" y="0"/>
                    <a:pt x="693" y="2138"/>
                    <a:pt x="375" y="4925"/>
                  </a:cubicBezTo>
                  <a:cubicBezTo>
                    <a:pt x="0" y="7829"/>
                    <a:pt x="974" y="10321"/>
                    <a:pt x="2493" y="10509"/>
                  </a:cubicBezTo>
                  <a:cubicBezTo>
                    <a:pt x="2555" y="10517"/>
                    <a:pt x="2617" y="10520"/>
                    <a:pt x="2680" y="10520"/>
                  </a:cubicBezTo>
                  <a:cubicBezTo>
                    <a:pt x="4176" y="10520"/>
                    <a:pt x="5598" y="8383"/>
                    <a:pt x="5923" y="5595"/>
                  </a:cubicBezTo>
                  <a:cubicBezTo>
                    <a:pt x="6254" y="2692"/>
                    <a:pt x="5325" y="199"/>
                    <a:pt x="3761" y="12"/>
                  </a:cubicBezTo>
                  <a:cubicBezTo>
                    <a:pt x="3700" y="4"/>
                    <a:pt x="3640" y="0"/>
                    <a:pt x="3579" y="0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  <a:alpha val="38080"/>
                  </a:srgbClr>
                </a:gs>
                <a:gs pos="100000">
                  <a:srgbClr val="ED275A">
                    <a:alpha val="61176"/>
                    <a:alpha val="3808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6641097" y="4180664"/>
              <a:ext cx="546950" cy="517519"/>
            </a:xfrm>
            <a:custGeom>
              <a:rect b="b" l="l" r="r" t="t"/>
              <a:pathLst>
                <a:path extrusionOk="0" h="7152" w="7559">
                  <a:moveTo>
                    <a:pt x="1935" y="0"/>
                  </a:moveTo>
                  <a:cubicBezTo>
                    <a:pt x="1541" y="0"/>
                    <a:pt x="1195" y="112"/>
                    <a:pt x="929" y="348"/>
                  </a:cubicBezTo>
                  <a:cubicBezTo>
                    <a:pt x="0" y="1170"/>
                    <a:pt x="483" y="3288"/>
                    <a:pt x="2046" y="5075"/>
                  </a:cubicBezTo>
                  <a:cubicBezTo>
                    <a:pt x="3189" y="6380"/>
                    <a:pt x="4589" y="7152"/>
                    <a:pt x="5622" y="7152"/>
                  </a:cubicBezTo>
                  <a:cubicBezTo>
                    <a:pt x="6003" y="7152"/>
                    <a:pt x="6334" y="7047"/>
                    <a:pt x="6585" y="6826"/>
                  </a:cubicBezTo>
                  <a:cubicBezTo>
                    <a:pt x="7558" y="5968"/>
                    <a:pt x="7031" y="3886"/>
                    <a:pt x="5468" y="2064"/>
                  </a:cubicBezTo>
                  <a:cubicBezTo>
                    <a:pt x="4335" y="770"/>
                    <a:pt x="2969" y="0"/>
                    <a:pt x="1935" y="0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  <a:alpha val="38080"/>
                  </a:srgbClr>
                </a:gs>
                <a:gs pos="100000">
                  <a:srgbClr val="ED275A">
                    <a:alpha val="61176"/>
                    <a:alpha val="3808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5350730" y="4143978"/>
              <a:ext cx="406722" cy="330179"/>
            </a:xfrm>
            <a:custGeom>
              <a:rect b="b" l="l" r="r" t="t"/>
              <a:pathLst>
                <a:path extrusionOk="0" h="4563" w="5621">
                  <a:moveTo>
                    <a:pt x="4199" y="1"/>
                  </a:moveTo>
                  <a:cubicBezTo>
                    <a:pt x="3505" y="1"/>
                    <a:pt x="2599" y="403"/>
                    <a:pt x="1787" y="1115"/>
                  </a:cubicBezTo>
                  <a:cubicBezTo>
                    <a:pt x="563" y="2196"/>
                    <a:pt x="1" y="3571"/>
                    <a:pt x="599" y="4241"/>
                  </a:cubicBezTo>
                  <a:cubicBezTo>
                    <a:pt x="788" y="4458"/>
                    <a:pt x="1083" y="4562"/>
                    <a:pt x="1438" y="4562"/>
                  </a:cubicBezTo>
                  <a:cubicBezTo>
                    <a:pt x="2121" y="4562"/>
                    <a:pt x="3028" y="4176"/>
                    <a:pt x="3833" y="3464"/>
                  </a:cubicBezTo>
                  <a:cubicBezTo>
                    <a:pt x="5066" y="2383"/>
                    <a:pt x="5620" y="972"/>
                    <a:pt x="5066" y="337"/>
                  </a:cubicBezTo>
                  <a:cubicBezTo>
                    <a:pt x="4862" y="109"/>
                    <a:pt x="4559" y="1"/>
                    <a:pt x="4199" y="1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  <a:alpha val="38080"/>
                  </a:srgbClr>
                </a:gs>
                <a:gs pos="100000">
                  <a:srgbClr val="ED275A">
                    <a:alpha val="61176"/>
                    <a:alpha val="3808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5870481" y="4039130"/>
              <a:ext cx="175250" cy="93634"/>
            </a:xfrm>
            <a:custGeom>
              <a:rect b="b" l="l" r="r" t="t"/>
              <a:pathLst>
                <a:path extrusionOk="0" h="1294" w="2422">
                  <a:moveTo>
                    <a:pt x="1488" y="1"/>
                  </a:moveTo>
                  <a:cubicBezTo>
                    <a:pt x="1370" y="1"/>
                    <a:pt x="1245" y="12"/>
                    <a:pt x="1117" y="35"/>
                  </a:cubicBezTo>
                  <a:cubicBezTo>
                    <a:pt x="447" y="142"/>
                    <a:pt x="1" y="518"/>
                    <a:pt x="36" y="857"/>
                  </a:cubicBezTo>
                  <a:cubicBezTo>
                    <a:pt x="101" y="1121"/>
                    <a:pt x="466" y="1294"/>
                    <a:pt x="934" y="1294"/>
                  </a:cubicBezTo>
                  <a:cubicBezTo>
                    <a:pt x="1052" y="1294"/>
                    <a:pt x="1177" y="1283"/>
                    <a:pt x="1305" y="1259"/>
                  </a:cubicBezTo>
                  <a:cubicBezTo>
                    <a:pt x="1975" y="1152"/>
                    <a:pt x="2422" y="777"/>
                    <a:pt x="2386" y="446"/>
                  </a:cubicBezTo>
                  <a:cubicBezTo>
                    <a:pt x="2329" y="175"/>
                    <a:pt x="1958" y="1"/>
                    <a:pt x="1488" y="1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  <a:alpha val="38080"/>
                  </a:srgbClr>
                </a:gs>
                <a:gs pos="100000">
                  <a:srgbClr val="ED275A">
                    <a:alpha val="61176"/>
                    <a:alpha val="3808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5172946" y="4782184"/>
              <a:ext cx="360774" cy="529024"/>
            </a:xfrm>
            <a:custGeom>
              <a:rect b="b" l="l" r="r" t="t"/>
              <a:pathLst>
                <a:path extrusionOk="0" h="7311" w="4986">
                  <a:moveTo>
                    <a:pt x="3248" y="1"/>
                  </a:moveTo>
                  <a:cubicBezTo>
                    <a:pt x="2262" y="1"/>
                    <a:pt x="1135" y="1301"/>
                    <a:pt x="599" y="3096"/>
                  </a:cubicBezTo>
                  <a:cubicBezTo>
                    <a:pt x="1" y="5106"/>
                    <a:pt x="412" y="6964"/>
                    <a:pt x="1457" y="7259"/>
                  </a:cubicBezTo>
                  <a:cubicBezTo>
                    <a:pt x="1563" y="7294"/>
                    <a:pt x="1672" y="7311"/>
                    <a:pt x="1783" y="7311"/>
                  </a:cubicBezTo>
                  <a:cubicBezTo>
                    <a:pt x="2760" y="7311"/>
                    <a:pt x="3895" y="6017"/>
                    <a:pt x="4432" y="4213"/>
                  </a:cubicBezTo>
                  <a:cubicBezTo>
                    <a:pt x="4986" y="2238"/>
                    <a:pt x="4620" y="371"/>
                    <a:pt x="3539" y="40"/>
                  </a:cubicBezTo>
                  <a:cubicBezTo>
                    <a:pt x="3444" y="14"/>
                    <a:pt x="3346" y="1"/>
                    <a:pt x="3248" y="1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  <a:alpha val="38080"/>
                  </a:srgbClr>
                </a:gs>
                <a:gs pos="100000">
                  <a:srgbClr val="ED275A">
                    <a:alpha val="61176"/>
                    <a:alpha val="3808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6535671" y="4862068"/>
              <a:ext cx="307158" cy="314766"/>
            </a:xfrm>
            <a:custGeom>
              <a:rect b="b" l="l" r="r" t="t"/>
              <a:pathLst>
                <a:path extrusionOk="0" h="4350" w="4245">
                  <a:moveTo>
                    <a:pt x="1647" y="0"/>
                  </a:moveTo>
                  <a:cubicBezTo>
                    <a:pt x="1571" y="0"/>
                    <a:pt x="1496" y="6"/>
                    <a:pt x="1421" y="17"/>
                  </a:cubicBezTo>
                  <a:cubicBezTo>
                    <a:pt x="448" y="125"/>
                    <a:pt x="1" y="1206"/>
                    <a:pt x="376" y="2394"/>
                  </a:cubicBezTo>
                  <a:cubicBezTo>
                    <a:pt x="723" y="3502"/>
                    <a:pt x="1675" y="4349"/>
                    <a:pt x="2580" y="4349"/>
                  </a:cubicBezTo>
                  <a:cubicBezTo>
                    <a:pt x="2653" y="4349"/>
                    <a:pt x="2725" y="4344"/>
                    <a:pt x="2797" y="4333"/>
                  </a:cubicBezTo>
                  <a:cubicBezTo>
                    <a:pt x="3762" y="4225"/>
                    <a:pt x="4245" y="3144"/>
                    <a:pt x="3878" y="1947"/>
                  </a:cubicBezTo>
                  <a:cubicBezTo>
                    <a:pt x="3532" y="818"/>
                    <a:pt x="2554" y="0"/>
                    <a:pt x="1647" y="0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  <a:alpha val="38080"/>
                  </a:srgbClr>
                </a:gs>
                <a:gs pos="100000">
                  <a:srgbClr val="ED275A">
                    <a:alpha val="61176"/>
                    <a:alpha val="3808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7195725" y="4665831"/>
              <a:ext cx="161719" cy="252175"/>
            </a:xfrm>
            <a:custGeom>
              <a:rect b="b" l="l" r="r" t="t"/>
              <a:pathLst>
                <a:path extrusionOk="0" h="3485" w="2235">
                  <a:moveTo>
                    <a:pt x="893" y="1"/>
                  </a:moveTo>
                  <a:cubicBezTo>
                    <a:pt x="857" y="1"/>
                    <a:pt x="822" y="5"/>
                    <a:pt x="787" y="13"/>
                  </a:cubicBezTo>
                  <a:cubicBezTo>
                    <a:pt x="260" y="121"/>
                    <a:pt x="1" y="978"/>
                    <a:pt x="224" y="1943"/>
                  </a:cubicBezTo>
                  <a:cubicBezTo>
                    <a:pt x="397" y="2843"/>
                    <a:pt x="891" y="3484"/>
                    <a:pt x="1375" y="3484"/>
                  </a:cubicBezTo>
                  <a:cubicBezTo>
                    <a:pt x="1414" y="3484"/>
                    <a:pt x="1453" y="3480"/>
                    <a:pt x="1493" y="3471"/>
                  </a:cubicBezTo>
                  <a:cubicBezTo>
                    <a:pt x="2011" y="3399"/>
                    <a:pt x="2234" y="2506"/>
                    <a:pt x="2047" y="1577"/>
                  </a:cubicBezTo>
                  <a:cubicBezTo>
                    <a:pt x="1881" y="674"/>
                    <a:pt x="1354" y="1"/>
                    <a:pt x="893" y="1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  <a:alpha val="38080"/>
                  </a:srgbClr>
                </a:gs>
                <a:gs pos="100000">
                  <a:srgbClr val="ED275A">
                    <a:alpha val="61176"/>
                    <a:alpha val="3808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5032643" y="5058812"/>
              <a:ext cx="167508" cy="252175"/>
            </a:xfrm>
            <a:custGeom>
              <a:rect b="b" l="l" r="r" t="t"/>
              <a:pathLst>
                <a:path extrusionOk="0" h="3485" w="2315">
                  <a:moveTo>
                    <a:pt x="833" y="1"/>
                  </a:moveTo>
                  <a:cubicBezTo>
                    <a:pt x="793" y="1"/>
                    <a:pt x="754" y="5"/>
                    <a:pt x="716" y="14"/>
                  </a:cubicBezTo>
                  <a:cubicBezTo>
                    <a:pt x="189" y="166"/>
                    <a:pt x="1" y="1060"/>
                    <a:pt x="269" y="1989"/>
                  </a:cubicBezTo>
                  <a:cubicBezTo>
                    <a:pt x="508" y="2848"/>
                    <a:pt x="1030" y="3485"/>
                    <a:pt x="1524" y="3485"/>
                  </a:cubicBezTo>
                  <a:cubicBezTo>
                    <a:pt x="1565" y="3485"/>
                    <a:pt x="1605" y="3481"/>
                    <a:pt x="1645" y="3472"/>
                  </a:cubicBezTo>
                  <a:cubicBezTo>
                    <a:pt x="2127" y="3329"/>
                    <a:pt x="2315" y="2436"/>
                    <a:pt x="2056" y="1506"/>
                  </a:cubicBezTo>
                  <a:cubicBezTo>
                    <a:pt x="1850" y="610"/>
                    <a:pt x="1296" y="1"/>
                    <a:pt x="833" y="1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  <a:alpha val="38080"/>
                  </a:srgbClr>
                </a:gs>
                <a:gs pos="100000">
                  <a:srgbClr val="ED275A">
                    <a:alpha val="61176"/>
                    <a:alpha val="38080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5759917" y="4498537"/>
              <a:ext cx="323293" cy="760504"/>
            </a:xfrm>
            <a:custGeom>
              <a:rect b="b" l="l" r="r" t="t"/>
              <a:pathLst>
                <a:path extrusionOk="0" h="10510" w="4468">
                  <a:moveTo>
                    <a:pt x="3544" y="0"/>
                  </a:moveTo>
                  <a:cubicBezTo>
                    <a:pt x="2079" y="0"/>
                    <a:pt x="658" y="2138"/>
                    <a:pt x="340" y="4925"/>
                  </a:cubicBezTo>
                  <a:cubicBezTo>
                    <a:pt x="1" y="7793"/>
                    <a:pt x="894" y="10250"/>
                    <a:pt x="2386" y="10509"/>
                  </a:cubicBezTo>
                  <a:cubicBezTo>
                    <a:pt x="1305" y="9732"/>
                    <a:pt x="716" y="7606"/>
                    <a:pt x="1010" y="5184"/>
                  </a:cubicBezTo>
                  <a:cubicBezTo>
                    <a:pt x="1328" y="2392"/>
                    <a:pt x="2754" y="260"/>
                    <a:pt x="4221" y="260"/>
                  </a:cubicBezTo>
                  <a:cubicBezTo>
                    <a:pt x="4280" y="260"/>
                    <a:pt x="4338" y="264"/>
                    <a:pt x="4396" y="271"/>
                  </a:cubicBezTo>
                  <a:cubicBezTo>
                    <a:pt x="4432" y="271"/>
                    <a:pt x="4432" y="315"/>
                    <a:pt x="4468" y="315"/>
                  </a:cubicBezTo>
                  <a:cubicBezTo>
                    <a:pt x="4245" y="128"/>
                    <a:pt x="3986" y="47"/>
                    <a:pt x="3726" y="12"/>
                  </a:cubicBezTo>
                  <a:cubicBezTo>
                    <a:pt x="3665" y="4"/>
                    <a:pt x="3605" y="0"/>
                    <a:pt x="3544" y="0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</a:srgbClr>
                </a:gs>
                <a:gs pos="100000">
                  <a:srgbClr val="ED275A">
                    <a:alpha val="61176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6713456" y="4181170"/>
              <a:ext cx="474593" cy="512164"/>
            </a:xfrm>
            <a:custGeom>
              <a:rect b="b" l="l" r="r" t="t"/>
              <a:pathLst>
                <a:path extrusionOk="0" h="7078" w="6559">
                  <a:moveTo>
                    <a:pt x="937" y="1"/>
                  </a:moveTo>
                  <a:cubicBezTo>
                    <a:pt x="569" y="1"/>
                    <a:pt x="248" y="99"/>
                    <a:pt x="1" y="306"/>
                  </a:cubicBezTo>
                  <a:cubicBezTo>
                    <a:pt x="134" y="273"/>
                    <a:pt x="276" y="256"/>
                    <a:pt x="426" y="256"/>
                  </a:cubicBezTo>
                  <a:cubicBezTo>
                    <a:pt x="1449" y="256"/>
                    <a:pt x="2812" y="1014"/>
                    <a:pt x="3950" y="2316"/>
                  </a:cubicBezTo>
                  <a:cubicBezTo>
                    <a:pt x="5513" y="4103"/>
                    <a:pt x="6031" y="6220"/>
                    <a:pt x="5066" y="7042"/>
                  </a:cubicBezTo>
                  <a:cubicBezTo>
                    <a:pt x="5066" y="7064"/>
                    <a:pt x="5052" y="7073"/>
                    <a:pt x="5042" y="7076"/>
                  </a:cubicBezTo>
                  <a:lnTo>
                    <a:pt x="5042" y="7076"/>
                  </a:lnTo>
                  <a:cubicBezTo>
                    <a:pt x="5260" y="7038"/>
                    <a:pt x="5444" y="6933"/>
                    <a:pt x="5585" y="6819"/>
                  </a:cubicBezTo>
                  <a:cubicBezTo>
                    <a:pt x="6558" y="5961"/>
                    <a:pt x="6031" y="3879"/>
                    <a:pt x="4468" y="2057"/>
                  </a:cubicBezTo>
                  <a:cubicBezTo>
                    <a:pt x="3349" y="767"/>
                    <a:pt x="1964" y="1"/>
                    <a:pt x="937" y="1"/>
                  </a:cubicBezTo>
                  <a:close/>
                  <a:moveTo>
                    <a:pt x="5042" y="7076"/>
                  </a:moveTo>
                  <a:cubicBezTo>
                    <a:pt x="5038" y="7077"/>
                    <a:pt x="5034" y="7077"/>
                    <a:pt x="5031" y="7078"/>
                  </a:cubicBezTo>
                  <a:cubicBezTo>
                    <a:pt x="5031" y="7078"/>
                    <a:pt x="5036" y="7078"/>
                    <a:pt x="5042" y="7076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</a:srgbClr>
                </a:gs>
                <a:gs pos="100000">
                  <a:srgbClr val="ED275A">
                    <a:alpha val="61176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5353335" y="4143978"/>
              <a:ext cx="377561" cy="304346"/>
            </a:xfrm>
            <a:custGeom>
              <a:rect b="b" l="l" r="r" t="t"/>
              <a:pathLst>
                <a:path extrusionOk="0" h="4206" w="5218">
                  <a:moveTo>
                    <a:pt x="4163" y="1"/>
                  </a:moveTo>
                  <a:cubicBezTo>
                    <a:pt x="3469" y="1"/>
                    <a:pt x="2563" y="403"/>
                    <a:pt x="1751" y="1115"/>
                  </a:cubicBezTo>
                  <a:cubicBezTo>
                    <a:pt x="527" y="2160"/>
                    <a:pt x="0" y="3536"/>
                    <a:pt x="527" y="4206"/>
                  </a:cubicBezTo>
                  <a:cubicBezTo>
                    <a:pt x="376" y="3464"/>
                    <a:pt x="894" y="2347"/>
                    <a:pt x="1939" y="1454"/>
                  </a:cubicBezTo>
                  <a:cubicBezTo>
                    <a:pt x="2737" y="749"/>
                    <a:pt x="3634" y="360"/>
                    <a:pt x="4315" y="360"/>
                  </a:cubicBezTo>
                  <a:cubicBezTo>
                    <a:pt x="4678" y="360"/>
                    <a:pt x="4980" y="470"/>
                    <a:pt x="5173" y="704"/>
                  </a:cubicBezTo>
                  <a:lnTo>
                    <a:pt x="5218" y="748"/>
                  </a:lnTo>
                  <a:cubicBezTo>
                    <a:pt x="5173" y="596"/>
                    <a:pt x="5102" y="444"/>
                    <a:pt x="5030" y="337"/>
                  </a:cubicBezTo>
                  <a:cubicBezTo>
                    <a:pt x="4826" y="109"/>
                    <a:pt x="4523" y="1"/>
                    <a:pt x="4163" y="1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</a:srgbClr>
                </a:gs>
                <a:gs pos="100000">
                  <a:srgbClr val="ED275A">
                    <a:alpha val="61176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5870481" y="4039130"/>
              <a:ext cx="172717" cy="58829"/>
            </a:xfrm>
            <a:custGeom>
              <a:rect b="b" l="l" r="r" t="t"/>
              <a:pathLst>
                <a:path extrusionOk="0" h="813" w="2387">
                  <a:moveTo>
                    <a:pt x="1488" y="1"/>
                  </a:moveTo>
                  <a:cubicBezTo>
                    <a:pt x="1370" y="1"/>
                    <a:pt x="1245" y="12"/>
                    <a:pt x="1117" y="35"/>
                  </a:cubicBezTo>
                  <a:cubicBezTo>
                    <a:pt x="483" y="142"/>
                    <a:pt x="1" y="482"/>
                    <a:pt x="36" y="812"/>
                  </a:cubicBezTo>
                  <a:cubicBezTo>
                    <a:pt x="153" y="553"/>
                    <a:pt x="563" y="294"/>
                    <a:pt x="1082" y="187"/>
                  </a:cubicBezTo>
                  <a:cubicBezTo>
                    <a:pt x="1210" y="164"/>
                    <a:pt x="1336" y="153"/>
                    <a:pt x="1457" y="153"/>
                  </a:cubicBezTo>
                  <a:cubicBezTo>
                    <a:pt x="1935" y="153"/>
                    <a:pt x="2322" y="325"/>
                    <a:pt x="2350" y="589"/>
                  </a:cubicBezTo>
                  <a:cubicBezTo>
                    <a:pt x="2386" y="553"/>
                    <a:pt x="2386" y="482"/>
                    <a:pt x="2386" y="446"/>
                  </a:cubicBezTo>
                  <a:cubicBezTo>
                    <a:pt x="2329" y="175"/>
                    <a:pt x="1958" y="1"/>
                    <a:pt x="1488" y="1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</a:srgbClr>
                </a:gs>
                <a:gs pos="100000">
                  <a:srgbClr val="ED275A">
                    <a:alpha val="61176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5175551" y="4782184"/>
              <a:ext cx="288417" cy="525334"/>
            </a:xfrm>
            <a:custGeom>
              <a:rect b="b" l="l" r="r" t="t"/>
              <a:pathLst>
                <a:path extrusionOk="0" h="7260" w="3986">
                  <a:moveTo>
                    <a:pt x="3212" y="1"/>
                  </a:moveTo>
                  <a:cubicBezTo>
                    <a:pt x="2226" y="1"/>
                    <a:pt x="1099" y="1301"/>
                    <a:pt x="563" y="3096"/>
                  </a:cubicBezTo>
                  <a:cubicBezTo>
                    <a:pt x="0" y="5061"/>
                    <a:pt x="376" y="6893"/>
                    <a:pt x="1376" y="7259"/>
                  </a:cubicBezTo>
                  <a:cubicBezTo>
                    <a:pt x="706" y="6589"/>
                    <a:pt x="528" y="5026"/>
                    <a:pt x="1010" y="3391"/>
                  </a:cubicBezTo>
                  <a:cubicBezTo>
                    <a:pt x="1508" y="1582"/>
                    <a:pt x="2644" y="286"/>
                    <a:pt x="3628" y="286"/>
                  </a:cubicBezTo>
                  <a:cubicBezTo>
                    <a:pt x="3737" y="286"/>
                    <a:pt x="3845" y="302"/>
                    <a:pt x="3949" y="335"/>
                  </a:cubicBezTo>
                  <a:lnTo>
                    <a:pt x="3985" y="335"/>
                  </a:lnTo>
                  <a:cubicBezTo>
                    <a:pt x="3878" y="192"/>
                    <a:pt x="3690" y="112"/>
                    <a:pt x="3503" y="40"/>
                  </a:cubicBezTo>
                  <a:cubicBezTo>
                    <a:pt x="3408" y="14"/>
                    <a:pt x="3310" y="1"/>
                    <a:pt x="3212" y="1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</a:srgbClr>
                </a:gs>
                <a:gs pos="100000">
                  <a:srgbClr val="ED275A">
                    <a:alpha val="61176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6643630" y="4860332"/>
              <a:ext cx="199200" cy="317226"/>
            </a:xfrm>
            <a:custGeom>
              <a:rect b="b" l="l" r="r" t="t"/>
              <a:pathLst>
                <a:path extrusionOk="0" h="4384" w="2753">
                  <a:moveTo>
                    <a:pt x="123" y="0"/>
                  </a:moveTo>
                  <a:cubicBezTo>
                    <a:pt x="82" y="0"/>
                    <a:pt x="41" y="2"/>
                    <a:pt x="1" y="6"/>
                  </a:cubicBezTo>
                  <a:cubicBezTo>
                    <a:pt x="823" y="184"/>
                    <a:pt x="1600" y="935"/>
                    <a:pt x="1940" y="1935"/>
                  </a:cubicBezTo>
                  <a:cubicBezTo>
                    <a:pt x="2306" y="3133"/>
                    <a:pt x="1823" y="4205"/>
                    <a:pt x="859" y="4357"/>
                  </a:cubicBezTo>
                  <a:lnTo>
                    <a:pt x="823" y="4357"/>
                  </a:lnTo>
                  <a:cubicBezTo>
                    <a:pt x="894" y="4374"/>
                    <a:pt x="977" y="4383"/>
                    <a:pt x="1061" y="4383"/>
                  </a:cubicBezTo>
                  <a:cubicBezTo>
                    <a:pt x="1144" y="4383"/>
                    <a:pt x="1229" y="4374"/>
                    <a:pt x="1305" y="4357"/>
                  </a:cubicBezTo>
                  <a:cubicBezTo>
                    <a:pt x="2270" y="4249"/>
                    <a:pt x="2753" y="3168"/>
                    <a:pt x="2386" y="1971"/>
                  </a:cubicBezTo>
                  <a:cubicBezTo>
                    <a:pt x="2027" y="835"/>
                    <a:pt x="1023" y="0"/>
                    <a:pt x="123" y="0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</a:srgbClr>
                </a:gs>
                <a:gs pos="100000">
                  <a:srgbClr val="ED275A">
                    <a:alpha val="61176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7252598" y="4666265"/>
              <a:ext cx="104846" cy="252681"/>
            </a:xfrm>
            <a:custGeom>
              <a:rect b="b" l="l" r="r" t="t"/>
              <a:pathLst>
                <a:path extrusionOk="0" h="3492" w="1449">
                  <a:moveTo>
                    <a:pt x="86" y="1"/>
                  </a:moveTo>
                  <a:cubicBezTo>
                    <a:pt x="57" y="1"/>
                    <a:pt x="29" y="3"/>
                    <a:pt x="1" y="7"/>
                  </a:cubicBezTo>
                  <a:cubicBezTo>
                    <a:pt x="448" y="115"/>
                    <a:pt x="859" y="749"/>
                    <a:pt x="1001" y="1526"/>
                  </a:cubicBezTo>
                  <a:cubicBezTo>
                    <a:pt x="1225" y="2500"/>
                    <a:pt x="966" y="3358"/>
                    <a:pt x="448" y="3465"/>
                  </a:cubicBezTo>
                  <a:cubicBezTo>
                    <a:pt x="483" y="3483"/>
                    <a:pt x="530" y="3492"/>
                    <a:pt x="577" y="3492"/>
                  </a:cubicBezTo>
                  <a:cubicBezTo>
                    <a:pt x="624" y="3492"/>
                    <a:pt x="671" y="3483"/>
                    <a:pt x="707" y="3465"/>
                  </a:cubicBezTo>
                  <a:cubicBezTo>
                    <a:pt x="1225" y="3393"/>
                    <a:pt x="1448" y="2500"/>
                    <a:pt x="1261" y="1571"/>
                  </a:cubicBezTo>
                  <a:cubicBezTo>
                    <a:pt x="1092" y="650"/>
                    <a:pt x="579" y="1"/>
                    <a:pt x="86" y="1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</a:srgbClr>
                </a:gs>
                <a:gs pos="100000">
                  <a:srgbClr val="ED275A">
                    <a:alpha val="61176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5032643" y="5059825"/>
              <a:ext cx="116496" cy="251162"/>
            </a:xfrm>
            <a:custGeom>
              <a:rect b="b" l="l" r="r" t="t"/>
              <a:pathLst>
                <a:path extrusionOk="0" h="3471" w="1610">
                  <a:moveTo>
                    <a:pt x="716" y="0"/>
                  </a:moveTo>
                  <a:cubicBezTo>
                    <a:pt x="189" y="152"/>
                    <a:pt x="1" y="1046"/>
                    <a:pt x="269" y="1975"/>
                  </a:cubicBezTo>
                  <a:cubicBezTo>
                    <a:pt x="508" y="2834"/>
                    <a:pt x="1030" y="3471"/>
                    <a:pt x="1496" y="3471"/>
                  </a:cubicBezTo>
                  <a:cubicBezTo>
                    <a:pt x="1534" y="3471"/>
                    <a:pt x="1572" y="3467"/>
                    <a:pt x="1609" y="3458"/>
                  </a:cubicBezTo>
                  <a:cubicBezTo>
                    <a:pt x="1162" y="3351"/>
                    <a:pt x="716" y="2752"/>
                    <a:pt x="492" y="1975"/>
                  </a:cubicBezTo>
                  <a:cubicBezTo>
                    <a:pt x="224" y="1046"/>
                    <a:pt x="448" y="152"/>
                    <a:pt x="939" y="0"/>
                  </a:cubicBezTo>
                  <a:close/>
                </a:path>
              </a:pathLst>
            </a:custGeom>
            <a:gradFill>
              <a:gsLst>
                <a:gs pos="0">
                  <a:srgbClr val="FF5E90">
                    <a:alpha val="63529"/>
                  </a:srgbClr>
                </a:gs>
                <a:gs pos="100000">
                  <a:srgbClr val="ED275A">
                    <a:alpha val="61176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LUMNS">
  <p:cSld name="TITLE_1_1_1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11"/>
          <p:cNvSpPr/>
          <p:nvPr/>
        </p:nvSpPr>
        <p:spPr>
          <a:xfrm>
            <a:off x="-1025" y="10743"/>
            <a:ext cx="9143925" cy="5122015"/>
          </a:xfrm>
          <a:custGeom>
            <a:rect b="b" l="l" r="r" t="t"/>
            <a:pathLst>
              <a:path extrusionOk="0" h="37443" w="66844">
                <a:moveTo>
                  <a:pt x="66843" y="2145"/>
                </a:moveTo>
                <a:cubicBezTo>
                  <a:pt x="61476" y="1"/>
                  <a:pt x="57297" y="2797"/>
                  <a:pt x="56071" y="8690"/>
                </a:cubicBezTo>
                <a:cubicBezTo>
                  <a:pt x="54878" y="14455"/>
                  <a:pt x="48296" y="12269"/>
                  <a:pt x="44770" y="15476"/>
                </a:cubicBezTo>
                <a:cubicBezTo>
                  <a:pt x="39226" y="20520"/>
                  <a:pt x="41297" y="27384"/>
                  <a:pt x="33424" y="27384"/>
                </a:cubicBezTo>
                <a:cubicBezTo>
                  <a:pt x="25551" y="27384"/>
                  <a:pt x="27667" y="20515"/>
                  <a:pt x="22073" y="15476"/>
                </a:cubicBezTo>
                <a:cubicBezTo>
                  <a:pt x="18531" y="12282"/>
                  <a:pt x="11966" y="14455"/>
                  <a:pt x="10772" y="8690"/>
                </a:cubicBezTo>
                <a:cubicBezTo>
                  <a:pt x="9546" y="2789"/>
                  <a:pt x="5368" y="1"/>
                  <a:pt x="0" y="2145"/>
                </a:cubicBezTo>
                <a:lnTo>
                  <a:pt x="0" y="37442"/>
                </a:lnTo>
                <a:lnTo>
                  <a:pt x="66843" y="37442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5" name="Google Shape;585;p11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586" name="Google Shape;586;p11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11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11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89" name="Google Shape;589;p11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0" name="Google Shape;590;p11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p11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2" name="Google Shape;592;p11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3" name="Google Shape;593;p11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4" name="Google Shape;594;p11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5" name="Google Shape;595;p11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11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11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98" name="Google Shape;59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p11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11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1" name="Google Shape;601;p11"/>
          <p:cNvSpPr/>
          <p:nvPr/>
        </p:nvSpPr>
        <p:spPr>
          <a:xfrm rot="-7496856">
            <a:off x="3752939" y="649617"/>
            <a:ext cx="476549" cy="579530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p11"/>
          <p:cNvSpPr/>
          <p:nvPr/>
        </p:nvSpPr>
        <p:spPr>
          <a:xfrm>
            <a:off x="4726238" y="1592775"/>
            <a:ext cx="2445600" cy="3229800"/>
          </a:xfrm>
          <a:prstGeom prst="rect">
            <a:avLst/>
          </a:prstGeom>
          <a:solidFill>
            <a:srgbClr val="FFFFFF">
              <a:alpha val="5845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3" name="Google Shape;603;p11"/>
          <p:cNvSpPr/>
          <p:nvPr/>
        </p:nvSpPr>
        <p:spPr>
          <a:xfrm>
            <a:off x="1927538" y="1592775"/>
            <a:ext cx="2445600" cy="3229800"/>
          </a:xfrm>
          <a:prstGeom prst="rect">
            <a:avLst/>
          </a:prstGeom>
          <a:solidFill>
            <a:srgbClr val="FFFFFF">
              <a:alpha val="5845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4" name="Google Shape;604;p11"/>
          <p:cNvSpPr txBox="1"/>
          <p:nvPr>
            <p:ph type="ctrTitle"/>
          </p:nvPr>
        </p:nvSpPr>
        <p:spPr>
          <a:xfrm>
            <a:off x="1927526" y="2597913"/>
            <a:ext cx="2445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605" name="Google Shape;605;p11"/>
          <p:cNvSpPr txBox="1"/>
          <p:nvPr>
            <p:ph idx="1" type="subTitle"/>
          </p:nvPr>
        </p:nvSpPr>
        <p:spPr>
          <a:xfrm>
            <a:off x="2170523" y="3095338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606" name="Google Shape;606;p11"/>
          <p:cNvSpPr txBox="1"/>
          <p:nvPr>
            <p:ph idx="2" type="ctrTitle"/>
          </p:nvPr>
        </p:nvSpPr>
        <p:spPr>
          <a:xfrm>
            <a:off x="4635627" y="2597913"/>
            <a:ext cx="26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607" name="Google Shape;607;p11"/>
          <p:cNvSpPr txBox="1"/>
          <p:nvPr>
            <p:ph idx="3" type="subTitle"/>
          </p:nvPr>
        </p:nvSpPr>
        <p:spPr>
          <a:xfrm>
            <a:off x="4969223" y="3095338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608" name="Google Shape;608;p11"/>
          <p:cNvSpPr txBox="1"/>
          <p:nvPr>
            <p:ph idx="4" type="ctrTitle"/>
          </p:nvPr>
        </p:nvSpPr>
        <p:spPr>
          <a:xfrm>
            <a:off x="1007650" y="790500"/>
            <a:ext cx="71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609" name="Google Shape;609;p11"/>
          <p:cNvCxnSpPr/>
          <p:nvPr/>
        </p:nvCxnSpPr>
        <p:spPr>
          <a:xfrm>
            <a:off x="3738138" y="1368279"/>
            <a:ext cx="1665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10" name="Google Shape;610;p11"/>
          <p:cNvSpPr/>
          <p:nvPr/>
        </p:nvSpPr>
        <p:spPr>
          <a:xfrm rot="2486243">
            <a:off x="4698237" y="1798175"/>
            <a:ext cx="30054" cy="30054"/>
          </a:xfrm>
          <a:custGeom>
            <a:rect b="b" l="l" r="r" t="t"/>
            <a:pathLst>
              <a:path extrusionOk="0" h="826" w="826">
                <a:moveTo>
                  <a:pt x="399" y="1"/>
                </a:moveTo>
                <a:cubicBezTo>
                  <a:pt x="162" y="1"/>
                  <a:pt x="1" y="200"/>
                  <a:pt x="1" y="437"/>
                </a:cubicBezTo>
                <a:cubicBezTo>
                  <a:pt x="1" y="674"/>
                  <a:pt x="162" y="825"/>
                  <a:pt x="399" y="825"/>
                </a:cubicBezTo>
                <a:cubicBezTo>
                  <a:pt x="636" y="825"/>
                  <a:pt x="826" y="674"/>
                  <a:pt x="826" y="437"/>
                </a:cubicBezTo>
                <a:cubicBezTo>
                  <a:pt x="826" y="200"/>
                  <a:pt x="636" y="1"/>
                  <a:pt x="399" y="1"/>
                </a:cubicBezTo>
                <a:close/>
              </a:path>
            </a:pathLst>
          </a:custGeom>
          <a:solidFill>
            <a:srgbClr val="FFFFFF">
              <a:alpha val="36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p11"/>
          <p:cNvSpPr/>
          <p:nvPr/>
        </p:nvSpPr>
        <p:spPr>
          <a:xfrm rot="2486243">
            <a:off x="4639617" y="1794720"/>
            <a:ext cx="14518" cy="15900"/>
          </a:xfrm>
          <a:custGeom>
            <a:rect b="b" l="l" r="r" t="t"/>
            <a:pathLst>
              <a:path extrusionOk="0" h="437" w="399">
                <a:moveTo>
                  <a:pt x="200" y="1"/>
                </a:moveTo>
                <a:cubicBezTo>
                  <a:pt x="86" y="1"/>
                  <a:pt x="1" y="76"/>
                  <a:pt x="1" y="200"/>
                </a:cubicBezTo>
                <a:cubicBezTo>
                  <a:pt x="1" y="313"/>
                  <a:pt x="86" y="437"/>
                  <a:pt x="200" y="437"/>
                </a:cubicBezTo>
                <a:cubicBezTo>
                  <a:pt x="323" y="437"/>
                  <a:pt x="399" y="313"/>
                  <a:pt x="399" y="200"/>
                </a:cubicBezTo>
                <a:cubicBezTo>
                  <a:pt x="399" y="76"/>
                  <a:pt x="323" y="1"/>
                  <a:pt x="200" y="1"/>
                </a:cubicBezTo>
                <a:close/>
              </a:path>
            </a:pathLst>
          </a:custGeom>
          <a:solidFill>
            <a:srgbClr val="FFFFFF">
              <a:alpha val="36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p11"/>
          <p:cNvSpPr/>
          <p:nvPr/>
        </p:nvSpPr>
        <p:spPr>
          <a:xfrm rot="2486243">
            <a:off x="4592692" y="1925365"/>
            <a:ext cx="15937" cy="14190"/>
          </a:xfrm>
          <a:custGeom>
            <a:rect b="b" l="l" r="r" t="t"/>
            <a:pathLst>
              <a:path extrusionOk="0" h="390" w="438">
                <a:moveTo>
                  <a:pt x="200" y="1"/>
                </a:moveTo>
                <a:cubicBezTo>
                  <a:pt x="77" y="1"/>
                  <a:pt x="1" y="77"/>
                  <a:pt x="1" y="190"/>
                </a:cubicBezTo>
                <a:cubicBezTo>
                  <a:pt x="1" y="314"/>
                  <a:pt x="77" y="389"/>
                  <a:pt x="200" y="389"/>
                </a:cubicBezTo>
                <a:cubicBezTo>
                  <a:pt x="314" y="389"/>
                  <a:pt x="437" y="314"/>
                  <a:pt x="437" y="190"/>
                </a:cubicBezTo>
                <a:cubicBezTo>
                  <a:pt x="437" y="77"/>
                  <a:pt x="314" y="1"/>
                  <a:pt x="200" y="1"/>
                </a:cubicBezTo>
                <a:close/>
              </a:path>
            </a:pathLst>
          </a:custGeom>
          <a:solidFill>
            <a:srgbClr val="FFFFFF">
              <a:alpha val="36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3" name="Google Shape;613;p11"/>
          <p:cNvSpPr/>
          <p:nvPr/>
        </p:nvSpPr>
        <p:spPr>
          <a:xfrm rot="2486243">
            <a:off x="4625958" y="1928052"/>
            <a:ext cx="30018" cy="30054"/>
          </a:xfrm>
          <a:custGeom>
            <a:rect b="b" l="l" r="r" t="t"/>
            <a:pathLst>
              <a:path extrusionOk="0" h="826" w="825">
                <a:moveTo>
                  <a:pt x="389" y="1"/>
                </a:moveTo>
                <a:cubicBezTo>
                  <a:pt x="152" y="1"/>
                  <a:pt x="0" y="152"/>
                  <a:pt x="0" y="389"/>
                </a:cubicBezTo>
                <a:cubicBezTo>
                  <a:pt x="0" y="626"/>
                  <a:pt x="152" y="825"/>
                  <a:pt x="389" y="825"/>
                </a:cubicBezTo>
                <a:cubicBezTo>
                  <a:pt x="626" y="825"/>
                  <a:pt x="825" y="626"/>
                  <a:pt x="825" y="389"/>
                </a:cubicBezTo>
                <a:cubicBezTo>
                  <a:pt x="825" y="152"/>
                  <a:pt x="626" y="1"/>
                  <a:pt x="389" y="1"/>
                </a:cubicBezTo>
                <a:close/>
              </a:path>
            </a:pathLst>
          </a:custGeom>
          <a:solidFill>
            <a:srgbClr val="FFFFFF">
              <a:alpha val="36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TEXT">
  <p:cSld name="TITLE_1_1_1_1_2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12"/>
          <p:cNvSpPr/>
          <p:nvPr/>
        </p:nvSpPr>
        <p:spPr>
          <a:xfrm>
            <a:off x="6544225" y="3249375"/>
            <a:ext cx="2599762" cy="1946741"/>
          </a:xfrm>
          <a:custGeom>
            <a:rect b="b" l="l" r="r" t="t"/>
            <a:pathLst>
              <a:path extrusionOk="0" h="10031" w="13396">
                <a:moveTo>
                  <a:pt x="11613" y="3394"/>
                </a:moveTo>
                <a:cubicBezTo>
                  <a:pt x="11736" y="3432"/>
                  <a:pt x="11850" y="3432"/>
                  <a:pt x="11936" y="3432"/>
                </a:cubicBezTo>
                <a:cubicBezTo>
                  <a:pt x="12286" y="3555"/>
                  <a:pt x="12485" y="4029"/>
                  <a:pt x="12362" y="4380"/>
                </a:cubicBezTo>
                <a:cubicBezTo>
                  <a:pt x="12248" y="4778"/>
                  <a:pt x="11850" y="5015"/>
                  <a:pt x="11499" y="5053"/>
                </a:cubicBezTo>
                <a:cubicBezTo>
                  <a:pt x="11447" y="5062"/>
                  <a:pt x="11394" y="5066"/>
                  <a:pt x="11339" y="5066"/>
                </a:cubicBezTo>
                <a:cubicBezTo>
                  <a:pt x="10615" y="5066"/>
                  <a:pt x="9767" y="4330"/>
                  <a:pt x="10428" y="3669"/>
                </a:cubicBezTo>
                <a:cubicBezTo>
                  <a:pt x="10751" y="3394"/>
                  <a:pt x="11225" y="3394"/>
                  <a:pt x="11613" y="3394"/>
                </a:cubicBezTo>
                <a:close/>
                <a:moveTo>
                  <a:pt x="2470" y="4848"/>
                </a:moveTo>
                <a:cubicBezTo>
                  <a:pt x="2752" y="4848"/>
                  <a:pt x="2844" y="4997"/>
                  <a:pt x="2844" y="5176"/>
                </a:cubicBezTo>
                <a:cubicBezTo>
                  <a:pt x="2806" y="5527"/>
                  <a:pt x="2569" y="5802"/>
                  <a:pt x="2332" y="6039"/>
                </a:cubicBezTo>
                <a:cubicBezTo>
                  <a:pt x="2177" y="6194"/>
                  <a:pt x="1906" y="6303"/>
                  <a:pt x="1660" y="6303"/>
                </a:cubicBezTo>
                <a:cubicBezTo>
                  <a:pt x="1590" y="6303"/>
                  <a:pt x="1523" y="6295"/>
                  <a:pt x="1460" y="6276"/>
                </a:cubicBezTo>
                <a:cubicBezTo>
                  <a:pt x="1185" y="6200"/>
                  <a:pt x="1223" y="5887"/>
                  <a:pt x="1308" y="5688"/>
                </a:cubicBezTo>
                <a:cubicBezTo>
                  <a:pt x="1346" y="5650"/>
                  <a:pt x="1346" y="5650"/>
                  <a:pt x="1346" y="5603"/>
                </a:cubicBezTo>
                <a:cubicBezTo>
                  <a:pt x="1507" y="5366"/>
                  <a:pt x="1744" y="5214"/>
                  <a:pt x="1981" y="5053"/>
                </a:cubicBezTo>
                <a:cubicBezTo>
                  <a:pt x="2095" y="4977"/>
                  <a:pt x="2218" y="4854"/>
                  <a:pt x="2370" y="4854"/>
                </a:cubicBezTo>
                <a:cubicBezTo>
                  <a:pt x="2406" y="4850"/>
                  <a:pt x="2439" y="4848"/>
                  <a:pt x="2470" y="4848"/>
                </a:cubicBezTo>
                <a:close/>
                <a:moveTo>
                  <a:pt x="13395" y="0"/>
                </a:moveTo>
                <a:cubicBezTo>
                  <a:pt x="10751" y="2806"/>
                  <a:pt x="6437" y="1422"/>
                  <a:pt x="2929" y="2882"/>
                </a:cubicBezTo>
                <a:cubicBezTo>
                  <a:pt x="0" y="4067"/>
                  <a:pt x="85" y="7186"/>
                  <a:pt x="474" y="10030"/>
                </a:cubicBezTo>
                <a:lnTo>
                  <a:pt x="1782" y="10030"/>
                </a:lnTo>
                <a:cubicBezTo>
                  <a:pt x="1782" y="9793"/>
                  <a:pt x="1782" y="9594"/>
                  <a:pt x="1820" y="9357"/>
                </a:cubicBezTo>
                <a:cubicBezTo>
                  <a:pt x="1981" y="7783"/>
                  <a:pt x="3081" y="6513"/>
                  <a:pt x="4503" y="6039"/>
                </a:cubicBezTo>
                <a:cubicBezTo>
                  <a:pt x="6911" y="5252"/>
                  <a:pt x="10703" y="5840"/>
                  <a:pt x="13395" y="5091"/>
                </a:cubicBezTo>
                <a:lnTo>
                  <a:pt x="13395" y="0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6" name="Google Shape;616;p12"/>
          <p:cNvSpPr/>
          <p:nvPr/>
        </p:nvSpPr>
        <p:spPr>
          <a:xfrm>
            <a:off x="5895718" y="0"/>
            <a:ext cx="3243536" cy="974207"/>
          </a:xfrm>
          <a:custGeom>
            <a:rect b="b" l="l" r="r" t="t"/>
            <a:pathLst>
              <a:path extrusionOk="0" h="4129" w="13747">
                <a:moveTo>
                  <a:pt x="5878" y="2491"/>
                </a:moveTo>
                <a:cubicBezTo>
                  <a:pt x="6042" y="2491"/>
                  <a:pt x="6209" y="2559"/>
                  <a:pt x="6362" y="2608"/>
                </a:cubicBezTo>
                <a:cubicBezTo>
                  <a:pt x="6561" y="2684"/>
                  <a:pt x="6760" y="2769"/>
                  <a:pt x="6911" y="2883"/>
                </a:cubicBezTo>
                <a:cubicBezTo>
                  <a:pt x="6997" y="3006"/>
                  <a:pt x="7111" y="3082"/>
                  <a:pt x="7196" y="3243"/>
                </a:cubicBezTo>
                <a:cubicBezTo>
                  <a:pt x="7272" y="3319"/>
                  <a:pt x="7310" y="3480"/>
                  <a:pt x="7272" y="3594"/>
                </a:cubicBezTo>
                <a:cubicBezTo>
                  <a:pt x="7272" y="3679"/>
                  <a:pt x="7234" y="3755"/>
                  <a:pt x="7111" y="3755"/>
                </a:cubicBezTo>
                <a:cubicBezTo>
                  <a:pt x="7008" y="3780"/>
                  <a:pt x="6900" y="3793"/>
                  <a:pt x="6791" y="3793"/>
                </a:cubicBezTo>
                <a:cubicBezTo>
                  <a:pt x="6570" y="3793"/>
                  <a:pt x="6347" y="3740"/>
                  <a:pt x="6163" y="3632"/>
                </a:cubicBezTo>
                <a:cubicBezTo>
                  <a:pt x="5926" y="3518"/>
                  <a:pt x="5537" y="3205"/>
                  <a:pt x="5452" y="2968"/>
                </a:cubicBezTo>
                <a:cubicBezTo>
                  <a:pt x="5414" y="2807"/>
                  <a:pt x="5489" y="2646"/>
                  <a:pt x="5613" y="2570"/>
                </a:cubicBezTo>
                <a:cubicBezTo>
                  <a:pt x="5698" y="2512"/>
                  <a:pt x="5787" y="2491"/>
                  <a:pt x="5878" y="2491"/>
                </a:cubicBezTo>
                <a:close/>
                <a:moveTo>
                  <a:pt x="0" y="1"/>
                </a:moveTo>
                <a:cubicBezTo>
                  <a:pt x="323" y="200"/>
                  <a:pt x="560" y="399"/>
                  <a:pt x="835" y="636"/>
                </a:cubicBezTo>
                <a:cubicBezTo>
                  <a:pt x="1185" y="949"/>
                  <a:pt x="1546" y="1224"/>
                  <a:pt x="1982" y="1461"/>
                </a:cubicBezTo>
                <a:cubicBezTo>
                  <a:pt x="2607" y="1783"/>
                  <a:pt x="3318" y="2020"/>
                  <a:pt x="3916" y="2409"/>
                </a:cubicBezTo>
                <a:cubicBezTo>
                  <a:pt x="4826" y="2968"/>
                  <a:pt x="5613" y="3831"/>
                  <a:pt x="6674" y="4068"/>
                </a:cubicBezTo>
                <a:cubicBezTo>
                  <a:pt x="6878" y="4111"/>
                  <a:pt x="7083" y="4128"/>
                  <a:pt x="7290" y="4128"/>
                </a:cubicBezTo>
                <a:cubicBezTo>
                  <a:pt x="7855" y="4128"/>
                  <a:pt x="8431" y="3999"/>
                  <a:pt x="9007" y="3916"/>
                </a:cubicBezTo>
                <a:cubicBezTo>
                  <a:pt x="9420" y="3836"/>
                  <a:pt x="9850" y="3792"/>
                  <a:pt x="10286" y="3792"/>
                </a:cubicBezTo>
                <a:cubicBezTo>
                  <a:pt x="10519" y="3792"/>
                  <a:pt x="10753" y="3804"/>
                  <a:pt x="10988" y="3831"/>
                </a:cubicBezTo>
                <a:cubicBezTo>
                  <a:pt x="11404" y="3862"/>
                  <a:pt x="11821" y="3974"/>
                  <a:pt x="12237" y="3974"/>
                </a:cubicBezTo>
                <a:cubicBezTo>
                  <a:pt x="12333" y="3974"/>
                  <a:pt x="12428" y="3968"/>
                  <a:pt x="12524" y="3954"/>
                </a:cubicBezTo>
                <a:cubicBezTo>
                  <a:pt x="12837" y="3954"/>
                  <a:pt x="13074" y="3831"/>
                  <a:pt x="13396" y="3831"/>
                </a:cubicBezTo>
                <a:cubicBezTo>
                  <a:pt x="13453" y="3812"/>
                  <a:pt x="13512" y="3802"/>
                  <a:pt x="13571" y="3802"/>
                </a:cubicBezTo>
                <a:cubicBezTo>
                  <a:pt x="13631" y="3802"/>
                  <a:pt x="13690" y="3812"/>
                  <a:pt x="13747" y="3831"/>
                </a:cubicBezTo>
                <a:lnTo>
                  <a:pt x="13747" y="2883"/>
                </a:lnTo>
                <a:cubicBezTo>
                  <a:pt x="13396" y="2921"/>
                  <a:pt x="13036" y="2968"/>
                  <a:pt x="12647" y="3006"/>
                </a:cubicBezTo>
                <a:cubicBezTo>
                  <a:pt x="12461" y="3028"/>
                  <a:pt x="12278" y="3050"/>
                  <a:pt x="12096" y="3050"/>
                </a:cubicBezTo>
                <a:cubicBezTo>
                  <a:pt x="11963" y="3050"/>
                  <a:pt x="11831" y="3038"/>
                  <a:pt x="11699" y="3006"/>
                </a:cubicBezTo>
                <a:cubicBezTo>
                  <a:pt x="11377" y="2921"/>
                  <a:pt x="11064" y="2731"/>
                  <a:pt x="10704" y="2608"/>
                </a:cubicBezTo>
                <a:cubicBezTo>
                  <a:pt x="9955" y="2333"/>
                  <a:pt x="9044" y="2494"/>
                  <a:pt x="8419" y="2020"/>
                </a:cubicBezTo>
                <a:cubicBezTo>
                  <a:pt x="7784" y="1584"/>
                  <a:pt x="7471" y="750"/>
                  <a:pt x="6959" y="200"/>
                </a:cubicBezTo>
                <a:cubicBezTo>
                  <a:pt x="6874" y="162"/>
                  <a:pt x="6798" y="77"/>
                  <a:pt x="6722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p12"/>
          <p:cNvSpPr/>
          <p:nvPr/>
        </p:nvSpPr>
        <p:spPr>
          <a:xfrm flipH="1" rot="-5400000">
            <a:off x="-1843087" y="1851570"/>
            <a:ext cx="5134003" cy="1449864"/>
          </a:xfrm>
          <a:custGeom>
            <a:rect b="b" l="l" r="r" t="t"/>
            <a:pathLst>
              <a:path extrusionOk="0" h="10339" w="36610">
                <a:moveTo>
                  <a:pt x="0" y="1"/>
                </a:moveTo>
                <a:cubicBezTo>
                  <a:pt x="160" y="193"/>
                  <a:pt x="300" y="403"/>
                  <a:pt x="410" y="628"/>
                </a:cubicBezTo>
                <a:cubicBezTo>
                  <a:pt x="1440" y="2670"/>
                  <a:pt x="4954" y="3330"/>
                  <a:pt x="4954" y="3330"/>
                </a:cubicBezTo>
                <a:cubicBezTo>
                  <a:pt x="4954" y="3330"/>
                  <a:pt x="6545" y="3691"/>
                  <a:pt x="7078" y="4536"/>
                </a:cubicBezTo>
                <a:cubicBezTo>
                  <a:pt x="7515" y="5229"/>
                  <a:pt x="8385" y="6335"/>
                  <a:pt x="10189" y="6335"/>
                </a:cubicBezTo>
                <a:cubicBezTo>
                  <a:pt x="10584" y="6335"/>
                  <a:pt x="11024" y="6282"/>
                  <a:pt x="11515" y="6160"/>
                </a:cubicBezTo>
                <a:cubicBezTo>
                  <a:pt x="11861" y="6073"/>
                  <a:pt x="12224" y="6036"/>
                  <a:pt x="12595" y="6036"/>
                </a:cubicBezTo>
                <a:cubicBezTo>
                  <a:pt x="15146" y="6036"/>
                  <a:pt x="18047" y="7820"/>
                  <a:pt x="18047" y="7820"/>
                </a:cubicBezTo>
                <a:cubicBezTo>
                  <a:pt x="18047" y="7820"/>
                  <a:pt x="21835" y="10339"/>
                  <a:pt x="26041" y="10339"/>
                </a:cubicBezTo>
                <a:cubicBezTo>
                  <a:pt x="27202" y="10339"/>
                  <a:pt x="28395" y="10147"/>
                  <a:pt x="29549" y="9657"/>
                </a:cubicBezTo>
                <a:cubicBezTo>
                  <a:pt x="32735" y="8304"/>
                  <a:pt x="35163" y="6508"/>
                  <a:pt x="36610" y="5282"/>
                </a:cubicBezTo>
                <a:lnTo>
                  <a:pt x="36610" y="1"/>
                </a:lnTo>
                <a:lnTo>
                  <a:pt x="29340" y="1"/>
                </a:lnTo>
                <a:cubicBezTo>
                  <a:pt x="27597" y="526"/>
                  <a:pt x="25690" y="1321"/>
                  <a:pt x="23804" y="2531"/>
                </a:cubicBezTo>
                <a:cubicBezTo>
                  <a:pt x="21110" y="4255"/>
                  <a:pt x="18914" y="4743"/>
                  <a:pt x="17290" y="4743"/>
                </a:cubicBezTo>
                <a:cubicBezTo>
                  <a:pt x="15178" y="4743"/>
                  <a:pt x="14037" y="3917"/>
                  <a:pt x="14037" y="3917"/>
                </a:cubicBezTo>
                <a:cubicBezTo>
                  <a:pt x="14037" y="3917"/>
                  <a:pt x="13491" y="3321"/>
                  <a:pt x="11936" y="3321"/>
                </a:cubicBezTo>
                <a:cubicBezTo>
                  <a:pt x="11455" y="3321"/>
                  <a:pt x="10878" y="3378"/>
                  <a:pt x="10190" y="3527"/>
                </a:cubicBezTo>
                <a:cubicBezTo>
                  <a:pt x="10027" y="3562"/>
                  <a:pt x="9866" y="3579"/>
                  <a:pt x="9708" y="3579"/>
                </a:cubicBezTo>
                <a:cubicBezTo>
                  <a:pt x="7886" y="3579"/>
                  <a:pt x="6432" y="1385"/>
                  <a:pt x="5696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18" name="Google Shape;618;p12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619" name="Google Shape;619;p12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12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12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2" name="Google Shape;622;p12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12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4" name="Google Shape;624;p12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12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12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p12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8" name="Google Shape;628;p12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9" name="Google Shape;629;p12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0" name="Google Shape;630;p12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1" name="Google Shape;631;p12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2" name="Google Shape;632;p12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p12"/>
          <p:cNvSpPr/>
          <p:nvPr/>
        </p:nvSpPr>
        <p:spPr>
          <a:xfrm rot="-7496856">
            <a:off x="3752939" y="649617"/>
            <a:ext cx="476549" cy="579530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34" name="Google Shape;634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5" name="Google Shape;635;p12"/>
          <p:cNvGrpSpPr/>
          <p:nvPr/>
        </p:nvGrpSpPr>
        <p:grpSpPr>
          <a:xfrm rot="4490682">
            <a:off x="6243194" y="1990415"/>
            <a:ext cx="846042" cy="859663"/>
            <a:chOff x="-2803299" y="2304605"/>
            <a:chExt cx="1513937" cy="1524159"/>
          </a:xfrm>
        </p:grpSpPr>
        <p:sp>
          <p:nvSpPr>
            <p:cNvPr id="636" name="Google Shape;636;p12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37" name="Google Shape;637;p12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638" name="Google Shape;638;p12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9" name="Google Shape;639;p12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0" name="Google Shape;640;p12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1" name="Google Shape;641;p12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2" name="Google Shape;642;p12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3" name="Google Shape;643;p12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4" name="Google Shape;644;p12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5" name="Google Shape;645;p12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6" name="Google Shape;646;p12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7" name="Google Shape;647;p12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8" name="Google Shape;648;p12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9" name="Google Shape;649;p12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0" name="Google Shape;650;p12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1" name="Google Shape;651;p12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2" name="Google Shape;652;p12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3" name="Google Shape;653;p12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4" name="Google Shape;654;p12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5" name="Google Shape;655;p12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6" name="Google Shape;656;p12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7" name="Google Shape;657;p12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8" name="Google Shape;658;p12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9" name="Google Shape;659;p12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0" name="Google Shape;660;p12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1" name="Google Shape;661;p12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2" name="Google Shape;662;p12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3" name="Google Shape;663;p12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4" name="Google Shape;664;p12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5" name="Google Shape;665;p12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6" name="Google Shape;666;p12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7" name="Google Shape;667;p12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8" name="Google Shape;668;p12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69" name="Google Shape;669;p12"/>
          <p:cNvSpPr txBox="1"/>
          <p:nvPr>
            <p:ph type="ctrTitle"/>
          </p:nvPr>
        </p:nvSpPr>
        <p:spPr>
          <a:xfrm>
            <a:off x="1007650" y="790500"/>
            <a:ext cx="71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670" name="Google Shape;670;p12"/>
          <p:cNvCxnSpPr/>
          <p:nvPr/>
        </p:nvCxnSpPr>
        <p:spPr>
          <a:xfrm>
            <a:off x="3738138" y="1368279"/>
            <a:ext cx="1665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1" name="Google Shape;671;p12"/>
          <p:cNvSpPr txBox="1"/>
          <p:nvPr>
            <p:ph idx="1" type="subTitle"/>
          </p:nvPr>
        </p:nvSpPr>
        <p:spPr>
          <a:xfrm>
            <a:off x="2180388" y="2668173"/>
            <a:ext cx="47811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rgbClr val="9E005D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UMBERS + TEXT">
  <p:cSld name="TITLE_1_1_1_1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13"/>
          <p:cNvSpPr/>
          <p:nvPr/>
        </p:nvSpPr>
        <p:spPr>
          <a:xfrm rot="5400000">
            <a:off x="1996388" y="-1997372"/>
            <a:ext cx="5160490" cy="9155234"/>
          </a:xfrm>
          <a:custGeom>
            <a:rect b="b" l="l" r="r" t="t"/>
            <a:pathLst>
              <a:path extrusionOk="0" h="31371" w="20895">
                <a:moveTo>
                  <a:pt x="11537" y="1820"/>
                </a:moveTo>
                <a:cubicBezTo>
                  <a:pt x="11632" y="1820"/>
                  <a:pt x="11717" y="1861"/>
                  <a:pt x="11766" y="1935"/>
                </a:cubicBezTo>
                <a:cubicBezTo>
                  <a:pt x="11851" y="2058"/>
                  <a:pt x="11889" y="2219"/>
                  <a:pt x="11766" y="2295"/>
                </a:cubicBezTo>
                <a:cubicBezTo>
                  <a:pt x="11704" y="2357"/>
                  <a:pt x="11627" y="2383"/>
                  <a:pt x="11549" y="2383"/>
                </a:cubicBezTo>
                <a:cubicBezTo>
                  <a:pt x="11281" y="2383"/>
                  <a:pt x="11009" y="2072"/>
                  <a:pt x="11377" y="1859"/>
                </a:cubicBezTo>
                <a:cubicBezTo>
                  <a:pt x="11431" y="1832"/>
                  <a:pt x="11486" y="1820"/>
                  <a:pt x="11537" y="1820"/>
                </a:cubicBezTo>
                <a:close/>
                <a:moveTo>
                  <a:pt x="18310" y="1874"/>
                </a:moveTo>
                <a:cubicBezTo>
                  <a:pt x="18402" y="1874"/>
                  <a:pt x="18491" y="1926"/>
                  <a:pt x="18563" y="2058"/>
                </a:cubicBezTo>
                <a:cubicBezTo>
                  <a:pt x="18639" y="2172"/>
                  <a:pt x="18639" y="2333"/>
                  <a:pt x="18601" y="2456"/>
                </a:cubicBezTo>
                <a:cubicBezTo>
                  <a:pt x="18601" y="2570"/>
                  <a:pt x="18563" y="2646"/>
                  <a:pt x="18487" y="2731"/>
                </a:cubicBezTo>
                <a:cubicBezTo>
                  <a:pt x="18427" y="2758"/>
                  <a:pt x="18371" y="2785"/>
                  <a:pt x="18300" y="2785"/>
                </a:cubicBezTo>
                <a:cubicBezTo>
                  <a:pt x="18271" y="2785"/>
                  <a:pt x="18239" y="2780"/>
                  <a:pt x="18203" y="2769"/>
                </a:cubicBezTo>
                <a:cubicBezTo>
                  <a:pt x="18127" y="2769"/>
                  <a:pt x="18051" y="2693"/>
                  <a:pt x="17966" y="2646"/>
                </a:cubicBezTo>
                <a:cubicBezTo>
                  <a:pt x="17928" y="2608"/>
                  <a:pt x="17890" y="2608"/>
                  <a:pt x="17852" y="2532"/>
                </a:cubicBezTo>
                <a:lnTo>
                  <a:pt x="17852" y="2371"/>
                </a:lnTo>
                <a:cubicBezTo>
                  <a:pt x="17878" y="2153"/>
                  <a:pt x="18099" y="1874"/>
                  <a:pt x="18310" y="1874"/>
                </a:cubicBezTo>
                <a:close/>
                <a:moveTo>
                  <a:pt x="13189" y="1815"/>
                </a:moveTo>
                <a:cubicBezTo>
                  <a:pt x="13532" y="1815"/>
                  <a:pt x="13839" y="1971"/>
                  <a:pt x="13984" y="2295"/>
                </a:cubicBezTo>
                <a:cubicBezTo>
                  <a:pt x="14098" y="2570"/>
                  <a:pt x="13984" y="2930"/>
                  <a:pt x="13747" y="3082"/>
                </a:cubicBezTo>
                <a:cubicBezTo>
                  <a:pt x="13637" y="3150"/>
                  <a:pt x="13514" y="3181"/>
                  <a:pt x="13391" y="3181"/>
                </a:cubicBezTo>
                <a:cubicBezTo>
                  <a:pt x="12933" y="3181"/>
                  <a:pt x="12465" y="2758"/>
                  <a:pt x="12562" y="2295"/>
                </a:cubicBezTo>
                <a:cubicBezTo>
                  <a:pt x="12600" y="2219"/>
                  <a:pt x="12638" y="2134"/>
                  <a:pt x="12676" y="2058"/>
                </a:cubicBezTo>
                <a:cubicBezTo>
                  <a:pt x="12799" y="1935"/>
                  <a:pt x="12913" y="1859"/>
                  <a:pt x="13074" y="1821"/>
                </a:cubicBezTo>
                <a:cubicBezTo>
                  <a:pt x="13113" y="1817"/>
                  <a:pt x="13151" y="1815"/>
                  <a:pt x="13189" y="1815"/>
                </a:cubicBezTo>
                <a:close/>
                <a:moveTo>
                  <a:pt x="2837" y="2170"/>
                </a:moveTo>
                <a:cubicBezTo>
                  <a:pt x="3002" y="2170"/>
                  <a:pt x="3178" y="2220"/>
                  <a:pt x="3357" y="2333"/>
                </a:cubicBezTo>
                <a:cubicBezTo>
                  <a:pt x="3508" y="2456"/>
                  <a:pt x="3632" y="2646"/>
                  <a:pt x="3670" y="2845"/>
                </a:cubicBezTo>
                <a:cubicBezTo>
                  <a:pt x="3670" y="3205"/>
                  <a:pt x="3395" y="3480"/>
                  <a:pt x="3120" y="3679"/>
                </a:cubicBezTo>
                <a:cubicBezTo>
                  <a:pt x="2996" y="3793"/>
                  <a:pt x="2845" y="3878"/>
                  <a:pt x="2646" y="3878"/>
                </a:cubicBezTo>
                <a:cubicBezTo>
                  <a:pt x="2614" y="3884"/>
                  <a:pt x="2581" y="3887"/>
                  <a:pt x="2548" y="3887"/>
                </a:cubicBezTo>
                <a:cubicBezTo>
                  <a:pt x="2372" y="3887"/>
                  <a:pt x="2178" y="3807"/>
                  <a:pt x="2011" y="3679"/>
                </a:cubicBezTo>
                <a:cubicBezTo>
                  <a:pt x="1973" y="3641"/>
                  <a:pt x="1897" y="3594"/>
                  <a:pt x="1849" y="3518"/>
                </a:cubicBezTo>
                <a:cubicBezTo>
                  <a:pt x="1811" y="3442"/>
                  <a:pt x="1811" y="3357"/>
                  <a:pt x="1849" y="3281"/>
                </a:cubicBezTo>
                <a:cubicBezTo>
                  <a:pt x="1886" y="2682"/>
                  <a:pt x="2307" y="2170"/>
                  <a:pt x="2837" y="2170"/>
                </a:cubicBezTo>
                <a:close/>
                <a:moveTo>
                  <a:pt x="16350" y="2228"/>
                </a:moveTo>
                <a:cubicBezTo>
                  <a:pt x="17373" y="2228"/>
                  <a:pt x="18416" y="3316"/>
                  <a:pt x="17966" y="4466"/>
                </a:cubicBezTo>
                <a:cubicBezTo>
                  <a:pt x="17684" y="5140"/>
                  <a:pt x="16987" y="5592"/>
                  <a:pt x="16297" y="5592"/>
                </a:cubicBezTo>
                <a:cubicBezTo>
                  <a:pt x="16221" y="5592"/>
                  <a:pt x="16145" y="5586"/>
                  <a:pt x="16070" y="5575"/>
                </a:cubicBezTo>
                <a:cubicBezTo>
                  <a:pt x="15643" y="5537"/>
                  <a:pt x="15207" y="5253"/>
                  <a:pt x="15008" y="4864"/>
                </a:cubicBezTo>
                <a:cubicBezTo>
                  <a:pt x="14847" y="4627"/>
                  <a:pt x="14847" y="4305"/>
                  <a:pt x="14847" y="3992"/>
                </a:cubicBezTo>
                <a:cubicBezTo>
                  <a:pt x="14885" y="3594"/>
                  <a:pt x="14970" y="3167"/>
                  <a:pt x="15207" y="2845"/>
                </a:cubicBezTo>
                <a:cubicBezTo>
                  <a:pt x="15515" y="2410"/>
                  <a:pt x="15931" y="2228"/>
                  <a:pt x="16350" y="2228"/>
                </a:cubicBezTo>
                <a:close/>
                <a:moveTo>
                  <a:pt x="17686" y="5900"/>
                </a:moveTo>
                <a:cubicBezTo>
                  <a:pt x="17950" y="5900"/>
                  <a:pt x="18203" y="6063"/>
                  <a:pt x="18203" y="6438"/>
                </a:cubicBezTo>
                <a:cubicBezTo>
                  <a:pt x="18165" y="6561"/>
                  <a:pt x="18165" y="6637"/>
                  <a:pt x="18127" y="6722"/>
                </a:cubicBezTo>
                <a:cubicBezTo>
                  <a:pt x="18051" y="6798"/>
                  <a:pt x="17966" y="6874"/>
                  <a:pt x="17852" y="6912"/>
                </a:cubicBezTo>
                <a:cubicBezTo>
                  <a:pt x="17729" y="6912"/>
                  <a:pt x="17615" y="6912"/>
                  <a:pt x="17492" y="6874"/>
                </a:cubicBezTo>
                <a:cubicBezTo>
                  <a:pt x="17416" y="6874"/>
                  <a:pt x="17302" y="6836"/>
                  <a:pt x="17217" y="6760"/>
                </a:cubicBezTo>
                <a:cubicBezTo>
                  <a:pt x="17141" y="6722"/>
                  <a:pt x="17141" y="6599"/>
                  <a:pt x="17103" y="6523"/>
                </a:cubicBezTo>
                <a:cubicBezTo>
                  <a:pt x="17036" y="6135"/>
                  <a:pt x="17369" y="5900"/>
                  <a:pt x="17686" y="5900"/>
                </a:cubicBezTo>
                <a:close/>
                <a:moveTo>
                  <a:pt x="18074" y="10977"/>
                </a:moveTo>
                <a:cubicBezTo>
                  <a:pt x="18296" y="10977"/>
                  <a:pt x="18529" y="11188"/>
                  <a:pt x="18601" y="11462"/>
                </a:cubicBezTo>
                <a:cubicBezTo>
                  <a:pt x="18639" y="11737"/>
                  <a:pt x="18601" y="12249"/>
                  <a:pt x="18364" y="12410"/>
                </a:cubicBezTo>
                <a:cubicBezTo>
                  <a:pt x="18297" y="12457"/>
                  <a:pt x="18226" y="12478"/>
                  <a:pt x="18154" y="12478"/>
                </a:cubicBezTo>
                <a:cubicBezTo>
                  <a:pt x="18051" y="12478"/>
                  <a:pt x="17947" y="12435"/>
                  <a:pt x="17852" y="12363"/>
                </a:cubicBezTo>
                <a:cubicBezTo>
                  <a:pt x="17691" y="12249"/>
                  <a:pt x="17653" y="12050"/>
                  <a:pt x="17615" y="11851"/>
                </a:cubicBezTo>
                <a:lnTo>
                  <a:pt x="17615" y="11813"/>
                </a:lnTo>
                <a:cubicBezTo>
                  <a:pt x="17615" y="11614"/>
                  <a:pt x="17653" y="11415"/>
                  <a:pt x="17729" y="11225"/>
                </a:cubicBezTo>
                <a:cubicBezTo>
                  <a:pt x="17816" y="11050"/>
                  <a:pt x="17943" y="10977"/>
                  <a:pt x="18074" y="10977"/>
                </a:cubicBezTo>
                <a:close/>
                <a:moveTo>
                  <a:pt x="2045" y="14137"/>
                </a:moveTo>
                <a:cubicBezTo>
                  <a:pt x="2299" y="14137"/>
                  <a:pt x="2622" y="14487"/>
                  <a:pt x="2522" y="14856"/>
                </a:cubicBezTo>
                <a:cubicBezTo>
                  <a:pt x="2522" y="14894"/>
                  <a:pt x="2485" y="14932"/>
                  <a:pt x="2447" y="14970"/>
                </a:cubicBezTo>
                <a:cubicBezTo>
                  <a:pt x="2409" y="15017"/>
                  <a:pt x="2371" y="15017"/>
                  <a:pt x="2285" y="15017"/>
                </a:cubicBezTo>
                <a:cubicBezTo>
                  <a:pt x="2172" y="15017"/>
                  <a:pt x="2048" y="15017"/>
                  <a:pt x="1973" y="14970"/>
                </a:cubicBezTo>
                <a:cubicBezTo>
                  <a:pt x="1849" y="14894"/>
                  <a:pt x="1774" y="14733"/>
                  <a:pt x="1774" y="14619"/>
                </a:cubicBezTo>
                <a:cubicBezTo>
                  <a:pt x="1759" y="14271"/>
                  <a:pt x="1889" y="14137"/>
                  <a:pt x="2045" y="14137"/>
                </a:cubicBezTo>
                <a:close/>
                <a:moveTo>
                  <a:pt x="16652" y="7416"/>
                </a:moveTo>
                <a:cubicBezTo>
                  <a:pt x="17373" y="7416"/>
                  <a:pt x="18042" y="8341"/>
                  <a:pt x="18013" y="9092"/>
                </a:cubicBezTo>
                <a:cubicBezTo>
                  <a:pt x="17966" y="10116"/>
                  <a:pt x="17217" y="11064"/>
                  <a:pt x="17217" y="12088"/>
                </a:cubicBezTo>
                <a:cubicBezTo>
                  <a:pt x="17255" y="13197"/>
                  <a:pt x="18440" y="13832"/>
                  <a:pt x="18440" y="14932"/>
                </a:cubicBezTo>
                <a:cubicBezTo>
                  <a:pt x="18413" y="15698"/>
                  <a:pt x="17859" y="16048"/>
                  <a:pt x="17247" y="16048"/>
                </a:cubicBezTo>
                <a:cubicBezTo>
                  <a:pt x="16972" y="16048"/>
                  <a:pt x="16685" y="15977"/>
                  <a:pt x="16430" y="15842"/>
                </a:cubicBezTo>
                <a:cubicBezTo>
                  <a:pt x="13937" y="14496"/>
                  <a:pt x="14610" y="10628"/>
                  <a:pt x="15482" y="8533"/>
                </a:cubicBezTo>
                <a:cubicBezTo>
                  <a:pt x="15596" y="8258"/>
                  <a:pt x="15719" y="7945"/>
                  <a:pt x="15956" y="7746"/>
                </a:cubicBezTo>
                <a:cubicBezTo>
                  <a:pt x="16179" y="7514"/>
                  <a:pt x="16418" y="7416"/>
                  <a:pt x="16652" y="7416"/>
                </a:cubicBezTo>
                <a:close/>
                <a:moveTo>
                  <a:pt x="18155" y="16605"/>
                </a:moveTo>
                <a:cubicBezTo>
                  <a:pt x="18309" y="16605"/>
                  <a:pt x="18472" y="16678"/>
                  <a:pt x="18563" y="16790"/>
                </a:cubicBezTo>
                <a:cubicBezTo>
                  <a:pt x="18724" y="17065"/>
                  <a:pt x="18724" y="17624"/>
                  <a:pt x="18288" y="17624"/>
                </a:cubicBezTo>
                <a:cubicBezTo>
                  <a:pt x="18127" y="17624"/>
                  <a:pt x="17966" y="17501"/>
                  <a:pt x="17890" y="17387"/>
                </a:cubicBezTo>
                <a:cubicBezTo>
                  <a:pt x="17776" y="17226"/>
                  <a:pt x="17729" y="16951"/>
                  <a:pt x="17852" y="16752"/>
                </a:cubicBezTo>
                <a:cubicBezTo>
                  <a:pt x="17922" y="16649"/>
                  <a:pt x="18036" y="16605"/>
                  <a:pt x="18155" y="16605"/>
                </a:cubicBezTo>
                <a:close/>
                <a:moveTo>
                  <a:pt x="2336" y="15535"/>
                </a:moveTo>
                <a:cubicBezTo>
                  <a:pt x="2406" y="15535"/>
                  <a:pt x="2481" y="15545"/>
                  <a:pt x="2560" y="15567"/>
                </a:cubicBezTo>
                <a:cubicBezTo>
                  <a:pt x="2959" y="15681"/>
                  <a:pt x="3319" y="16079"/>
                  <a:pt x="3433" y="16515"/>
                </a:cubicBezTo>
                <a:cubicBezTo>
                  <a:pt x="3556" y="16989"/>
                  <a:pt x="3395" y="17539"/>
                  <a:pt x="2996" y="17861"/>
                </a:cubicBezTo>
                <a:cubicBezTo>
                  <a:pt x="2804" y="18012"/>
                  <a:pt x="2538" y="18103"/>
                  <a:pt x="2279" y="18103"/>
                </a:cubicBezTo>
                <a:cubicBezTo>
                  <a:pt x="2065" y="18103"/>
                  <a:pt x="1856" y="18041"/>
                  <a:pt x="1698" y="17899"/>
                </a:cubicBezTo>
                <a:cubicBezTo>
                  <a:pt x="1423" y="17700"/>
                  <a:pt x="1423" y="17264"/>
                  <a:pt x="1461" y="16951"/>
                </a:cubicBezTo>
                <a:cubicBezTo>
                  <a:pt x="1461" y="16752"/>
                  <a:pt x="1461" y="16591"/>
                  <a:pt x="1537" y="16392"/>
                </a:cubicBezTo>
                <a:cubicBezTo>
                  <a:pt x="1643" y="15949"/>
                  <a:pt x="1891" y="15535"/>
                  <a:pt x="2336" y="15535"/>
                </a:cubicBezTo>
                <a:close/>
                <a:moveTo>
                  <a:pt x="2420" y="18748"/>
                </a:moveTo>
                <a:cubicBezTo>
                  <a:pt x="2453" y="18748"/>
                  <a:pt x="2487" y="18753"/>
                  <a:pt x="2522" y="18762"/>
                </a:cubicBezTo>
                <a:cubicBezTo>
                  <a:pt x="2959" y="18885"/>
                  <a:pt x="3034" y="19520"/>
                  <a:pt x="2684" y="19757"/>
                </a:cubicBezTo>
                <a:cubicBezTo>
                  <a:pt x="2646" y="19795"/>
                  <a:pt x="2608" y="19833"/>
                  <a:pt x="2560" y="19833"/>
                </a:cubicBezTo>
                <a:cubicBezTo>
                  <a:pt x="2535" y="19846"/>
                  <a:pt x="2510" y="19850"/>
                  <a:pt x="2484" y="19850"/>
                </a:cubicBezTo>
                <a:cubicBezTo>
                  <a:pt x="2433" y="19850"/>
                  <a:pt x="2380" y="19833"/>
                  <a:pt x="2323" y="19833"/>
                </a:cubicBezTo>
                <a:cubicBezTo>
                  <a:pt x="2248" y="19795"/>
                  <a:pt x="2134" y="19710"/>
                  <a:pt x="2048" y="19596"/>
                </a:cubicBezTo>
                <a:cubicBezTo>
                  <a:pt x="1831" y="19309"/>
                  <a:pt x="2045" y="18748"/>
                  <a:pt x="2420" y="18748"/>
                </a:cubicBezTo>
                <a:close/>
                <a:moveTo>
                  <a:pt x="1907" y="26313"/>
                </a:moveTo>
                <a:cubicBezTo>
                  <a:pt x="2092" y="26313"/>
                  <a:pt x="2400" y="26670"/>
                  <a:pt x="2485" y="26782"/>
                </a:cubicBezTo>
                <a:cubicBezTo>
                  <a:pt x="2560" y="26905"/>
                  <a:pt x="2646" y="26981"/>
                  <a:pt x="2722" y="27104"/>
                </a:cubicBezTo>
                <a:cubicBezTo>
                  <a:pt x="2921" y="27379"/>
                  <a:pt x="3120" y="27616"/>
                  <a:pt x="3319" y="27891"/>
                </a:cubicBezTo>
                <a:cubicBezTo>
                  <a:pt x="3471" y="28166"/>
                  <a:pt x="3793" y="28564"/>
                  <a:pt x="3471" y="28839"/>
                </a:cubicBezTo>
                <a:cubicBezTo>
                  <a:pt x="3347" y="28972"/>
                  <a:pt x="3207" y="29027"/>
                  <a:pt x="3063" y="29027"/>
                </a:cubicBezTo>
                <a:cubicBezTo>
                  <a:pt x="2613" y="29027"/>
                  <a:pt x="2124" y="28488"/>
                  <a:pt x="1973" y="28128"/>
                </a:cubicBezTo>
                <a:cubicBezTo>
                  <a:pt x="1774" y="27692"/>
                  <a:pt x="1660" y="26943"/>
                  <a:pt x="1774" y="26469"/>
                </a:cubicBezTo>
                <a:cubicBezTo>
                  <a:pt x="1793" y="26356"/>
                  <a:pt x="1843" y="26313"/>
                  <a:pt x="1907" y="26313"/>
                </a:cubicBezTo>
                <a:close/>
                <a:moveTo>
                  <a:pt x="16066" y="28163"/>
                </a:moveTo>
                <a:cubicBezTo>
                  <a:pt x="16213" y="28163"/>
                  <a:pt x="16359" y="28195"/>
                  <a:pt x="16506" y="28242"/>
                </a:cubicBezTo>
                <a:cubicBezTo>
                  <a:pt x="16705" y="28289"/>
                  <a:pt x="16942" y="28403"/>
                  <a:pt x="16980" y="28640"/>
                </a:cubicBezTo>
                <a:cubicBezTo>
                  <a:pt x="16980" y="28801"/>
                  <a:pt x="16866" y="28953"/>
                  <a:pt x="16743" y="29038"/>
                </a:cubicBezTo>
                <a:cubicBezTo>
                  <a:pt x="16605" y="29114"/>
                  <a:pt x="16399" y="29152"/>
                  <a:pt x="16198" y="29152"/>
                </a:cubicBezTo>
                <a:cubicBezTo>
                  <a:pt x="15996" y="29152"/>
                  <a:pt x="15799" y="29114"/>
                  <a:pt x="15681" y="29038"/>
                </a:cubicBezTo>
                <a:cubicBezTo>
                  <a:pt x="15482" y="28915"/>
                  <a:pt x="15359" y="28678"/>
                  <a:pt x="15444" y="28479"/>
                </a:cubicBezTo>
                <a:cubicBezTo>
                  <a:pt x="15482" y="28403"/>
                  <a:pt x="15520" y="28365"/>
                  <a:pt x="15558" y="28327"/>
                </a:cubicBezTo>
                <a:cubicBezTo>
                  <a:pt x="15643" y="28242"/>
                  <a:pt x="15719" y="28204"/>
                  <a:pt x="15795" y="28204"/>
                </a:cubicBezTo>
                <a:cubicBezTo>
                  <a:pt x="15885" y="28175"/>
                  <a:pt x="15976" y="28163"/>
                  <a:pt x="16066" y="28163"/>
                </a:cubicBezTo>
                <a:close/>
                <a:moveTo>
                  <a:pt x="12858" y="25431"/>
                </a:moveTo>
                <a:cubicBezTo>
                  <a:pt x="13629" y="25431"/>
                  <a:pt x="14391" y="26513"/>
                  <a:pt x="14572" y="27578"/>
                </a:cubicBezTo>
                <a:cubicBezTo>
                  <a:pt x="14648" y="28090"/>
                  <a:pt x="14572" y="28763"/>
                  <a:pt x="14098" y="29038"/>
                </a:cubicBezTo>
                <a:cubicBezTo>
                  <a:pt x="13921" y="29134"/>
                  <a:pt x="13733" y="29171"/>
                  <a:pt x="13542" y="29171"/>
                </a:cubicBezTo>
                <a:cubicBezTo>
                  <a:pt x="13260" y="29171"/>
                  <a:pt x="12973" y="29091"/>
                  <a:pt x="12714" y="29000"/>
                </a:cubicBezTo>
                <a:cubicBezTo>
                  <a:pt x="12278" y="28839"/>
                  <a:pt x="11804" y="28640"/>
                  <a:pt x="11567" y="28242"/>
                </a:cubicBezTo>
                <a:cubicBezTo>
                  <a:pt x="11254" y="27730"/>
                  <a:pt x="11491" y="27019"/>
                  <a:pt x="11728" y="26469"/>
                </a:cubicBezTo>
                <a:cubicBezTo>
                  <a:pt x="12053" y="25725"/>
                  <a:pt x="12457" y="25431"/>
                  <a:pt x="12858" y="25431"/>
                </a:cubicBezTo>
                <a:close/>
                <a:moveTo>
                  <a:pt x="8235" y="2229"/>
                </a:moveTo>
                <a:cubicBezTo>
                  <a:pt x="10147" y="2229"/>
                  <a:pt x="12042" y="2996"/>
                  <a:pt x="13349" y="4428"/>
                </a:cubicBezTo>
                <a:cubicBezTo>
                  <a:pt x="14610" y="5888"/>
                  <a:pt x="14932" y="7623"/>
                  <a:pt x="14695" y="9519"/>
                </a:cubicBezTo>
                <a:cubicBezTo>
                  <a:pt x="14458" y="11377"/>
                  <a:pt x="13823" y="13197"/>
                  <a:pt x="14885" y="14932"/>
                </a:cubicBezTo>
                <a:cubicBezTo>
                  <a:pt x="15681" y="16240"/>
                  <a:pt x="16904" y="17150"/>
                  <a:pt x="17852" y="18288"/>
                </a:cubicBezTo>
                <a:cubicBezTo>
                  <a:pt x="18961" y="19558"/>
                  <a:pt x="19350" y="20819"/>
                  <a:pt x="19473" y="22478"/>
                </a:cubicBezTo>
                <a:cubicBezTo>
                  <a:pt x="19549" y="24137"/>
                  <a:pt x="19350" y="27057"/>
                  <a:pt x="17340" y="27493"/>
                </a:cubicBezTo>
                <a:cubicBezTo>
                  <a:pt x="17180" y="27533"/>
                  <a:pt x="17017" y="27552"/>
                  <a:pt x="16853" y="27552"/>
                </a:cubicBezTo>
                <a:cubicBezTo>
                  <a:pt x="16198" y="27552"/>
                  <a:pt x="15539" y="27244"/>
                  <a:pt x="15122" y="26706"/>
                </a:cubicBezTo>
                <a:cubicBezTo>
                  <a:pt x="14771" y="26270"/>
                  <a:pt x="14572" y="25682"/>
                  <a:pt x="14335" y="25161"/>
                </a:cubicBezTo>
                <a:cubicBezTo>
                  <a:pt x="14060" y="24649"/>
                  <a:pt x="13662" y="24137"/>
                  <a:pt x="13074" y="24061"/>
                </a:cubicBezTo>
                <a:cubicBezTo>
                  <a:pt x="12994" y="24043"/>
                  <a:pt x="12915" y="24035"/>
                  <a:pt x="12837" y="24035"/>
                </a:cubicBezTo>
                <a:cubicBezTo>
                  <a:pt x="12217" y="24035"/>
                  <a:pt x="11655" y="24572"/>
                  <a:pt x="11377" y="25161"/>
                </a:cubicBezTo>
                <a:cubicBezTo>
                  <a:pt x="11055" y="25796"/>
                  <a:pt x="10941" y="26545"/>
                  <a:pt x="10666" y="27218"/>
                </a:cubicBezTo>
                <a:cubicBezTo>
                  <a:pt x="10107" y="28365"/>
                  <a:pt x="8960" y="29190"/>
                  <a:pt x="7699" y="29351"/>
                </a:cubicBezTo>
                <a:cubicBezTo>
                  <a:pt x="7599" y="29361"/>
                  <a:pt x="7498" y="29366"/>
                  <a:pt x="7397" y="29366"/>
                </a:cubicBezTo>
                <a:cubicBezTo>
                  <a:pt x="5491" y="29366"/>
                  <a:pt x="3319" y="27639"/>
                  <a:pt x="2608" y="25919"/>
                </a:cubicBezTo>
                <a:cubicBezTo>
                  <a:pt x="2011" y="24412"/>
                  <a:pt x="2210" y="22791"/>
                  <a:pt x="2684" y="21293"/>
                </a:cubicBezTo>
                <a:cubicBezTo>
                  <a:pt x="3034" y="20070"/>
                  <a:pt x="3869" y="19046"/>
                  <a:pt x="4068" y="17776"/>
                </a:cubicBezTo>
                <a:cubicBezTo>
                  <a:pt x="4381" y="15728"/>
                  <a:pt x="2485" y="14496"/>
                  <a:pt x="1897" y="12761"/>
                </a:cubicBezTo>
                <a:cubicBezTo>
                  <a:pt x="1375" y="11263"/>
                  <a:pt x="1337" y="9680"/>
                  <a:pt x="1499" y="8097"/>
                </a:cubicBezTo>
                <a:cubicBezTo>
                  <a:pt x="1811" y="5139"/>
                  <a:pt x="4144" y="2883"/>
                  <a:pt x="7026" y="2333"/>
                </a:cubicBezTo>
                <a:cubicBezTo>
                  <a:pt x="7426" y="2263"/>
                  <a:pt x="7831" y="2229"/>
                  <a:pt x="8235" y="2229"/>
                </a:cubicBezTo>
                <a:close/>
                <a:moveTo>
                  <a:pt x="1" y="1"/>
                </a:moveTo>
                <a:lnTo>
                  <a:pt x="1" y="31370"/>
                </a:lnTo>
                <a:lnTo>
                  <a:pt x="20895" y="31370"/>
                </a:lnTo>
                <a:lnTo>
                  <a:pt x="20895" y="1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4" name="Google Shape;674;p13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5" name="Google Shape;675;p13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13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77" name="Google Shape;677;p13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678" name="Google Shape;678;p13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13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13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1" name="Google Shape;681;p13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p13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3" name="Google Shape;683;p13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p13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5" name="Google Shape;685;p13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6" name="Google Shape;686;p13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7" name="Google Shape;687;p13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8" name="Google Shape;688;p13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9" name="Google Shape;689;p13"/>
          <p:cNvSpPr/>
          <p:nvPr/>
        </p:nvSpPr>
        <p:spPr>
          <a:xfrm rot="-2873591">
            <a:off x="7909864" y="1375520"/>
            <a:ext cx="476547" cy="579528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90" name="Google Shape;690;p13"/>
          <p:cNvGrpSpPr/>
          <p:nvPr/>
        </p:nvGrpSpPr>
        <p:grpSpPr>
          <a:xfrm rot="1186057">
            <a:off x="1051358" y="2957026"/>
            <a:ext cx="846034" cy="859724"/>
            <a:chOff x="-2803299" y="2304605"/>
            <a:chExt cx="1513937" cy="1524159"/>
          </a:xfrm>
        </p:grpSpPr>
        <p:sp>
          <p:nvSpPr>
            <p:cNvPr id="691" name="Google Shape;691;p13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92" name="Google Shape;692;p13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693" name="Google Shape;693;p13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4" name="Google Shape;694;p13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5" name="Google Shape;695;p13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6" name="Google Shape;696;p13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7" name="Google Shape;697;p13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8" name="Google Shape;698;p13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9" name="Google Shape;699;p13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0" name="Google Shape;700;p13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1" name="Google Shape;701;p13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2" name="Google Shape;702;p13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3" name="Google Shape;703;p13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4" name="Google Shape;704;p13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5" name="Google Shape;705;p13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6" name="Google Shape;706;p13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7" name="Google Shape;707;p13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8" name="Google Shape;708;p13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9" name="Google Shape;709;p13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0" name="Google Shape;710;p13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1" name="Google Shape;711;p13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2" name="Google Shape;712;p13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3" name="Google Shape;713;p13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4" name="Google Shape;714;p13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5" name="Google Shape;715;p13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6" name="Google Shape;716;p13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7" name="Google Shape;717;p13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8" name="Google Shape;718;p13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9" name="Google Shape;719;p13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0" name="Google Shape;720;p13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1" name="Google Shape;721;p13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2" name="Google Shape;722;p13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3" name="Google Shape;723;p13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24" name="Google Shape;724;p13"/>
          <p:cNvSpPr txBox="1"/>
          <p:nvPr>
            <p:ph hasCustomPrompt="1" type="title"/>
          </p:nvPr>
        </p:nvSpPr>
        <p:spPr>
          <a:xfrm>
            <a:off x="314550" y="913414"/>
            <a:ext cx="8520600" cy="9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9pPr>
          </a:lstStyle>
          <a:p>
            <a:r>
              <a:t>xx%</a:t>
            </a:r>
          </a:p>
        </p:txBody>
      </p:sp>
      <p:pic>
        <p:nvPicPr>
          <p:cNvPr id="725" name="Google Shape;72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26" name="Google Shape;726;p13"/>
          <p:cNvSpPr txBox="1"/>
          <p:nvPr>
            <p:ph idx="1" type="subTitle"/>
          </p:nvPr>
        </p:nvSpPr>
        <p:spPr>
          <a:xfrm>
            <a:off x="2033650" y="1647457"/>
            <a:ext cx="5098500" cy="29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727" name="Google Shape;727;p13"/>
          <p:cNvSpPr txBox="1"/>
          <p:nvPr>
            <p:ph hasCustomPrompt="1" idx="2" type="title"/>
          </p:nvPr>
        </p:nvSpPr>
        <p:spPr>
          <a:xfrm>
            <a:off x="314550" y="1831814"/>
            <a:ext cx="8520600" cy="9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28" name="Google Shape;728;p13"/>
          <p:cNvSpPr txBox="1"/>
          <p:nvPr>
            <p:ph idx="3" type="subTitle"/>
          </p:nvPr>
        </p:nvSpPr>
        <p:spPr>
          <a:xfrm>
            <a:off x="2033650" y="2565857"/>
            <a:ext cx="5098500" cy="29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729" name="Google Shape;729;p13"/>
          <p:cNvSpPr txBox="1"/>
          <p:nvPr>
            <p:ph hasCustomPrompt="1" idx="4" type="title"/>
          </p:nvPr>
        </p:nvSpPr>
        <p:spPr>
          <a:xfrm>
            <a:off x="314550" y="2750214"/>
            <a:ext cx="8520600" cy="9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30" name="Google Shape;730;p13"/>
          <p:cNvSpPr txBox="1"/>
          <p:nvPr>
            <p:ph idx="5" type="subTitle"/>
          </p:nvPr>
        </p:nvSpPr>
        <p:spPr>
          <a:xfrm>
            <a:off x="2033650" y="3484257"/>
            <a:ext cx="5098500" cy="29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None/>
              <a:defRPr sz="1200">
                <a:solidFill>
                  <a:srgbClr val="9E005D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TEXT 2">
  <p:cSld name="TITLE_1_1_1_1_1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14"/>
          <p:cNvSpPr/>
          <p:nvPr/>
        </p:nvSpPr>
        <p:spPr>
          <a:xfrm rot="5400000">
            <a:off x="1983820" y="-2029961"/>
            <a:ext cx="5181594" cy="9225465"/>
          </a:xfrm>
          <a:custGeom>
            <a:rect b="b" l="l" r="r" t="t"/>
            <a:pathLst>
              <a:path extrusionOk="0" h="31361" w="20895">
                <a:moveTo>
                  <a:pt x="13393" y="1929"/>
                </a:moveTo>
                <a:cubicBezTo>
                  <a:pt x="14113" y="1929"/>
                  <a:pt x="14796" y="2983"/>
                  <a:pt x="14458" y="3631"/>
                </a:cubicBezTo>
                <a:cubicBezTo>
                  <a:pt x="14288" y="3943"/>
                  <a:pt x="13934" y="4109"/>
                  <a:pt x="13587" y="4109"/>
                </a:cubicBezTo>
                <a:cubicBezTo>
                  <a:pt x="13449" y="4109"/>
                  <a:pt x="13311" y="4083"/>
                  <a:pt x="13187" y="4029"/>
                </a:cubicBezTo>
                <a:cubicBezTo>
                  <a:pt x="12277" y="3669"/>
                  <a:pt x="12163" y="2048"/>
                  <a:pt x="13311" y="1934"/>
                </a:cubicBezTo>
                <a:cubicBezTo>
                  <a:pt x="13338" y="1931"/>
                  <a:pt x="13365" y="1929"/>
                  <a:pt x="13393" y="1929"/>
                </a:cubicBezTo>
                <a:close/>
                <a:moveTo>
                  <a:pt x="18693" y="9141"/>
                </a:moveTo>
                <a:cubicBezTo>
                  <a:pt x="18727" y="9141"/>
                  <a:pt x="18762" y="9146"/>
                  <a:pt x="18800" y="9158"/>
                </a:cubicBezTo>
                <a:cubicBezTo>
                  <a:pt x="19198" y="9281"/>
                  <a:pt x="19150" y="9831"/>
                  <a:pt x="18875" y="10068"/>
                </a:cubicBezTo>
                <a:cubicBezTo>
                  <a:pt x="18805" y="10115"/>
                  <a:pt x="18715" y="10151"/>
                  <a:pt x="18619" y="10151"/>
                </a:cubicBezTo>
                <a:cubicBezTo>
                  <a:pt x="18561" y="10151"/>
                  <a:pt x="18500" y="10138"/>
                  <a:pt x="18439" y="10106"/>
                </a:cubicBezTo>
                <a:cubicBezTo>
                  <a:pt x="18363" y="10030"/>
                  <a:pt x="18288" y="9954"/>
                  <a:pt x="18288" y="9831"/>
                </a:cubicBezTo>
                <a:cubicBezTo>
                  <a:pt x="18254" y="9551"/>
                  <a:pt x="18402" y="9141"/>
                  <a:pt x="18693" y="9141"/>
                </a:cubicBezTo>
                <a:close/>
                <a:moveTo>
                  <a:pt x="16913" y="2469"/>
                </a:moveTo>
                <a:cubicBezTo>
                  <a:pt x="18535" y="2469"/>
                  <a:pt x="19426" y="4958"/>
                  <a:pt x="19112" y="6636"/>
                </a:cubicBezTo>
                <a:cubicBezTo>
                  <a:pt x="18837" y="8172"/>
                  <a:pt x="17690" y="9670"/>
                  <a:pt x="16306" y="10381"/>
                </a:cubicBezTo>
                <a:cubicBezTo>
                  <a:pt x="15889" y="10589"/>
                  <a:pt x="15413" y="10710"/>
                  <a:pt x="14930" y="10710"/>
                </a:cubicBezTo>
                <a:cubicBezTo>
                  <a:pt x="14864" y="10710"/>
                  <a:pt x="14798" y="10708"/>
                  <a:pt x="14733" y="10703"/>
                </a:cubicBezTo>
                <a:cubicBezTo>
                  <a:pt x="14296" y="10703"/>
                  <a:pt x="13822" y="10580"/>
                  <a:pt x="13548" y="10267"/>
                </a:cubicBezTo>
                <a:cubicBezTo>
                  <a:pt x="13074" y="9793"/>
                  <a:pt x="13036" y="9082"/>
                  <a:pt x="13074" y="8409"/>
                </a:cubicBezTo>
                <a:cubicBezTo>
                  <a:pt x="13187" y="7110"/>
                  <a:pt x="13548" y="5840"/>
                  <a:pt x="14173" y="4655"/>
                </a:cubicBezTo>
                <a:cubicBezTo>
                  <a:pt x="14496" y="4067"/>
                  <a:pt x="14884" y="3470"/>
                  <a:pt x="15444" y="3081"/>
                </a:cubicBezTo>
                <a:cubicBezTo>
                  <a:pt x="15981" y="2651"/>
                  <a:pt x="16474" y="2469"/>
                  <a:pt x="16913" y="2469"/>
                </a:cubicBezTo>
                <a:close/>
                <a:moveTo>
                  <a:pt x="17731" y="10291"/>
                </a:moveTo>
                <a:cubicBezTo>
                  <a:pt x="17860" y="10291"/>
                  <a:pt x="17994" y="10343"/>
                  <a:pt x="18089" y="10466"/>
                </a:cubicBezTo>
                <a:cubicBezTo>
                  <a:pt x="18333" y="10778"/>
                  <a:pt x="18083" y="11158"/>
                  <a:pt x="17744" y="11158"/>
                </a:cubicBezTo>
                <a:cubicBezTo>
                  <a:pt x="17702" y="11158"/>
                  <a:pt x="17659" y="11152"/>
                  <a:pt x="17615" y="11139"/>
                </a:cubicBezTo>
                <a:cubicBezTo>
                  <a:pt x="17415" y="11092"/>
                  <a:pt x="17254" y="10902"/>
                  <a:pt x="17302" y="10665"/>
                </a:cubicBezTo>
                <a:cubicBezTo>
                  <a:pt x="17302" y="10466"/>
                  <a:pt x="17453" y="10343"/>
                  <a:pt x="17615" y="10305"/>
                </a:cubicBezTo>
                <a:cubicBezTo>
                  <a:pt x="17652" y="10296"/>
                  <a:pt x="17691" y="10291"/>
                  <a:pt x="17731" y="10291"/>
                </a:cubicBezTo>
                <a:close/>
                <a:moveTo>
                  <a:pt x="2670" y="22472"/>
                </a:moveTo>
                <a:cubicBezTo>
                  <a:pt x="2802" y="22472"/>
                  <a:pt x="2935" y="22502"/>
                  <a:pt x="3034" y="22553"/>
                </a:cubicBezTo>
                <a:cubicBezTo>
                  <a:pt x="3195" y="22667"/>
                  <a:pt x="3319" y="22828"/>
                  <a:pt x="3319" y="23027"/>
                </a:cubicBezTo>
                <a:cubicBezTo>
                  <a:pt x="3319" y="23103"/>
                  <a:pt x="3319" y="23141"/>
                  <a:pt x="3271" y="23226"/>
                </a:cubicBezTo>
                <a:cubicBezTo>
                  <a:pt x="3233" y="23302"/>
                  <a:pt x="3157" y="23378"/>
                  <a:pt x="3082" y="23416"/>
                </a:cubicBezTo>
                <a:cubicBezTo>
                  <a:pt x="2963" y="23478"/>
                  <a:pt x="2833" y="23508"/>
                  <a:pt x="2702" y="23508"/>
                </a:cubicBezTo>
                <a:cubicBezTo>
                  <a:pt x="2572" y="23508"/>
                  <a:pt x="2442" y="23478"/>
                  <a:pt x="2323" y="23416"/>
                </a:cubicBezTo>
                <a:cubicBezTo>
                  <a:pt x="2285" y="23378"/>
                  <a:pt x="2209" y="23340"/>
                  <a:pt x="2171" y="23264"/>
                </a:cubicBezTo>
                <a:cubicBezTo>
                  <a:pt x="2133" y="23179"/>
                  <a:pt x="2086" y="23103"/>
                  <a:pt x="2086" y="23027"/>
                </a:cubicBezTo>
                <a:cubicBezTo>
                  <a:pt x="2086" y="22904"/>
                  <a:pt x="2133" y="22790"/>
                  <a:pt x="2209" y="22667"/>
                </a:cubicBezTo>
                <a:cubicBezTo>
                  <a:pt x="2303" y="22529"/>
                  <a:pt x="2486" y="22472"/>
                  <a:pt x="2670" y="22472"/>
                </a:cubicBezTo>
                <a:close/>
                <a:moveTo>
                  <a:pt x="7313" y="27733"/>
                </a:moveTo>
                <a:cubicBezTo>
                  <a:pt x="7625" y="27733"/>
                  <a:pt x="7927" y="27984"/>
                  <a:pt x="7698" y="28440"/>
                </a:cubicBezTo>
                <a:cubicBezTo>
                  <a:pt x="7660" y="28554"/>
                  <a:pt x="7585" y="28677"/>
                  <a:pt x="7461" y="28715"/>
                </a:cubicBezTo>
                <a:cubicBezTo>
                  <a:pt x="7414" y="28738"/>
                  <a:pt x="7364" y="28748"/>
                  <a:pt x="7313" y="28748"/>
                </a:cubicBezTo>
                <a:cubicBezTo>
                  <a:pt x="7109" y="28748"/>
                  <a:pt x="6894" y="28583"/>
                  <a:pt x="6826" y="28393"/>
                </a:cubicBezTo>
                <a:cubicBezTo>
                  <a:pt x="6736" y="27941"/>
                  <a:pt x="7029" y="27733"/>
                  <a:pt x="7313" y="27733"/>
                </a:cubicBezTo>
                <a:close/>
                <a:moveTo>
                  <a:pt x="17156" y="26987"/>
                </a:moveTo>
                <a:cubicBezTo>
                  <a:pt x="17499" y="26987"/>
                  <a:pt x="17853" y="27086"/>
                  <a:pt x="18089" y="27293"/>
                </a:cubicBezTo>
                <a:cubicBezTo>
                  <a:pt x="18724" y="27843"/>
                  <a:pt x="18439" y="28317"/>
                  <a:pt x="17927" y="28630"/>
                </a:cubicBezTo>
                <a:cubicBezTo>
                  <a:pt x="17415" y="29028"/>
                  <a:pt x="16591" y="29227"/>
                  <a:pt x="16193" y="29227"/>
                </a:cubicBezTo>
                <a:cubicBezTo>
                  <a:pt x="15880" y="29227"/>
                  <a:pt x="15557" y="29189"/>
                  <a:pt x="15282" y="29028"/>
                </a:cubicBezTo>
                <a:cubicBezTo>
                  <a:pt x="15008" y="28867"/>
                  <a:pt x="14808" y="28554"/>
                  <a:pt x="14808" y="28241"/>
                </a:cubicBezTo>
                <a:cubicBezTo>
                  <a:pt x="14846" y="27843"/>
                  <a:pt x="15207" y="27568"/>
                  <a:pt x="15557" y="27369"/>
                </a:cubicBezTo>
                <a:cubicBezTo>
                  <a:pt x="15956" y="27170"/>
                  <a:pt x="16392" y="27056"/>
                  <a:pt x="16828" y="27018"/>
                </a:cubicBezTo>
                <a:cubicBezTo>
                  <a:pt x="16933" y="26997"/>
                  <a:pt x="17044" y="26987"/>
                  <a:pt x="17156" y="26987"/>
                </a:cubicBezTo>
                <a:close/>
                <a:moveTo>
                  <a:pt x="5933" y="904"/>
                </a:moveTo>
                <a:cubicBezTo>
                  <a:pt x="8159" y="904"/>
                  <a:pt x="10666" y="2198"/>
                  <a:pt x="11689" y="3868"/>
                </a:cubicBezTo>
                <a:cubicBezTo>
                  <a:pt x="12363" y="4977"/>
                  <a:pt x="12438" y="6238"/>
                  <a:pt x="12363" y="7499"/>
                </a:cubicBezTo>
                <a:cubicBezTo>
                  <a:pt x="12325" y="8570"/>
                  <a:pt x="11926" y="10106"/>
                  <a:pt x="12637" y="10978"/>
                </a:cubicBezTo>
                <a:cubicBezTo>
                  <a:pt x="12988" y="11414"/>
                  <a:pt x="13585" y="11613"/>
                  <a:pt x="14173" y="11613"/>
                </a:cubicBezTo>
                <a:cubicBezTo>
                  <a:pt x="14340" y="11632"/>
                  <a:pt x="14511" y="11639"/>
                  <a:pt x="14684" y="11639"/>
                </a:cubicBezTo>
                <a:cubicBezTo>
                  <a:pt x="15093" y="11639"/>
                  <a:pt x="15514" y="11602"/>
                  <a:pt x="15919" y="11602"/>
                </a:cubicBezTo>
                <a:cubicBezTo>
                  <a:pt x="16037" y="11602"/>
                  <a:pt x="16154" y="11605"/>
                  <a:pt x="16268" y="11613"/>
                </a:cubicBezTo>
                <a:cubicBezTo>
                  <a:pt x="17690" y="11689"/>
                  <a:pt x="18563" y="12438"/>
                  <a:pt x="18638" y="13860"/>
                </a:cubicBezTo>
                <a:cubicBezTo>
                  <a:pt x="18676" y="14097"/>
                  <a:pt x="18676" y="14334"/>
                  <a:pt x="18638" y="14609"/>
                </a:cubicBezTo>
                <a:cubicBezTo>
                  <a:pt x="18487" y="16391"/>
                  <a:pt x="17965" y="18287"/>
                  <a:pt x="18250" y="20098"/>
                </a:cubicBezTo>
                <a:cubicBezTo>
                  <a:pt x="18363" y="20970"/>
                  <a:pt x="18724" y="21842"/>
                  <a:pt x="18837" y="22752"/>
                </a:cubicBezTo>
                <a:cubicBezTo>
                  <a:pt x="18961" y="23653"/>
                  <a:pt x="18837" y="24686"/>
                  <a:pt x="18250" y="25312"/>
                </a:cubicBezTo>
                <a:cubicBezTo>
                  <a:pt x="17453" y="26146"/>
                  <a:pt x="16193" y="26184"/>
                  <a:pt x="15169" y="26582"/>
                </a:cubicBezTo>
                <a:cubicBezTo>
                  <a:pt x="13936" y="27018"/>
                  <a:pt x="13149" y="28156"/>
                  <a:pt x="12002" y="28791"/>
                </a:cubicBezTo>
                <a:cubicBezTo>
                  <a:pt x="11441" y="29122"/>
                  <a:pt x="10907" y="29271"/>
                  <a:pt x="10419" y="29271"/>
                </a:cubicBezTo>
                <a:cubicBezTo>
                  <a:pt x="9158" y="29271"/>
                  <a:pt x="8201" y="28278"/>
                  <a:pt x="7859" y="26857"/>
                </a:cubicBezTo>
                <a:cubicBezTo>
                  <a:pt x="7537" y="25397"/>
                  <a:pt x="7499" y="23463"/>
                  <a:pt x="5878" y="22828"/>
                </a:cubicBezTo>
                <a:cubicBezTo>
                  <a:pt x="4655" y="22392"/>
                  <a:pt x="3034" y="22316"/>
                  <a:pt x="2608" y="20809"/>
                </a:cubicBezTo>
                <a:cubicBezTo>
                  <a:pt x="2285" y="19671"/>
                  <a:pt x="2608" y="18363"/>
                  <a:pt x="2759" y="17178"/>
                </a:cubicBezTo>
                <a:cubicBezTo>
                  <a:pt x="3034" y="15121"/>
                  <a:pt x="3631" y="13073"/>
                  <a:pt x="3319" y="10978"/>
                </a:cubicBezTo>
                <a:cubicBezTo>
                  <a:pt x="2882" y="8295"/>
                  <a:pt x="986" y="5527"/>
                  <a:pt x="2408" y="2844"/>
                </a:cubicBezTo>
                <a:cubicBezTo>
                  <a:pt x="3127" y="1464"/>
                  <a:pt x="4469" y="904"/>
                  <a:pt x="5933" y="904"/>
                </a:cubicBezTo>
                <a:close/>
                <a:moveTo>
                  <a:pt x="4607" y="23871"/>
                </a:moveTo>
                <a:cubicBezTo>
                  <a:pt x="5843" y="23871"/>
                  <a:pt x="6789" y="24690"/>
                  <a:pt x="6674" y="26184"/>
                </a:cubicBezTo>
                <a:cubicBezTo>
                  <a:pt x="6551" y="27293"/>
                  <a:pt x="6163" y="28478"/>
                  <a:pt x="5215" y="29066"/>
                </a:cubicBezTo>
                <a:cubicBezTo>
                  <a:pt x="4844" y="29306"/>
                  <a:pt x="4400" y="29426"/>
                  <a:pt x="3952" y="29426"/>
                </a:cubicBezTo>
                <a:cubicBezTo>
                  <a:pt x="3587" y="29426"/>
                  <a:pt x="3219" y="29347"/>
                  <a:pt x="2882" y="29189"/>
                </a:cubicBezTo>
                <a:cubicBezTo>
                  <a:pt x="1934" y="28715"/>
                  <a:pt x="1337" y="27606"/>
                  <a:pt x="1460" y="26544"/>
                </a:cubicBezTo>
                <a:cubicBezTo>
                  <a:pt x="1574" y="25473"/>
                  <a:pt x="2370" y="24487"/>
                  <a:pt x="3356" y="24127"/>
                </a:cubicBezTo>
                <a:cubicBezTo>
                  <a:pt x="3786" y="23955"/>
                  <a:pt x="4211" y="23871"/>
                  <a:pt x="4607" y="23871"/>
                </a:cubicBezTo>
                <a:close/>
                <a:moveTo>
                  <a:pt x="0" y="0"/>
                </a:moveTo>
                <a:lnTo>
                  <a:pt x="0" y="31360"/>
                </a:lnTo>
                <a:lnTo>
                  <a:pt x="20895" y="31360"/>
                </a:lnTo>
                <a:lnTo>
                  <a:pt x="20895" y="0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3" name="Google Shape;733;p14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4" name="Google Shape;734;p14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5" name="Google Shape;735;p14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36" name="Google Shape;736;p14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737" name="Google Shape;737;p14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14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14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40" name="Google Shape;740;p14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1" name="Google Shape;741;p14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Google Shape;742;p14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Google Shape;743;p14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Google Shape;744;p14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5" name="Google Shape;745;p14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6" name="Google Shape;746;p14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7" name="Google Shape;747;p14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8" name="Google Shape;748;p14"/>
          <p:cNvSpPr/>
          <p:nvPr/>
        </p:nvSpPr>
        <p:spPr>
          <a:xfrm rot="-2873591">
            <a:off x="7909864" y="1375520"/>
            <a:ext cx="476547" cy="579528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49" name="Google Shape;749;p14"/>
          <p:cNvGrpSpPr/>
          <p:nvPr/>
        </p:nvGrpSpPr>
        <p:grpSpPr>
          <a:xfrm rot="1186057">
            <a:off x="775558" y="772526"/>
            <a:ext cx="846034" cy="859724"/>
            <a:chOff x="-2803299" y="2304605"/>
            <a:chExt cx="1513937" cy="1524159"/>
          </a:xfrm>
        </p:grpSpPr>
        <p:sp>
          <p:nvSpPr>
            <p:cNvPr id="750" name="Google Shape;750;p14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51" name="Google Shape;751;p14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752" name="Google Shape;752;p14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3" name="Google Shape;753;p14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4" name="Google Shape;754;p14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5" name="Google Shape;755;p14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6" name="Google Shape;756;p14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7" name="Google Shape;757;p14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8" name="Google Shape;758;p14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9" name="Google Shape;759;p14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0" name="Google Shape;760;p14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1" name="Google Shape;761;p14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2" name="Google Shape;762;p14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3" name="Google Shape;763;p14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4" name="Google Shape;764;p14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5" name="Google Shape;765;p14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6" name="Google Shape;766;p14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7" name="Google Shape;767;p14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8" name="Google Shape;768;p14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9" name="Google Shape;769;p14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0" name="Google Shape;770;p14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1" name="Google Shape;771;p14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2" name="Google Shape;772;p14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3" name="Google Shape;773;p14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4" name="Google Shape;774;p14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5" name="Google Shape;775;p14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6" name="Google Shape;776;p14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7" name="Google Shape;777;p14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8" name="Google Shape;778;p14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9" name="Google Shape;779;p14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0" name="Google Shape;780;p14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1" name="Google Shape;781;p14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2" name="Google Shape;782;p14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783" name="Google Shape;783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84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84" name="Google Shape;784;p14"/>
          <p:cNvSpPr txBox="1"/>
          <p:nvPr>
            <p:ph type="ctrTitle"/>
          </p:nvPr>
        </p:nvSpPr>
        <p:spPr>
          <a:xfrm>
            <a:off x="2582388" y="1542263"/>
            <a:ext cx="3862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785" name="Google Shape;785;p14"/>
          <p:cNvSpPr txBox="1"/>
          <p:nvPr>
            <p:ph idx="1" type="subTitle"/>
          </p:nvPr>
        </p:nvSpPr>
        <p:spPr>
          <a:xfrm>
            <a:off x="2123238" y="2608123"/>
            <a:ext cx="47811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BLANK SLIDE">
  <p:cSld name="TITLE_1_1_1_1_1_1_2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15"/>
          <p:cNvSpPr/>
          <p:nvPr/>
        </p:nvSpPr>
        <p:spPr>
          <a:xfrm rot="-5400000">
            <a:off x="-820347" y="988318"/>
            <a:ext cx="5190004" cy="3194359"/>
          </a:xfrm>
          <a:custGeom>
            <a:rect b="b" l="l" r="r" t="t"/>
            <a:pathLst>
              <a:path extrusionOk="0" h="12837" w="20857">
                <a:moveTo>
                  <a:pt x="1591" y="756"/>
                </a:moveTo>
                <a:cubicBezTo>
                  <a:pt x="1956" y="756"/>
                  <a:pt x="2358" y="882"/>
                  <a:pt x="2569" y="1025"/>
                </a:cubicBezTo>
                <a:cubicBezTo>
                  <a:pt x="2806" y="1186"/>
                  <a:pt x="3006" y="1461"/>
                  <a:pt x="2968" y="1736"/>
                </a:cubicBezTo>
                <a:cubicBezTo>
                  <a:pt x="2902" y="2159"/>
                  <a:pt x="2525" y="2291"/>
                  <a:pt x="2121" y="2291"/>
                </a:cubicBezTo>
                <a:cubicBezTo>
                  <a:pt x="1766" y="2291"/>
                  <a:pt x="1389" y="2189"/>
                  <a:pt x="1185" y="2096"/>
                </a:cubicBezTo>
                <a:cubicBezTo>
                  <a:pt x="797" y="1897"/>
                  <a:pt x="673" y="1262"/>
                  <a:pt x="986" y="949"/>
                </a:cubicBezTo>
                <a:cubicBezTo>
                  <a:pt x="1129" y="810"/>
                  <a:pt x="1352" y="756"/>
                  <a:pt x="1591" y="756"/>
                </a:cubicBezTo>
                <a:close/>
                <a:moveTo>
                  <a:pt x="11859" y="6864"/>
                </a:moveTo>
                <a:cubicBezTo>
                  <a:pt x="11937" y="6864"/>
                  <a:pt x="12013" y="6867"/>
                  <a:pt x="12088" y="6874"/>
                </a:cubicBezTo>
                <a:cubicBezTo>
                  <a:pt x="12287" y="6874"/>
                  <a:pt x="12524" y="6912"/>
                  <a:pt x="12647" y="7073"/>
                </a:cubicBezTo>
                <a:cubicBezTo>
                  <a:pt x="13197" y="7746"/>
                  <a:pt x="12050" y="7983"/>
                  <a:pt x="11614" y="7983"/>
                </a:cubicBezTo>
                <a:cubicBezTo>
                  <a:pt x="11570" y="7983"/>
                  <a:pt x="11510" y="7984"/>
                  <a:pt x="11441" y="7984"/>
                </a:cubicBezTo>
                <a:cubicBezTo>
                  <a:pt x="11079" y="7984"/>
                  <a:pt x="10448" y="7957"/>
                  <a:pt x="10353" y="7623"/>
                </a:cubicBezTo>
                <a:cubicBezTo>
                  <a:pt x="10315" y="7386"/>
                  <a:pt x="10514" y="7187"/>
                  <a:pt x="10751" y="7073"/>
                </a:cubicBezTo>
                <a:cubicBezTo>
                  <a:pt x="11073" y="6939"/>
                  <a:pt x="11481" y="6864"/>
                  <a:pt x="11859" y="6864"/>
                </a:cubicBezTo>
                <a:close/>
                <a:moveTo>
                  <a:pt x="3081" y="8059"/>
                </a:moveTo>
                <a:cubicBezTo>
                  <a:pt x="3318" y="8059"/>
                  <a:pt x="3593" y="8182"/>
                  <a:pt x="3717" y="8419"/>
                </a:cubicBezTo>
                <a:cubicBezTo>
                  <a:pt x="3717" y="8457"/>
                  <a:pt x="3754" y="8495"/>
                  <a:pt x="3754" y="8571"/>
                </a:cubicBezTo>
                <a:cubicBezTo>
                  <a:pt x="3754" y="8732"/>
                  <a:pt x="3679" y="8931"/>
                  <a:pt x="3555" y="9045"/>
                </a:cubicBezTo>
                <a:cubicBezTo>
                  <a:pt x="3280" y="9405"/>
                  <a:pt x="2930" y="9604"/>
                  <a:pt x="2532" y="9756"/>
                </a:cubicBezTo>
                <a:cubicBezTo>
                  <a:pt x="2133" y="9955"/>
                  <a:pt x="1745" y="10116"/>
                  <a:pt x="1384" y="10268"/>
                </a:cubicBezTo>
                <a:cubicBezTo>
                  <a:pt x="1254" y="10324"/>
                  <a:pt x="957" y="10461"/>
                  <a:pt x="732" y="10461"/>
                </a:cubicBezTo>
                <a:cubicBezTo>
                  <a:pt x="615" y="10461"/>
                  <a:pt x="517" y="10423"/>
                  <a:pt x="474" y="10315"/>
                </a:cubicBezTo>
                <a:cubicBezTo>
                  <a:pt x="162" y="9481"/>
                  <a:pt x="1745" y="8732"/>
                  <a:pt x="2257" y="8419"/>
                </a:cubicBezTo>
                <a:cubicBezTo>
                  <a:pt x="2494" y="8258"/>
                  <a:pt x="2769" y="8097"/>
                  <a:pt x="3081" y="8059"/>
                </a:cubicBezTo>
                <a:close/>
                <a:moveTo>
                  <a:pt x="1309" y="1"/>
                </a:moveTo>
                <a:cubicBezTo>
                  <a:pt x="873" y="1"/>
                  <a:pt x="399" y="276"/>
                  <a:pt x="0" y="437"/>
                </a:cubicBezTo>
                <a:lnTo>
                  <a:pt x="0" y="12837"/>
                </a:lnTo>
                <a:cubicBezTo>
                  <a:pt x="474" y="11775"/>
                  <a:pt x="948" y="10789"/>
                  <a:pt x="2095" y="10315"/>
                </a:cubicBezTo>
                <a:cubicBezTo>
                  <a:pt x="2731" y="10078"/>
                  <a:pt x="3404" y="9917"/>
                  <a:pt x="3991" y="9604"/>
                </a:cubicBezTo>
                <a:cubicBezTo>
                  <a:pt x="4826" y="9168"/>
                  <a:pt x="5414" y="8372"/>
                  <a:pt x="6286" y="8021"/>
                </a:cubicBezTo>
                <a:cubicBezTo>
                  <a:pt x="6605" y="7888"/>
                  <a:pt x="6948" y="7836"/>
                  <a:pt x="7301" y="7836"/>
                </a:cubicBezTo>
                <a:cubicBezTo>
                  <a:pt x="7901" y="7836"/>
                  <a:pt x="8533" y="7985"/>
                  <a:pt x="9130" y="8135"/>
                </a:cubicBezTo>
                <a:cubicBezTo>
                  <a:pt x="9868" y="8365"/>
                  <a:pt x="10631" y="8615"/>
                  <a:pt x="11399" y="8615"/>
                </a:cubicBezTo>
                <a:cubicBezTo>
                  <a:pt x="11578" y="8615"/>
                  <a:pt x="11757" y="8601"/>
                  <a:pt x="11936" y="8571"/>
                </a:cubicBezTo>
                <a:cubicBezTo>
                  <a:pt x="13036" y="8419"/>
                  <a:pt x="13984" y="7661"/>
                  <a:pt x="14969" y="7187"/>
                </a:cubicBezTo>
                <a:cubicBezTo>
                  <a:pt x="16087" y="6680"/>
                  <a:pt x="17308" y="6560"/>
                  <a:pt x="18540" y="6560"/>
                </a:cubicBezTo>
                <a:cubicBezTo>
                  <a:pt x="19316" y="6560"/>
                  <a:pt x="20095" y="6608"/>
                  <a:pt x="20857" y="6637"/>
                </a:cubicBezTo>
                <a:lnTo>
                  <a:pt x="20857" y="2968"/>
                </a:lnTo>
                <a:cubicBezTo>
                  <a:pt x="20520" y="2892"/>
                  <a:pt x="20175" y="2852"/>
                  <a:pt x="19829" y="2852"/>
                </a:cubicBezTo>
                <a:cubicBezTo>
                  <a:pt x="19445" y="2852"/>
                  <a:pt x="19060" y="2901"/>
                  <a:pt x="18686" y="3006"/>
                </a:cubicBezTo>
                <a:cubicBezTo>
                  <a:pt x="18051" y="3158"/>
                  <a:pt x="17425" y="3442"/>
                  <a:pt x="16828" y="3679"/>
                </a:cubicBezTo>
                <a:cubicBezTo>
                  <a:pt x="16184" y="3907"/>
                  <a:pt x="15510" y="4008"/>
                  <a:pt x="14833" y="4008"/>
                </a:cubicBezTo>
                <a:cubicBezTo>
                  <a:pt x="13396" y="4008"/>
                  <a:pt x="11940" y="3553"/>
                  <a:pt x="10703" y="2883"/>
                </a:cubicBezTo>
                <a:cubicBezTo>
                  <a:pt x="9755" y="2333"/>
                  <a:pt x="8807" y="1622"/>
                  <a:pt x="7708" y="1461"/>
                </a:cubicBezTo>
                <a:cubicBezTo>
                  <a:pt x="7534" y="1437"/>
                  <a:pt x="7365" y="1428"/>
                  <a:pt x="7198" y="1428"/>
                </a:cubicBezTo>
                <a:cubicBezTo>
                  <a:pt x="6827" y="1428"/>
                  <a:pt x="6466" y="1473"/>
                  <a:pt x="6087" y="1499"/>
                </a:cubicBezTo>
                <a:cubicBezTo>
                  <a:pt x="5893" y="1515"/>
                  <a:pt x="5694" y="1526"/>
                  <a:pt x="5493" y="1526"/>
                </a:cubicBezTo>
                <a:cubicBezTo>
                  <a:pt x="5123" y="1526"/>
                  <a:pt x="4746" y="1489"/>
                  <a:pt x="4390" y="1385"/>
                </a:cubicBezTo>
                <a:cubicBezTo>
                  <a:pt x="3792" y="1224"/>
                  <a:pt x="3280" y="835"/>
                  <a:pt x="2769" y="513"/>
                </a:cubicBezTo>
                <a:cubicBezTo>
                  <a:pt x="2332" y="238"/>
                  <a:pt x="1821" y="1"/>
                  <a:pt x="1309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8" name="Google Shape;788;p15"/>
          <p:cNvSpPr/>
          <p:nvPr/>
        </p:nvSpPr>
        <p:spPr>
          <a:xfrm rot="-5400000">
            <a:off x="7048541" y="301728"/>
            <a:ext cx="2395406" cy="1793693"/>
          </a:xfrm>
          <a:custGeom>
            <a:rect b="b" l="l" r="r" t="t"/>
            <a:pathLst>
              <a:path extrusionOk="0" h="10031" w="13396">
                <a:moveTo>
                  <a:pt x="11613" y="3394"/>
                </a:moveTo>
                <a:cubicBezTo>
                  <a:pt x="11736" y="3432"/>
                  <a:pt x="11850" y="3432"/>
                  <a:pt x="11936" y="3432"/>
                </a:cubicBezTo>
                <a:cubicBezTo>
                  <a:pt x="12286" y="3555"/>
                  <a:pt x="12485" y="4029"/>
                  <a:pt x="12362" y="4380"/>
                </a:cubicBezTo>
                <a:cubicBezTo>
                  <a:pt x="12248" y="4778"/>
                  <a:pt x="11850" y="5015"/>
                  <a:pt x="11499" y="5053"/>
                </a:cubicBezTo>
                <a:cubicBezTo>
                  <a:pt x="11447" y="5062"/>
                  <a:pt x="11394" y="5066"/>
                  <a:pt x="11339" y="5066"/>
                </a:cubicBezTo>
                <a:cubicBezTo>
                  <a:pt x="10615" y="5066"/>
                  <a:pt x="9767" y="4330"/>
                  <a:pt x="10428" y="3669"/>
                </a:cubicBezTo>
                <a:cubicBezTo>
                  <a:pt x="10751" y="3394"/>
                  <a:pt x="11225" y="3394"/>
                  <a:pt x="11613" y="3394"/>
                </a:cubicBezTo>
                <a:close/>
                <a:moveTo>
                  <a:pt x="2470" y="4848"/>
                </a:moveTo>
                <a:cubicBezTo>
                  <a:pt x="2752" y="4848"/>
                  <a:pt x="2844" y="4997"/>
                  <a:pt x="2844" y="5176"/>
                </a:cubicBezTo>
                <a:cubicBezTo>
                  <a:pt x="2806" y="5527"/>
                  <a:pt x="2569" y="5802"/>
                  <a:pt x="2332" y="6039"/>
                </a:cubicBezTo>
                <a:cubicBezTo>
                  <a:pt x="2177" y="6194"/>
                  <a:pt x="1906" y="6303"/>
                  <a:pt x="1660" y="6303"/>
                </a:cubicBezTo>
                <a:cubicBezTo>
                  <a:pt x="1590" y="6303"/>
                  <a:pt x="1523" y="6295"/>
                  <a:pt x="1460" y="6276"/>
                </a:cubicBezTo>
                <a:cubicBezTo>
                  <a:pt x="1185" y="6200"/>
                  <a:pt x="1223" y="5887"/>
                  <a:pt x="1308" y="5688"/>
                </a:cubicBezTo>
                <a:cubicBezTo>
                  <a:pt x="1346" y="5650"/>
                  <a:pt x="1346" y="5650"/>
                  <a:pt x="1346" y="5603"/>
                </a:cubicBezTo>
                <a:cubicBezTo>
                  <a:pt x="1507" y="5366"/>
                  <a:pt x="1744" y="5214"/>
                  <a:pt x="1981" y="5053"/>
                </a:cubicBezTo>
                <a:cubicBezTo>
                  <a:pt x="2095" y="4977"/>
                  <a:pt x="2218" y="4854"/>
                  <a:pt x="2370" y="4854"/>
                </a:cubicBezTo>
                <a:cubicBezTo>
                  <a:pt x="2406" y="4850"/>
                  <a:pt x="2439" y="4848"/>
                  <a:pt x="2470" y="4848"/>
                </a:cubicBezTo>
                <a:close/>
                <a:moveTo>
                  <a:pt x="13395" y="0"/>
                </a:moveTo>
                <a:cubicBezTo>
                  <a:pt x="10751" y="2806"/>
                  <a:pt x="6437" y="1422"/>
                  <a:pt x="2929" y="2882"/>
                </a:cubicBezTo>
                <a:cubicBezTo>
                  <a:pt x="0" y="4067"/>
                  <a:pt x="85" y="7186"/>
                  <a:pt x="474" y="10030"/>
                </a:cubicBezTo>
                <a:lnTo>
                  <a:pt x="1782" y="10030"/>
                </a:lnTo>
                <a:cubicBezTo>
                  <a:pt x="1782" y="9793"/>
                  <a:pt x="1782" y="9594"/>
                  <a:pt x="1820" y="9357"/>
                </a:cubicBezTo>
                <a:cubicBezTo>
                  <a:pt x="1981" y="7783"/>
                  <a:pt x="3081" y="6513"/>
                  <a:pt x="4503" y="6039"/>
                </a:cubicBezTo>
                <a:cubicBezTo>
                  <a:pt x="6911" y="5252"/>
                  <a:pt x="10703" y="5840"/>
                  <a:pt x="13395" y="5091"/>
                </a:cubicBezTo>
                <a:lnTo>
                  <a:pt x="13395" y="0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9" name="Google Shape;789;p15"/>
          <p:cNvSpPr/>
          <p:nvPr/>
        </p:nvSpPr>
        <p:spPr>
          <a:xfrm>
            <a:off x="6610354" y="3358802"/>
            <a:ext cx="2554179" cy="1784696"/>
          </a:xfrm>
          <a:custGeom>
            <a:rect b="b" l="l" r="r" t="t"/>
            <a:pathLst>
              <a:path extrusionOk="0" h="7784" w="11140">
                <a:moveTo>
                  <a:pt x="7531" y="3699"/>
                </a:moveTo>
                <a:cubicBezTo>
                  <a:pt x="7953" y="3699"/>
                  <a:pt x="8000" y="4165"/>
                  <a:pt x="7708" y="4465"/>
                </a:cubicBezTo>
                <a:cubicBezTo>
                  <a:pt x="7471" y="4740"/>
                  <a:pt x="7111" y="4892"/>
                  <a:pt x="6760" y="4939"/>
                </a:cubicBezTo>
                <a:cubicBezTo>
                  <a:pt x="6674" y="4939"/>
                  <a:pt x="6637" y="4939"/>
                  <a:pt x="6561" y="4892"/>
                </a:cubicBezTo>
                <a:cubicBezTo>
                  <a:pt x="6437" y="4854"/>
                  <a:pt x="6400" y="4702"/>
                  <a:pt x="6437" y="4579"/>
                </a:cubicBezTo>
                <a:cubicBezTo>
                  <a:pt x="6437" y="4380"/>
                  <a:pt x="6561" y="4181"/>
                  <a:pt x="6722" y="4067"/>
                </a:cubicBezTo>
                <a:cubicBezTo>
                  <a:pt x="6874" y="3906"/>
                  <a:pt x="7196" y="3707"/>
                  <a:pt x="7433" y="3707"/>
                </a:cubicBezTo>
                <a:cubicBezTo>
                  <a:pt x="7467" y="3702"/>
                  <a:pt x="7500" y="3699"/>
                  <a:pt x="7531" y="3699"/>
                </a:cubicBezTo>
                <a:close/>
                <a:moveTo>
                  <a:pt x="11140" y="0"/>
                </a:moveTo>
                <a:cubicBezTo>
                  <a:pt x="10903" y="76"/>
                  <a:pt x="10666" y="152"/>
                  <a:pt x="10429" y="275"/>
                </a:cubicBezTo>
                <a:cubicBezTo>
                  <a:pt x="9756" y="673"/>
                  <a:pt x="9244" y="1299"/>
                  <a:pt x="8732" y="1896"/>
                </a:cubicBezTo>
                <a:cubicBezTo>
                  <a:pt x="8571" y="2133"/>
                  <a:pt x="8334" y="2332"/>
                  <a:pt x="8144" y="2522"/>
                </a:cubicBezTo>
                <a:cubicBezTo>
                  <a:pt x="7983" y="2683"/>
                  <a:pt x="7784" y="2806"/>
                  <a:pt x="7623" y="2920"/>
                </a:cubicBezTo>
                <a:cubicBezTo>
                  <a:pt x="7234" y="3157"/>
                  <a:pt x="6836" y="3233"/>
                  <a:pt x="6485" y="3517"/>
                </a:cubicBezTo>
                <a:cubicBezTo>
                  <a:pt x="5812" y="4105"/>
                  <a:pt x="5452" y="4977"/>
                  <a:pt x="4778" y="5603"/>
                </a:cubicBezTo>
                <a:cubicBezTo>
                  <a:pt x="4229" y="6162"/>
                  <a:pt x="3442" y="6475"/>
                  <a:pt x="2645" y="6598"/>
                </a:cubicBezTo>
                <a:cubicBezTo>
                  <a:pt x="2096" y="6674"/>
                  <a:pt x="1546" y="6674"/>
                  <a:pt x="1034" y="6873"/>
                </a:cubicBezTo>
                <a:cubicBezTo>
                  <a:pt x="711" y="6987"/>
                  <a:pt x="399" y="7186"/>
                  <a:pt x="200" y="7461"/>
                </a:cubicBezTo>
                <a:cubicBezTo>
                  <a:pt x="124" y="7546"/>
                  <a:pt x="38" y="7660"/>
                  <a:pt x="0" y="7783"/>
                </a:cubicBezTo>
                <a:lnTo>
                  <a:pt x="3954" y="7783"/>
                </a:lnTo>
                <a:cubicBezTo>
                  <a:pt x="4390" y="7546"/>
                  <a:pt x="4864" y="7385"/>
                  <a:pt x="5376" y="7309"/>
                </a:cubicBezTo>
                <a:cubicBezTo>
                  <a:pt x="5926" y="7224"/>
                  <a:pt x="6485" y="7262"/>
                  <a:pt x="6959" y="6987"/>
                </a:cubicBezTo>
                <a:cubicBezTo>
                  <a:pt x="7310" y="6788"/>
                  <a:pt x="7547" y="6437"/>
                  <a:pt x="7907" y="6200"/>
                </a:cubicBezTo>
                <a:cubicBezTo>
                  <a:pt x="8419" y="5840"/>
                  <a:pt x="9045" y="5726"/>
                  <a:pt x="9718" y="5650"/>
                </a:cubicBezTo>
                <a:cubicBezTo>
                  <a:pt x="10116" y="5650"/>
                  <a:pt x="10590" y="5603"/>
                  <a:pt x="10941" y="5413"/>
                </a:cubicBezTo>
                <a:cubicBezTo>
                  <a:pt x="11026" y="5366"/>
                  <a:pt x="11102" y="5328"/>
                  <a:pt x="11140" y="5290"/>
                </a:cubicBezTo>
                <a:lnTo>
                  <a:pt x="11140" y="0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0" name="Google Shape;790;p15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1" name="Google Shape;791;p15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2" name="Google Shape;792;p15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93" name="Google Shape;793;p15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794" name="Google Shape;794;p15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15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15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7" name="Google Shape;797;p15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8" name="Google Shape;798;p15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9" name="Google Shape;799;p15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0" name="Google Shape;800;p15"/>
          <p:cNvSpPr/>
          <p:nvPr/>
        </p:nvSpPr>
        <p:spPr>
          <a:xfrm rot="8804286">
            <a:off x="2340522" y="843508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1" name="Google Shape;801;p15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2" name="Google Shape;802;p15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3" name="Google Shape;803;p15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4" name="Google Shape;804;p15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5" name="Google Shape;805;p15"/>
          <p:cNvSpPr/>
          <p:nvPr/>
        </p:nvSpPr>
        <p:spPr>
          <a:xfrm rot="-2873591">
            <a:off x="8062264" y="3097120"/>
            <a:ext cx="476547" cy="579528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6" name="Google Shape;806;p15"/>
          <p:cNvGrpSpPr/>
          <p:nvPr/>
        </p:nvGrpSpPr>
        <p:grpSpPr>
          <a:xfrm rot="1186057">
            <a:off x="1051358" y="2957026"/>
            <a:ext cx="846034" cy="859724"/>
            <a:chOff x="-2803299" y="2304605"/>
            <a:chExt cx="1513937" cy="1524159"/>
          </a:xfrm>
        </p:grpSpPr>
        <p:sp>
          <p:nvSpPr>
            <p:cNvPr id="807" name="Google Shape;807;p15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08" name="Google Shape;808;p15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809" name="Google Shape;809;p15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0" name="Google Shape;810;p15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1" name="Google Shape;811;p15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2" name="Google Shape;812;p15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3" name="Google Shape;813;p15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4" name="Google Shape;814;p15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5" name="Google Shape;815;p15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6" name="Google Shape;816;p15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7" name="Google Shape;817;p15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8" name="Google Shape;818;p15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9" name="Google Shape;819;p15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0" name="Google Shape;820;p15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1" name="Google Shape;821;p15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2" name="Google Shape;822;p15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3" name="Google Shape;823;p15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4" name="Google Shape;824;p15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5" name="Google Shape;825;p15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6" name="Google Shape;826;p15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7" name="Google Shape;827;p15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8" name="Google Shape;828;p15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9" name="Google Shape;829;p15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0" name="Google Shape;830;p15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1" name="Google Shape;831;p15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2" name="Google Shape;832;p15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3" name="Google Shape;833;p15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4" name="Google Shape;834;p15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5" name="Google Shape;835;p15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6" name="Google Shape;836;p15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7" name="Google Shape;837;p15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8" name="Google Shape;838;p15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9" name="Google Shape;839;p15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840" name="Google Shape;840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41" name="Google Shape;841;p15"/>
          <p:cNvSpPr txBox="1"/>
          <p:nvPr>
            <p:ph type="ctrTitle"/>
          </p:nvPr>
        </p:nvSpPr>
        <p:spPr>
          <a:xfrm>
            <a:off x="1007650" y="790500"/>
            <a:ext cx="71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842" name="Google Shape;842;p15"/>
          <p:cNvCxnSpPr/>
          <p:nvPr/>
        </p:nvCxnSpPr>
        <p:spPr>
          <a:xfrm>
            <a:off x="3738138" y="1368279"/>
            <a:ext cx="1665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BLANK SLIDE 2">
  <p:cSld name="TITLE_1_1_1_1_1_1_2_2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16"/>
          <p:cNvSpPr/>
          <p:nvPr/>
        </p:nvSpPr>
        <p:spPr>
          <a:xfrm flipH="1" rot="-5400000">
            <a:off x="-820347" y="988318"/>
            <a:ext cx="5190004" cy="3194359"/>
          </a:xfrm>
          <a:custGeom>
            <a:rect b="b" l="l" r="r" t="t"/>
            <a:pathLst>
              <a:path extrusionOk="0" h="12837" w="20857">
                <a:moveTo>
                  <a:pt x="1591" y="756"/>
                </a:moveTo>
                <a:cubicBezTo>
                  <a:pt x="1956" y="756"/>
                  <a:pt x="2358" y="882"/>
                  <a:pt x="2569" y="1025"/>
                </a:cubicBezTo>
                <a:cubicBezTo>
                  <a:pt x="2806" y="1186"/>
                  <a:pt x="3006" y="1461"/>
                  <a:pt x="2968" y="1736"/>
                </a:cubicBezTo>
                <a:cubicBezTo>
                  <a:pt x="2902" y="2159"/>
                  <a:pt x="2525" y="2291"/>
                  <a:pt x="2121" y="2291"/>
                </a:cubicBezTo>
                <a:cubicBezTo>
                  <a:pt x="1766" y="2291"/>
                  <a:pt x="1389" y="2189"/>
                  <a:pt x="1185" y="2096"/>
                </a:cubicBezTo>
                <a:cubicBezTo>
                  <a:pt x="797" y="1897"/>
                  <a:pt x="673" y="1262"/>
                  <a:pt x="986" y="949"/>
                </a:cubicBezTo>
                <a:cubicBezTo>
                  <a:pt x="1129" y="810"/>
                  <a:pt x="1352" y="756"/>
                  <a:pt x="1591" y="756"/>
                </a:cubicBezTo>
                <a:close/>
                <a:moveTo>
                  <a:pt x="11859" y="6864"/>
                </a:moveTo>
                <a:cubicBezTo>
                  <a:pt x="11937" y="6864"/>
                  <a:pt x="12013" y="6867"/>
                  <a:pt x="12088" y="6874"/>
                </a:cubicBezTo>
                <a:cubicBezTo>
                  <a:pt x="12287" y="6874"/>
                  <a:pt x="12524" y="6912"/>
                  <a:pt x="12647" y="7073"/>
                </a:cubicBezTo>
                <a:cubicBezTo>
                  <a:pt x="13197" y="7746"/>
                  <a:pt x="12050" y="7983"/>
                  <a:pt x="11614" y="7983"/>
                </a:cubicBezTo>
                <a:cubicBezTo>
                  <a:pt x="11570" y="7983"/>
                  <a:pt x="11510" y="7984"/>
                  <a:pt x="11441" y="7984"/>
                </a:cubicBezTo>
                <a:cubicBezTo>
                  <a:pt x="11079" y="7984"/>
                  <a:pt x="10448" y="7957"/>
                  <a:pt x="10353" y="7623"/>
                </a:cubicBezTo>
                <a:cubicBezTo>
                  <a:pt x="10315" y="7386"/>
                  <a:pt x="10514" y="7187"/>
                  <a:pt x="10751" y="7073"/>
                </a:cubicBezTo>
                <a:cubicBezTo>
                  <a:pt x="11073" y="6939"/>
                  <a:pt x="11481" y="6864"/>
                  <a:pt x="11859" y="6864"/>
                </a:cubicBezTo>
                <a:close/>
                <a:moveTo>
                  <a:pt x="3081" y="8059"/>
                </a:moveTo>
                <a:cubicBezTo>
                  <a:pt x="3318" y="8059"/>
                  <a:pt x="3593" y="8182"/>
                  <a:pt x="3717" y="8419"/>
                </a:cubicBezTo>
                <a:cubicBezTo>
                  <a:pt x="3717" y="8457"/>
                  <a:pt x="3754" y="8495"/>
                  <a:pt x="3754" y="8571"/>
                </a:cubicBezTo>
                <a:cubicBezTo>
                  <a:pt x="3754" y="8732"/>
                  <a:pt x="3679" y="8931"/>
                  <a:pt x="3555" y="9045"/>
                </a:cubicBezTo>
                <a:cubicBezTo>
                  <a:pt x="3280" y="9405"/>
                  <a:pt x="2930" y="9604"/>
                  <a:pt x="2532" y="9756"/>
                </a:cubicBezTo>
                <a:cubicBezTo>
                  <a:pt x="2133" y="9955"/>
                  <a:pt x="1745" y="10116"/>
                  <a:pt x="1384" y="10268"/>
                </a:cubicBezTo>
                <a:cubicBezTo>
                  <a:pt x="1254" y="10324"/>
                  <a:pt x="957" y="10461"/>
                  <a:pt x="732" y="10461"/>
                </a:cubicBezTo>
                <a:cubicBezTo>
                  <a:pt x="615" y="10461"/>
                  <a:pt x="517" y="10423"/>
                  <a:pt x="474" y="10315"/>
                </a:cubicBezTo>
                <a:cubicBezTo>
                  <a:pt x="162" y="9481"/>
                  <a:pt x="1745" y="8732"/>
                  <a:pt x="2257" y="8419"/>
                </a:cubicBezTo>
                <a:cubicBezTo>
                  <a:pt x="2494" y="8258"/>
                  <a:pt x="2769" y="8097"/>
                  <a:pt x="3081" y="8059"/>
                </a:cubicBezTo>
                <a:close/>
                <a:moveTo>
                  <a:pt x="1309" y="1"/>
                </a:moveTo>
                <a:cubicBezTo>
                  <a:pt x="873" y="1"/>
                  <a:pt x="399" y="276"/>
                  <a:pt x="0" y="437"/>
                </a:cubicBezTo>
                <a:lnTo>
                  <a:pt x="0" y="12837"/>
                </a:lnTo>
                <a:cubicBezTo>
                  <a:pt x="474" y="11775"/>
                  <a:pt x="948" y="10789"/>
                  <a:pt x="2095" y="10315"/>
                </a:cubicBezTo>
                <a:cubicBezTo>
                  <a:pt x="2731" y="10078"/>
                  <a:pt x="3404" y="9917"/>
                  <a:pt x="3991" y="9604"/>
                </a:cubicBezTo>
                <a:cubicBezTo>
                  <a:pt x="4826" y="9168"/>
                  <a:pt x="5414" y="8372"/>
                  <a:pt x="6286" y="8021"/>
                </a:cubicBezTo>
                <a:cubicBezTo>
                  <a:pt x="6605" y="7888"/>
                  <a:pt x="6948" y="7836"/>
                  <a:pt x="7301" y="7836"/>
                </a:cubicBezTo>
                <a:cubicBezTo>
                  <a:pt x="7901" y="7836"/>
                  <a:pt x="8533" y="7985"/>
                  <a:pt x="9130" y="8135"/>
                </a:cubicBezTo>
                <a:cubicBezTo>
                  <a:pt x="9868" y="8365"/>
                  <a:pt x="10631" y="8615"/>
                  <a:pt x="11399" y="8615"/>
                </a:cubicBezTo>
                <a:cubicBezTo>
                  <a:pt x="11578" y="8615"/>
                  <a:pt x="11757" y="8601"/>
                  <a:pt x="11936" y="8571"/>
                </a:cubicBezTo>
                <a:cubicBezTo>
                  <a:pt x="13036" y="8419"/>
                  <a:pt x="13984" y="7661"/>
                  <a:pt x="14969" y="7187"/>
                </a:cubicBezTo>
                <a:cubicBezTo>
                  <a:pt x="16087" y="6680"/>
                  <a:pt x="17308" y="6560"/>
                  <a:pt x="18540" y="6560"/>
                </a:cubicBezTo>
                <a:cubicBezTo>
                  <a:pt x="19316" y="6560"/>
                  <a:pt x="20095" y="6608"/>
                  <a:pt x="20857" y="6637"/>
                </a:cubicBezTo>
                <a:lnTo>
                  <a:pt x="20857" y="2968"/>
                </a:lnTo>
                <a:cubicBezTo>
                  <a:pt x="20520" y="2892"/>
                  <a:pt x="20175" y="2852"/>
                  <a:pt x="19829" y="2852"/>
                </a:cubicBezTo>
                <a:cubicBezTo>
                  <a:pt x="19445" y="2852"/>
                  <a:pt x="19060" y="2901"/>
                  <a:pt x="18686" y="3006"/>
                </a:cubicBezTo>
                <a:cubicBezTo>
                  <a:pt x="18051" y="3158"/>
                  <a:pt x="17425" y="3442"/>
                  <a:pt x="16828" y="3679"/>
                </a:cubicBezTo>
                <a:cubicBezTo>
                  <a:pt x="16184" y="3907"/>
                  <a:pt x="15510" y="4008"/>
                  <a:pt x="14833" y="4008"/>
                </a:cubicBezTo>
                <a:cubicBezTo>
                  <a:pt x="13396" y="4008"/>
                  <a:pt x="11940" y="3553"/>
                  <a:pt x="10703" y="2883"/>
                </a:cubicBezTo>
                <a:cubicBezTo>
                  <a:pt x="9755" y="2333"/>
                  <a:pt x="8807" y="1622"/>
                  <a:pt x="7708" y="1461"/>
                </a:cubicBezTo>
                <a:cubicBezTo>
                  <a:pt x="7534" y="1437"/>
                  <a:pt x="7365" y="1428"/>
                  <a:pt x="7198" y="1428"/>
                </a:cubicBezTo>
                <a:cubicBezTo>
                  <a:pt x="6827" y="1428"/>
                  <a:pt x="6466" y="1473"/>
                  <a:pt x="6087" y="1499"/>
                </a:cubicBezTo>
                <a:cubicBezTo>
                  <a:pt x="5893" y="1515"/>
                  <a:pt x="5694" y="1526"/>
                  <a:pt x="5493" y="1526"/>
                </a:cubicBezTo>
                <a:cubicBezTo>
                  <a:pt x="5123" y="1526"/>
                  <a:pt x="4746" y="1489"/>
                  <a:pt x="4390" y="1385"/>
                </a:cubicBezTo>
                <a:cubicBezTo>
                  <a:pt x="3792" y="1224"/>
                  <a:pt x="3280" y="835"/>
                  <a:pt x="2769" y="513"/>
                </a:cubicBezTo>
                <a:cubicBezTo>
                  <a:pt x="2332" y="238"/>
                  <a:pt x="1821" y="1"/>
                  <a:pt x="1309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5" name="Google Shape;845;p16"/>
          <p:cNvSpPr/>
          <p:nvPr/>
        </p:nvSpPr>
        <p:spPr>
          <a:xfrm flipH="1" rot="-5400000">
            <a:off x="7048541" y="3075575"/>
            <a:ext cx="2395406" cy="1793693"/>
          </a:xfrm>
          <a:custGeom>
            <a:rect b="b" l="l" r="r" t="t"/>
            <a:pathLst>
              <a:path extrusionOk="0" h="10031" w="13396">
                <a:moveTo>
                  <a:pt x="11613" y="3394"/>
                </a:moveTo>
                <a:cubicBezTo>
                  <a:pt x="11736" y="3432"/>
                  <a:pt x="11850" y="3432"/>
                  <a:pt x="11936" y="3432"/>
                </a:cubicBezTo>
                <a:cubicBezTo>
                  <a:pt x="12286" y="3555"/>
                  <a:pt x="12485" y="4029"/>
                  <a:pt x="12362" y="4380"/>
                </a:cubicBezTo>
                <a:cubicBezTo>
                  <a:pt x="12248" y="4778"/>
                  <a:pt x="11850" y="5015"/>
                  <a:pt x="11499" y="5053"/>
                </a:cubicBezTo>
                <a:cubicBezTo>
                  <a:pt x="11447" y="5062"/>
                  <a:pt x="11394" y="5066"/>
                  <a:pt x="11339" y="5066"/>
                </a:cubicBezTo>
                <a:cubicBezTo>
                  <a:pt x="10615" y="5066"/>
                  <a:pt x="9767" y="4330"/>
                  <a:pt x="10428" y="3669"/>
                </a:cubicBezTo>
                <a:cubicBezTo>
                  <a:pt x="10751" y="3394"/>
                  <a:pt x="11225" y="3394"/>
                  <a:pt x="11613" y="3394"/>
                </a:cubicBezTo>
                <a:close/>
                <a:moveTo>
                  <a:pt x="2470" y="4848"/>
                </a:moveTo>
                <a:cubicBezTo>
                  <a:pt x="2752" y="4848"/>
                  <a:pt x="2844" y="4997"/>
                  <a:pt x="2844" y="5176"/>
                </a:cubicBezTo>
                <a:cubicBezTo>
                  <a:pt x="2806" y="5527"/>
                  <a:pt x="2569" y="5802"/>
                  <a:pt x="2332" y="6039"/>
                </a:cubicBezTo>
                <a:cubicBezTo>
                  <a:pt x="2177" y="6194"/>
                  <a:pt x="1906" y="6303"/>
                  <a:pt x="1660" y="6303"/>
                </a:cubicBezTo>
                <a:cubicBezTo>
                  <a:pt x="1590" y="6303"/>
                  <a:pt x="1523" y="6295"/>
                  <a:pt x="1460" y="6276"/>
                </a:cubicBezTo>
                <a:cubicBezTo>
                  <a:pt x="1185" y="6200"/>
                  <a:pt x="1223" y="5887"/>
                  <a:pt x="1308" y="5688"/>
                </a:cubicBezTo>
                <a:cubicBezTo>
                  <a:pt x="1346" y="5650"/>
                  <a:pt x="1346" y="5650"/>
                  <a:pt x="1346" y="5603"/>
                </a:cubicBezTo>
                <a:cubicBezTo>
                  <a:pt x="1507" y="5366"/>
                  <a:pt x="1744" y="5214"/>
                  <a:pt x="1981" y="5053"/>
                </a:cubicBezTo>
                <a:cubicBezTo>
                  <a:pt x="2095" y="4977"/>
                  <a:pt x="2218" y="4854"/>
                  <a:pt x="2370" y="4854"/>
                </a:cubicBezTo>
                <a:cubicBezTo>
                  <a:pt x="2406" y="4850"/>
                  <a:pt x="2439" y="4848"/>
                  <a:pt x="2470" y="4848"/>
                </a:cubicBezTo>
                <a:close/>
                <a:moveTo>
                  <a:pt x="13395" y="0"/>
                </a:moveTo>
                <a:cubicBezTo>
                  <a:pt x="10751" y="2806"/>
                  <a:pt x="6437" y="1422"/>
                  <a:pt x="2929" y="2882"/>
                </a:cubicBezTo>
                <a:cubicBezTo>
                  <a:pt x="0" y="4067"/>
                  <a:pt x="85" y="7186"/>
                  <a:pt x="474" y="10030"/>
                </a:cubicBezTo>
                <a:lnTo>
                  <a:pt x="1782" y="10030"/>
                </a:lnTo>
                <a:cubicBezTo>
                  <a:pt x="1782" y="9793"/>
                  <a:pt x="1782" y="9594"/>
                  <a:pt x="1820" y="9357"/>
                </a:cubicBezTo>
                <a:cubicBezTo>
                  <a:pt x="1981" y="7783"/>
                  <a:pt x="3081" y="6513"/>
                  <a:pt x="4503" y="6039"/>
                </a:cubicBezTo>
                <a:cubicBezTo>
                  <a:pt x="6911" y="5252"/>
                  <a:pt x="10703" y="5840"/>
                  <a:pt x="13395" y="5091"/>
                </a:cubicBezTo>
                <a:lnTo>
                  <a:pt x="13395" y="0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6" name="Google Shape;846;p16"/>
          <p:cNvSpPr/>
          <p:nvPr/>
        </p:nvSpPr>
        <p:spPr>
          <a:xfrm flipH="1" rot="10800000">
            <a:off x="6610354" y="27498"/>
            <a:ext cx="2554179" cy="1784696"/>
          </a:xfrm>
          <a:custGeom>
            <a:rect b="b" l="l" r="r" t="t"/>
            <a:pathLst>
              <a:path extrusionOk="0" h="7784" w="11140">
                <a:moveTo>
                  <a:pt x="7531" y="3699"/>
                </a:moveTo>
                <a:cubicBezTo>
                  <a:pt x="7953" y="3699"/>
                  <a:pt x="8000" y="4165"/>
                  <a:pt x="7708" y="4465"/>
                </a:cubicBezTo>
                <a:cubicBezTo>
                  <a:pt x="7471" y="4740"/>
                  <a:pt x="7111" y="4892"/>
                  <a:pt x="6760" y="4939"/>
                </a:cubicBezTo>
                <a:cubicBezTo>
                  <a:pt x="6674" y="4939"/>
                  <a:pt x="6637" y="4939"/>
                  <a:pt x="6561" y="4892"/>
                </a:cubicBezTo>
                <a:cubicBezTo>
                  <a:pt x="6437" y="4854"/>
                  <a:pt x="6400" y="4702"/>
                  <a:pt x="6437" y="4579"/>
                </a:cubicBezTo>
                <a:cubicBezTo>
                  <a:pt x="6437" y="4380"/>
                  <a:pt x="6561" y="4181"/>
                  <a:pt x="6722" y="4067"/>
                </a:cubicBezTo>
                <a:cubicBezTo>
                  <a:pt x="6874" y="3906"/>
                  <a:pt x="7196" y="3707"/>
                  <a:pt x="7433" y="3707"/>
                </a:cubicBezTo>
                <a:cubicBezTo>
                  <a:pt x="7467" y="3702"/>
                  <a:pt x="7500" y="3699"/>
                  <a:pt x="7531" y="3699"/>
                </a:cubicBezTo>
                <a:close/>
                <a:moveTo>
                  <a:pt x="11140" y="0"/>
                </a:moveTo>
                <a:cubicBezTo>
                  <a:pt x="10903" y="76"/>
                  <a:pt x="10666" y="152"/>
                  <a:pt x="10429" y="275"/>
                </a:cubicBezTo>
                <a:cubicBezTo>
                  <a:pt x="9756" y="673"/>
                  <a:pt x="9244" y="1299"/>
                  <a:pt x="8732" y="1896"/>
                </a:cubicBezTo>
                <a:cubicBezTo>
                  <a:pt x="8571" y="2133"/>
                  <a:pt x="8334" y="2332"/>
                  <a:pt x="8144" y="2522"/>
                </a:cubicBezTo>
                <a:cubicBezTo>
                  <a:pt x="7983" y="2683"/>
                  <a:pt x="7784" y="2806"/>
                  <a:pt x="7623" y="2920"/>
                </a:cubicBezTo>
                <a:cubicBezTo>
                  <a:pt x="7234" y="3157"/>
                  <a:pt x="6836" y="3233"/>
                  <a:pt x="6485" y="3517"/>
                </a:cubicBezTo>
                <a:cubicBezTo>
                  <a:pt x="5812" y="4105"/>
                  <a:pt x="5452" y="4977"/>
                  <a:pt x="4778" y="5603"/>
                </a:cubicBezTo>
                <a:cubicBezTo>
                  <a:pt x="4229" y="6162"/>
                  <a:pt x="3442" y="6475"/>
                  <a:pt x="2645" y="6598"/>
                </a:cubicBezTo>
                <a:cubicBezTo>
                  <a:pt x="2096" y="6674"/>
                  <a:pt x="1546" y="6674"/>
                  <a:pt x="1034" y="6873"/>
                </a:cubicBezTo>
                <a:cubicBezTo>
                  <a:pt x="711" y="6987"/>
                  <a:pt x="399" y="7186"/>
                  <a:pt x="200" y="7461"/>
                </a:cubicBezTo>
                <a:cubicBezTo>
                  <a:pt x="124" y="7546"/>
                  <a:pt x="38" y="7660"/>
                  <a:pt x="0" y="7783"/>
                </a:cubicBezTo>
                <a:lnTo>
                  <a:pt x="3954" y="7783"/>
                </a:lnTo>
                <a:cubicBezTo>
                  <a:pt x="4390" y="7546"/>
                  <a:pt x="4864" y="7385"/>
                  <a:pt x="5376" y="7309"/>
                </a:cubicBezTo>
                <a:cubicBezTo>
                  <a:pt x="5926" y="7224"/>
                  <a:pt x="6485" y="7262"/>
                  <a:pt x="6959" y="6987"/>
                </a:cubicBezTo>
                <a:cubicBezTo>
                  <a:pt x="7310" y="6788"/>
                  <a:pt x="7547" y="6437"/>
                  <a:pt x="7907" y="6200"/>
                </a:cubicBezTo>
                <a:cubicBezTo>
                  <a:pt x="8419" y="5840"/>
                  <a:pt x="9045" y="5726"/>
                  <a:pt x="9718" y="5650"/>
                </a:cubicBezTo>
                <a:cubicBezTo>
                  <a:pt x="10116" y="5650"/>
                  <a:pt x="10590" y="5603"/>
                  <a:pt x="10941" y="5413"/>
                </a:cubicBezTo>
                <a:cubicBezTo>
                  <a:pt x="11026" y="5366"/>
                  <a:pt x="11102" y="5328"/>
                  <a:pt x="11140" y="5290"/>
                </a:cubicBezTo>
                <a:lnTo>
                  <a:pt x="11140" y="0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7" name="Google Shape;847;p16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8" name="Google Shape;848;p16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9" name="Google Shape;849;p16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0" name="Google Shape;850;p16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851" name="Google Shape;851;p16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16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16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54" name="Google Shape;854;p16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5" name="Google Shape;855;p16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6" name="Google Shape;856;p16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7" name="Google Shape;857;p16"/>
          <p:cNvSpPr/>
          <p:nvPr/>
        </p:nvSpPr>
        <p:spPr>
          <a:xfrm rot="8804286">
            <a:off x="2340522" y="843508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8" name="Google Shape;858;p16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9" name="Google Shape;859;p16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0" name="Google Shape;860;p16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1" name="Google Shape;861;p16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2" name="Google Shape;862;p16"/>
          <p:cNvSpPr/>
          <p:nvPr/>
        </p:nvSpPr>
        <p:spPr>
          <a:xfrm rot="-2873591">
            <a:off x="8062264" y="3097120"/>
            <a:ext cx="476547" cy="579528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63" name="Google Shape;863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64" name="Google Shape;864;p16"/>
          <p:cNvSpPr txBox="1"/>
          <p:nvPr>
            <p:ph type="ctrTitle"/>
          </p:nvPr>
        </p:nvSpPr>
        <p:spPr>
          <a:xfrm>
            <a:off x="1007650" y="790500"/>
            <a:ext cx="71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865" name="Google Shape;865;p16"/>
          <p:cNvCxnSpPr/>
          <p:nvPr/>
        </p:nvCxnSpPr>
        <p:spPr>
          <a:xfrm>
            <a:off x="3738138" y="1368279"/>
            <a:ext cx="1665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SUBTITLE 3">
  <p:cSld name="TITLE_1_1_1_1_1_1_2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866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17"/>
          <p:cNvSpPr/>
          <p:nvPr/>
        </p:nvSpPr>
        <p:spPr>
          <a:xfrm rot="5400000">
            <a:off x="1973684" y="-2021337"/>
            <a:ext cx="5187079" cy="9191653"/>
          </a:xfrm>
          <a:custGeom>
            <a:rect b="b" l="l" r="r" t="t"/>
            <a:pathLst>
              <a:path extrusionOk="0" h="31362" w="20934">
                <a:moveTo>
                  <a:pt x="3759" y="1526"/>
                </a:moveTo>
                <a:cubicBezTo>
                  <a:pt x="3900" y="1526"/>
                  <a:pt x="4028" y="1595"/>
                  <a:pt x="4068" y="1783"/>
                </a:cubicBezTo>
                <a:cubicBezTo>
                  <a:pt x="4106" y="1973"/>
                  <a:pt x="3992" y="2134"/>
                  <a:pt x="3831" y="2172"/>
                </a:cubicBezTo>
                <a:cubicBezTo>
                  <a:pt x="3756" y="2212"/>
                  <a:pt x="3640" y="2241"/>
                  <a:pt x="3529" y="2241"/>
                </a:cubicBezTo>
                <a:cubicBezTo>
                  <a:pt x="3403" y="2241"/>
                  <a:pt x="3284" y="2202"/>
                  <a:pt x="3243" y="2096"/>
                </a:cubicBezTo>
                <a:cubicBezTo>
                  <a:pt x="3158" y="1935"/>
                  <a:pt x="3281" y="1736"/>
                  <a:pt x="3395" y="1660"/>
                </a:cubicBezTo>
                <a:cubicBezTo>
                  <a:pt x="3490" y="1583"/>
                  <a:pt x="3630" y="1526"/>
                  <a:pt x="3759" y="1526"/>
                </a:cubicBezTo>
                <a:close/>
                <a:moveTo>
                  <a:pt x="2318" y="1876"/>
                </a:moveTo>
                <a:cubicBezTo>
                  <a:pt x="2571" y="1876"/>
                  <a:pt x="2798" y="2029"/>
                  <a:pt x="2883" y="2409"/>
                </a:cubicBezTo>
                <a:cubicBezTo>
                  <a:pt x="2959" y="2845"/>
                  <a:pt x="2608" y="3480"/>
                  <a:pt x="2172" y="3556"/>
                </a:cubicBezTo>
                <a:cubicBezTo>
                  <a:pt x="2142" y="3561"/>
                  <a:pt x="2111" y="3563"/>
                  <a:pt x="2080" y="3563"/>
                </a:cubicBezTo>
                <a:cubicBezTo>
                  <a:pt x="1867" y="3563"/>
                  <a:pt x="1640" y="3450"/>
                  <a:pt x="1499" y="3243"/>
                </a:cubicBezTo>
                <a:cubicBezTo>
                  <a:pt x="1423" y="3120"/>
                  <a:pt x="1385" y="3006"/>
                  <a:pt x="1385" y="2921"/>
                </a:cubicBezTo>
                <a:cubicBezTo>
                  <a:pt x="1330" y="2367"/>
                  <a:pt x="1865" y="1876"/>
                  <a:pt x="2318" y="1876"/>
                </a:cubicBezTo>
                <a:close/>
                <a:moveTo>
                  <a:pt x="16272" y="3184"/>
                </a:moveTo>
                <a:cubicBezTo>
                  <a:pt x="16500" y="3184"/>
                  <a:pt x="16740" y="3352"/>
                  <a:pt x="16790" y="3632"/>
                </a:cubicBezTo>
                <a:cubicBezTo>
                  <a:pt x="16790" y="3869"/>
                  <a:pt x="16591" y="4153"/>
                  <a:pt x="16354" y="4153"/>
                </a:cubicBezTo>
                <a:cubicBezTo>
                  <a:pt x="16278" y="4153"/>
                  <a:pt x="16193" y="4106"/>
                  <a:pt x="16117" y="4068"/>
                </a:cubicBezTo>
                <a:cubicBezTo>
                  <a:pt x="16041" y="4030"/>
                  <a:pt x="15956" y="3954"/>
                  <a:pt x="15918" y="3916"/>
                </a:cubicBezTo>
                <a:cubicBezTo>
                  <a:pt x="15842" y="3755"/>
                  <a:pt x="15842" y="3594"/>
                  <a:pt x="15880" y="3442"/>
                </a:cubicBezTo>
                <a:cubicBezTo>
                  <a:pt x="15962" y="3264"/>
                  <a:pt x="16114" y="3184"/>
                  <a:pt x="16272" y="3184"/>
                </a:cubicBezTo>
                <a:close/>
                <a:moveTo>
                  <a:pt x="14032" y="2165"/>
                </a:moveTo>
                <a:cubicBezTo>
                  <a:pt x="14137" y="2165"/>
                  <a:pt x="14240" y="2179"/>
                  <a:pt x="14335" y="2210"/>
                </a:cubicBezTo>
                <a:cubicBezTo>
                  <a:pt x="14856" y="2371"/>
                  <a:pt x="15131" y="2883"/>
                  <a:pt x="15046" y="3442"/>
                </a:cubicBezTo>
                <a:cubicBezTo>
                  <a:pt x="15008" y="3755"/>
                  <a:pt x="14809" y="3992"/>
                  <a:pt x="14534" y="4191"/>
                </a:cubicBezTo>
                <a:cubicBezTo>
                  <a:pt x="14382" y="4305"/>
                  <a:pt x="14145" y="4390"/>
                  <a:pt x="13908" y="4390"/>
                </a:cubicBezTo>
                <a:cubicBezTo>
                  <a:pt x="13888" y="4391"/>
                  <a:pt x="13867" y="4392"/>
                  <a:pt x="13847" y="4392"/>
                </a:cubicBezTo>
                <a:cubicBezTo>
                  <a:pt x="13226" y="4392"/>
                  <a:pt x="12531" y="3845"/>
                  <a:pt x="12723" y="3120"/>
                </a:cubicBezTo>
                <a:cubicBezTo>
                  <a:pt x="12850" y="2556"/>
                  <a:pt x="13484" y="2165"/>
                  <a:pt x="14032" y="2165"/>
                </a:cubicBezTo>
                <a:close/>
                <a:moveTo>
                  <a:pt x="14492" y="11636"/>
                </a:moveTo>
                <a:cubicBezTo>
                  <a:pt x="14774" y="11636"/>
                  <a:pt x="15053" y="11826"/>
                  <a:pt x="14894" y="12211"/>
                </a:cubicBezTo>
                <a:cubicBezTo>
                  <a:pt x="14816" y="12400"/>
                  <a:pt x="14646" y="12497"/>
                  <a:pt x="14478" y="12497"/>
                </a:cubicBezTo>
                <a:cubicBezTo>
                  <a:pt x="14300" y="12497"/>
                  <a:pt x="14123" y="12388"/>
                  <a:pt x="14060" y="12164"/>
                </a:cubicBezTo>
                <a:cubicBezTo>
                  <a:pt x="13943" y="11814"/>
                  <a:pt x="14219" y="11636"/>
                  <a:pt x="14492" y="11636"/>
                </a:cubicBezTo>
                <a:close/>
                <a:moveTo>
                  <a:pt x="18159" y="16421"/>
                </a:moveTo>
                <a:cubicBezTo>
                  <a:pt x="18545" y="16421"/>
                  <a:pt x="18851" y="16785"/>
                  <a:pt x="18999" y="17141"/>
                </a:cubicBezTo>
                <a:cubicBezTo>
                  <a:pt x="19160" y="17501"/>
                  <a:pt x="19160" y="17937"/>
                  <a:pt x="19037" y="18288"/>
                </a:cubicBezTo>
                <a:cubicBezTo>
                  <a:pt x="18838" y="18800"/>
                  <a:pt x="18411" y="19236"/>
                  <a:pt x="17852" y="19236"/>
                </a:cubicBezTo>
                <a:cubicBezTo>
                  <a:pt x="16904" y="19198"/>
                  <a:pt x="16752" y="18250"/>
                  <a:pt x="17027" y="17463"/>
                </a:cubicBezTo>
                <a:cubicBezTo>
                  <a:pt x="17141" y="17188"/>
                  <a:pt x="17302" y="16904"/>
                  <a:pt x="17463" y="16752"/>
                </a:cubicBezTo>
                <a:cubicBezTo>
                  <a:pt x="17653" y="16591"/>
                  <a:pt x="17852" y="16477"/>
                  <a:pt x="18051" y="16430"/>
                </a:cubicBezTo>
                <a:cubicBezTo>
                  <a:pt x="18088" y="16424"/>
                  <a:pt x="18123" y="16421"/>
                  <a:pt x="18159" y="16421"/>
                </a:cubicBezTo>
                <a:close/>
                <a:moveTo>
                  <a:pt x="18744" y="22918"/>
                </a:moveTo>
                <a:cubicBezTo>
                  <a:pt x="18904" y="22918"/>
                  <a:pt x="19037" y="23036"/>
                  <a:pt x="19037" y="23227"/>
                </a:cubicBezTo>
                <a:cubicBezTo>
                  <a:pt x="19037" y="23426"/>
                  <a:pt x="18885" y="23587"/>
                  <a:pt x="18724" y="23587"/>
                </a:cubicBezTo>
                <a:cubicBezTo>
                  <a:pt x="18411" y="23587"/>
                  <a:pt x="18288" y="23189"/>
                  <a:pt x="18525" y="22990"/>
                </a:cubicBezTo>
                <a:cubicBezTo>
                  <a:pt x="18597" y="22941"/>
                  <a:pt x="18673" y="22918"/>
                  <a:pt x="18744" y="22918"/>
                </a:cubicBezTo>
                <a:close/>
                <a:moveTo>
                  <a:pt x="18260" y="24046"/>
                </a:moveTo>
                <a:cubicBezTo>
                  <a:pt x="18571" y="24046"/>
                  <a:pt x="18853" y="24296"/>
                  <a:pt x="18961" y="24611"/>
                </a:cubicBezTo>
                <a:cubicBezTo>
                  <a:pt x="19122" y="24962"/>
                  <a:pt x="18961" y="25436"/>
                  <a:pt x="18648" y="25673"/>
                </a:cubicBezTo>
                <a:cubicBezTo>
                  <a:pt x="18511" y="25784"/>
                  <a:pt x="18350" y="25838"/>
                  <a:pt x="18195" y="25838"/>
                </a:cubicBezTo>
                <a:cubicBezTo>
                  <a:pt x="17900" y="25838"/>
                  <a:pt x="17627" y="25644"/>
                  <a:pt x="17577" y="25284"/>
                </a:cubicBezTo>
                <a:cubicBezTo>
                  <a:pt x="17577" y="25161"/>
                  <a:pt x="17539" y="25047"/>
                  <a:pt x="17577" y="24924"/>
                </a:cubicBezTo>
                <a:cubicBezTo>
                  <a:pt x="17615" y="24535"/>
                  <a:pt x="17776" y="24137"/>
                  <a:pt x="18127" y="24061"/>
                </a:cubicBezTo>
                <a:cubicBezTo>
                  <a:pt x="18172" y="24051"/>
                  <a:pt x="18216" y="24046"/>
                  <a:pt x="18260" y="24046"/>
                </a:cubicBezTo>
                <a:close/>
                <a:moveTo>
                  <a:pt x="17630" y="26376"/>
                </a:moveTo>
                <a:cubicBezTo>
                  <a:pt x="17727" y="26376"/>
                  <a:pt x="17821" y="26417"/>
                  <a:pt x="17890" y="26507"/>
                </a:cubicBezTo>
                <a:cubicBezTo>
                  <a:pt x="18174" y="26820"/>
                  <a:pt x="17852" y="27218"/>
                  <a:pt x="17577" y="27218"/>
                </a:cubicBezTo>
                <a:cubicBezTo>
                  <a:pt x="17562" y="27220"/>
                  <a:pt x="17547" y="27220"/>
                  <a:pt x="17533" y="27220"/>
                </a:cubicBezTo>
                <a:cubicBezTo>
                  <a:pt x="17174" y="27220"/>
                  <a:pt x="17111" y="26773"/>
                  <a:pt x="17302" y="26545"/>
                </a:cubicBezTo>
                <a:cubicBezTo>
                  <a:pt x="17390" y="26436"/>
                  <a:pt x="17513" y="26376"/>
                  <a:pt x="17630" y="26376"/>
                </a:cubicBezTo>
                <a:close/>
                <a:moveTo>
                  <a:pt x="2594" y="25840"/>
                </a:moveTo>
                <a:cubicBezTo>
                  <a:pt x="3406" y="25840"/>
                  <a:pt x="3638" y="27199"/>
                  <a:pt x="2722" y="27417"/>
                </a:cubicBezTo>
                <a:cubicBezTo>
                  <a:pt x="2647" y="27433"/>
                  <a:pt x="2576" y="27441"/>
                  <a:pt x="2509" y="27441"/>
                </a:cubicBezTo>
                <a:cubicBezTo>
                  <a:pt x="2258" y="27441"/>
                  <a:pt x="2054" y="27337"/>
                  <a:pt x="1897" y="27180"/>
                </a:cubicBezTo>
                <a:cubicBezTo>
                  <a:pt x="1622" y="26744"/>
                  <a:pt x="1698" y="26033"/>
                  <a:pt x="2371" y="25872"/>
                </a:cubicBezTo>
                <a:cubicBezTo>
                  <a:pt x="2449" y="25850"/>
                  <a:pt x="2524" y="25840"/>
                  <a:pt x="2594" y="25840"/>
                </a:cubicBezTo>
                <a:close/>
                <a:moveTo>
                  <a:pt x="7033" y="25111"/>
                </a:moveTo>
                <a:cubicBezTo>
                  <a:pt x="7716" y="25111"/>
                  <a:pt x="8406" y="25420"/>
                  <a:pt x="8372" y="26270"/>
                </a:cubicBezTo>
                <a:cubicBezTo>
                  <a:pt x="8296" y="27256"/>
                  <a:pt x="7623" y="28128"/>
                  <a:pt x="6836" y="28564"/>
                </a:cubicBezTo>
                <a:cubicBezTo>
                  <a:pt x="6455" y="28759"/>
                  <a:pt x="5985" y="28899"/>
                  <a:pt x="5541" y="28899"/>
                </a:cubicBezTo>
                <a:cubicBezTo>
                  <a:pt x="5014" y="28899"/>
                  <a:pt x="4524" y="28702"/>
                  <a:pt x="4267" y="28166"/>
                </a:cubicBezTo>
                <a:cubicBezTo>
                  <a:pt x="3992" y="27654"/>
                  <a:pt x="4030" y="26943"/>
                  <a:pt x="4381" y="26384"/>
                </a:cubicBezTo>
                <a:cubicBezTo>
                  <a:pt x="4940" y="25635"/>
                  <a:pt x="5926" y="25161"/>
                  <a:pt x="6798" y="25123"/>
                </a:cubicBezTo>
                <a:cubicBezTo>
                  <a:pt x="6876" y="25115"/>
                  <a:pt x="6954" y="25111"/>
                  <a:pt x="7033" y="25111"/>
                </a:cubicBezTo>
                <a:close/>
                <a:moveTo>
                  <a:pt x="6939" y="1738"/>
                </a:moveTo>
                <a:cubicBezTo>
                  <a:pt x="7872" y="1738"/>
                  <a:pt x="8846" y="2022"/>
                  <a:pt x="9794" y="2646"/>
                </a:cubicBezTo>
                <a:cubicBezTo>
                  <a:pt x="10979" y="3395"/>
                  <a:pt x="11927" y="4627"/>
                  <a:pt x="12164" y="6087"/>
                </a:cubicBezTo>
                <a:cubicBezTo>
                  <a:pt x="12363" y="7187"/>
                  <a:pt x="12164" y="8334"/>
                  <a:pt x="12126" y="9443"/>
                </a:cubicBezTo>
                <a:cubicBezTo>
                  <a:pt x="12088" y="10590"/>
                  <a:pt x="12524" y="12249"/>
                  <a:pt x="13434" y="12960"/>
                </a:cubicBezTo>
                <a:cubicBezTo>
                  <a:pt x="13680" y="13164"/>
                  <a:pt x="13965" y="13265"/>
                  <a:pt x="14245" y="13265"/>
                </a:cubicBezTo>
                <a:cubicBezTo>
                  <a:pt x="14720" y="13265"/>
                  <a:pt x="15179" y="12974"/>
                  <a:pt x="15406" y="12401"/>
                </a:cubicBezTo>
                <a:cubicBezTo>
                  <a:pt x="15605" y="11974"/>
                  <a:pt x="15330" y="11216"/>
                  <a:pt x="15093" y="10865"/>
                </a:cubicBezTo>
                <a:cubicBezTo>
                  <a:pt x="14335" y="9917"/>
                  <a:pt x="13235" y="9206"/>
                  <a:pt x="13311" y="7860"/>
                </a:cubicBezTo>
                <a:cubicBezTo>
                  <a:pt x="13349" y="6798"/>
                  <a:pt x="14022" y="5765"/>
                  <a:pt x="14932" y="5414"/>
                </a:cubicBezTo>
                <a:cubicBezTo>
                  <a:pt x="15233" y="5281"/>
                  <a:pt x="15543" y="5220"/>
                  <a:pt x="15853" y="5220"/>
                </a:cubicBezTo>
                <a:cubicBezTo>
                  <a:pt x="16928" y="5220"/>
                  <a:pt x="17990" y="5945"/>
                  <a:pt x="18601" y="6836"/>
                </a:cubicBezTo>
                <a:cubicBezTo>
                  <a:pt x="19198" y="7708"/>
                  <a:pt x="19511" y="8808"/>
                  <a:pt x="19549" y="9917"/>
                </a:cubicBezTo>
                <a:cubicBezTo>
                  <a:pt x="19596" y="11263"/>
                  <a:pt x="19312" y="12638"/>
                  <a:pt x="18724" y="13870"/>
                </a:cubicBezTo>
                <a:cubicBezTo>
                  <a:pt x="18127" y="15055"/>
                  <a:pt x="17065" y="15880"/>
                  <a:pt x="16515" y="17065"/>
                </a:cubicBezTo>
                <a:cubicBezTo>
                  <a:pt x="16155" y="17814"/>
                  <a:pt x="16117" y="18762"/>
                  <a:pt x="16591" y="19435"/>
                </a:cubicBezTo>
                <a:cubicBezTo>
                  <a:pt x="17141" y="20184"/>
                  <a:pt x="18326" y="20269"/>
                  <a:pt x="18648" y="21217"/>
                </a:cubicBezTo>
                <a:cubicBezTo>
                  <a:pt x="18961" y="22165"/>
                  <a:pt x="18212" y="22829"/>
                  <a:pt x="17738" y="23540"/>
                </a:cubicBezTo>
                <a:cubicBezTo>
                  <a:pt x="16904" y="24725"/>
                  <a:pt x="17065" y="26194"/>
                  <a:pt x="16591" y="27531"/>
                </a:cubicBezTo>
                <a:cubicBezTo>
                  <a:pt x="16392" y="28204"/>
                  <a:pt x="15994" y="28754"/>
                  <a:pt x="15283" y="29076"/>
                </a:cubicBezTo>
                <a:cubicBezTo>
                  <a:pt x="14740" y="29329"/>
                  <a:pt x="14027" y="29471"/>
                  <a:pt x="13291" y="29471"/>
                </a:cubicBezTo>
                <a:cubicBezTo>
                  <a:pt x="11625" y="29471"/>
                  <a:pt x="9845" y="28740"/>
                  <a:pt x="9680" y="26905"/>
                </a:cubicBezTo>
                <a:cubicBezTo>
                  <a:pt x="9595" y="26346"/>
                  <a:pt x="9718" y="25796"/>
                  <a:pt x="9756" y="25199"/>
                </a:cubicBezTo>
                <a:cubicBezTo>
                  <a:pt x="9756" y="24147"/>
                  <a:pt x="9166" y="23349"/>
                  <a:pt x="8204" y="23349"/>
                </a:cubicBezTo>
                <a:cubicBezTo>
                  <a:pt x="8083" y="23349"/>
                  <a:pt x="7955" y="23362"/>
                  <a:pt x="7822" y="23388"/>
                </a:cubicBezTo>
                <a:cubicBezTo>
                  <a:pt x="6547" y="23658"/>
                  <a:pt x="5412" y="24655"/>
                  <a:pt x="4129" y="24655"/>
                </a:cubicBezTo>
                <a:cubicBezTo>
                  <a:pt x="3742" y="24655"/>
                  <a:pt x="3342" y="24565"/>
                  <a:pt x="2921" y="24336"/>
                </a:cubicBezTo>
                <a:cubicBezTo>
                  <a:pt x="1499" y="23540"/>
                  <a:pt x="1262" y="21454"/>
                  <a:pt x="1499" y="19795"/>
                </a:cubicBezTo>
                <a:cubicBezTo>
                  <a:pt x="1821" y="17577"/>
                  <a:pt x="2248" y="15681"/>
                  <a:pt x="1935" y="13396"/>
                </a:cubicBezTo>
                <a:cubicBezTo>
                  <a:pt x="1622" y="11064"/>
                  <a:pt x="987" y="8656"/>
                  <a:pt x="1660" y="6286"/>
                </a:cubicBezTo>
                <a:cubicBezTo>
                  <a:pt x="2456" y="3566"/>
                  <a:pt x="4569" y="1738"/>
                  <a:pt x="6939" y="1738"/>
                </a:cubicBezTo>
                <a:close/>
                <a:moveTo>
                  <a:pt x="8794" y="28341"/>
                </a:moveTo>
                <a:cubicBezTo>
                  <a:pt x="9033" y="28341"/>
                  <a:pt x="9266" y="28470"/>
                  <a:pt x="9358" y="28754"/>
                </a:cubicBezTo>
                <a:cubicBezTo>
                  <a:pt x="9481" y="29038"/>
                  <a:pt x="9282" y="29427"/>
                  <a:pt x="9007" y="29512"/>
                </a:cubicBezTo>
                <a:cubicBezTo>
                  <a:pt x="8945" y="29531"/>
                  <a:pt x="8886" y="29541"/>
                  <a:pt x="8827" y="29541"/>
                </a:cubicBezTo>
                <a:cubicBezTo>
                  <a:pt x="8768" y="29541"/>
                  <a:pt x="8708" y="29531"/>
                  <a:pt x="8647" y="29512"/>
                </a:cubicBezTo>
                <a:cubicBezTo>
                  <a:pt x="8495" y="29465"/>
                  <a:pt x="8334" y="29427"/>
                  <a:pt x="8258" y="29313"/>
                </a:cubicBezTo>
                <a:cubicBezTo>
                  <a:pt x="8135" y="29152"/>
                  <a:pt x="8135" y="28953"/>
                  <a:pt x="8173" y="28754"/>
                </a:cubicBezTo>
                <a:cubicBezTo>
                  <a:pt x="8276" y="28489"/>
                  <a:pt x="8539" y="28341"/>
                  <a:pt x="8794" y="28341"/>
                </a:cubicBezTo>
                <a:close/>
                <a:moveTo>
                  <a:pt x="1" y="1"/>
                </a:moveTo>
                <a:lnTo>
                  <a:pt x="1" y="31361"/>
                </a:lnTo>
                <a:lnTo>
                  <a:pt x="20933" y="31361"/>
                </a:lnTo>
                <a:lnTo>
                  <a:pt x="20933" y="1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8" name="Google Shape;868;p17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9" name="Google Shape;869;p17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0" name="Google Shape;870;p17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1" name="Google Shape;871;p17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872" name="Google Shape;872;p17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17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17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75" name="Google Shape;875;p17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6" name="Google Shape;876;p17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7" name="Google Shape;877;p17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8" name="Google Shape;878;p17"/>
          <p:cNvSpPr/>
          <p:nvPr/>
        </p:nvSpPr>
        <p:spPr>
          <a:xfrm rot="8804286">
            <a:off x="2340522" y="843508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9" name="Google Shape;879;p17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0" name="Google Shape;880;p17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1" name="Google Shape;881;p17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2" name="Google Shape;882;p17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3" name="Google Shape;883;p17"/>
          <p:cNvSpPr/>
          <p:nvPr/>
        </p:nvSpPr>
        <p:spPr>
          <a:xfrm rot="-2873591">
            <a:off x="8062264" y="3097120"/>
            <a:ext cx="476547" cy="579528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84" name="Google Shape;884;p17"/>
          <p:cNvGrpSpPr/>
          <p:nvPr/>
        </p:nvGrpSpPr>
        <p:grpSpPr>
          <a:xfrm rot="1186057">
            <a:off x="1051358" y="2957026"/>
            <a:ext cx="846034" cy="859724"/>
            <a:chOff x="-2803299" y="2304605"/>
            <a:chExt cx="1513937" cy="1524159"/>
          </a:xfrm>
        </p:grpSpPr>
        <p:sp>
          <p:nvSpPr>
            <p:cNvPr id="885" name="Google Shape;885;p17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86" name="Google Shape;886;p17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887" name="Google Shape;887;p17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8" name="Google Shape;888;p17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9" name="Google Shape;889;p17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0" name="Google Shape;890;p17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1" name="Google Shape;891;p17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2" name="Google Shape;892;p17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3" name="Google Shape;893;p17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4" name="Google Shape;894;p17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5" name="Google Shape;895;p17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6" name="Google Shape;896;p17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7" name="Google Shape;897;p17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8" name="Google Shape;898;p17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9" name="Google Shape;899;p17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0" name="Google Shape;900;p17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1" name="Google Shape;901;p17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2" name="Google Shape;902;p17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3" name="Google Shape;903;p17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4" name="Google Shape;904;p17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5" name="Google Shape;905;p17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6" name="Google Shape;906;p17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7" name="Google Shape;907;p17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8" name="Google Shape;908;p17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9" name="Google Shape;909;p17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0" name="Google Shape;910;p17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1" name="Google Shape;911;p17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2" name="Google Shape;912;p17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3" name="Google Shape;913;p17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4" name="Google Shape;914;p17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5" name="Google Shape;915;p17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6" name="Google Shape;916;p17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7" name="Google Shape;917;p17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918" name="Google Shape;918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19" name="Google Shape;919;p17"/>
          <p:cNvSpPr txBox="1"/>
          <p:nvPr>
            <p:ph idx="1" type="subTitle"/>
          </p:nvPr>
        </p:nvSpPr>
        <p:spPr>
          <a:xfrm>
            <a:off x="2180388" y="3672598"/>
            <a:ext cx="47811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920" name="Google Shape;920;p17"/>
          <p:cNvSpPr txBox="1"/>
          <p:nvPr>
            <p:ph type="ctrTitle"/>
          </p:nvPr>
        </p:nvSpPr>
        <p:spPr>
          <a:xfrm>
            <a:off x="1007650" y="790500"/>
            <a:ext cx="71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921" name="Google Shape;921;p17"/>
          <p:cNvCxnSpPr/>
          <p:nvPr/>
        </p:nvCxnSpPr>
        <p:spPr>
          <a:xfrm>
            <a:off x="3738138" y="1368279"/>
            <a:ext cx="1665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ACKGROUND">
  <p:cSld name="TITLE_1_1_1_1_1_1_2_1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p18"/>
          <p:cNvSpPr/>
          <p:nvPr/>
        </p:nvSpPr>
        <p:spPr>
          <a:xfrm rot="5400000">
            <a:off x="1973684" y="-2021337"/>
            <a:ext cx="5187079" cy="9191653"/>
          </a:xfrm>
          <a:custGeom>
            <a:rect b="b" l="l" r="r" t="t"/>
            <a:pathLst>
              <a:path extrusionOk="0" h="31362" w="20934">
                <a:moveTo>
                  <a:pt x="3759" y="1526"/>
                </a:moveTo>
                <a:cubicBezTo>
                  <a:pt x="3900" y="1526"/>
                  <a:pt x="4028" y="1595"/>
                  <a:pt x="4068" y="1783"/>
                </a:cubicBezTo>
                <a:cubicBezTo>
                  <a:pt x="4106" y="1973"/>
                  <a:pt x="3992" y="2134"/>
                  <a:pt x="3831" y="2172"/>
                </a:cubicBezTo>
                <a:cubicBezTo>
                  <a:pt x="3756" y="2212"/>
                  <a:pt x="3640" y="2241"/>
                  <a:pt x="3529" y="2241"/>
                </a:cubicBezTo>
                <a:cubicBezTo>
                  <a:pt x="3403" y="2241"/>
                  <a:pt x="3284" y="2202"/>
                  <a:pt x="3243" y="2096"/>
                </a:cubicBezTo>
                <a:cubicBezTo>
                  <a:pt x="3158" y="1935"/>
                  <a:pt x="3281" y="1736"/>
                  <a:pt x="3395" y="1660"/>
                </a:cubicBezTo>
                <a:cubicBezTo>
                  <a:pt x="3490" y="1583"/>
                  <a:pt x="3630" y="1526"/>
                  <a:pt x="3759" y="1526"/>
                </a:cubicBezTo>
                <a:close/>
                <a:moveTo>
                  <a:pt x="2318" y="1876"/>
                </a:moveTo>
                <a:cubicBezTo>
                  <a:pt x="2571" y="1876"/>
                  <a:pt x="2798" y="2029"/>
                  <a:pt x="2883" y="2409"/>
                </a:cubicBezTo>
                <a:cubicBezTo>
                  <a:pt x="2959" y="2845"/>
                  <a:pt x="2608" y="3480"/>
                  <a:pt x="2172" y="3556"/>
                </a:cubicBezTo>
                <a:cubicBezTo>
                  <a:pt x="2142" y="3561"/>
                  <a:pt x="2111" y="3563"/>
                  <a:pt x="2080" y="3563"/>
                </a:cubicBezTo>
                <a:cubicBezTo>
                  <a:pt x="1867" y="3563"/>
                  <a:pt x="1640" y="3450"/>
                  <a:pt x="1499" y="3243"/>
                </a:cubicBezTo>
                <a:cubicBezTo>
                  <a:pt x="1423" y="3120"/>
                  <a:pt x="1385" y="3006"/>
                  <a:pt x="1385" y="2921"/>
                </a:cubicBezTo>
                <a:cubicBezTo>
                  <a:pt x="1330" y="2367"/>
                  <a:pt x="1865" y="1876"/>
                  <a:pt x="2318" y="1876"/>
                </a:cubicBezTo>
                <a:close/>
                <a:moveTo>
                  <a:pt x="16272" y="3184"/>
                </a:moveTo>
                <a:cubicBezTo>
                  <a:pt x="16500" y="3184"/>
                  <a:pt x="16740" y="3352"/>
                  <a:pt x="16790" y="3632"/>
                </a:cubicBezTo>
                <a:cubicBezTo>
                  <a:pt x="16790" y="3869"/>
                  <a:pt x="16591" y="4153"/>
                  <a:pt x="16354" y="4153"/>
                </a:cubicBezTo>
                <a:cubicBezTo>
                  <a:pt x="16278" y="4153"/>
                  <a:pt x="16193" y="4106"/>
                  <a:pt x="16117" y="4068"/>
                </a:cubicBezTo>
                <a:cubicBezTo>
                  <a:pt x="16041" y="4030"/>
                  <a:pt x="15956" y="3954"/>
                  <a:pt x="15918" y="3916"/>
                </a:cubicBezTo>
                <a:cubicBezTo>
                  <a:pt x="15842" y="3755"/>
                  <a:pt x="15842" y="3594"/>
                  <a:pt x="15880" y="3442"/>
                </a:cubicBezTo>
                <a:cubicBezTo>
                  <a:pt x="15962" y="3264"/>
                  <a:pt x="16114" y="3184"/>
                  <a:pt x="16272" y="3184"/>
                </a:cubicBezTo>
                <a:close/>
                <a:moveTo>
                  <a:pt x="14032" y="2165"/>
                </a:moveTo>
                <a:cubicBezTo>
                  <a:pt x="14137" y="2165"/>
                  <a:pt x="14240" y="2179"/>
                  <a:pt x="14335" y="2210"/>
                </a:cubicBezTo>
                <a:cubicBezTo>
                  <a:pt x="14856" y="2371"/>
                  <a:pt x="15131" y="2883"/>
                  <a:pt x="15046" y="3442"/>
                </a:cubicBezTo>
                <a:cubicBezTo>
                  <a:pt x="15008" y="3755"/>
                  <a:pt x="14809" y="3992"/>
                  <a:pt x="14534" y="4191"/>
                </a:cubicBezTo>
                <a:cubicBezTo>
                  <a:pt x="14382" y="4305"/>
                  <a:pt x="14145" y="4390"/>
                  <a:pt x="13908" y="4390"/>
                </a:cubicBezTo>
                <a:cubicBezTo>
                  <a:pt x="13888" y="4391"/>
                  <a:pt x="13867" y="4392"/>
                  <a:pt x="13847" y="4392"/>
                </a:cubicBezTo>
                <a:cubicBezTo>
                  <a:pt x="13226" y="4392"/>
                  <a:pt x="12531" y="3845"/>
                  <a:pt x="12723" y="3120"/>
                </a:cubicBezTo>
                <a:cubicBezTo>
                  <a:pt x="12850" y="2556"/>
                  <a:pt x="13484" y="2165"/>
                  <a:pt x="14032" y="2165"/>
                </a:cubicBezTo>
                <a:close/>
                <a:moveTo>
                  <a:pt x="14492" y="11636"/>
                </a:moveTo>
                <a:cubicBezTo>
                  <a:pt x="14774" y="11636"/>
                  <a:pt x="15053" y="11826"/>
                  <a:pt x="14894" y="12211"/>
                </a:cubicBezTo>
                <a:cubicBezTo>
                  <a:pt x="14816" y="12400"/>
                  <a:pt x="14646" y="12497"/>
                  <a:pt x="14478" y="12497"/>
                </a:cubicBezTo>
                <a:cubicBezTo>
                  <a:pt x="14300" y="12497"/>
                  <a:pt x="14123" y="12388"/>
                  <a:pt x="14060" y="12164"/>
                </a:cubicBezTo>
                <a:cubicBezTo>
                  <a:pt x="13943" y="11814"/>
                  <a:pt x="14219" y="11636"/>
                  <a:pt x="14492" y="11636"/>
                </a:cubicBezTo>
                <a:close/>
                <a:moveTo>
                  <a:pt x="18159" y="16421"/>
                </a:moveTo>
                <a:cubicBezTo>
                  <a:pt x="18545" y="16421"/>
                  <a:pt x="18851" y="16785"/>
                  <a:pt x="18999" y="17141"/>
                </a:cubicBezTo>
                <a:cubicBezTo>
                  <a:pt x="19160" y="17501"/>
                  <a:pt x="19160" y="17937"/>
                  <a:pt x="19037" y="18288"/>
                </a:cubicBezTo>
                <a:cubicBezTo>
                  <a:pt x="18838" y="18800"/>
                  <a:pt x="18411" y="19236"/>
                  <a:pt x="17852" y="19236"/>
                </a:cubicBezTo>
                <a:cubicBezTo>
                  <a:pt x="16904" y="19198"/>
                  <a:pt x="16752" y="18250"/>
                  <a:pt x="17027" y="17463"/>
                </a:cubicBezTo>
                <a:cubicBezTo>
                  <a:pt x="17141" y="17188"/>
                  <a:pt x="17302" y="16904"/>
                  <a:pt x="17463" y="16752"/>
                </a:cubicBezTo>
                <a:cubicBezTo>
                  <a:pt x="17653" y="16591"/>
                  <a:pt x="17852" y="16477"/>
                  <a:pt x="18051" y="16430"/>
                </a:cubicBezTo>
                <a:cubicBezTo>
                  <a:pt x="18088" y="16424"/>
                  <a:pt x="18123" y="16421"/>
                  <a:pt x="18159" y="16421"/>
                </a:cubicBezTo>
                <a:close/>
                <a:moveTo>
                  <a:pt x="18744" y="22918"/>
                </a:moveTo>
                <a:cubicBezTo>
                  <a:pt x="18904" y="22918"/>
                  <a:pt x="19037" y="23036"/>
                  <a:pt x="19037" y="23227"/>
                </a:cubicBezTo>
                <a:cubicBezTo>
                  <a:pt x="19037" y="23426"/>
                  <a:pt x="18885" y="23587"/>
                  <a:pt x="18724" y="23587"/>
                </a:cubicBezTo>
                <a:cubicBezTo>
                  <a:pt x="18411" y="23587"/>
                  <a:pt x="18288" y="23189"/>
                  <a:pt x="18525" y="22990"/>
                </a:cubicBezTo>
                <a:cubicBezTo>
                  <a:pt x="18597" y="22941"/>
                  <a:pt x="18673" y="22918"/>
                  <a:pt x="18744" y="22918"/>
                </a:cubicBezTo>
                <a:close/>
                <a:moveTo>
                  <a:pt x="18260" y="24046"/>
                </a:moveTo>
                <a:cubicBezTo>
                  <a:pt x="18571" y="24046"/>
                  <a:pt x="18853" y="24296"/>
                  <a:pt x="18961" y="24611"/>
                </a:cubicBezTo>
                <a:cubicBezTo>
                  <a:pt x="19122" y="24962"/>
                  <a:pt x="18961" y="25436"/>
                  <a:pt x="18648" y="25673"/>
                </a:cubicBezTo>
                <a:cubicBezTo>
                  <a:pt x="18511" y="25784"/>
                  <a:pt x="18350" y="25838"/>
                  <a:pt x="18195" y="25838"/>
                </a:cubicBezTo>
                <a:cubicBezTo>
                  <a:pt x="17900" y="25838"/>
                  <a:pt x="17627" y="25644"/>
                  <a:pt x="17577" y="25284"/>
                </a:cubicBezTo>
                <a:cubicBezTo>
                  <a:pt x="17577" y="25161"/>
                  <a:pt x="17539" y="25047"/>
                  <a:pt x="17577" y="24924"/>
                </a:cubicBezTo>
                <a:cubicBezTo>
                  <a:pt x="17615" y="24535"/>
                  <a:pt x="17776" y="24137"/>
                  <a:pt x="18127" y="24061"/>
                </a:cubicBezTo>
                <a:cubicBezTo>
                  <a:pt x="18172" y="24051"/>
                  <a:pt x="18216" y="24046"/>
                  <a:pt x="18260" y="24046"/>
                </a:cubicBezTo>
                <a:close/>
                <a:moveTo>
                  <a:pt x="17630" y="26376"/>
                </a:moveTo>
                <a:cubicBezTo>
                  <a:pt x="17727" y="26376"/>
                  <a:pt x="17821" y="26417"/>
                  <a:pt x="17890" y="26507"/>
                </a:cubicBezTo>
                <a:cubicBezTo>
                  <a:pt x="18174" y="26820"/>
                  <a:pt x="17852" y="27218"/>
                  <a:pt x="17577" y="27218"/>
                </a:cubicBezTo>
                <a:cubicBezTo>
                  <a:pt x="17562" y="27220"/>
                  <a:pt x="17547" y="27220"/>
                  <a:pt x="17533" y="27220"/>
                </a:cubicBezTo>
                <a:cubicBezTo>
                  <a:pt x="17174" y="27220"/>
                  <a:pt x="17111" y="26773"/>
                  <a:pt x="17302" y="26545"/>
                </a:cubicBezTo>
                <a:cubicBezTo>
                  <a:pt x="17390" y="26436"/>
                  <a:pt x="17513" y="26376"/>
                  <a:pt x="17630" y="26376"/>
                </a:cubicBezTo>
                <a:close/>
                <a:moveTo>
                  <a:pt x="2594" y="25840"/>
                </a:moveTo>
                <a:cubicBezTo>
                  <a:pt x="3406" y="25840"/>
                  <a:pt x="3638" y="27199"/>
                  <a:pt x="2722" y="27417"/>
                </a:cubicBezTo>
                <a:cubicBezTo>
                  <a:pt x="2647" y="27433"/>
                  <a:pt x="2576" y="27441"/>
                  <a:pt x="2509" y="27441"/>
                </a:cubicBezTo>
                <a:cubicBezTo>
                  <a:pt x="2258" y="27441"/>
                  <a:pt x="2054" y="27337"/>
                  <a:pt x="1897" y="27180"/>
                </a:cubicBezTo>
                <a:cubicBezTo>
                  <a:pt x="1622" y="26744"/>
                  <a:pt x="1698" y="26033"/>
                  <a:pt x="2371" y="25872"/>
                </a:cubicBezTo>
                <a:cubicBezTo>
                  <a:pt x="2449" y="25850"/>
                  <a:pt x="2524" y="25840"/>
                  <a:pt x="2594" y="25840"/>
                </a:cubicBezTo>
                <a:close/>
                <a:moveTo>
                  <a:pt x="7033" y="25111"/>
                </a:moveTo>
                <a:cubicBezTo>
                  <a:pt x="7716" y="25111"/>
                  <a:pt x="8406" y="25420"/>
                  <a:pt x="8372" y="26270"/>
                </a:cubicBezTo>
                <a:cubicBezTo>
                  <a:pt x="8296" y="27256"/>
                  <a:pt x="7623" y="28128"/>
                  <a:pt x="6836" y="28564"/>
                </a:cubicBezTo>
                <a:cubicBezTo>
                  <a:pt x="6455" y="28759"/>
                  <a:pt x="5985" y="28899"/>
                  <a:pt x="5541" y="28899"/>
                </a:cubicBezTo>
                <a:cubicBezTo>
                  <a:pt x="5014" y="28899"/>
                  <a:pt x="4524" y="28702"/>
                  <a:pt x="4267" y="28166"/>
                </a:cubicBezTo>
                <a:cubicBezTo>
                  <a:pt x="3992" y="27654"/>
                  <a:pt x="4030" y="26943"/>
                  <a:pt x="4381" y="26384"/>
                </a:cubicBezTo>
                <a:cubicBezTo>
                  <a:pt x="4940" y="25635"/>
                  <a:pt x="5926" y="25161"/>
                  <a:pt x="6798" y="25123"/>
                </a:cubicBezTo>
                <a:cubicBezTo>
                  <a:pt x="6876" y="25115"/>
                  <a:pt x="6954" y="25111"/>
                  <a:pt x="7033" y="25111"/>
                </a:cubicBezTo>
                <a:close/>
                <a:moveTo>
                  <a:pt x="6939" y="1738"/>
                </a:moveTo>
                <a:cubicBezTo>
                  <a:pt x="7872" y="1738"/>
                  <a:pt x="8846" y="2022"/>
                  <a:pt x="9794" y="2646"/>
                </a:cubicBezTo>
                <a:cubicBezTo>
                  <a:pt x="10979" y="3395"/>
                  <a:pt x="11927" y="4627"/>
                  <a:pt x="12164" y="6087"/>
                </a:cubicBezTo>
                <a:cubicBezTo>
                  <a:pt x="12363" y="7187"/>
                  <a:pt x="12164" y="8334"/>
                  <a:pt x="12126" y="9443"/>
                </a:cubicBezTo>
                <a:cubicBezTo>
                  <a:pt x="12088" y="10590"/>
                  <a:pt x="12524" y="12249"/>
                  <a:pt x="13434" y="12960"/>
                </a:cubicBezTo>
                <a:cubicBezTo>
                  <a:pt x="13680" y="13164"/>
                  <a:pt x="13965" y="13265"/>
                  <a:pt x="14245" y="13265"/>
                </a:cubicBezTo>
                <a:cubicBezTo>
                  <a:pt x="14720" y="13265"/>
                  <a:pt x="15179" y="12974"/>
                  <a:pt x="15406" y="12401"/>
                </a:cubicBezTo>
                <a:cubicBezTo>
                  <a:pt x="15605" y="11974"/>
                  <a:pt x="15330" y="11216"/>
                  <a:pt x="15093" y="10865"/>
                </a:cubicBezTo>
                <a:cubicBezTo>
                  <a:pt x="14335" y="9917"/>
                  <a:pt x="13235" y="9206"/>
                  <a:pt x="13311" y="7860"/>
                </a:cubicBezTo>
                <a:cubicBezTo>
                  <a:pt x="13349" y="6798"/>
                  <a:pt x="14022" y="5765"/>
                  <a:pt x="14932" y="5414"/>
                </a:cubicBezTo>
                <a:cubicBezTo>
                  <a:pt x="15233" y="5281"/>
                  <a:pt x="15543" y="5220"/>
                  <a:pt x="15853" y="5220"/>
                </a:cubicBezTo>
                <a:cubicBezTo>
                  <a:pt x="16928" y="5220"/>
                  <a:pt x="17990" y="5945"/>
                  <a:pt x="18601" y="6836"/>
                </a:cubicBezTo>
                <a:cubicBezTo>
                  <a:pt x="19198" y="7708"/>
                  <a:pt x="19511" y="8808"/>
                  <a:pt x="19549" y="9917"/>
                </a:cubicBezTo>
                <a:cubicBezTo>
                  <a:pt x="19596" y="11263"/>
                  <a:pt x="19312" y="12638"/>
                  <a:pt x="18724" y="13870"/>
                </a:cubicBezTo>
                <a:cubicBezTo>
                  <a:pt x="18127" y="15055"/>
                  <a:pt x="17065" y="15880"/>
                  <a:pt x="16515" y="17065"/>
                </a:cubicBezTo>
                <a:cubicBezTo>
                  <a:pt x="16155" y="17814"/>
                  <a:pt x="16117" y="18762"/>
                  <a:pt x="16591" y="19435"/>
                </a:cubicBezTo>
                <a:cubicBezTo>
                  <a:pt x="17141" y="20184"/>
                  <a:pt x="18326" y="20269"/>
                  <a:pt x="18648" y="21217"/>
                </a:cubicBezTo>
                <a:cubicBezTo>
                  <a:pt x="18961" y="22165"/>
                  <a:pt x="18212" y="22829"/>
                  <a:pt x="17738" y="23540"/>
                </a:cubicBezTo>
                <a:cubicBezTo>
                  <a:pt x="16904" y="24725"/>
                  <a:pt x="17065" y="26194"/>
                  <a:pt x="16591" y="27531"/>
                </a:cubicBezTo>
                <a:cubicBezTo>
                  <a:pt x="16392" y="28204"/>
                  <a:pt x="15994" y="28754"/>
                  <a:pt x="15283" y="29076"/>
                </a:cubicBezTo>
                <a:cubicBezTo>
                  <a:pt x="14740" y="29329"/>
                  <a:pt x="14027" y="29471"/>
                  <a:pt x="13291" y="29471"/>
                </a:cubicBezTo>
                <a:cubicBezTo>
                  <a:pt x="11625" y="29471"/>
                  <a:pt x="9845" y="28740"/>
                  <a:pt x="9680" y="26905"/>
                </a:cubicBezTo>
                <a:cubicBezTo>
                  <a:pt x="9595" y="26346"/>
                  <a:pt x="9718" y="25796"/>
                  <a:pt x="9756" y="25199"/>
                </a:cubicBezTo>
                <a:cubicBezTo>
                  <a:pt x="9756" y="24147"/>
                  <a:pt x="9166" y="23349"/>
                  <a:pt x="8204" y="23349"/>
                </a:cubicBezTo>
                <a:cubicBezTo>
                  <a:pt x="8083" y="23349"/>
                  <a:pt x="7955" y="23362"/>
                  <a:pt x="7822" y="23388"/>
                </a:cubicBezTo>
                <a:cubicBezTo>
                  <a:pt x="6547" y="23658"/>
                  <a:pt x="5412" y="24655"/>
                  <a:pt x="4129" y="24655"/>
                </a:cubicBezTo>
                <a:cubicBezTo>
                  <a:pt x="3742" y="24655"/>
                  <a:pt x="3342" y="24565"/>
                  <a:pt x="2921" y="24336"/>
                </a:cubicBezTo>
                <a:cubicBezTo>
                  <a:pt x="1499" y="23540"/>
                  <a:pt x="1262" y="21454"/>
                  <a:pt x="1499" y="19795"/>
                </a:cubicBezTo>
                <a:cubicBezTo>
                  <a:pt x="1821" y="17577"/>
                  <a:pt x="2248" y="15681"/>
                  <a:pt x="1935" y="13396"/>
                </a:cubicBezTo>
                <a:cubicBezTo>
                  <a:pt x="1622" y="11064"/>
                  <a:pt x="987" y="8656"/>
                  <a:pt x="1660" y="6286"/>
                </a:cubicBezTo>
                <a:cubicBezTo>
                  <a:pt x="2456" y="3566"/>
                  <a:pt x="4569" y="1738"/>
                  <a:pt x="6939" y="1738"/>
                </a:cubicBezTo>
                <a:close/>
                <a:moveTo>
                  <a:pt x="8794" y="28341"/>
                </a:moveTo>
                <a:cubicBezTo>
                  <a:pt x="9033" y="28341"/>
                  <a:pt x="9266" y="28470"/>
                  <a:pt x="9358" y="28754"/>
                </a:cubicBezTo>
                <a:cubicBezTo>
                  <a:pt x="9481" y="29038"/>
                  <a:pt x="9282" y="29427"/>
                  <a:pt x="9007" y="29512"/>
                </a:cubicBezTo>
                <a:cubicBezTo>
                  <a:pt x="8945" y="29531"/>
                  <a:pt x="8886" y="29541"/>
                  <a:pt x="8827" y="29541"/>
                </a:cubicBezTo>
                <a:cubicBezTo>
                  <a:pt x="8768" y="29541"/>
                  <a:pt x="8708" y="29531"/>
                  <a:pt x="8647" y="29512"/>
                </a:cubicBezTo>
                <a:cubicBezTo>
                  <a:pt x="8495" y="29465"/>
                  <a:pt x="8334" y="29427"/>
                  <a:pt x="8258" y="29313"/>
                </a:cubicBezTo>
                <a:cubicBezTo>
                  <a:pt x="8135" y="29152"/>
                  <a:pt x="8135" y="28953"/>
                  <a:pt x="8173" y="28754"/>
                </a:cubicBezTo>
                <a:cubicBezTo>
                  <a:pt x="8276" y="28489"/>
                  <a:pt x="8539" y="28341"/>
                  <a:pt x="8794" y="28341"/>
                </a:cubicBezTo>
                <a:close/>
                <a:moveTo>
                  <a:pt x="1" y="1"/>
                </a:moveTo>
                <a:lnTo>
                  <a:pt x="1" y="31361"/>
                </a:lnTo>
                <a:lnTo>
                  <a:pt x="20933" y="31361"/>
                </a:lnTo>
                <a:lnTo>
                  <a:pt x="20933" y="1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4" name="Google Shape;924;p18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5" name="Google Shape;925;p18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6" name="Google Shape;926;p18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27" name="Google Shape;927;p18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928" name="Google Shape;928;p18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18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18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1" name="Google Shape;931;p18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2" name="Google Shape;932;p18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3" name="Google Shape;933;p18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4" name="Google Shape;934;p18"/>
          <p:cNvSpPr/>
          <p:nvPr/>
        </p:nvSpPr>
        <p:spPr>
          <a:xfrm rot="8804286">
            <a:off x="2340522" y="843508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5" name="Google Shape;935;p18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6" name="Google Shape;936;p18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7" name="Google Shape;937;p18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8" name="Google Shape;938;p18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9" name="Google Shape;939;p18"/>
          <p:cNvSpPr/>
          <p:nvPr/>
        </p:nvSpPr>
        <p:spPr>
          <a:xfrm rot="-2873591">
            <a:off x="8062264" y="3097120"/>
            <a:ext cx="476547" cy="579528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40" name="Google Shape;940;p18"/>
          <p:cNvGrpSpPr/>
          <p:nvPr/>
        </p:nvGrpSpPr>
        <p:grpSpPr>
          <a:xfrm rot="1186057">
            <a:off x="1051358" y="2957026"/>
            <a:ext cx="846034" cy="859724"/>
            <a:chOff x="-2803299" y="2304605"/>
            <a:chExt cx="1513937" cy="1524159"/>
          </a:xfrm>
        </p:grpSpPr>
        <p:sp>
          <p:nvSpPr>
            <p:cNvPr id="941" name="Google Shape;941;p18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42" name="Google Shape;942;p18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943" name="Google Shape;943;p18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4" name="Google Shape;944;p18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5" name="Google Shape;945;p18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6" name="Google Shape;946;p18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7" name="Google Shape;947;p18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8" name="Google Shape;948;p18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9" name="Google Shape;949;p18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0" name="Google Shape;950;p18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1" name="Google Shape;951;p18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2" name="Google Shape;952;p18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3" name="Google Shape;953;p18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4" name="Google Shape;954;p18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5" name="Google Shape;955;p18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6" name="Google Shape;956;p18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7" name="Google Shape;957;p18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8" name="Google Shape;958;p18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9" name="Google Shape;959;p18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0" name="Google Shape;960;p18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1" name="Google Shape;961;p18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2" name="Google Shape;962;p18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3" name="Google Shape;963;p18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4" name="Google Shape;964;p18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5" name="Google Shape;965;p18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6" name="Google Shape;966;p18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7" name="Google Shape;967;p18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8" name="Google Shape;968;p18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9" name="Google Shape;969;p18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0" name="Google Shape;970;p18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1" name="Google Shape;971;p18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2" name="Google Shape;972;p18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3" name="Google Shape;973;p18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974" name="Google Shape;974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title + subtitle">
  <p:cSld name="TITLE_1_1_1_1_1_1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975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19"/>
          <p:cNvSpPr/>
          <p:nvPr/>
        </p:nvSpPr>
        <p:spPr>
          <a:xfrm rot="10800000">
            <a:off x="-3" y="3872798"/>
            <a:ext cx="4210053" cy="1264527"/>
          </a:xfrm>
          <a:custGeom>
            <a:rect b="b" l="l" r="r" t="t"/>
            <a:pathLst>
              <a:path extrusionOk="0" h="4129" w="13747">
                <a:moveTo>
                  <a:pt x="5878" y="2491"/>
                </a:moveTo>
                <a:cubicBezTo>
                  <a:pt x="6042" y="2491"/>
                  <a:pt x="6209" y="2559"/>
                  <a:pt x="6362" y="2608"/>
                </a:cubicBezTo>
                <a:cubicBezTo>
                  <a:pt x="6561" y="2684"/>
                  <a:pt x="6760" y="2769"/>
                  <a:pt x="6911" y="2883"/>
                </a:cubicBezTo>
                <a:cubicBezTo>
                  <a:pt x="6997" y="3006"/>
                  <a:pt x="7111" y="3082"/>
                  <a:pt x="7196" y="3243"/>
                </a:cubicBezTo>
                <a:cubicBezTo>
                  <a:pt x="7272" y="3319"/>
                  <a:pt x="7310" y="3480"/>
                  <a:pt x="7272" y="3594"/>
                </a:cubicBezTo>
                <a:cubicBezTo>
                  <a:pt x="7272" y="3679"/>
                  <a:pt x="7234" y="3755"/>
                  <a:pt x="7111" y="3755"/>
                </a:cubicBezTo>
                <a:cubicBezTo>
                  <a:pt x="7008" y="3780"/>
                  <a:pt x="6900" y="3793"/>
                  <a:pt x="6791" y="3793"/>
                </a:cubicBezTo>
                <a:cubicBezTo>
                  <a:pt x="6570" y="3793"/>
                  <a:pt x="6347" y="3740"/>
                  <a:pt x="6163" y="3632"/>
                </a:cubicBezTo>
                <a:cubicBezTo>
                  <a:pt x="5926" y="3518"/>
                  <a:pt x="5537" y="3205"/>
                  <a:pt x="5452" y="2968"/>
                </a:cubicBezTo>
                <a:cubicBezTo>
                  <a:pt x="5414" y="2807"/>
                  <a:pt x="5489" y="2646"/>
                  <a:pt x="5613" y="2570"/>
                </a:cubicBezTo>
                <a:cubicBezTo>
                  <a:pt x="5698" y="2512"/>
                  <a:pt x="5787" y="2491"/>
                  <a:pt x="5878" y="2491"/>
                </a:cubicBezTo>
                <a:close/>
                <a:moveTo>
                  <a:pt x="0" y="1"/>
                </a:moveTo>
                <a:cubicBezTo>
                  <a:pt x="323" y="200"/>
                  <a:pt x="560" y="399"/>
                  <a:pt x="835" y="636"/>
                </a:cubicBezTo>
                <a:cubicBezTo>
                  <a:pt x="1185" y="949"/>
                  <a:pt x="1546" y="1224"/>
                  <a:pt x="1982" y="1461"/>
                </a:cubicBezTo>
                <a:cubicBezTo>
                  <a:pt x="2607" y="1783"/>
                  <a:pt x="3318" y="2020"/>
                  <a:pt x="3916" y="2409"/>
                </a:cubicBezTo>
                <a:cubicBezTo>
                  <a:pt x="4826" y="2968"/>
                  <a:pt x="5613" y="3831"/>
                  <a:pt x="6674" y="4068"/>
                </a:cubicBezTo>
                <a:cubicBezTo>
                  <a:pt x="6878" y="4111"/>
                  <a:pt x="7083" y="4128"/>
                  <a:pt x="7290" y="4128"/>
                </a:cubicBezTo>
                <a:cubicBezTo>
                  <a:pt x="7855" y="4128"/>
                  <a:pt x="8431" y="3999"/>
                  <a:pt x="9007" y="3916"/>
                </a:cubicBezTo>
                <a:cubicBezTo>
                  <a:pt x="9420" y="3836"/>
                  <a:pt x="9850" y="3792"/>
                  <a:pt x="10286" y="3792"/>
                </a:cubicBezTo>
                <a:cubicBezTo>
                  <a:pt x="10519" y="3792"/>
                  <a:pt x="10753" y="3804"/>
                  <a:pt x="10988" y="3831"/>
                </a:cubicBezTo>
                <a:cubicBezTo>
                  <a:pt x="11404" y="3862"/>
                  <a:pt x="11821" y="3974"/>
                  <a:pt x="12237" y="3974"/>
                </a:cubicBezTo>
                <a:cubicBezTo>
                  <a:pt x="12333" y="3974"/>
                  <a:pt x="12428" y="3968"/>
                  <a:pt x="12524" y="3954"/>
                </a:cubicBezTo>
                <a:cubicBezTo>
                  <a:pt x="12837" y="3954"/>
                  <a:pt x="13074" y="3831"/>
                  <a:pt x="13396" y="3831"/>
                </a:cubicBezTo>
                <a:cubicBezTo>
                  <a:pt x="13453" y="3812"/>
                  <a:pt x="13512" y="3802"/>
                  <a:pt x="13571" y="3802"/>
                </a:cubicBezTo>
                <a:cubicBezTo>
                  <a:pt x="13631" y="3802"/>
                  <a:pt x="13690" y="3812"/>
                  <a:pt x="13747" y="3831"/>
                </a:cubicBezTo>
                <a:lnTo>
                  <a:pt x="13747" y="2883"/>
                </a:lnTo>
                <a:cubicBezTo>
                  <a:pt x="13396" y="2921"/>
                  <a:pt x="13036" y="2968"/>
                  <a:pt x="12647" y="3006"/>
                </a:cubicBezTo>
                <a:cubicBezTo>
                  <a:pt x="12461" y="3028"/>
                  <a:pt x="12278" y="3050"/>
                  <a:pt x="12096" y="3050"/>
                </a:cubicBezTo>
                <a:cubicBezTo>
                  <a:pt x="11963" y="3050"/>
                  <a:pt x="11831" y="3038"/>
                  <a:pt x="11699" y="3006"/>
                </a:cubicBezTo>
                <a:cubicBezTo>
                  <a:pt x="11377" y="2921"/>
                  <a:pt x="11064" y="2731"/>
                  <a:pt x="10704" y="2608"/>
                </a:cubicBezTo>
                <a:cubicBezTo>
                  <a:pt x="9955" y="2333"/>
                  <a:pt x="9044" y="2494"/>
                  <a:pt x="8419" y="2020"/>
                </a:cubicBezTo>
                <a:cubicBezTo>
                  <a:pt x="7784" y="1584"/>
                  <a:pt x="7471" y="750"/>
                  <a:pt x="6959" y="200"/>
                </a:cubicBezTo>
                <a:cubicBezTo>
                  <a:pt x="6874" y="162"/>
                  <a:pt x="6798" y="77"/>
                  <a:pt x="6722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7" name="Google Shape;977;p19"/>
          <p:cNvSpPr/>
          <p:nvPr/>
        </p:nvSpPr>
        <p:spPr>
          <a:xfrm rot="10800000">
            <a:off x="-1028" y="-2"/>
            <a:ext cx="3258577" cy="1909501"/>
          </a:xfrm>
          <a:custGeom>
            <a:rect b="b" l="l" r="r" t="t"/>
            <a:pathLst>
              <a:path extrusionOk="0" h="10031" w="13396">
                <a:moveTo>
                  <a:pt x="11613" y="3394"/>
                </a:moveTo>
                <a:cubicBezTo>
                  <a:pt x="11736" y="3432"/>
                  <a:pt x="11850" y="3432"/>
                  <a:pt x="11936" y="3432"/>
                </a:cubicBezTo>
                <a:cubicBezTo>
                  <a:pt x="12286" y="3555"/>
                  <a:pt x="12485" y="4029"/>
                  <a:pt x="12362" y="4380"/>
                </a:cubicBezTo>
                <a:cubicBezTo>
                  <a:pt x="12248" y="4778"/>
                  <a:pt x="11850" y="5015"/>
                  <a:pt x="11499" y="5053"/>
                </a:cubicBezTo>
                <a:cubicBezTo>
                  <a:pt x="11447" y="5062"/>
                  <a:pt x="11394" y="5066"/>
                  <a:pt x="11339" y="5066"/>
                </a:cubicBezTo>
                <a:cubicBezTo>
                  <a:pt x="10615" y="5066"/>
                  <a:pt x="9767" y="4330"/>
                  <a:pt x="10428" y="3669"/>
                </a:cubicBezTo>
                <a:cubicBezTo>
                  <a:pt x="10751" y="3394"/>
                  <a:pt x="11225" y="3394"/>
                  <a:pt x="11613" y="3394"/>
                </a:cubicBezTo>
                <a:close/>
                <a:moveTo>
                  <a:pt x="2470" y="4848"/>
                </a:moveTo>
                <a:cubicBezTo>
                  <a:pt x="2752" y="4848"/>
                  <a:pt x="2844" y="4997"/>
                  <a:pt x="2844" y="5176"/>
                </a:cubicBezTo>
                <a:cubicBezTo>
                  <a:pt x="2806" y="5527"/>
                  <a:pt x="2569" y="5802"/>
                  <a:pt x="2332" y="6039"/>
                </a:cubicBezTo>
                <a:cubicBezTo>
                  <a:pt x="2177" y="6194"/>
                  <a:pt x="1906" y="6303"/>
                  <a:pt x="1660" y="6303"/>
                </a:cubicBezTo>
                <a:cubicBezTo>
                  <a:pt x="1590" y="6303"/>
                  <a:pt x="1523" y="6295"/>
                  <a:pt x="1460" y="6276"/>
                </a:cubicBezTo>
                <a:cubicBezTo>
                  <a:pt x="1185" y="6200"/>
                  <a:pt x="1223" y="5887"/>
                  <a:pt x="1308" y="5688"/>
                </a:cubicBezTo>
                <a:cubicBezTo>
                  <a:pt x="1346" y="5650"/>
                  <a:pt x="1346" y="5650"/>
                  <a:pt x="1346" y="5603"/>
                </a:cubicBezTo>
                <a:cubicBezTo>
                  <a:pt x="1507" y="5366"/>
                  <a:pt x="1744" y="5214"/>
                  <a:pt x="1981" y="5053"/>
                </a:cubicBezTo>
                <a:cubicBezTo>
                  <a:pt x="2095" y="4977"/>
                  <a:pt x="2218" y="4854"/>
                  <a:pt x="2370" y="4854"/>
                </a:cubicBezTo>
                <a:cubicBezTo>
                  <a:pt x="2406" y="4850"/>
                  <a:pt x="2439" y="4848"/>
                  <a:pt x="2470" y="4848"/>
                </a:cubicBezTo>
                <a:close/>
                <a:moveTo>
                  <a:pt x="13395" y="0"/>
                </a:moveTo>
                <a:cubicBezTo>
                  <a:pt x="10751" y="2806"/>
                  <a:pt x="6437" y="1422"/>
                  <a:pt x="2929" y="2882"/>
                </a:cubicBezTo>
                <a:cubicBezTo>
                  <a:pt x="0" y="4067"/>
                  <a:pt x="85" y="7186"/>
                  <a:pt x="474" y="10030"/>
                </a:cubicBezTo>
                <a:lnTo>
                  <a:pt x="1782" y="10030"/>
                </a:lnTo>
                <a:cubicBezTo>
                  <a:pt x="1782" y="9793"/>
                  <a:pt x="1782" y="9594"/>
                  <a:pt x="1820" y="9357"/>
                </a:cubicBezTo>
                <a:cubicBezTo>
                  <a:pt x="1981" y="7783"/>
                  <a:pt x="3081" y="6513"/>
                  <a:pt x="4503" y="6039"/>
                </a:cubicBezTo>
                <a:cubicBezTo>
                  <a:pt x="6911" y="5252"/>
                  <a:pt x="10703" y="5840"/>
                  <a:pt x="13395" y="5091"/>
                </a:cubicBezTo>
                <a:lnTo>
                  <a:pt x="13395" y="0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8" name="Google Shape;978;p19"/>
          <p:cNvSpPr/>
          <p:nvPr/>
        </p:nvSpPr>
        <p:spPr>
          <a:xfrm flipH="1">
            <a:off x="5511808" y="-9925"/>
            <a:ext cx="3632609" cy="5143519"/>
          </a:xfrm>
          <a:custGeom>
            <a:rect b="b" l="l" r="r" t="t"/>
            <a:pathLst>
              <a:path extrusionOk="0" h="45011" w="31789">
                <a:moveTo>
                  <a:pt x="14894" y="8041"/>
                </a:moveTo>
                <a:cubicBezTo>
                  <a:pt x="15260" y="8041"/>
                  <a:pt x="15519" y="8300"/>
                  <a:pt x="15519" y="8675"/>
                </a:cubicBezTo>
                <a:cubicBezTo>
                  <a:pt x="15519" y="9006"/>
                  <a:pt x="15260" y="9310"/>
                  <a:pt x="14894" y="9310"/>
                </a:cubicBezTo>
                <a:cubicBezTo>
                  <a:pt x="14554" y="9310"/>
                  <a:pt x="14295" y="9006"/>
                  <a:pt x="14295" y="8675"/>
                </a:cubicBezTo>
                <a:cubicBezTo>
                  <a:pt x="14295" y="8300"/>
                  <a:pt x="14554" y="8041"/>
                  <a:pt x="14894" y="8041"/>
                </a:cubicBezTo>
                <a:close/>
                <a:moveTo>
                  <a:pt x="15032" y="9718"/>
                </a:moveTo>
                <a:cubicBezTo>
                  <a:pt x="15110" y="9718"/>
                  <a:pt x="15187" y="9730"/>
                  <a:pt x="15260" y="9756"/>
                </a:cubicBezTo>
                <a:cubicBezTo>
                  <a:pt x="15930" y="10015"/>
                  <a:pt x="16082" y="11132"/>
                  <a:pt x="15671" y="12320"/>
                </a:cubicBezTo>
                <a:cubicBezTo>
                  <a:pt x="15278" y="13374"/>
                  <a:pt x="14566" y="14075"/>
                  <a:pt x="13944" y="14075"/>
                </a:cubicBezTo>
                <a:cubicBezTo>
                  <a:pt x="13860" y="14075"/>
                  <a:pt x="13777" y="14062"/>
                  <a:pt x="13697" y="14036"/>
                </a:cubicBezTo>
                <a:cubicBezTo>
                  <a:pt x="13062" y="13812"/>
                  <a:pt x="12919" y="12660"/>
                  <a:pt x="13330" y="11463"/>
                </a:cubicBezTo>
                <a:cubicBezTo>
                  <a:pt x="13725" y="10444"/>
                  <a:pt x="14435" y="9718"/>
                  <a:pt x="15032" y="9718"/>
                </a:cubicBezTo>
                <a:close/>
                <a:moveTo>
                  <a:pt x="25652" y="19352"/>
                </a:moveTo>
                <a:cubicBezTo>
                  <a:pt x="25751" y="19352"/>
                  <a:pt x="25839" y="19378"/>
                  <a:pt x="25910" y="19432"/>
                </a:cubicBezTo>
                <a:cubicBezTo>
                  <a:pt x="26205" y="19655"/>
                  <a:pt x="26133" y="20325"/>
                  <a:pt x="25722" y="20888"/>
                </a:cubicBezTo>
                <a:cubicBezTo>
                  <a:pt x="25411" y="21308"/>
                  <a:pt x="24997" y="21558"/>
                  <a:pt x="24683" y="21558"/>
                </a:cubicBezTo>
                <a:cubicBezTo>
                  <a:pt x="24582" y="21558"/>
                  <a:pt x="24492" y="21532"/>
                  <a:pt x="24418" y="21478"/>
                </a:cubicBezTo>
                <a:cubicBezTo>
                  <a:pt x="24087" y="21254"/>
                  <a:pt x="24194" y="20620"/>
                  <a:pt x="24605" y="20066"/>
                </a:cubicBezTo>
                <a:cubicBezTo>
                  <a:pt x="24918" y="19611"/>
                  <a:pt x="25338" y="19352"/>
                  <a:pt x="25652" y="19352"/>
                </a:cubicBezTo>
                <a:close/>
                <a:moveTo>
                  <a:pt x="24123" y="22184"/>
                </a:moveTo>
                <a:cubicBezTo>
                  <a:pt x="24418" y="22184"/>
                  <a:pt x="24641" y="22407"/>
                  <a:pt x="24641" y="22675"/>
                </a:cubicBezTo>
                <a:cubicBezTo>
                  <a:pt x="24641" y="22970"/>
                  <a:pt x="24418" y="23193"/>
                  <a:pt x="24123" y="23193"/>
                </a:cubicBezTo>
                <a:cubicBezTo>
                  <a:pt x="23864" y="23193"/>
                  <a:pt x="23640" y="22970"/>
                  <a:pt x="23640" y="22675"/>
                </a:cubicBezTo>
                <a:cubicBezTo>
                  <a:pt x="23640" y="22407"/>
                  <a:pt x="23864" y="22184"/>
                  <a:pt x="24123" y="22184"/>
                </a:cubicBezTo>
                <a:close/>
                <a:moveTo>
                  <a:pt x="5529" y="22612"/>
                </a:moveTo>
                <a:cubicBezTo>
                  <a:pt x="6237" y="22612"/>
                  <a:pt x="6796" y="22852"/>
                  <a:pt x="6960" y="23300"/>
                </a:cubicBezTo>
                <a:cubicBezTo>
                  <a:pt x="7219" y="23970"/>
                  <a:pt x="6362" y="24909"/>
                  <a:pt x="5102" y="25391"/>
                </a:cubicBezTo>
                <a:cubicBezTo>
                  <a:pt x="4640" y="25554"/>
                  <a:pt x="4178" y="25632"/>
                  <a:pt x="3766" y="25632"/>
                </a:cubicBezTo>
                <a:cubicBezTo>
                  <a:pt x="3048" y="25632"/>
                  <a:pt x="2483" y="25393"/>
                  <a:pt x="2341" y="24944"/>
                </a:cubicBezTo>
                <a:cubicBezTo>
                  <a:pt x="2082" y="24274"/>
                  <a:pt x="2904" y="23300"/>
                  <a:pt x="4209" y="22854"/>
                </a:cubicBezTo>
                <a:cubicBezTo>
                  <a:pt x="4668" y="22691"/>
                  <a:pt x="5123" y="22612"/>
                  <a:pt x="5529" y="22612"/>
                </a:cubicBezTo>
                <a:close/>
                <a:moveTo>
                  <a:pt x="25910" y="0"/>
                </a:moveTo>
                <a:cubicBezTo>
                  <a:pt x="24945" y="1305"/>
                  <a:pt x="23864" y="2457"/>
                  <a:pt x="22488" y="3199"/>
                </a:cubicBezTo>
                <a:cubicBezTo>
                  <a:pt x="20031" y="4583"/>
                  <a:pt x="16824" y="4655"/>
                  <a:pt x="14814" y="6629"/>
                </a:cubicBezTo>
                <a:cubicBezTo>
                  <a:pt x="13062" y="8336"/>
                  <a:pt x="12732" y="10980"/>
                  <a:pt x="12437" y="13401"/>
                </a:cubicBezTo>
                <a:cubicBezTo>
                  <a:pt x="12133" y="15823"/>
                  <a:pt x="11615" y="18467"/>
                  <a:pt x="9712" y="19950"/>
                </a:cubicBezTo>
                <a:cubicBezTo>
                  <a:pt x="7747" y="21514"/>
                  <a:pt x="4879" y="21371"/>
                  <a:pt x="2681" y="22595"/>
                </a:cubicBezTo>
                <a:cubicBezTo>
                  <a:pt x="1528" y="23265"/>
                  <a:pt x="635" y="24274"/>
                  <a:pt x="1" y="25427"/>
                </a:cubicBezTo>
                <a:lnTo>
                  <a:pt x="1" y="45010"/>
                </a:lnTo>
                <a:lnTo>
                  <a:pt x="31788" y="45010"/>
                </a:lnTo>
                <a:lnTo>
                  <a:pt x="31788" y="34137"/>
                </a:lnTo>
                <a:cubicBezTo>
                  <a:pt x="31494" y="33726"/>
                  <a:pt x="31234" y="33280"/>
                  <a:pt x="30931" y="32869"/>
                </a:cubicBezTo>
                <a:cubicBezTo>
                  <a:pt x="30369" y="32128"/>
                  <a:pt x="29596" y="31452"/>
                  <a:pt x="28689" y="31452"/>
                </a:cubicBezTo>
                <a:cubicBezTo>
                  <a:pt x="28645" y="31452"/>
                  <a:pt x="28600" y="31454"/>
                  <a:pt x="28554" y="31457"/>
                </a:cubicBezTo>
                <a:cubicBezTo>
                  <a:pt x="28229" y="31481"/>
                  <a:pt x="27899" y="31591"/>
                  <a:pt x="27595" y="31591"/>
                </a:cubicBezTo>
                <a:cubicBezTo>
                  <a:pt x="27449" y="31591"/>
                  <a:pt x="27309" y="31566"/>
                  <a:pt x="27178" y="31493"/>
                </a:cubicBezTo>
                <a:cubicBezTo>
                  <a:pt x="26955" y="31386"/>
                  <a:pt x="26803" y="31118"/>
                  <a:pt x="26687" y="30894"/>
                </a:cubicBezTo>
                <a:cubicBezTo>
                  <a:pt x="26205" y="29778"/>
                  <a:pt x="26169" y="28518"/>
                  <a:pt x="26616" y="27401"/>
                </a:cubicBezTo>
                <a:cubicBezTo>
                  <a:pt x="26839" y="26803"/>
                  <a:pt x="27178" y="26204"/>
                  <a:pt x="27062" y="25614"/>
                </a:cubicBezTo>
                <a:cubicBezTo>
                  <a:pt x="26875" y="24533"/>
                  <a:pt x="25427" y="24051"/>
                  <a:pt x="25311" y="23006"/>
                </a:cubicBezTo>
                <a:cubicBezTo>
                  <a:pt x="25240" y="22335"/>
                  <a:pt x="25722" y="21782"/>
                  <a:pt x="26062" y="21254"/>
                </a:cubicBezTo>
                <a:cubicBezTo>
                  <a:pt x="26910" y="19950"/>
                  <a:pt x="27178" y="18163"/>
                  <a:pt x="26205" y="16975"/>
                </a:cubicBezTo>
                <a:cubicBezTo>
                  <a:pt x="25838" y="16528"/>
                  <a:pt x="25311" y="16198"/>
                  <a:pt x="24864" y="15823"/>
                </a:cubicBezTo>
                <a:cubicBezTo>
                  <a:pt x="23676" y="14813"/>
                  <a:pt x="22935" y="13250"/>
                  <a:pt x="22935" y="11731"/>
                </a:cubicBezTo>
                <a:cubicBezTo>
                  <a:pt x="22890" y="10167"/>
                  <a:pt x="23605" y="8604"/>
                  <a:pt x="24793" y="7594"/>
                </a:cubicBezTo>
                <a:cubicBezTo>
                  <a:pt x="26240" y="6326"/>
                  <a:pt x="28367" y="5807"/>
                  <a:pt x="29296" y="4137"/>
                </a:cubicBezTo>
                <a:cubicBezTo>
                  <a:pt x="29635" y="3502"/>
                  <a:pt x="29778" y="2797"/>
                  <a:pt x="29966" y="2127"/>
                </a:cubicBezTo>
                <a:cubicBezTo>
                  <a:pt x="30189" y="1376"/>
                  <a:pt x="30484" y="670"/>
                  <a:pt x="30895" y="0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  <a:alpha val="43060"/>
                </a:srgbClr>
              </a:gs>
              <a:gs pos="100000">
                <a:srgbClr val="ED275A">
                  <a:alpha val="61176"/>
                  <a:alpha val="43060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9" name="Google Shape;979;p19"/>
          <p:cNvSpPr/>
          <p:nvPr/>
        </p:nvSpPr>
        <p:spPr>
          <a:xfrm>
            <a:off x="-1025" y="1617887"/>
            <a:ext cx="8336379" cy="4666849"/>
          </a:xfrm>
          <a:custGeom>
            <a:rect b="b" l="l" r="r" t="t"/>
            <a:pathLst>
              <a:path extrusionOk="0" h="58469" w="104443">
                <a:moveTo>
                  <a:pt x="77193" y="928"/>
                </a:moveTo>
                <a:cubicBezTo>
                  <a:pt x="75815" y="928"/>
                  <a:pt x="74516" y="1088"/>
                  <a:pt x="73395" y="1422"/>
                </a:cubicBezTo>
                <a:cubicBezTo>
                  <a:pt x="73395" y="1422"/>
                  <a:pt x="75639" y="1034"/>
                  <a:pt x="78744" y="1034"/>
                </a:cubicBezTo>
                <a:cubicBezTo>
                  <a:pt x="78900" y="1034"/>
                  <a:pt x="79059" y="1035"/>
                  <a:pt x="79219" y="1037"/>
                </a:cubicBezTo>
                <a:lnTo>
                  <a:pt x="79219" y="1037"/>
                </a:lnTo>
                <a:cubicBezTo>
                  <a:pt x="78533" y="965"/>
                  <a:pt x="77854" y="928"/>
                  <a:pt x="77193" y="928"/>
                </a:cubicBezTo>
                <a:close/>
                <a:moveTo>
                  <a:pt x="0" y="0"/>
                </a:moveTo>
                <a:lnTo>
                  <a:pt x="0" y="45268"/>
                </a:lnTo>
                <a:cubicBezTo>
                  <a:pt x="0" y="45268"/>
                  <a:pt x="33248" y="58468"/>
                  <a:pt x="57865" y="58468"/>
                </a:cubicBezTo>
                <a:cubicBezTo>
                  <a:pt x="58116" y="58468"/>
                  <a:pt x="58366" y="58467"/>
                  <a:pt x="58616" y="58464"/>
                </a:cubicBezTo>
                <a:cubicBezTo>
                  <a:pt x="97845" y="58028"/>
                  <a:pt x="104443" y="18486"/>
                  <a:pt x="93929" y="6361"/>
                </a:cubicBezTo>
                <a:cubicBezTo>
                  <a:pt x="90208" y="2067"/>
                  <a:pt x="83871" y="1097"/>
                  <a:pt x="79219" y="1037"/>
                </a:cubicBezTo>
                <a:lnTo>
                  <a:pt x="79219" y="1037"/>
                </a:lnTo>
                <a:cubicBezTo>
                  <a:pt x="84001" y="1538"/>
                  <a:pt x="89126" y="3746"/>
                  <a:pt x="90848" y="7110"/>
                </a:cubicBezTo>
                <a:cubicBezTo>
                  <a:pt x="93929" y="13083"/>
                  <a:pt x="91123" y="27853"/>
                  <a:pt x="71651" y="27853"/>
                </a:cubicBezTo>
                <a:cubicBezTo>
                  <a:pt x="41040" y="27853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3050"/>
                </a:srgbClr>
              </a:gs>
              <a:gs pos="100000">
                <a:srgbClr val="FFFFFF">
                  <a:alpha val="0"/>
                  <a:alpha val="13050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0" name="Google Shape;980;p19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1" name="Google Shape;981;p19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2" name="Google Shape;982;p19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83" name="Google Shape;983;p19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984" name="Google Shape;984;p19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19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19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87" name="Google Shape;987;p19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8" name="Google Shape;988;p19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9" name="Google Shape;989;p19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0" name="Google Shape;990;p19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1" name="Google Shape;991;p19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2" name="Google Shape;992;p19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3" name="Google Shape;993;p19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4" name="Google Shape;994;p19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5" name="Google Shape;995;p19"/>
          <p:cNvSpPr/>
          <p:nvPr/>
        </p:nvSpPr>
        <p:spPr>
          <a:xfrm rot="-2873591">
            <a:off x="7909864" y="1375520"/>
            <a:ext cx="476547" cy="579528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96" name="Google Shape;996;p19"/>
          <p:cNvGrpSpPr/>
          <p:nvPr/>
        </p:nvGrpSpPr>
        <p:grpSpPr>
          <a:xfrm rot="-28463">
            <a:off x="2972985" y="-287585"/>
            <a:ext cx="2889144" cy="2925776"/>
            <a:chOff x="-2803299" y="2304605"/>
            <a:chExt cx="1513937" cy="1524159"/>
          </a:xfrm>
        </p:grpSpPr>
        <p:sp>
          <p:nvSpPr>
            <p:cNvPr id="997" name="Google Shape;997;p19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98" name="Google Shape;998;p19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999" name="Google Shape;999;p19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0" name="Google Shape;1000;p19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1" name="Google Shape;1001;p19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2" name="Google Shape;1002;p19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3" name="Google Shape;1003;p19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4" name="Google Shape;1004;p19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5" name="Google Shape;1005;p19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6" name="Google Shape;1006;p19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7" name="Google Shape;1007;p19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8" name="Google Shape;1008;p19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9" name="Google Shape;1009;p19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0" name="Google Shape;1010;p19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1" name="Google Shape;1011;p19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2" name="Google Shape;1012;p19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3" name="Google Shape;1013;p19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4" name="Google Shape;1014;p19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5" name="Google Shape;1015;p19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6" name="Google Shape;1016;p19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7" name="Google Shape;1017;p19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8" name="Google Shape;1018;p19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9" name="Google Shape;1019;p19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0" name="Google Shape;1020;p19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1" name="Google Shape;1021;p19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2" name="Google Shape;1022;p19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3" name="Google Shape;1023;p19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4" name="Google Shape;1024;p19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5" name="Google Shape;1025;p19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6" name="Google Shape;1026;p19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7" name="Google Shape;1027;p19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8" name="Google Shape;1028;p19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9" name="Google Shape;1029;p19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1030" name="Google Shape;1030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31" name="Google Shape;1031;p19"/>
          <p:cNvSpPr txBox="1"/>
          <p:nvPr>
            <p:ph type="ctrTitle"/>
          </p:nvPr>
        </p:nvSpPr>
        <p:spPr>
          <a:xfrm>
            <a:off x="1315450" y="2510350"/>
            <a:ext cx="65130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1032" name="Google Shape;1032;p19"/>
          <p:cNvSpPr/>
          <p:nvPr/>
        </p:nvSpPr>
        <p:spPr>
          <a:xfrm>
            <a:off x="6273313" y="1658115"/>
            <a:ext cx="1305335" cy="398688"/>
          </a:xfrm>
          <a:custGeom>
            <a:rect b="b" l="l" r="r" t="t"/>
            <a:pathLst>
              <a:path extrusionOk="0" h="4995" w="16354">
                <a:moveTo>
                  <a:pt x="2633" y="1"/>
                </a:moveTo>
                <a:cubicBezTo>
                  <a:pt x="1039" y="1"/>
                  <a:pt x="0" y="131"/>
                  <a:pt x="0" y="131"/>
                </a:cubicBezTo>
                <a:cubicBezTo>
                  <a:pt x="696" y="65"/>
                  <a:pt x="1377" y="34"/>
                  <a:pt x="2042" y="34"/>
                </a:cubicBezTo>
                <a:cubicBezTo>
                  <a:pt x="10481" y="34"/>
                  <a:pt x="16354" y="4995"/>
                  <a:pt x="16354" y="4995"/>
                </a:cubicBezTo>
                <a:cubicBezTo>
                  <a:pt x="12655" y="666"/>
                  <a:pt x="6230" y="1"/>
                  <a:pt x="2633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  <a:alpha val="13050"/>
                </a:srgbClr>
              </a:gs>
              <a:gs pos="100000">
                <a:srgbClr val="F0FFFF">
                  <a:alpha val="13050"/>
                </a:srgbClr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3" name="Google Shape;1033;p19"/>
          <p:cNvSpPr/>
          <p:nvPr/>
        </p:nvSpPr>
        <p:spPr>
          <a:xfrm rot="-10383049">
            <a:off x="5424705" y="1495035"/>
            <a:ext cx="589561" cy="450498"/>
          </a:xfrm>
          <a:custGeom>
            <a:rect b="b" l="l" r="r" t="t"/>
            <a:pathLst>
              <a:path extrusionOk="0" h="5644" w="7386">
                <a:moveTo>
                  <a:pt x="3904" y="1825"/>
                </a:moveTo>
                <a:cubicBezTo>
                  <a:pt x="4271" y="1825"/>
                  <a:pt x="4583" y="2090"/>
                  <a:pt x="4627" y="2464"/>
                </a:cubicBezTo>
                <a:cubicBezTo>
                  <a:pt x="4665" y="2852"/>
                  <a:pt x="4390" y="3213"/>
                  <a:pt x="3992" y="3250"/>
                </a:cubicBezTo>
                <a:cubicBezTo>
                  <a:pt x="3965" y="3253"/>
                  <a:pt x="3939" y="3254"/>
                  <a:pt x="3913" y="3254"/>
                </a:cubicBezTo>
                <a:cubicBezTo>
                  <a:pt x="3518" y="3254"/>
                  <a:pt x="3241" y="2989"/>
                  <a:pt x="3205" y="2615"/>
                </a:cubicBezTo>
                <a:cubicBezTo>
                  <a:pt x="3158" y="2227"/>
                  <a:pt x="3442" y="1866"/>
                  <a:pt x="3831" y="1828"/>
                </a:cubicBezTo>
                <a:cubicBezTo>
                  <a:pt x="3855" y="1826"/>
                  <a:pt x="3880" y="1825"/>
                  <a:pt x="3904" y="1825"/>
                </a:cubicBezTo>
                <a:close/>
                <a:moveTo>
                  <a:pt x="1062" y="0"/>
                </a:moveTo>
                <a:cubicBezTo>
                  <a:pt x="701" y="0"/>
                  <a:pt x="338" y="93"/>
                  <a:pt x="1" y="293"/>
                </a:cubicBezTo>
                <a:cubicBezTo>
                  <a:pt x="475" y="444"/>
                  <a:pt x="911" y="767"/>
                  <a:pt x="1224" y="1193"/>
                </a:cubicBezTo>
                <a:cubicBezTo>
                  <a:pt x="1025" y="1279"/>
                  <a:pt x="835" y="1354"/>
                  <a:pt x="674" y="1430"/>
                </a:cubicBezTo>
                <a:cubicBezTo>
                  <a:pt x="598" y="1478"/>
                  <a:pt x="551" y="1554"/>
                  <a:pt x="551" y="1629"/>
                </a:cubicBezTo>
                <a:lnTo>
                  <a:pt x="835" y="4161"/>
                </a:lnTo>
                <a:cubicBezTo>
                  <a:pt x="835" y="4198"/>
                  <a:pt x="873" y="4274"/>
                  <a:pt x="949" y="4274"/>
                </a:cubicBezTo>
                <a:cubicBezTo>
                  <a:pt x="1148" y="4322"/>
                  <a:pt x="1347" y="4360"/>
                  <a:pt x="1546" y="4360"/>
                </a:cubicBezTo>
                <a:cubicBezTo>
                  <a:pt x="1309" y="4872"/>
                  <a:pt x="949" y="5270"/>
                  <a:pt x="513" y="5545"/>
                </a:cubicBezTo>
                <a:cubicBezTo>
                  <a:pt x="740" y="5611"/>
                  <a:pt x="968" y="5644"/>
                  <a:pt x="1190" y="5644"/>
                </a:cubicBezTo>
                <a:cubicBezTo>
                  <a:pt x="2013" y="5644"/>
                  <a:pt x="2765" y="5196"/>
                  <a:pt x="3205" y="4360"/>
                </a:cubicBezTo>
                <a:cubicBezTo>
                  <a:pt x="4779" y="4198"/>
                  <a:pt x="6324" y="3487"/>
                  <a:pt x="7348" y="2302"/>
                </a:cubicBezTo>
                <a:cubicBezTo>
                  <a:pt x="7386" y="2227"/>
                  <a:pt x="7386" y="2103"/>
                  <a:pt x="7310" y="2065"/>
                </a:cubicBezTo>
                <a:cubicBezTo>
                  <a:pt x="6231" y="1229"/>
                  <a:pt x="4783" y="821"/>
                  <a:pt x="3396" y="821"/>
                </a:cubicBezTo>
                <a:cubicBezTo>
                  <a:pt x="3211" y="821"/>
                  <a:pt x="3027" y="828"/>
                  <a:pt x="2845" y="843"/>
                </a:cubicBezTo>
                <a:cubicBezTo>
                  <a:pt x="2363" y="305"/>
                  <a:pt x="1715" y="0"/>
                  <a:pt x="106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4" name="Google Shape;1034;p19"/>
          <p:cNvSpPr txBox="1"/>
          <p:nvPr>
            <p:ph idx="1" type="subTitle"/>
          </p:nvPr>
        </p:nvSpPr>
        <p:spPr>
          <a:xfrm>
            <a:off x="2665213" y="3088150"/>
            <a:ext cx="38709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rgbClr val="9E005D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>
  <p:cSld name="CUSTOM"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ABLE OF CONTENT">
  <p:cSld name="TITLE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/>
          <p:nvPr/>
        </p:nvSpPr>
        <p:spPr>
          <a:xfrm>
            <a:off x="-1025" y="0"/>
            <a:ext cx="9143986" cy="5143492"/>
          </a:xfrm>
          <a:custGeom>
            <a:rect b="b" l="l" r="r" t="t"/>
            <a:pathLst>
              <a:path extrusionOk="0" h="28072" w="21479">
                <a:moveTo>
                  <a:pt x="21478" y="0"/>
                </a:moveTo>
                <a:cubicBezTo>
                  <a:pt x="20478" y="116"/>
                  <a:pt x="18351" y="786"/>
                  <a:pt x="18798" y="3726"/>
                </a:cubicBezTo>
                <a:cubicBezTo>
                  <a:pt x="19351" y="7234"/>
                  <a:pt x="18729" y="8897"/>
                  <a:pt x="15341" y="8897"/>
                </a:cubicBezTo>
                <a:cubicBezTo>
                  <a:pt x="15062" y="8897"/>
                  <a:pt x="14764" y="8885"/>
                  <a:pt x="14447" y="8863"/>
                </a:cubicBezTo>
                <a:cubicBezTo>
                  <a:pt x="14234" y="8847"/>
                  <a:pt x="14030" y="8840"/>
                  <a:pt x="13835" y="8840"/>
                </a:cubicBezTo>
                <a:cubicBezTo>
                  <a:pt x="10215" y="8840"/>
                  <a:pt x="9738" y="11472"/>
                  <a:pt x="12213" y="14965"/>
                </a:cubicBezTo>
                <a:cubicBezTo>
                  <a:pt x="13744" y="17129"/>
                  <a:pt x="13070" y="17895"/>
                  <a:pt x="11530" y="17895"/>
                </a:cubicBezTo>
                <a:cubicBezTo>
                  <a:pt x="10445" y="17895"/>
                  <a:pt x="8929" y="17514"/>
                  <a:pt x="7452" y="16975"/>
                </a:cubicBezTo>
                <a:cubicBezTo>
                  <a:pt x="5742" y="16359"/>
                  <a:pt x="4042" y="15735"/>
                  <a:pt x="2875" y="15735"/>
                </a:cubicBezTo>
                <a:cubicBezTo>
                  <a:pt x="1571" y="15735"/>
                  <a:pt x="931" y="16513"/>
                  <a:pt x="1680" y="18950"/>
                </a:cubicBezTo>
                <a:cubicBezTo>
                  <a:pt x="1930" y="19824"/>
                  <a:pt x="1654" y="20128"/>
                  <a:pt x="1207" y="20128"/>
                </a:cubicBezTo>
                <a:cubicBezTo>
                  <a:pt x="854" y="20128"/>
                  <a:pt x="394" y="19939"/>
                  <a:pt x="0" y="19691"/>
                </a:cubicBezTo>
                <a:lnTo>
                  <a:pt x="0" y="26133"/>
                </a:lnTo>
                <a:lnTo>
                  <a:pt x="0" y="28071"/>
                </a:lnTo>
                <a:lnTo>
                  <a:pt x="14152" y="28071"/>
                </a:lnTo>
                <a:cubicBezTo>
                  <a:pt x="13330" y="27285"/>
                  <a:pt x="10016" y="23899"/>
                  <a:pt x="11025" y="22711"/>
                </a:cubicBezTo>
                <a:cubicBezTo>
                  <a:pt x="11334" y="22342"/>
                  <a:pt x="11864" y="22237"/>
                  <a:pt x="12491" y="22237"/>
                </a:cubicBezTo>
                <a:cubicBezTo>
                  <a:pt x="13305" y="22237"/>
                  <a:pt x="14283" y="22414"/>
                  <a:pt x="15151" y="22414"/>
                </a:cubicBezTo>
                <a:cubicBezTo>
                  <a:pt x="16184" y="22414"/>
                  <a:pt x="17060" y="22163"/>
                  <a:pt x="17315" y="21067"/>
                </a:cubicBezTo>
                <a:cubicBezTo>
                  <a:pt x="17905" y="18315"/>
                  <a:pt x="12097" y="13777"/>
                  <a:pt x="13482" y="12213"/>
                </a:cubicBezTo>
                <a:cubicBezTo>
                  <a:pt x="13929" y="11705"/>
                  <a:pt x="14514" y="11524"/>
                  <a:pt x="15198" y="11524"/>
                </a:cubicBezTo>
                <a:cubicBezTo>
                  <a:pt x="16619" y="11524"/>
                  <a:pt x="18470" y="12308"/>
                  <a:pt x="20406" y="12579"/>
                </a:cubicBezTo>
                <a:cubicBezTo>
                  <a:pt x="20626" y="12628"/>
                  <a:pt x="20836" y="12647"/>
                  <a:pt x="21048" y="12647"/>
                </a:cubicBezTo>
                <a:cubicBezTo>
                  <a:pt x="21189" y="12647"/>
                  <a:pt x="21332" y="12638"/>
                  <a:pt x="21478" y="12624"/>
                </a:cubicBezTo>
                <a:lnTo>
                  <a:pt x="21478" y="0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3"/>
          <p:cNvSpPr/>
          <p:nvPr/>
        </p:nvSpPr>
        <p:spPr>
          <a:xfrm flipH="1" rot="-5400000">
            <a:off x="100885" y="-101913"/>
            <a:ext cx="2578875" cy="2782680"/>
          </a:xfrm>
          <a:custGeom>
            <a:rect b="b" l="l" r="r" t="t"/>
            <a:pathLst>
              <a:path extrusionOk="0" h="12616" w="11692">
                <a:moveTo>
                  <a:pt x="8300" y="1"/>
                </a:moveTo>
                <a:cubicBezTo>
                  <a:pt x="8854" y="1636"/>
                  <a:pt x="9265" y="3012"/>
                  <a:pt x="8524" y="3503"/>
                </a:cubicBezTo>
                <a:cubicBezTo>
                  <a:pt x="8174" y="3733"/>
                  <a:pt x="7808" y="3831"/>
                  <a:pt x="7425" y="3831"/>
                </a:cubicBezTo>
                <a:cubicBezTo>
                  <a:pt x="5889" y="3831"/>
                  <a:pt x="4076" y="2256"/>
                  <a:pt x="1930" y="1305"/>
                </a:cubicBezTo>
                <a:cubicBezTo>
                  <a:pt x="1366" y="1071"/>
                  <a:pt x="765" y="925"/>
                  <a:pt x="187" y="925"/>
                </a:cubicBezTo>
                <a:cubicBezTo>
                  <a:pt x="124" y="925"/>
                  <a:pt x="62" y="926"/>
                  <a:pt x="1" y="930"/>
                </a:cubicBezTo>
                <a:lnTo>
                  <a:pt x="1" y="12616"/>
                </a:lnTo>
                <a:cubicBezTo>
                  <a:pt x="555" y="12214"/>
                  <a:pt x="966" y="11463"/>
                  <a:pt x="1117" y="10275"/>
                </a:cubicBezTo>
                <a:cubicBezTo>
                  <a:pt x="1450" y="7423"/>
                  <a:pt x="2193" y="5952"/>
                  <a:pt x="4178" y="5952"/>
                </a:cubicBezTo>
                <a:cubicBezTo>
                  <a:pt x="4860" y="5952"/>
                  <a:pt x="5690" y="6126"/>
                  <a:pt x="6701" y="6478"/>
                </a:cubicBezTo>
                <a:cubicBezTo>
                  <a:pt x="7446" y="6740"/>
                  <a:pt x="8098" y="6865"/>
                  <a:pt x="8656" y="6865"/>
                </a:cubicBezTo>
                <a:cubicBezTo>
                  <a:pt x="11025" y="6865"/>
                  <a:pt x="11692" y="4624"/>
                  <a:pt x="10463" y="1189"/>
                </a:cubicBezTo>
                <a:cubicBezTo>
                  <a:pt x="10311" y="742"/>
                  <a:pt x="10195" y="331"/>
                  <a:pt x="10123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1" name="Google Shape;101;p3"/>
          <p:cNvGrpSpPr/>
          <p:nvPr/>
        </p:nvGrpSpPr>
        <p:grpSpPr>
          <a:xfrm>
            <a:off x="-1034" y="0"/>
            <a:ext cx="9192032" cy="5177169"/>
            <a:chOff x="-1034" y="0"/>
            <a:chExt cx="9192032" cy="5177169"/>
          </a:xfrm>
        </p:grpSpPr>
        <p:sp>
          <p:nvSpPr>
            <p:cNvPr id="102" name="Google Shape;102;p3"/>
            <p:cNvSpPr/>
            <p:nvPr/>
          </p:nvSpPr>
          <p:spPr>
            <a:xfrm>
              <a:off x="-1034" y="1869994"/>
              <a:ext cx="910261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5" name="Google Shape;105;p3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3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8" name="Google Shape;108;p3"/>
          <p:cNvGrpSpPr/>
          <p:nvPr/>
        </p:nvGrpSpPr>
        <p:grpSpPr>
          <a:xfrm rot="-18320">
            <a:off x="-44" y="-824370"/>
            <a:ext cx="6831566" cy="6896745"/>
            <a:chOff x="5100894" y="5868788"/>
            <a:chExt cx="1277412" cy="1277412"/>
          </a:xfrm>
        </p:grpSpPr>
        <p:sp>
          <p:nvSpPr>
            <p:cNvPr id="109" name="Google Shape;109;p3"/>
            <p:cNvSpPr/>
            <p:nvPr/>
          </p:nvSpPr>
          <p:spPr>
            <a:xfrm rot="-8100000">
              <a:off x="5287742" y="6056085"/>
              <a:ext cx="903716" cy="902816"/>
            </a:xfrm>
            <a:custGeom>
              <a:rect b="b" l="l" r="r" t="t"/>
              <a:pathLst>
                <a:path extrusionOk="0" h="36113" w="36149">
                  <a:moveTo>
                    <a:pt x="18092" y="1"/>
                  </a:moveTo>
                  <a:cubicBezTo>
                    <a:pt x="8113" y="1"/>
                    <a:pt x="1" y="8077"/>
                    <a:pt x="1" y="18056"/>
                  </a:cubicBezTo>
                  <a:cubicBezTo>
                    <a:pt x="1" y="28036"/>
                    <a:pt x="8113" y="36112"/>
                    <a:pt x="18092" y="36112"/>
                  </a:cubicBezTo>
                  <a:cubicBezTo>
                    <a:pt x="28036" y="36112"/>
                    <a:pt x="36148" y="28036"/>
                    <a:pt x="36148" y="18056"/>
                  </a:cubicBezTo>
                  <a:cubicBezTo>
                    <a:pt x="36148" y="8077"/>
                    <a:pt x="28036" y="1"/>
                    <a:pt x="18092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6019238" y="6596500"/>
              <a:ext cx="122850" cy="137125"/>
            </a:xfrm>
            <a:custGeom>
              <a:rect b="b" l="l" r="r" t="t"/>
              <a:pathLst>
                <a:path extrusionOk="0" h="5485" w="4914">
                  <a:moveTo>
                    <a:pt x="3586" y="1"/>
                  </a:moveTo>
                  <a:cubicBezTo>
                    <a:pt x="2823" y="1"/>
                    <a:pt x="1813" y="731"/>
                    <a:pt x="1081" y="1871"/>
                  </a:cubicBezTo>
                  <a:cubicBezTo>
                    <a:pt x="152" y="3292"/>
                    <a:pt x="0" y="4855"/>
                    <a:pt x="786" y="5338"/>
                  </a:cubicBezTo>
                  <a:cubicBezTo>
                    <a:pt x="939" y="5437"/>
                    <a:pt x="1118" y="5485"/>
                    <a:pt x="1316" y="5485"/>
                  </a:cubicBezTo>
                  <a:cubicBezTo>
                    <a:pt x="2075" y="5485"/>
                    <a:pt x="3095" y="4779"/>
                    <a:pt x="3833" y="3622"/>
                  </a:cubicBezTo>
                  <a:cubicBezTo>
                    <a:pt x="4762" y="2211"/>
                    <a:pt x="4914" y="647"/>
                    <a:pt x="4137" y="165"/>
                  </a:cubicBezTo>
                  <a:cubicBezTo>
                    <a:pt x="3978" y="53"/>
                    <a:pt x="3791" y="1"/>
                    <a:pt x="3586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6030388" y="6600600"/>
              <a:ext cx="110825" cy="133025"/>
            </a:xfrm>
            <a:custGeom>
              <a:rect b="b" l="l" r="r" t="t"/>
              <a:pathLst>
                <a:path extrusionOk="0" h="5321" w="4433">
                  <a:moveTo>
                    <a:pt x="3726" y="1"/>
                  </a:moveTo>
                  <a:cubicBezTo>
                    <a:pt x="4093" y="707"/>
                    <a:pt x="3869" y="1975"/>
                    <a:pt x="3092" y="3164"/>
                  </a:cubicBezTo>
                  <a:cubicBezTo>
                    <a:pt x="2349" y="4292"/>
                    <a:pt x="1343" y="5021"/>
                    <a:pt x="568" y="5021"/>
                  </a:cubicBezTo>
                  <a:cubicBezTo>
                    <a:pt x="374" y="5021"/>
                    <a:pt x="194" y="4976"/>
                    <a:pt x="36" y="4879"/>
                  </a:cubicBezTo>
                  <a:lnTo>
                    <a:pt x="1" y="4834"/>
                  </a:lnTo>
                  <a:lnTo>
                    <a:pt x="1" y="4834"/>
                  </a:lnTo>
                  <a:cubicBezTo>
                    <a:pt x="72" y="4986"/>
                    <a:pt x="188" y="5102"/>
                    <a:pt x="340" y="5174"/>
                  </a:cubicBezTo>
                  <a:cubicBezTo>
                    <a:pt x="493" y="5273"/>
                    <a:pt x="672" y="5321"/>
                    <a:pt x="870" y="5321"/>
                  </a:cubicBezTo>
                  <a:cubicBezTo>
                    <a:pt x="1629" y="5321"/>
                    <a:pt x="2649" y="4615"/>
                    <a:pt x="3387" y="3458"/>
                  </a:cubicBezTo>
                  <a:cubicBezTo>
                    <a:pt x="4280" y="2047"/>
                    <a:pt x="4432" y="519"/>
                    <a:pt x="3726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5634838" y="6635025"/>
              <a:ext cx="274525" cy="146975"/>
            </a:xfrm>
            <a:custGeom>
              <a:rect b="b" l="l" r="r" t="t"/>
              <a:pathLst>
                <a:path extrusionOk="0" h="5879" w="10981">
                  <a:moveTo>
                    <a:pt x="6816" y="1"/>
                  </a:moveTo>
                  <a:cubicBezTo>
                    <a:pt x="6224" y="1"/>
                    <a:pt x="5594" y="61"/>
                    <a:pt x="4950" y="187"/>
                  </a:cubicBezTo>
                  <a:cubicBezTo>
                    <a:pt x="2091" y="777"/>
                    <a:pt x="0" y="2457"/>
                    <a:pt x="304" y="3984"/>
                  </a:cubicBezTo>
                  <a:cubicBezTo>
                    <a:pt x="532" y="5167"/>
                    <a:pt x="2147" y="5878"/>
                    <a:pt x="4191" y="5878"/>
                  </a:cubicBezTo>
                  <a:cubicBezTo>
                    <a:pt x="4788" y="5878"/>
                    <a:pt x="5421" y="5818"/>
                    <a:pt x="6067" y="5691"/>
                  </a:cubicBezTo>
                  <a:cubicBezTo>
                    <a:pt x="8934" y="5101"/>
                    <a:pt x="10980" y="3422"/>
                    <a:pt x="10686" y="1894"/>
                  </a:cubicBezTo>
                  <a:cubicBezTo>
                    <a:pt x="10457" y="716"/>
                    <a:pt x="8859" y="1"/>
                    <a:pt x="6816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5641313" y="6684375"/>
              <a:ext cx="266250" cy="97625"/>
            </a:xfrm>
            <a:custGeom>
              <a:rect b="b" l="l" r="r" t="t"/>
              <a:pathLst>
                <a:path extrusionOk="0" h="3905" w="10650">
                  <a:moveTo>
                    <a:pt x="10427" y="0"/>
                  </a:moveTo>
                  <a:lnTo>
                    <a:pt x="10427" y="0"/>
                  </a:lnTo>
                  <a:cubicBezTo>
                    <a:pt x="10051" y="1260"/>
                    <a:pt x="8229" y="2529"/>
                    <a:pt x="5852" y="2975"/>
                  </a:cubicBezTo>
                  <a:cubicBezTo>
                    <a:pt x="5195" y="3112"/>
                    <a:pt x="4553" y="3177"/>
                    <a:pt x="3951" y="3177"/>
                  </a:cubicBezTo>
                  <a:cubicBezTo>
                    <a:pt x="1925" y="3177"/>
                    <a:pt x="344" y="2448"/>
                    <a:pt x="117" y="1305"/>
                  </a:cubicBezTo>
                  <a:lnTo>
                    <a:pt x="117" y="1224"/>
                  </a:lnTo>
                  <a:cubicBezTo>
                    <a:pt x="45" y="1483"/>
                    <a:pt x="0" y="1751"/>
                    <a:pt x="45" y="2010"/>
                  </a:cubicBezTo>
                  <a:cubicBezTo>
                    <a:pt x="273" y="3193"/>
                    <a:pt x="1888" y="3904"/>
                    <a:pt x="3932" y="3904"/>
                  </a:cubicBezTo>
                  <a:cubicBezTo>
                    <a:pt x="4529" y="3904"/>
                    <a:pt x="5162" y="3844"/>
                    <a:pt x="5808" y="3717"/>
                  </a:cubicBezTo>
                  <a:cubicBezTo>
                    <a:pt x="8604" y="3127"/>
                    <a:pt x="10650" y="1483"/>
                    <a:pt x="10427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5584588" y="6245650"/>
              <a:ext cx="156375" cy="263025"/>
            </a:xfrm>
            <a:custGeom>
              <a:rect b="b" l="l" r="r" t="t"/>
              <a:pathLst>
                <a:path extrusionOk="0" h="10521" w="6255">
                  <a:moveTo>
                    <a:pt x="3579" y="0"/>
                  </a:moveTo>
                  <a:cubicBezTo>
                    <a:pt x="2114" y="0"/>
                    <a:pt x="693" y="2138"/>
                    <a:pt x="375" y="4925"/>
                  </a:cubicBezTo>
                  <a:cubicBezTo>
                    <a:pt x="0" y="7829"/>
                    <a:pt x="974" y="10321"/>
                    <a:pt x="2493" y="10509"/>
                  </a:cubicBezTo>
                  <a:cubicBezTo>
                    <a:pt x="2555" y="10517"/>
                    <a:pt x="2617" y="10520"/>
                    <a:pt x="2680" y="10520"/>
                  </a:cubicBezTo>
                  <a:cubicBezTo>
                    <a:pt x="4176" y="10520"/>
                    <a:pt x="5598" y="8383"/>
                    <a:pt x="5923" y="5595"/>
                  </a:cubicBezTo>
                  <a:cubicBezTo>
                    <a:pt x="6254" y="2692"/>
                    <a:pt x="5325" y="199"/>
                    <a:pt x="3761" y="12"/>
                  </a:cubicBezTo>
                  <a:cubicBezTo>
                    <a:pt x="3700" y="4"/>
                    <a:pt x="3640" y="0"/>
                    <a:pt x="3579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3"/>
            <p:cNvSpPr/>
            <p:nvPr/>
          </p:nvSpPr>
          <p:spPr>
            <a:xfrm>
              <a:off x="5585463" y="6245650"/>
              <a:ext cx="111700" cy="262750"/>
            </a:xfrm>
            <a:custGeom>
              <a:rect b="b" l="l" r="r" t="t"/>
              <a:pathLst>
                <a:path extrusionOk="0" h="10510" w="4468">
                  <a:moveTo>
                    <a:pt x="3544" y="0"/>
                  </a:moveTo>
                  <a:cubicBezTo>
                    <a:pt x="2079" y="0"/>
                    <a:pt x="658" y="2138"/>
                    <a:pt x="340" y="4925"/>
                  </a:cubicBezTo>
                  <a:cubicBezTo>
                    <a:pt x="1" y="7793"/>
                    <a:pt x="894" y="10250"/>
                    <a:pt x="2386" y="10509"/>
                  </a:cubicBezTo>
                  <a:cubicBezTo>
                    <a:pt x="1305" y="9732"/>
                    <a:pt x="716" y="7606"/>
                    <a:pt x="1010" y="5184"/>
                  </a:cubicBezTo>
                  <a:cubicBezTo>
                    <a:pt x="1328" y="2392"/>
                    <a:pt x="2754" y="260"/>
                    <a:pt x="4221" y="260"/>
                  </a:cubicBezTo>
                  <a:cubicBezTo>
                    <a:pt x="4280" y="260"/>
                    <a:pt x="4338" y="264"/>
                    <a:pt x="4396" y="271"/>
                  </a:cubicBezTo>
                  <a:cubicBezTo>
                    <a:pt x="4432" y="271"/>
                    <a:pt x="4432" y="315"/>
                    <a:pt x="4468" y="315"/>
                  </a:cubicBezTo>
                  <a:cubicBezTo>
                    <a:pt x="4245" y="128"/>
                    <a:pt x="3986" y="47"/>
                    <a:pt x="3726" y="12"/>
                  </a:cubicBezTo>
                  <a:cubicBezTo>
                    <a:pt x="3665" y="4"/>
                    <a:pt x="3605" y="0"/>
                    <a:pt x="3544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5889913" y="6135825"/>
              <a:ext cx="188975" cy="178800"/>
            </a:xfrm>
            <a:custGeom>
              <a:rect b="b" l="l" r="r" t="t"/>
              <a:pathLst>
                <a:path extrusionOk="0" h="7152" w="7559">
                  <a:moveTo>
                    <a:pt x="1935" y="0"/>
                  </a:moveTo>
                  <a:cubicBezTo>
                    <a:pt x="1541" y="0"/>
                    <a:pt x="1195" y="112"/>
                    <a:pt x="929" y="348"/>
                  </a:cubicBezTo>
                  <a:cubicBezTo>
                    <a:pt x="0" y="1170"/>
                    <a:pt x="483" y="3288"/>
                    <a:pt x="2046" y="5075"/>
                  </a:cubicBezTo>
                  <a:cubicBezTo>
                    <a:pt x="3189" y="6380"/>
                    <a:pt x="4589" y="7152"/>
                    <a:pt x="5622" y="7152"/>
                  </a:cubicBezTo>
                  <a:cubicBezTo>
                    <a:pt x="6003" y="7152"/>
                    <a:pt x="6334" y="7047"/>
                    <a:pt x="6585" y="6826"/>
                  </a:cubicBezTo>
                  <a:cubicBezTo>
                    <a:pt x="7558" y="5968"/>
                    <a:pt x="7031" y="3886"/>
                    <a:pt x="5468" y="2064"/>
                  </a:cubicBezTo>
                  <a:cubicBezTo>
                    <a:pt x="4335" y="770"/>
                    <a:pt x="2969" y="0"/>
                    <a:pt x="1935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5914913" y="6136000"/>
              <a:ext cx="163975" cy="176950"/>
            </a:xfrm>
            <a:custGeom>
              <a:rect b="b" l="l" r="r" t="t"/>
              <a:pathLst>
                <a:path extrusionOk="0" h="7078" w="6559">
                  <a:moveTo>
                    <a:pt x="937" y="1"/>
                  </a:moveTo>
                  <a:cubicBezTo>
                    <a:pt x="569" y="1"/>
                    <a:pt x="248" y="99"/>
                    <a:pt x="1" y="306"/>
                  </a:cubicBezTo>
                  <a:cubicBezTo>
                    <a:pt x="134" y="273"/>
                    <a:pt x="276" y="256"/>
                    <a:pt x="426" y="256"/>
                  </a:cubicBezTo>
                  <a:cubicBezTo>
                    <a:pt x="1449" y="256"/>
                    <a:pt x="2812" y="1014"/>
                    <a:pt x="3950" y="2316"/>
                  </a:cubicBezTo>
                  <a:cubicBezTo>
                    <a:pt x="5513" y="4103"/>
                    <a:pt x="6031" y="6220"/>
                    <a:pt x="5066" y="7042"/>
                  </a:cubicBezTo>
                  <a:cubicBezTo>
                    <a:pt x="5066" y="7064"/>
                    <a:pt x="5052" y="7073"/>
                    <a:pt x="5042" y="7076"/>
                  </a:cubicBezTo>
                  <a:lnTo>
                    <a:pt x="5042" y="7076"/>
                  </a:lnTo>
                  <a:cubicBezTo>
                    <a:pt x="5260" y="7038"/>
                    <a:pt x="5444" y="6933"/>
                    <a:pt x="5585" y="6819"/>
                  </a:cubicBezTo>
                  <a:cubicBezTo>
                    <a:pt x="6558" y="5961"/>
                    <a:pt x="6031" y="3879"/>
                    <a:pt x="4468" y="2057"/>
                  </a:cubicBezTo>
                  <a:cubicBezTo>
                    <a:pt x="3349" y="767"/>
                    <a:pt x="1964" y="1"/>
                    <a:pt x="937" y="1"/>
                  </a:cubicBezTo>
                  <a:close/>
                  <a:moveTo>
                    <a:pt x="5042" y="7076"/>
                  </a:moveTo>
                  <a:cubicBezTo>
                    <a:pt x="5038" y="7077"/>
                    <a:pt x="5034" y="7077"/>
                    <a:pt x="5031" y="7078"/>
                  </a:cubicBezTo>
                  <a:cubicBezTo>
                    <a:pt x="5031" y="7078"/>
                    <a:pt x="5036" y="7078"/>
                    <a:pt x="5042" y="707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5444088" y="6123150"/>
              <a:ext cx="140525" cy="114075"/>
            </a:xfrm>
            <a:custGeom>
              <a:rect b="b" l="l" r="r" t="t"/>
              <a:pathLst>
                <a:path extrusionOk="0" h="4563" w="5621">
                  <a:moveTo>
                    <a:pt x="4199" y="1"/>
                  </a:moveTo>
                  <a:cubicBezTo>
                    <a:pt x="3505" y="1"/>
                    <a:pt x="2599" y="403"/>
                    <a:pt x="1787" y="1115"/>
                  </a:cubicBezTo>
                  <a:cubicBezTo>
                    <a:pt x="563" y="2196"/>
                    <a:pt x="1" y="3571"/>
                    <a:pt x="599" y="4241"/>
                  </a:cubicBezTo>
                  <a:cubicBezTo>
                    <a:pt x="788" y="4458"/>
                    <a:pt x="1083" y="4562"/>
                    <a:pt x="1438" y="4562"/>
                  </a:cubicBezTo>
                  <a:cubicBezTo>
                    <a:pt x="2121" y="4562"/>
                    <a:pt x="3028" y="4176"/>
                    <a:pt x="3833" y="3464"/>
                  </a:cubicBezTo>
                  <a:cubicBezTo>
                    <a:pt x="5066" y="2383"/>
                    <a:pt x="5620" y="972"/>
                    <a:pt x="5066" y="337"/>
                  </a:cubicBezTo>
                  <a:cubicBezTo>
                    <a:pt x="4862" y="109"/>
                    <a:pt x="4559" y="1"/>
                    <a:pt x="4199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3"/>
            <p:cNvSpPr/>
            <p:nvPr/>
          </p:nvSpPr>
          <p:spPr>
            <a:xfrm>
              <a:off x="5444988" y="6123150"/>
              <a:ext cx="130450" cy="105150"/>
            </a:xfrm>
            <a:custGeom>
              <a:rect b="b" l="l" r="r" t="t"/>
              <a:pathLst>
                <a:path extrusionOk="0" h="4206" w="5218">
                  <a:moveTo>
                    <a:pt x="4163" y="1"/>
                  </a:moveTo>
                  <a:cubicBezTo>
                    <a:pt x="3469" y="1"/>
                    <a:pt x="2563" y="403"/>
                    <a:pt x="1751" y="1115"/>
                  </a:cubicBezTo>
                  <a:cubicBezTo>
                    <a:pt x="527" y="2160"/>
                    <a:pt x="0" y="3536"/>
                    <a:pt x="527" y="4206"/>
                  </a:cubicBezTo>
                  <a:cubicBezTo>
                    <a:pt x="376" y="3464"/>
                    <a:pt x="894" y="2347"/>
                    <a:pt x="1939" y="1454"/>
                  </a:cubicBezTo>
                  <a:cubicBezTo>
                    <a:pt x="2737" y="749"/>
                    <a:pt x="3634" y="360"/>
                    <a:pt x="4315" y="360"/>
                  </a:cubicBezTo>
                  <a:cubicBezTo>
                    <a:pt x="4678" y="360"/>
                    <a:pt x="4980" y="470"/>
                    <a:pt x="5173" y="704"/>
                  </a:cubicBezTo>
                  <a:lnTo>
                    <a:pt x="5218" y="748"/>
                  </a:lnTo>
                  <a:cubicBezTo>
                    <a:pt x="5173" y="596"/>
                    <a:pt x="5102" y="444"/>
                    <a:pt x="5030" y="337"/>
                  </a:cubicBezTo>
                  <a:cubicBezTo>
                    <a:pt x="4826" y="109"/>
                    <a:pt x="4523" y="1"/>
                    <a:pt x="4163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5623663" y="6086925"/>
              <a:ext cx="60550" cy="32350"/>
            </a:xfrm>
            <a:custGeom>
              <a:rect b="b" l="l" r="r" t="t"/>
              <a:pathLst>
                <a:path extrusionOk="0" h="1294" w="2422">
                  <a:moveTo>
                    <a:pt x="1488" y="1"/>
                  </a:moveTo>
                  <a:cubicBezTo>
                    <a:pt x="1370" y="1"/>
                    <a:pt x="1245" y="12"/>
                    <a:pt x="1117" y="35"/>
                  </a:cubicBezTo>
                  <a:cubicBezTo>
                    <a:pt x="447" y="142"/>
                    <a:pt x="1" y="518"/>
                    <a:pt x="36" y="857"/>
                  </a:cubicBezTo>
                  <a:cubicBezTo>
                    <a:pt x="101" y="1121"/>
                    <a:pt x="466" y="1294"/>
                    <a:pt x="934" y="1294"/>
                  </a:cubicBezTo>
                  <a:cubicBezTo>
                    <a:pt x="1052" y="1294"/>
                    <a:pt x="1177" y="1283"/>
                    <a:pt x="1305" y="1259"/>
                  </a:cubicBezTo>
                  <a:cubicBezTo>
                    <a:pt x="1975" y="1152"/>
                    <a:pt x="2422" y="777"/>
                    <a:pt x="2386" y="446"/>
                  </a:cubicBezTo>
                  <a:cubicBezTo>
                    <a:pt x="2329" y="175"/>
                    <a:pt x="1958" y="1"/>
                    <a:pt x="1488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5623663" y="6086925"/>
              <a:ext cx="59675" cy="20325"/>
            </a:xfrm>
            <a:custGeom>
              <a:rect b="b" l="l" r="r" t="t"/>
              <a:pathLst>
                <a:path extrusionOk="0" h="813" w="2387">
                  <a:moveTo>
                    <a:pt x="1488" y="1"/>
                  </a:moveTo>
                  <a:cubicBezTo>
                    <a:pt x="1370" y="1"/>
                    <a:pt x="1245" y="12"/>
                    <a:pt x="1117" y="35"/>
                  </a:cubicBezTo>
                  <a:cubicBezTo>
                    <a:pt x="483" y="142"/>
                    <a:pt x="1" y="482"/>
                    <a:pt x="36" y="812"/>
                  </a:cubicBezTo>
                  <a:cubicBezTo>
                    <a:pt x="153" y="553"/>
                    <a:pt x="563" y="294"/>
                    <a:pt x="1082" y="187"/>
                  </a:cubicBezTo>
                  <a:cubicBezTo>
                    <a:pt x="1210" y="164"/>
                    <a:pt x="1336" y="153"/>
                    <a:pt x="1457" y="153"/>
                  </a:cubicBezTo>
                  <a:cubicBezTo>
                    <a:pt x="1935" y="153"/>
                    <a:pt x="2322" y="325"/>
                    <a:pt x="2350" y="589"/>
                  </a:cubicBezTo>
                  <a:cubicBezTo>
                    <a:pt x="2386" y="553"/>
                    <a:pt x="2386" y="482"/>
                    <a:pt x="2386" y="446"/>
                  </a:cubicBezTo>
                  <a:cubicBezTo>
                    <a:pt x="2329" y="175"/>
                    <a:pt x="1958" y="1"/>
                    <a:pt x="1488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5341788" y="6627825"/>
              <a:ext cx="242825" cy="210725"/>
            </a:xfrm>
            <a:custGeom>
              <a:rect b="b" l="l" r="r" t="t"/>
              <a:pathLst>
                <a:path extrusionOk="0" h="8429" w="9713">
                  <a:moveTo>
                    <a:pt x="2455" y="0"/>
                  </a:moveTo>
                  <a:cubicBezTo>
                    <a:pt x="1892" y="0"/>
                    <a:pt x="1415" y="164"/>
                    <a:pt x="1082" y="511"/>
                  </a:cubicBezTo>
                  <a:cubicBezTo>
                    <a:pt x="1" y="1628"/>
                    <a:pt x="814" y="4156"/>
                    <a:pt x="2904" y="6202"/>
                  </a:cubicBezTo>
                  <a:cubicBezTo>
                    <a:pt x="4340" y="7619"/>
                    <a:pt x="6009" y="8428"/>
                    <a:pt x="7258" y="8428"/>
                  </a:cubicBezTo>
                  <a:cubicBezTo>
                    <a:pt x="7821" y="8428"/>
                    <a:pt x="8298" y="8264"/>
                    <a:pt x="8631" y="7917"/>
                  </a:cubicBezTo>
                  <a:cubicBezTo>
                    <a:pt x="9712" y="6801"/>
                    <a:pt x="8899" y="4272"/>
                    <a:pt x="6809" y="2226"/>
                  </a:cubicBezTo>
                  <a:cubicBezTo>
                    <a:pt x="5373" y="810"/>
                    <a:pt x="3704" y="0"/>
                    <a:pt x="2455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5341788" y="6630325"/>
              <a:ext cx="214000" cy="207900"/>
            </a:xfrm>
            <a:custGeom>
              <a:rect b="b" l="l" r="r" t="t"/>
              <a:pathLst>
                <a:path extrusionOk="0" h="8316" w="8560">
                  <a:moveTo>
                    <a:pt x="1752" y="0"/>
                  </a:moveTo>
                  <a:cubicBezTo>
                    <a:pt x="1484" y="72"/>
                    <a:pt x="1260" y="223"/>
                    <a:pt x="1082" y="411"/>
                  </a:cubicBezTo>
                  <a:cubicBezTo>
                    <a:pt x="1" y="1528"/>
                    <a:pt x="814" y="4056"/>
                    <a:pt x="2904" y="6102"/>
                  </a:cubicBezTo>
                  <a:cubicBezTo>
                    <a:pt x="4336" y="7509"/>
                    <a:pt x="6003" y="8316"/>
                    <a:pt x="7246" y="8316"/>
                  </a:cubicBezTo>
                  <a:cubicBezTo>
                    <a:pt x="7780" y="8316"/>
                    <a:pt x="8235" y="8167"/>
                    <a:pt x="8560" y="7853"/>
                  </a:cubicBezTo>
                  <a:lnTo>
                    <a:pt x="8560" y="7853"/>
                  </a:lnTo>
                  <a:cubicBezTo>
                    <a:pt x="8342" y="7924"/>
                    <a:pt x="8102" y="7958"/>
                    <a:pt x="7845" y="7958"/>
                  </a:cubicBezTo>
                  <a:cubicBezTo>
                    <a:pt x="6600" y="7958"/>
                    <a:pt x="4953" y="7156"/>
                    <a:pt x="3539" y="5772"/>
                  </a:cubicBezTo>
                  <a:cubicBezTo>
                    <a:pt x="1412" y="3726"/>
                    <a:pt x="635" y="1153"/>
                    <a:pt x="1707" y="36"/>
                  </a:cubicBezTo>
                  <a:cubicBezTo>
                    <a:pt x="1707" y="36"/>
                    <a:pt x="1752" y="36"/>
                    <a:pt x="1752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5382663" y="6343650"/>
              <a:ext cx="124650" cy="182775"/>
            </a:xfrm>
            <a:custGeom>
              <a:rect b="b" l="l" r="r" t="t"/>
              <a:pathLst>
                <a:path extrusionOk="0" h="7311" w="4986">
                  <a:moveTo>
                    <a:pt x="3248" y="1"/>
                  </a:moveTo>
                  <a:cubicBezTo>
                    <a:pt x="2262" y="1"/>
                    <a:pt x="1135" y="1301"/>
                    <a:pt x="599" y="3096"/>
                  </a:cubicBezTo>
                  <a:cubicBezTo>
                    <a:pt x="1" y="5106"/>
                    <a:pt x="412" y="6964"/>
                    <a:pt x="1457" y="7259"/>
                  </a:cubicBezTo>
                  <a:cubicBezTo>
                    <a:pt x="1563" y="7294"/>
                    <a:pt x="1672" y="7311"/>
                    <a:pt x="1783" y="7311"/>
                  </a:cubicBezTo>
                  <a:cubicBezTo>
                    <a:pt x="2760" y="7311"/>
                    <a:pt x="3895" y="6017"/>
                    <a:pt x="4432" y="4213"/>
                  </a:cubicBezTo>
                  <a:cubicBezTo>
                    <a:pt x="4986" y="2238"/>
                    <a:pt x="4620" y="371"/>
                    <a:pt x="3539" y="40"/>
                  </a:cubicBezTo>
                  <a:cubicBezTo>
                    <a:pt x="3444" y="14"/>
                    <a:pt x="3346" y="1"/>
                    <a:pt x="3248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5383563" y="6343650"/>
              <a:ext cx="99650" cy="181500"/>
            </a:xfrm>
            <a:custGeom>
              <a:rect b="b" l="l" r="r" t="t"/>
              <a:pathLst>
                <a:path extrusionOk="0" h="7260" w="3986">
                  <a:moveTo>
                    <a:pt x="3212" y="1"/>
                  </a:moveTo>
                  <a:cubicBezTo>
                    <a:pt x="2226" y="1"/>
                    <a:pt x="1099" y="1301"/>
                    <a:pt x="563" y="3096"/>
                  </a:cubicBezTo>
                  <a:cubicBezTo>
                    <a:pt x="0" y="5061"/>
                    <a:pt x="376" y="6893"/>
                    <a:pt x="1376" y="7259"/>
                  </a:cubicBezTo>
                  <a:cubicBezTo>
                    <a:pt x="706" y="6589"/>
                    <a:pt x="528" y="5026"/>
                    <a:pt x="1010" y="3391"/>
                  </a:cubicBezTo>
                  <a:cubicBezTo>
                    <a:pt x="1508" y="1582"/>
                    <a:pt x="2644" y="286"/>
                    <a:pt x="3628" y="286"/>
                  </a:cubicBezTo>
                  <a:cubicBezTo>
                    <a:pt x="3737" y="286"/>
                    <a:pt x="3845" y="302"/>
                    <a:pt x="3949" y="335"/>
                  </a:cubicBezTo>
                  <a:lnTo>
                    <a:pt x="3985" y="335"/>
                  </a:lnTo>
                  <a:cubicBezTo>
                    <a:pt x="3878" y="192"/>
                    <a:pt x="3690" y="112"/>
                    <a:pt x="3503" y="40"/>
                  </a:cubicBezTo>
                  <a:cubicBezTo>
                    <a:pt x="3408" y="14"/>
                    <a:pt x="3310" y="1"/>
                    <a:pt x="3212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3"/>
            <p:cNvSpPr/>
            <p:nvPr/>
          </p:nvSpPr>
          <p:spPr>
            <a:xfrm>
              <a:off x="6088013" y="6496025"/>
              <a:ext cx="55875" cy="88000"/>
            </a:xfrm>
            <a:custGeom>
              <a:rect b="b" l="l" r="r" t="t"/>
              <a:pathLst>
                <a:path extrusionOk="0" h="3520" w="2235">
                  <a:moveTo>
                    <a:pt x="886" y="1"/>
                  </a:moveTo>
                  <a:cubicBezTo>
                    <a:pt x="853" y="1"/>
                    <a:pt x="819" y="4"/>
                    <a:pt x="787" y="12"/>
                  </a:cubicBezTo>
                  <a:cubicBezTo>
                    <a:pt x="269" y="128"/>
                    <a:pt x="1" y="977"/>
                    <a:pt x="224" y="1950"/>
                  </a:cubicBezTo>
                  <a:cubicBezTo>
                    <a:pt x="403" y="2868"/>
                    <a:pt x="920" y="3519"/>
                    <a:pt x="1416" y="3519"/>
                  </a:cubicBezTo>
                  <a:cubicBezTo>
                    <a:pt x="1442" y="3519"/>
                    <a:pt x="1467" y="3517"/>
                    <a:pt x="1493" y="3514"/>
                  </a:cubicBezTo>
                  <a:cubicBezTo>
                    <a:pt x="2011" y="3398"/>
                    <a:pt x="2234" y="2540"/>
                    <a:pt x="2056" y="1575"/>
                  </a:cubicBezTo>
                  <a:cubicBezTo>
                    <a:pt x="1881" y="675"/>
                    <a:pt x="1348" y="1"/>
                    <a:pt x="886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3"/>
            <p:cNvSpPr/>
            <p:nvPr/>
          </p:nvSpPr>
          <p:spPr>
            <a:xfrm>
              <a:off x="6107663" y="6496175"/>
              <a:ext cx="36225" cy="87700"/>
            </a:xfrm>
            <a:custGeom>
              <a:rect b="b" l="l" r="r" t="t"/>
              <a:pathLst>
                <a:path extrusionOk="0" h="3508" w="1449">
                  <a:moveTo>
                    <a:pt x="77" y="0"/>
                  </a:moveTo>
                  <a:cubicBezTo>
                    <a:pt x="52" y="0"/>
                    <a:pt x="26" y="2"/>
                    <a:pt x="1" y="6"/>
                  </a:cubicBezTo>
                  <a:cubicBezTo>
                    <a:pt x="448" y="158"/>
                    <a:pt x="859" y="747"/>
                    <a:pt x="1046" y="1533"/>
                  </a:cubicBezTo>
                  <a:cubicBezTo>
                    <a:pt x="1225" y="2498"/>
                    <a:pt x="966" y="3356"/>
                    <a:pt x="483" y="3472"/>
                  </a:cubicBezTo>
                  <a:lnTo>
                    <a:pt x="448" y="3472"/>
                  </a:lnTo>
                  <a:cubicBezTo>
                    <a:pt x="519" y="3508"/>
                    <a:pt x="635" y="3508"/>
                    <a:pt x="707" y="3508"/>
                  </a:cubicBezTo>
                  <a:cubicBezTo>
                    <a:pt x="1225" y="3392"/>
                    <a:pt x="1448" y="2534"/>
                    <a:pt x="1270" y="1569"/>
                  </a:cubicBezTo>
                  <a:cubicBezTo>
                    <a:pt x="1091" y="651"/>
                    <a:pt x="573" y="0"/>
                    <a:pt x="77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5853488" y="6371250"/>
              <a:ext cx="106125" cy="108750"/>
            </a:xfrm>
            <a:custGeom>
              <a:rect b="b" l="l" r="r" t="t"/>
              <a:pathLst>
                <a:path extrusionOk="0" h="4350" w="4245">
                  <a:moveTo>
                    <a:pt x="1647" y="0"/>
                  </a:moveTo>
                  <a:cubicBezTo>
                    <a:pt x="1571" y="0"/>
                    <a:pt x="1496" y="6"/>
                    <a:pt x="1421" y="17"/>
                  </a:cubicBezTo>
                  <a:cubicBezTo>
                    <a:pt x="448" y="125"/>
                    <a:pt x="1" y="1206"/>
                    <a:pt x="376" y="2394"/>
                  </a:cubicBezTo>
                  <a:cubicBezTo>
                    <a:pt x="723" y="3502"/>
                    <a:pt x="1675" y="4349"/>
                    <a:pt x="2580" y="4349"/>
                  </a:cubicBezTo>
                  <a:cubicBezTo>
                    <a:pt x="2653" y="4349"/>
                    <a:pt x="2725" y="4344"/>
                    <a:pt x="2797" y="4333"/>
                  </a:cubicBezTo>
                  <a:cubicBezTo>
                    <a:pt x="3762" y="4225"/>
                    <a:pt x="4245" y="3144"/>
                    <a:pt x="3878" y="1947"/>
                  </a:cubicBezTo>
                  <a:cubicBezTo>
                    <a:pt x="3532" y="818"/>
                    <a:pt x="2554" y="0"/>
                    <a:pt x="1647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5890788" y="6370650"/>
              <a:ext cx="68825" cy="109600"/>
            </a:xfrm>
            <a:custGeom>
              <a:rect b="b" l="l" r="r" t="t"/>
              <a:pathLst>
                <a:path extrusionOk="0" h="4384" w="2753">
                  <a:moveTo>
                    <a:pt x="123" y="0"/>
                  </a:moveTo>
                  <a:cubicBezTo>
                    <a:pt x="82" y="0"/>
                    <a:pt x="41" y="2"/>
                    <a:pt x="1" y="6"/>
                  </a:cubicBezTo>
                  <a:cubicBezTo>
                    <a:pt x="823" y="184"/>
                    <a:pt x="1600" y="935"/>
                    <a:pt x="1940" y="1935"/>
                  </a:cubicBezTo>
                  <a:cubicBezTo>
                    <a:pt x="2306" y="3133"/>
                    <a:pt x="1823" y="4205"/>
                    <a:pt x="859" y="4357"/>
                  </a:cubicBezTo>
                  <a:lnTo>
                    <a:pt x="823" y="4357"/>
                  </a:lnTo>
                  <a:cubicBezTo>
                    <a:pt x="894" y="4374"/>
                    <a:pt x="977" y="4383"/>
                    <a:pt x="1061" y="4383"/>
                  </a:cubicBezTo>
                  <a:cubicBezTo>
                    <a:pt x="1144" y="4383"/>
                    <a:pt x="1229" y="4374"/>
                    <a:pt x="1305" y="4357"/>
                  </a:cubicBezTo>
                  <a:cubicBezTo>
                    <a:pt x="2270" y="4249"/>
                    <a:pt x="2753" y="3168"/>
                    <a:pt x="2386" y="1971"/>
                  </a:cubicBezTo>
                  <a:cubicBezTo>
                    <a:pt x="2027" y="835"/>
                    <a:pt x="1023" y="0"/>
                    <a:pt x="123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6081538" y="6303450"/>
              <a:ext cx="55875" cy="87125"/>
            </a:xfrm>
            <a:custGeom>
              <a:rect b="b" l="l" r="r" t="t"/>
              <a:pathLst>
                <a:path extrusionOk="0" h="3485" w="2235">
                  <a:moveTo>
                    <a:pt x="893" y="1"/>
                  </a:moveTo>
                  <a:cubicBezTo>
                    <a:pt x="857" y="1"/>
                    <a:pt x="822" y="5"/>
                    <a:pt x="787" y="13"/>
                  </a:cubicBezTo>
                  <a:cubicBezTo>
                    <a:pt x="260" y="121"/>
                    <a:pt x="1" y="978"/>
                    <a:pt x="224" y="1943"/>
                  </a:cubicBezTo>
                  <a:cubicBezTo>
                    <a:pt x="397" y="2843"/>
                    <a:pt x="891" y="3484"/>
                    <a:pt x="1375" y="3484"/>
                  </a:cubicBezTo>
                  <a:cubicBezTo>
                    <a:pt x="1414" y="3484"/>
                    <a:pt x="1453" y="3480"/>
                    <a:pt x="1493" y="3471"/>
                  </a:cubicBezTo>
                  <a:cubicBezTo>
                    <a:pt x="2011" y="3399"/>
                    <a:pt x="2234" y="2506"/>
                    <a:pt x="2047" y="1577"/>
                  </a:cubicBezTo>
                  <a:cubicBezTo>
                    <a:pt x="1881" y="674"/>
                    <a:pt x="1354" y="1"/>
                    <a:pt x="893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6101188" y="6303600"/>
              <a:ext cx="36225" cy="87300"/>
            </a:xfrm>
            <a:custGeom>
              <a:rect b="b" l="l" r="r" t="t"/>
              <a:pathLst>
                <a:path extrusionOk="0" h="3492" w="1449">
                  <a:moveTo>
                    <a:pt x="86" y="1"/>
                  </a:moveTo>
                  <a:cubicBezTo>
                    <a:pt x="57" y="1"/>
                    <a:pt x="29" y="3"/>
                    <a:pt x="1" y="7"/>
                  </a:cubicBezTo>
                  <a:cubicBezTo>
                    <a:pt x="448" y="115"/>
                    <a:pt x="859" y="749"/>
                    <a:pt x="1001" y="1526"/>
                  </a:cubicBezTo>
                  <a:cubicBezTo>
                    <a:pt x="1225" y="2500"/>
                    <a:pt x="966" y="3358"/>
                    <a:pt x="448" y="3465"/>
                  </a:cubicBezTo>
                  <a:cubicBezTo>
                    <a:pt x="483" y="3483"/>
                    <a:pt x="530" y="3492"/>
                    <a:pt x="577" y="3492"/>
                  </a:cubicBezTo>
                  <a:cubicBezTo>
                    <a:pt x="624" y="3492"/>
                    <a:pt x="671" y="3483"/>
                    <a:pt x="707" y="3465"/>
                  </a:cubicBezTo>
                  <a:cubicBezTo>
                    <a:pt x="1225" y="3393"/>
                    <a:pt x="1448" y="2500"/>
                    <a:pt x="1261" y="1571"/>
                  </a:cubicBezTo>
                  <a:cubicBezTo>
                    <a:pt x="1092" y="650"/>
                    <a:pt x="579" y="1"/>
                    <a:pt x="86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5894588" y="6774000"/>
              <a:ext cx="91150" cy="57075"/>
            </a:xfrm>
            <a:custGeom>
              <a:rect b="b" l="l" r="r" t="t"/>
              <a:pathLst>
                <a:path extrusionOk="0" h="2283" w="3646">
                  <a:moveTo>
                    <a:pt x="2593" y="1"/>
                  </a:moveTo>
                  <a:cubicBezTo>
                    <a:pt x="2249" y="1"/>
                    <a:pt x="1841" y="95"/>
                    <a:pt x="1448" y="284"/>
                  </a:cubicBezTo>
                  <a:cubicBezTo>
                    <a:pt x="555" y="730"/>
                    <a:pt x="1" y="1436"/>
                    <a:pt x="224" y="1919"/>
                  </a:cubicBezTo>
                  <a:cubicBezTo>
                    <a:pt x="344" y="2158"/>
                    <a:pt x="656" y="2282"/>
                    <a:pt x="1058" y="2282"/>
                  </a:cubicBezTo>
                  <a:cubicBezTo>
                    <a:pt x="1406" y="2282"/>
                    <a:pt x="1820" y="2190"/>
                    <a:pt x="2234" y="1999"/>
                  </a:cubicBezTo>
                  <a:cubicBezTo>
                    <a:pt x="3128" y="1588"/>
                    <a:pt x="3646" y="847"/>
                    <a:pt x="3423" y="400"/>
                  </a:cubicBezTo>
                  <a:cubicBezTo>
                    <a:pt x="3321" y="133"/>
                    <a:pt x="3001" y="1"/>
                    <a:pt x="2593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5899288" y="6783975"/>
              <a:ext cx="86450" cy="47100"/>
            </a:xfrm>
            <a:custGeom>
              <a:rect b="b" l="l" r="r" t="t"/>
              <a:pathLst>
                <a:path extrusionOk="0" h="1884" w="3458">
                  <a:moveTo>
                    <a:pt x="3270" y="1"/>
                  </a:moveTo>
                  <a:cubicBezTo>
                    <a:pt x="3235" y="448"/>
                    <a:pt x="2752" y="1001"/>
                    <a:pt x="2011" y="1377"/>
                  </a:cubicBezTo>
                  <a:cubicBezTo>
                    <a:pt x="1604" y="1564"/>
                    <a:pt x="1197" y="1656"/>
                    <a:pt x="854" y="1656"/>
                  </a:cubicBezTo>
                  <a:cubicBezTo>
                    <a:pt x="443" y="1656"/>
                    <a:pt x="122" y="1523"/>
                    <a:pt x="0" y="1261"/>
                  </a:cubicBezTo>
                  <a:lnTo>
                    <a:pt x="0" y="1261"/>
                  </a:lnTo>
                  <a:cubicBezTo>
                    <a:pt x="0" y="1341"/>
                    <a:pt x="0" y="1412"/>
                    <a:pt x="36" y="1520"/>
                  </a:cubicBezTo>
                  <a:cubicBezTo>
                    <a:pt x="156" y="1759"/>
                    <a:pt x="468" y="1883"/>
                    <a:pt x="870" y="1883"/>
                  </a:cubicBezTo>
                  <a:cubicBezTo>
                    <a:pt x="1218" y="1883"/>
                    <a:pt x="1632" y="1791"/>
                    <a:pt x="2046" y="1600"/>
                  </a:cubicBezTo>
                  <a:cubicBezTo>
                    <a:pt x="2940" y="1189"/>
                    <a:pt x="3458" y="483"/>
                    <a:pt x="32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5334188" y="6439225"/>
              <a:ext cx="57875" cy="87125"/>
            </a:xfrm>
            <a:custGeom>
              <a:rect b="b" l="l" r="r" t="t"/>
              <a:pathLst>
                <a:path extrusionOk="0" h="3485" w="2315">
                  <a:moveTo>
                    <a:pt x="833" y="1"/>
                  </a:moveTo>
                  <a:cubicBezTo>
                    <a:pt x="793" y="1"/>
                    <a:pt x="754" y="5"/>
                    <a:pt x="716" y="14"/>
                  </a:cubicBezTo>
                  <a:cubicBezTo>
                    <a:pt x="189" y="166"/>
                    <a:pt x="1" y="1060"/>
                    <a:pt x="269" y="1989"/>
                  </a:cubicBezTo>
                  <a:cubicBezTo>
                    <a:pt x="508" y="2848"/>
                    <a:pt x="1030" y="3485"/>
                    <a:pt x="1524" y="3485"/>
                  </a:cubicBezTo>
                  <a:cubicBezTo>
                    <a:pt x="1565" y="3485"/>
                    <a:pt x="1605" y="3481"/>
                    <a:pt x="1645" y="3472"/>
                  </a:cubicBezTo>
                  <a:cubicBezTo>
                    <a:pt x="2127" y="3329"/>
                    <a:pt x="2315" y="2436"/>
                    <a:pt x="2056" y="1506"/>
                  </a:cubicBezTo>
                  <a:cubicBezTo>
                    <a:pt x="1850" y="610"/>
                    <a:pt x="1296" y="1"/>
                    <a:pt x="833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5334188" y="6439575"/>
              <a:ext cx="40250" cy="86775"/>
            </a:xfrm>
            <a:custGeom>
              <a:rect b="b" l="l" r="r" t="t"/>
              <a:pathLst>
                <a:path extrusionOk="0" h="3471" w="1610">
                  <a:moveTo>
                    <a:pt x="716" y="0"/>
                  </a:moveTo>
                  <a:cubicBezTo>
                    <a:pt x="189" y="152"/>
                    <a:pt x="1" y="1046"/>
                    <a:pt x="269" y="1975"/>
                  </a:cubicBezTo>
                  <a:cubicBezTo>
                    <a:pt x="508" y="2834"/>
                    <a:pt x="1030" y="3471"/>
                    <a:pt x="1496" y="3471"/>
                  </a:cubicBezTo>
                  <a:cubicBezTo>
                    <a:pt x="1534" y="3471"/>
                    <a:pt x="1572" y="3467"/>
                    <a:pt x="1609" y="3458"/>
                  </a:cubicBezTo>
                  <a:cubicBezTo>
                    <a:pt x="1162" y="3351"/>
                    <a:pt x="716" y="2752"/>
                    <a:pt x="492" y="1975"/>
                  </a:cubicBezTo>
                  <a:cubicBezTo>
                    <a:pt x="224" y="1046"/>
                    <a:pt x="448" y="152"/>
                    <a:pt x="939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5620988" y="6786525"/>
              <a:ext cx="62350" cy="34400"/>
            </a:xfrm>
            <a:custGeom>
              <a:rect b="b" l="l" r="r" t="t"/>
              <a:pathLst>
                <a:path extrusionOk="0" h="1376" w="2494">
                  <a:moveTo>
                    <a:pt x="850" y="0"/>
                  </a:moveTo>
                  <a:cubicBezTo>
                    <a:pt x="435" y="0"/>
                    <a:pt x="122" y="142"/>
                    <a:pt x="72" y="381"/>
                  </a:cubicBezTo>
                  <a:cubicBezTo>
                    <a:pt x="0" y="712"/>
                    <a:pt x="447" y="1123"/>
                    <a:pt x="1081" y="1310"/>
                  </a:cubicBezTo>
                  <a:cubicBezTo>
                    <a:pt x="1272" y="1354"/>
                    <a:pt x="1456" y="1375"/>
                    <a:pt x="1624" y="1375"/>
                  </a:cubicBezTo>
                  <a:cubicBezTo>
                    <a:pt x="2046" y="1375"/>
                    <a:pt x="2364" y="1239"/>
                    <a:pt x="2422" y="971"/>
                  </a:cubicBezTo>
                  <a:cubicBezTo>
                    <a:pt x="2493" y="640"/>
                    <a:pt x="2046" y="229"/>
                    <a:pt x="1412" y="77"/>
                  </a:cubicBezTo>
                  <a:cubicBezTo>
                    <a:pt x="1215" y="25"/>
                    <a:pt x="1023" y="0"/>
                    <a:pt x="850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5620988" y="6792250"/>
              <a:ext cx="60550" cy="28700"/>
            </a:xfrm>
            <a:custGeom>
              <a:rect b="b" l="l" r="r" t="t"/>
              <a:pathLst>
                <a:path extrusionOk="0" h="1148" w="2422">
                  <a:moveTo>
                    <a:pt x="143" y="0"/>
                  </a:moveTo>
                  <a:lnTo>
                    <a:pt x="143" y="0"/>
                  </a:lnTo>
                  <a:cubicBezTo>
                    <a:pt x="108" y="36"/>
                    <a:pt x="72" y="117"/>
                    <a:pt x="72" y="152"/>
                  </a:cubicBezTo>
                  <a:cubicBezTo>
                    <a:pt x="0" y="483"/>
                    <a:pt x="447" y="894"/>
                    <a:pt x="1081" y="1081"/>
                  </a:cubicBezTo>
                  <a:cubicBezTo>
                    <a:pt x="1264" y="1126"/>
                    <a:pt x="1444" y="1147"/>
                    <a:pt x="1611" y="1147"/>
                  </a:cubicBezTo>
                  <a:cubicBezTo>
                    <a:pt x="2015" y="1147"/>
                    <a:pt x="2339" y="1021"/>
                    <a:pt x="2422" y="787"/>
                  </a:cubicBezTo>
                  <a:lnTo>
                    <a:pt x="2422" y="787"/>
                  </a:lnTo>
                  <a:cubicBezTo>
                    <a:pt x="2279" y="929"/>
                    <a:pt x="2027" y="1010"/>
                    <a:pt x="1718" y="1010"/>
                  </a:cubicBezTo>
                  <a:cubicBezTo>
                    <a:pt x="1545" y="1010"/>
                    <a:pt x="1353" y="984"/>
                    <a:pt x="1153" y="930"/>
                  </a:cubicBezTo>
                  <a:cubicBezTo>
                    <a:pt x="519" y="787"/>
                    <a:pt x="72" y="376"/>
                    <a:pt x="143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5633938" y="6834950"/>
              <a:ext cx="129350" cy="68150"/>
            </a:xfrm>
            <a:custGeom>
              <a:rect b="b" l="l" r="r" t="t"/>
              <a:pathLst>
                <a:path extrusionOk="0" h="2726" w="5174">
                  <a:moveTo>
                    <a:pt x="2354" y="0"/>
                  </a:moveTo>
                  <a:cubicBezTo>
                    <a:pt x="1053" y="0"/>
                    <a:pt x="34" y="571"/>
                    <a:pt x="1" y="1267"/>
                  </a:cubicBezTo>
                  <a:cubicBezTo>
                    <a:pt x="1" y="2018"/>
                    <a:pt x="1117" y="2652"/>
                    <a:pt x="2529" y="2724"/>
                  </a:cubicBezTo>
                  <a:cubicBezTo>
                    <a:pt x="2569" y="2725"/>
                    <a:pt x="2610" y="2725"/>
                    <a:pt x="2650" y="2725"/>
                  </a:cubicBezTo>
                  <a:cubicBezTo>
                    <a:pt x="4016" y="2725"/>
                    <a:pt x="5138" y="2140"/>
                    <a:pt x="5138" y="1419"/>
                  </a:cubicBezTo>
                  <a:cubicBezTo>
                    <a:pt x="5173" y="678"/>
                    <a:pt x="4021" y="43"/>
                    <a:pt x="2609" y="8"/>
                  </a:cubicBezTo>
                  <a:cubicBezTo>
                    <a:pt x="2523" y="3"/>
                    <a:pt x="2438" y="0"/>
                    <a:pt x="2354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5633938" y="6857475"/>
              <a:ext cx="128450" cy="45625"/>
            </a:xfrm>
            <a:custGeom>
              <a:rect b="b" l="l" r="r" t="t"/>
              <a:pathLst>
                <a:path extrusionOk="0" h="1825" w="5138">
                  <a:moveTo>
                    <a:pt x="117" y="0"/>
                  </a:moveTo>
                  <a:cubicBezTo>
                    <a:pt x="36" y="107"/>
                    <a:pt x="1" y="259"/>
                    <a:pt x="1" y="366"/>
                  </a:cubicBezTo>
                  <a:cubicBezTo>
                    <a:pt x="1" y="1117"/>
                    <a:pt x="1117" y="1751"/>
                    <a:pt x="2529" y="1823"/>
                  </a:cubicBezTo>
                  <a:cubicBezTo>
                    <a:pt x="2572" y="1824"/>
                    <a:pt x="2616" y="1824"/>
                    <a:pt x="2659" y="1824"/>
                  </a:cubicBezTo>
                  <a:cubicBezTo>
                    <a:pt x="4019" y="1824"/>
                    <a:pt x="5103" y="1282"/>
                    <a:pt x="5138" y="554"/>
                  </a:cubicBezTo>
                  <a:lnTo>
                    <a:pt x="5138" y="554"/>
                  </a:lnTo>
                  <a:cubicBezTo>
                    <a:pt x="4843" y="1117"/>
                    <a:pt x="3833" y="1483"/>
                    <a:pt x="2645" y="1483"/>
                  </a:cubicBezTo>
                  <a:cubicBezTo>
                    <a:pt x="1234" y="1447"/>
                    <a:pt x="72" y="777"/>
                    <a:pt x="117" y="36"/>
                  </a:cubicBezTo>
                  <a:lnTo>
                    <a:pt x="117" y="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  <a:alpha val="43060"/>
                  </a:srgbClr>
                </a:gs>
                <a:gs pos="100000">
                  <a:srgbClr val="FFFFFF">
                    <a:alpha val="430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0" name="Google Shape;140;p3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3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3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3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3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3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3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3"/>
          <p:cNvSpPr/>
          <p:nvPr/>
        </p:nvSpPr>
        <p:spPr>
          <a:xfrm rot="7468648">
            <a:off x="1215688" y="2008872"/>
            <a:ext cx="476545" cy="579525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"/>
          <p:cNvSpPr txBox="1"/>
          <p:nvPr>
            <p:ph type="ctrTitle"/>
          </p:nvPr>
        </p:nvSpPr>
        <p:spPr>
          <a:xfrm>
            <a:off x="2504225" y="2022725"/>
            <a:ext cx="2372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151" name="Google Shape;151;p3"/>
          <p:cNvCxnSpPr/>
          <p:nvPr/>
        </p:nvCxnSpPr>
        <p:spPr>
          <a:xfrm>
            <a:off x="1975533" y="2426929"/>
            <a:ext cx="474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2" name="Google Shape;152;p3"/>
          <p:cNvSpPr txBox="1"/>
          <p:nvPr>
            <p:ph idx="2" type="ctrTitle"/>
          </p:nvPr>
        </p:nvSpPr>
        <p:spPr>
          <a:xfrm>
            <a:off x="6235975" y="2022725"/>
            <a:ext cx="18900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153" name="Google Shape;153;p3"/>
          <p:cNvCxnSpPr/>
          <p:nvPr/>
        </p:nvCxnSpPr>
        <p:spPr>
          <a:xfrm>
            <a:off x="5707283" y="2426929"/>
            <a:ext cx="474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4" name="Google Shape;154;p3"/>
          <p:cNvCxnSpPr/>
          <p:nvPr/>
        </p:nvCxnSpPr>
        <p:spPr>
          <a:xfrm>
            <a:off x="1975533" y="3096242"/>
            <a:ext cx="474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5" name="Google Shape;155;p3"/>
          <p:cNvSpPr txBox="1"/>
          <p:nvPr>
            <p:ph idx="3" type="ctrTitle"/>
          </p:nvPr>
        </p:nvSpPr>
        <p:spPr>
          <a:xfrm>
            <a:off x="6235975" y="2723328"/>
            <a:ext cx="18900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156" name="Google Shape;156;p3"/>
          <p:cNvCxnSpPr/>
          <p:nvPr/>
        </p:nvCxnSpPr>
        <p:spPr>
          <a:xfrm>
            <a:off x="5707283" y="3096242"/>
            <a:ext cx="474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7" name="Google Shape;157;p3"/>
          <p:cNvSpPr txBox="1"/>
          <p:nvPr>
            <p:ph idx="4" type="ctrTitle"/>
          </p:nvPr>
        </p:nvSpPr>
        <p:spPr>
          <a:xfrm>
            <a:off x="2504225" y="2723328"/>
            <a:ext cx="20220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158" name="Google Shape;158;p3"/>
          <p:cNvSpPr/>
          <p:nvPr/>
        </p:nvSpPr>
        <p:spPr>
          <a:xfrm rot="10800000">
            <a:off x="7914249" y="4072018"/>
            <a:ext cx="1228707" cy="1053361"/>
          </a:xfrm>
          <a:custGeom>
            <a:rect b="b" l="l" r="r" t="t"/>
            <a:pathLst>
              <a:path extrusionOk="0" h="5749" w="6706">
                <a:moveTo>
                  <a:pt x="3690" y="0"/>
                </a:moveTo>
                <a:cubicBezTo>
                  <a:pt x="4020" y="1117"/>
                  <a:pt x="4092" y="2010"/>
                  <a:pt x="3538" y="2386"/>
                </a:cubicBezTo>
                <a:cubicBezTo>
                  <a:pt x="3186" y="2611"/>
                  <a:pt x="2823" y="2706"/>
                  <a:pt x="2444" y="2706"/>
                </a:cubicBezTo>
                <a:cubicBezTo>
                  <a:pt x="1696" y="2706"/>
                  <a:pt x="889" y="2336"/>
                  <a:pt x="0" y="1867"/>
                </a:cubicBezTo>
                <a:lnTo>
                  <a:pt x="0" y="4878"/>
                </a:lnTo>
                <a:cubicBezTo>
                  <a:pt x="482" y="4994"/>
                  <a:pt x="1081" y="5137"/>
                  <a:pt x="1715" y="5361"/>
                </a:cubicBezTo>
                <a:cubicBezTo>
                  <a:pt x="2461" y="5624"/>
                  <a:pt x="3115" y="5748"/>
                  <a:pt x="3673" y="5748"/>
                </a:cubicBezTo>
                <a:cubicBezTo>
                  <a:pt x="6040" y="5748"/>
                  <a:pt x="6705" y="3514"/>
                  <a:pt x="5477" y="81"/>
                </a:cubicBezTo>
                <a:cubicBezTo>
                  <a:pt x="5477" y="36"/>
                  <a:pt x="5477" y="36"/>
                  <a:pt x="5432" y="0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3"/>
          <p:cNvSpPr txBox="1"/>
          <p:nvPr>
            <p:ph hasCustomPrompt="1" idx="5" type="title"/>
          </p:nvPr>
        </p:nvSpPr>
        <p:spPr>
          <a:xfrm>
            <a:off x="790576" y="1943925"/>
            <a:ext cx="11766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60" name="Google Shape;160;p3"/>
          <p:cNvSpPr txBox="1"/>
          <p:nvPr>
            <p:ph hasCustomPrompt="1" idx="6" type="title"/>
          </p:nvPr>
        </p:nvSpPr>
        <p:spPr>
          <a:xfrm>
            <a:off x="4522451" y="1943925"/>
            <a:ext cx="11766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61" name="Google Shape;161;p3"/>
          <p:cNvSpPr txBox="1"/>
          <p:nvPr>
            <p:ph hasCustomPrompt="1" idx="7" type="title"/>
          </p:nvPr>
        </p:nvSpPr>
        <p:spPr>
          <a:xfrm>
            <a:off x="790576" y="2613244"/>
            <a:ext cx="11766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62" name="Google Shape;162;p3"/>
          <p:cNvSpPr txBox="1"/>
          <p:nvPr>
            <p:ph hasCustomPrompt="1" idx="8" type="title"/>
          </p:nvPr>
        </p:nvSpPr>
        <p:spPr>
          <a:xfrm>
            <a:off x="4522451" y="2613244"/>
            <a:ext cx="11766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None/>
              <a:defRPr sz="4800">
                <a:solidFill>
                  <a:srgbClr val="9E005D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4800"/>
              <a:buFont typeface="Fira Sans Extra Condensed Medium"/>
              <a:buNone/>
              <a:defRPr sz="4800">
                <a:solidFill>
                  <a:srgbClr val="9E005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SUBTITLE">
  <p:cSld name="TITLE_1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"/>
          <p:cNvSpPr/>
          <p:nvPr/>
        </p:nvSpPr>
        <p:spPr>
          <a:xfrm>
            <a:off x="0" y="-310025"/>
            <a:ext cx="9144075" cy="5763407"/>
          </a:xfrm>
          <a:custGeom>
            <a:rect b="b" l="l" r="r" t="t"/>
            <a:pathLst>
              <a:path extrusionOk="0" h="72196" w="108294">
                <a:moveTo>
                  <a:pt x="48636" y="51189"/>
                </a:moveTo>
                <a:cubicBezTo>
                  <a:pt x="53382" y="51189"/>
                  <a:pt x="56746" y="54612"/>
                  <a:pt x="56746" y="54612"/>
                </a:cubicBezTo>
                <a:cubicBezTo>
                  <a:pt x="60820" y="59011"/>
                  <a:pt x="56852" y="60609"/>
                  <a:pt x="52430" y="60609"/>
                </a:cubicBezTo>
                <a:cubicBezTo>
                  <a:pt x="49660" y="60609"/>
                  <a:pt x="46712" y="59982"/>
                  <a:pt x="45451" y="59024"/>
                </a:cubicBezTo>
                <a:cubicBezTo>
                  <a:pt x="42178" y="56489"/>
                  <a:pt x="42981" y="51612"/>
                  <a:pt x="47986" y="51211"/>
                </a:cubicBezTo>
                <a:cubicBezTo>
                  <a:pt x="48205" y="51196"/>
                  <a:pt x="48422" y="51189"/>
                  <a:pt x="48636" y="51189"/>
                </a:cubicBezTo>
                <a:close/>
                <a:moveTo>
                  <a:pt x="33119" y="10128"/>
                </a:moveTo>
                <a:cubicBezTo>
                  <a:pt x="38957" y="10128"/>
                  <a:pt x="46110" y="11981"/>
                  <a:pt x="54339" y="15642"/>
                </a:cubicBezTo>
                <a:cubicBezTo>
                  <a:pt x="59641" y="17962"/>
                  <a:pt x="65403" y="19230"/>
                  <a:pt x="71199" y="19230"/>
                </a:cubicBezTo>
                <a:cubicBezTo>
                  <a:pt x="72419" y="19230"/>
                  <a:pt x="73640" y="19174"/>
                  <a:pt x="74859" y="19060"/>
                </a:cubicBezTo>
                <a:cubicBezTo>
                  <a:pt x="76049" y="18924"/>
                  <a:pt x="77302" y="18843"/>
                  <a:pt x="78619" y="18843"/>
                </a:cubicBezTo>
                <a:cubicBezTo>
                  <a:pt x="80567" y="18843"/>
                  <a:pt x="82655" y="19020"/>
                  <a:pt x="84886" y="19461"/>
                </a:cubicBezTo>
                <a:cubicBezTo>
                  <a:pt x="94913" y="21595"/>
                  <a:pt x="95587" y="32552"/>
                  <a:pt x="94111" y="45387"/>
                </a:cubicBezTo>
                <a:cubicBezTo>
                  <a:pt x="93020" y="54927"/>
                  <a:pt x="85394" y="61038"/>
                  <a:pt x="77312" y="61038"/>
                </a:cubicBezTo>
                <a:cubicBezTo>
                  <a:pt x="74574" y="61038"/>
                  <a:pt x="71785" y="60337"/>
                  <a:pt x="69180" y="58831"/>
                </a:cubicBezTo>
                <a:cubicBezTo>
                  <a:pt x="61608" y="54449"/>
                  <a:pt x="55218" y="49014"/>
                  <a:pt x="48802" y="49014"/>
                </a:cubicBezTo>
                <a:cubicBezTo>
                  <a:pt x="46504" y="49014"/>
                  <a:pt x="44202" y="49711"/>
                  <a:pt x="41841" y="51403"/>
                </a:cubicBezTo>
                <a:cubicBezTo>
                  <a:pt x="39860" y="52852"/>
                  <a:pt x="37452" y="53552"/>
                  <a:pt x="34908" y="53552"/>
                </a:cubicBezTo>
                <a:cubicBezTo>
                  <a:pt x="26047" y="53552"/>
                  <a:pt x="15545" y="45055"/>
                  <a:pt x="15707" y="30146"/>
                </a:cubicBezTo>
                <a:cubicBezTo>
                  <a:pt x="15791" y="16701"/>
                  <a:pt x="22124" y="10128"/>
                  <a:pt x="33119" y="10128"/>
                </a:cubicBezTo>
                <a:close/>
                <a:moveTo>
                  <a:pt x="0" y="0"/>
                </a:moveTo>
                <a:lnTo>
                  <a:pt x="0" y="72196"/>
                </a:lnTo>
                <a:lnTo>
                  <a:pt x="108293" y="72196"/>
                </a:lnTo>
                <a:lnTo>
                  <a:pt x="108293" y="0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5" name="Google Shape;165;p4"/>
          <p:cNvGrpSpPr/>
          <p:nvPr/>
        </p:nvGrpSpPr>
        <p:grpSpPr>
          <a:xfrm>
            <a:off x="-1034" y="0"/>
            <a:ext cx="9192032" cy="5177169"/>
            <a:chOff x="-1034" y="0"/>
            <a:chExt cx="9192032" cy="5177169"/>
          </a:xfrm>
        </p:grpSpPr>
        <p:sp>
          <p:nvSpPr>
            <p:cNvPr id="166" name="Google Shape;166;p4"/>
            <p:cNvSpPr/>
            <p:nvPr/>
          </p:nvSpPr>
          <p:spPr>
            <a:xfrm>
              <a:off x="-1034" y="1869994"/>
              <a:ext cx="910261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4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9" name="Google Shape;169;p4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4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4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4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4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4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4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4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4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4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4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4"/>
          <p:cNvSpPr/>
          <p:nvPr/>
        </p:nvSpPr>
        <p:spPr>
          <a:xfrm rot="7468648">
            <a:off x="1215688" y="2008872"/>
            <a:ext cx="476545" cy="579525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1" name="Google Shape;181;p4"/>
          <p:cNvGrpSpPr/>
          <p:nvPr/>
        </p:nvGrpSpPr>
        <p:grpSpPr>
          <a:xfrm rot="4490682">
            <a:off x="276994" y="303565"/>
            <a:ext cx="846042" cy="859663"/>
            <a:chOff x="-2803299" y="2304605"/>
            <a:chExt cx="1513937" cy="1524159"/>
          </a:xfrm>
        </p:grpSpPr>
        <p:sp>
          <p:nvSpPr>
            <p:cNvPr id="182" name="Google Shape;182;p4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3" name="Google Shape;183;p4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184" name="Google Shape;184;p4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" name="Google Shape;185;p4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4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4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4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" name="Google Shape;189;p4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" name="Google Shape;190;p4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4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4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4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" name="Google Shape;194;p4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" name="Google Shape;195;p4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4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4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" name="Google Shape;198;p4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" name="Google Shape;199;p4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4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4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4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" name="Google Shape;203;p4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" name="Google Shape;204;p4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4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4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4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" name="Google Shape;208;p4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" name="Google Shape;209;p4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4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4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4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4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" name="Google Shape;214;p4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215" name="Google Shape;21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4"/>
          <p:cNvSpPr txBox="1"/>
          <p:nvPr>
            <p:ph type="ctrTitle"/>
          </p:nvPr>
        </p:nvSpPr>
        <p:spPr>
          <a:xfrm>
            <a:off x="2504225" y="1680375"/>
            <a:ext cx="2680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217" name="Google Shape;217;p4"/>
          <p:cNvCxnSpPr/>
          <p:nvPr/>
        </p:nvCxnSpPr>
        <p:spPr>
          <a:xfrm>
            <a:off x="1975533" y="2258179"/>
            <a:ext cx="1665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8" name="Google Shape;218;p4"/>
          <p:cNvSpPr txBox="1"/>
          <p:nvPr>
            <p:ph idx="1" type="subTitle"/>
          </p:nvPr>
        </p:nvSpPr>
        <p:spPr>
          <a:xfrm>
            <a:off x="2504225" y="2336673"/>
            <a:ext cx="47811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A7B17"/>
          </p15:clr>
        </p15:guide>
        <p15:guide id="2" orient="horz" pos="1448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5"/>
          <p:cNvSpPr/>
          <p:nvPr/>
        </p:nvSpPr>
        <p:spPr>
          <a:xfrm flipH="1" rot="5400000">
            <a:off x="4396701" y="424815"/>
            <a:ext cx="5179784" cy="4314837"/>
          </a:xfrm>
          <a:custGeom>
            <a:rect b="b" l="l" r="r" t="t"/>
            <a:pathLst>
              <a:path extrusionOk="0" h="12837" w="20857">
                <a:moveTo>
                  <a:pt x="1591" y="756"/>
                </a:moveTo>
                <a:cubicBezTo>
                  <a:pt x="1956" y="756"/>
                  <a:pt x="2358" y="882"/>
                  <a:pt x="2569" y="1025"/>
                </a:cubicBezTo>
                <a:cubicBezTo>
                  <a:pt x="2806" y="1186"/>
                  <a:pt x="3006" y="1461"/>
                  <a:pt x="2968" y="1736"/>
                </a:cubicBezTo>
                <a:cubicBezTo>
                  <a:pt x="2902" y="2159"/>
                  <a:pt x="2525" y="2291"/>
                  <a:pt x="2121" y="2291"/>
                </a:cubicBezTo>
                <a:cubicBezTo>
                  <a:pt x="1766" y="2291"/>
                  <a:pt x="1389" y="2189"/>
                  <a:pt x="1185" y="2096"/>
                </a:cubicBezTo>
                <a:cubicBezTo>
                  <a:pt x="797" y="1897"/>
                  <a:pt x="673" y="1262"/>
                  <a:pt x="986" y="949"/>
                </a:cubicBezTo>
                <a:cubicBezTo>
                  <a:pt x="1129" y="810"/>
                  <a:pt x="1352" y="756"/>
                  <a:pt x="1591" y="756"/>
                </a:cubicBezTo>
                <a:close/>
                <a:moveTo>
                  <a:pt x="11859" y="6864"/>
                </a:moveTo>
                <a:cubicBezTo>
                  <a:pt x="11937" y="6864"/>
                  <a:pt x="12013" y="6867"/>
                  <a:pt x="12088" y="6874"/>
                </a:cubicBezTo>
                <a:cubicBezTo>
                  <a:pt x="12287" y="6874"/>
                  <a:pt x="12524" y="6912"/>
                  <a:pt x="12647" y="7073"/>
                </a:cubicBezTo>
                <a:cubicBezTo>
                  <a:pt x="13197" y="7746"/>
                  <a:pt x="12050" y="7983"/>
                  <a:pt x="11614" y="7983"/>
                </a:cubicBezTo>
                <a:cubicBezTo>
                  <a:pt x="11570" y="7983"/>
                  <a:pt x="11510" y="7984"/>
                  <a:pt x="11441" y="7984"/>
                </a:cubicBezTo>
                <a:cubicBezTo>
                  <a:pt x="11079" y="7984"/>
                  <a:pt x="10448" y="7957"/>
                  <a:pt x="10353" y="7623"/>
                </a:cubicBezTo>
                <a:cubicBezTo>
                  <a:pt x="10315" y="7386"/>
                  <a:pt x="10514" y="7187"/>
                  <a:pt x="10751" y="7073"/>
                </a:cubicBezTo>
                <a:cubicBezTo>
                  <a:pt x="11073" y="6939"/>
                  <a:pt x="11481" y="6864"/>
                  <a:pt x="11859" y="6864"/>
                </a:cubicBezTo>
                <a:close/>
                <a:moveTo>
                  <a:pt x="3081" y="8059"/>
                </a:moveTo>
                <a:cubicBezTo>
                  <a:pt x="3318" y="8059"/>
                  <a:pt x="3593" y="8182"/>
                  <a:pt x="3717" y="8419"/>
                </a:cubicBezTo>
                <a:cubicBezTo>
                  <a:pt x="3717" y="8457"/>
                  <a:pt x="3754" y="8495"/>
                  <a:pt x="3754" y="8571"/>
                </a:cubicBezTo>
                <a:cubicBezTo>
                  <a:pt x="3754" y="8732"/>
                  <a:pt x="3679" y="8931"/>
                  <a:pt x="3555" y="9045"/>
                </a:cubicBezTo>
                <a:cubicBezTo>
                  <a:pt x="3280" y="9405"/>
                  <a:pt x="2930" y="9604"/>
                  <a:pt x="2532" y="9756"/>
                </a:cubicBezTo>
                <a:cubicBezTo>
                  <a:pt x="2133" y="9955"/>
                  <a:pt x="1745" y="10116"/>
                  <a:pt x="1384" y="10268"/>
                </a:cubicBezTo>
                <a:cubicBezTo>
                  <a:pt x="1254" y="10324"/>
                  <a:pt x="957" y="10461"/>
                  <a:pt x="732" y="10461"/>
                </a:cubicBezTo>
                <a:cubicBezTo>
                  <a:pt x="615" y="10461"/>
                  <a:pt x="517" y="10423"/>
                  <a:pt x="474" y="10315"/>
                </a:cubicBezTo>
                <a:cubicBezTo>
                  <a:pt x="162" y="9481"/>
                  <a:pt x="1745" y="8732"/>
                  <a:pt x="2257" y="8419"/>
                </a:cubicBezTo>
                <a:cubicBezTo>
                  <a:pt x="2494" y="8258"/>
                  <a:pt x="2769" y="8097"/>
                  <a:pt x="3081" y="8059"/>
                </a:cubicBezTo>
                <a:close/>
                <a:moveTo>
                  <a:pt x="1309" y="1"/>
                </a:moveTo>
                <a:cubicBezTo>
                  <a:pt x="873" y="1"/>
                  <a:pt x="399" y="276"/>
                  <a:pt x="0" y="437"/>
                </a:cubicBezTo>
                <a:lnTo>
                  <a:pt x="0" y="12837"/>
                </a:lnTo>
                <a:cubicBezTo>
                  <a:pt x="474" y="11775"/>
                  <a:pt x="948" y="10789"/>
                  <a:pt x="2095" y="10315"/>
                </a:cubicBezTo>
                <a:cubicBezTo>
                  <a:pt x="2731" y="10078"/>
                  <a:pt x="3404" y="9917"/>
                  <a:pt x="3991" y="9604"/>
                </a:cubicBezTo>
                <a:cubicBezTo>
                  <a:pt x="4826" y="9168"/>
                  <a:pt x="5414" y="8372"/>
                  <a:pt x="6286" y="8021"/>
                </a:cubicBezTo>
                <a:cubicBezTo>
                  <a:pt x="6605" y="7888"/>
                  <a:pt x="6948" y="7836"/>
                  <a:pt x="7301" y="7836"/>
                </a:cubicBezTo>
                <a:cubicBezTo>
                  <a:pt x="7901" y="7836"/>
                  <a:pt x="8533" y="7985"/>
                  <a:pt x="9130" y="8135"/>
                </a:cubicBezTo>
                <a:cubicBezTo>
                  <a:pt x="9868" y="8365"/>
                  <a:pt x="10631" y="8615"/>
                  <a:pt x="11399" y="8615"/>
                </a:cubicBezTo>
                <a:cubicBezTo>
                  <a:pt x="11578" y="8615"/>
                  <a:pt x="11757" y="8601"/>
                  <a:pt x="11936" y="8571"/>
                </a:cubicBezTo>
                <a:cubicBezTo>
                  <a:pt x="13036" y="8419"/>
                  <a:pt x="13984" y="7661"/>
                  <a:pt x="14969" y="7187"/>
                </a:cubicBezTo>
                <a:cubicBezTo>
                  <a:pt x="16087" y="6680"/>
                  <a:pt x="17308" y="6560"/>
                  <a:pt x="18540" y="6560"/>
                </a:cubicBezTo>
                <a:cubicBezTo>
                  <a:pt x="19316" y="6560"/>
                  <a:pt x="20095" y="6608"/>
                  <a:pt x="20857" y="6637"/>
                </a:cubicBezTo>
                <a:lnTo>
                  <a:pt x="20857" y="2968"/>
                </a:lnTo>
                <a:cubicBezTo>
                  <a:pt x="20520" y="2892"/>
                  <a:pt x="20175" y="2852"/>
                  <a:pt x="19829" y="2852"/>
                </a:cubicBezTo>
                <a:cubicBezTo>
                  <a:pt x="19445" y="2852"/>
                  <a:pt x="19060" y="2901"/>
                  <a:pt x="18686" y="3006"/>
                </a:cubicBezTo>
                <a:cubicBezTo>
                  <a:pt x="18051" y="3158"/>
                  <a:pt x="17425" y="3442"/>
                  <a:pt x="16828" y="3679"/>
                </a:cubicBezTo>
                <a:cubicBezTo>
                  <a:pt x="16184" y="3907"/>
                  <a:pt x="15510" y="4008"/>
                  <a:pt x="14833" y="4008"/>
                </a:cubicBezTo>
                <a:cubicBezTo>
                  <a:pt x="13396" y="4008"/>
                  <a:pt x="11940" y="3553"/>
                  <a:pt x="10703" y="2883"/>
                </a:cubicBezTo>
                <a:cubicBezTo>
                  <a:pt x="9755" y="2333"/>
                  <a:pt x="8807" y="1622"/>
                  <a:pt x="7708" y="1461"/>
                </a:cubicBezTo>
                <a:cubicBezTo>
                  <a:pt x="7534" y="1437"/>
                  <a:pt x="7365" y="1428"/>
                  <a:pt x="7198" y="1428"/>
                </a:cubicBezTo>
                <a:cubicBezTo>
                  <a:pt x="6827" y="1428"/>
                  <a:pt x="6466" y="1473"/>
                  <a:pt x="6087" y="1499"/>
                </a:cubicBezTo>
                <a:cubicBezTo>
                  <a:pt x="5893" y="1515"/>
                  <a:pt x="5694" y="1526"/>
                  <a:pt x="5493" y="1526"/>
                </a:cubicBezTo>
                <a:cubicBezTo>
                  <a:pt x="5123" y="1526"/>
                  <a:pt x="4746" y="1489"/>
                  <a:pt x="4390" y="1385"/>
                </a:cubicBezTo>
                <a:cubicBezTo>
                  <a:pt x="3792" y="1224"/>
                  <a:pt x="3280" y="835"/>
                  <a:pt x="2769" y="513"/>
                </a:cubicBezTo>
                <a:cubicBezTo>
                  <a:pt x="2332" y="238"/>
                  <a:pt x="1821" y="1"/>
                  <a:pt x="1309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5"/>
          <p:cNvSpPr/>
          <p:nvPr/>
        </p:nvSpPr>
        <p:spPr>
          <a:xfrm rot="5400000">
            <a:off x="-390133" y="2648402"/>
            <a:ext cx="2886235" cy="2161229"/>
          </a:xfrm>
          <a:custGeom>
            <a:rect b="b" l="l" r="r" t="t"/>
            <a:pathLst>
              <a:path extrusionOk="0" h="10031" w="13396">
                <a:moveTo>
                  <a:pt x="11613" y="3394"/>
                </a:moveTo>
                <a:cubicBezTo>
                  <a:pt x="11736" y="3432"/>
                  <a:pt x="11850" y="3432"/>
                  <a:pt x="11936" y="3432"/>
                </a:cubicBezTo>
                <a:cubicBezTo>
                  <a:pt x="12286" y="3555"/>
                  <a:pt x="12485" y="4029"/>
                  <a:pt x="12362" y="4380"/>
                </a:cubicBezTo>
                <a:cubicBezTo>
                  <a:pt x="12248" y="4778"/>
                  <a:pt x="11850" y="5015"/>
                  <a:pt x="11499" y="5053"/>
                </a:cubicBezTo>
                <a:cubicBezTo>
                  <a:pt x="11447" y="5062"/>
                  <a:pt x="11394" y="5066"/>
                  <a:pt x="11339" y="5066"/>
                </a:cubicBezTo>
                <a:cubicBezTo>
                  <a:pt x="10615" y="5066"/>
                  <a:pt x="9767" y="4330"/>
                  <a:pt x="10428" y="3669"/>
                </a:cubicBezTo>
                <a:cubicBezTo>
                  <a:pt x="10751" y="3394"/>
                  <a:pt x="11225" y="3394"/>
                  <a:pt x="11613" y="3394"/>
                </a:cubicBezTo>
                <a:close/>
                <a:moveTo>
                  <a:pt x="2470" y="4848"/>
                </a:moveTo>
                <a:cubicBezTo>
                  <a:pt x="2752" y="4848"/>
                  <a:pt x="2844" y="4997"/>
                  <a:pt x="2844" y="5176"/>
                </a:cubicBezTo>
                <a:cubicBezTo>
                  <a:pt x="2806" y="5527"/>
                  <a:pt x="2569" y="5802"/>
                  <a:pt x="2332" y="6039"/>
                </a:cubicBezTo>
                <a:cubicBezTo>
                  <a:pt x="2177" y="6194"/>
                  <a:pt x="1906" y="6303"/>
                  <a:pt x="1660" y="6303"/>
                </a:cubicBezTo>
                <a:cubicBezTo>
                  <a:pt x="1590" y="6303"/>
                  <a:pt x="1523" y="6295"/>
                  <a:pt x="1460" y="6276"/>
                </a:cubicBezTo>
                <a:cubicBezTo>
                  <a:pt x="1185" y="6200"/>
                  <a:pt x="1223" y="5887"/>
                  <a:pt x="1308" y="5688"/>
                </a:cubicBezTo>
                <a:cubicBezTo>
                  <a:pt x="1346" y="5650"/>
                  <a:pt x="1346" y="5650"/>
                  <a:pt x="1346" y="5603"/>
                </a:cubicBezTo>
                <a:cubicBezTo>
                  <a:pt x="1507" y="5366"/>
                  <a:pt x="1744" y="5214"/>
                  <a:pt x="1981" y="5053"/>
                </a:cubicBezTo>
                <a:cubicBezTo>
                  <a:pt x="2095" y="4977"/>
                  <a:pt x="2218" y="4854"/>
                  <a:pt x="2370" y="4854"/>
                </a:cubicBezTo>
                <a:cubicBezTo>
                  <a:pt x="2406" y="4850"/>
                  <a:pt x="2439" y="4848"/>
                  <a:pt x="2470" y="4848"/>
                </a:cubicBezTo>
                <a:close/>
                <a:moveTo>
                  <a:pt x="13395" y="0"/>
                </a:moveTo>
                <a:cubicBezTo>
                  <a:pt x="10751" y="2806"/>
                  <a:pt x="6437" y="1422"/>
                  <a:pt x="2929" y="2882"/>
                </a:cubicBezTo>
                <a:cubicBezTo>
                  <a:pt x="0" y="4067"/>
                  <a:pt x="85" y="7186"/>
                  <a:pt x="474" y="10030"/>
                </a:cubicBezTo>
                <a:lnTo>
                  <a:pt x="1782" y="10030"/>
                </a:lnTo>
                <a:cubicBezTo>
                  <a:pt x="1782" y="9793"/>
                  <a:pt x="1782" y="9594"/>
                  <a:pt x="1820" y="9357"/>
                </a:cubicBezTo>
                <a:cubicBezTo>
                  <a:pt x="1981" y="7783"/>
                  <a:pt x="3081" y="6513"/>
                  <a:pt x="4503" y="6039"/>
                </a:cubicBezTo>
                <a:cubicBezTo>
                  <a:pt x="6911" y="5252"/>
                  <a:pt x="10703" y="5840"/>
                  <a:pt x="13395" y="5091"/>
                </a:cubicBezTo>
                <a:lnTo>
                  <a:pt x="13395" y="0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5"/>
          <p:cNvSpPr/>
          <p:nvPr/>
        </p:nvSpPr>
        <p:spPr>
          <a:xfrm>
            <a:off x="-1025" y="9500"/>
            <a:ext cx="2469367" cy="2116954"/>
          </a:xfrm>
          <a:custGeom>
            <a:rect b="b" l="l" r="r" t="t"/>
            <a:pathLst>
              <a:path extrusionOk="0" h="5749" w="6706">
                <a:moveTo>
                  <a:pt x="3690" y="0"/>
                </a:moveTo>
                <a:cubicBezTo>
                  <a:pt x="4020" y="1117"/>
                  <a:pt x="4092" y="2010"/>
                  <a:pt x="3538" y="2386"/>
                </a:cubicBezTo>
                <a:cubicBezTo>
                  <a:pt x="3186" y="2611"/>
                  <a:pt x="2823" y="2706"/>
                  <a:pt x="2444" y="2706"/>
                </a:cubicBezTo>
                <a:cubicBezTo>
                  <a:pt x="1696" y="2706"/>
                  <a:pt x="889" y="2336"/>
                  <a:pt x="0" y="1867"/>
                </a:cubicBezTo>
                <a:lnTo>
                  <a:pt x="0" y="4878"/>
                </a:lnTo>
                <a:cubicBezTo>
                  <a:pt x="482" y="4994"/>
                  <a:pt x="1081" y="5137"/>
                  <a:pt x="1715" y="5361"/>
                </a:cubicBezTo>
                <a:cubicBezTo>
                  <a:pt x="2461" y="5624"/>
                  <a:pt x="3115" y="5748"/>
                  <a:pt x="3673" y="5748"/>
                </a:cubicBezTo>
                <a:cubicBezTo>
                  <a:pt x="6040" y="5748"/>
                  <a:pt x="6705" y="3514"/>
                  <a:pt x="5477" y="81"/>
                </a:cubicBezTo>
                <a:cubicBezTo>
                  <a:pt x="5477" y="36"/>
                  <a:pt x="5477" y="36"/>
                  <a:pt x="5432" y="0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3" name="Google Shape;223;p5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224" name="Google Shape;224;p5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5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7" name="Google Shape;227;p5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5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5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5"/>
          <p:cNvSpPr/>
          <p:nvPr/>
        </p:nvSpPr>
        <p:spPr>
          <a:xfrm rot="-1569231">
            <a:off x="8388965" y="29317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5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5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5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5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5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5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5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5"/>
          <p:cNvSpPr/>
          <p:nvPr/>
        </p:nvSpPr>
        <p:spPr>
          <a:xfrm rot="-7496856">
            <a:off x="3752939" y="649617"/>
            <a:ext cx="476549" cy="579530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9" name="Google Shape;239;p5"/>
          <p:cNvGrpSpPr/>
          <p:nvPr/>
        </p:nvGrpSpPr>
        <p:grpSpPr>
          <a:xfrm rot="4490682">
            <a:off x="3510282" y="847315"/>
            <a:ext cx="846042" cy="859663"/>
            <a:chOff x="-2803299" y="2304605"/>
            <a:chExt cx="1513937" cy="1524159"/>
          </a:xfrm>
        </p:grpSpPr>
        <p:sp>
          <p:nvSpPr>
            <p:cNvPr id="240" name="Google Shape;240;p5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1" name="Google Shape;241;p5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242" name="Google Shape;242;p5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" name="Google Shape;243;p5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" name="Google Shape;244;p5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5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5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5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5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" name="Google Shape;249;p5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" name="Google Shape;250;p5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5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5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5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" name="Google Shape;254;p5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" name="Google Shape;255;p5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5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5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5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9" name="Google Shape;259;p5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0" name="Google Shape;260;p5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5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5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" name="Google Shape;263;p5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" name="Google Shape;264;p5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5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5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5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8" name="Google Shape;268;p5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9" name="Google Shape;269;p5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0" name="Google Shape;270;p5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1" name="Google Shape;271;p5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2" name="Google Shape;272;p5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273" name="Google Shape;273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5"/>
          <p:cNvSpPr txBox="1"/>
          <p:nvPr>
            <p:ph type="ctrTitle"/>
          </p:nvPr>
        </p:nvSpPr>
        <p:spPr>
          <a:xfrm>
            <a:off x="4092275" y="3186775"/>
            <a:ext cx="29163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400"/>
              <a:buNone/>
              <a:defRPr sz="1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275" name="Google Shape;275;p5"/>
          <p:cNvSpPr txBox="1"/>
          <p:nvPr>
            <p:ph idx="1" type="subTitle"/>
          </p:nvPr>
        </p:nvSpPr>
        <p:spPr>
          <a:xfrm>
            <a:off x="2636550" y="2731500"/>
            <a:ext cx="38709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rgbClr val="9E005D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SUBTITLE 2">
  <p:cSld name="TITLE_1_1_1_2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6"/>
          <p:cNvSpPr/>
          <p:nvPr/>
        </p:nvSpPr>
        <p:spPr>
          <a:xfrm>
            <a:off x="0" y="-9750"/>
            <a:ext cx="9143983" cy="2315967"/>
          </a:xfrm>
          <a:custGeom>
            <a:rect b="b" l="l" r="r" t="t"/>
            <a:pathLst>
              <a:path extrusionOk="0" h="6327" w="24981">
                <a:moveTo>
                  <a:pt x="19440" y="313"/>
                </a:moveTo>
                <a:cubicBezTo>
                  <a:pt x="19497" y="313"/>
                  <a:pt x="19557" y="319"/>
                  <a:pt x="19620" y="331"/>
                </a:cubicBezTo>
                <a:cubicBezTo>
                  <a:pt x="19879" y="331"/>
                  <a:pt x="20022" y="448"/>
                  <a:pt x="20103" y="555"/>
                </a:cubicBezTo>
                <a:cubicBezTo>
                  <a:pt x="20210" y="671"/>
                  <a:pt x="20210" y="823"/>
                  <a:pt x="20210" y="823"/>
                </a:cubicBezTo>
                <a:cubicBezTo>
                  <a:pt x="20230" y="1024"/>
                  <a:pt x="19901" y="1104"/>
                  <a:pt x="19564" y="1104"/>
                </a:cubicBezTo>
                <a:cubicBezTo>
                  <a:pt x="19506" y="1104"/>
                  <a:pt x="19448" y="1102"/>
                  <a:pt x="19391" y="1097"/>
                </a:cubicBezTo>
                <a:lnTo>
                  <a:pt x="19391" y="1097"/>
                </a:lnTo>
                <a:cubicBezTo>
                  <a:pt x="19437" y="1100"/>
                  <a:pt x="19482" y="1102"/>
                  <a:pt x="19528" y="1102"/>
                </a:cubicBezTo>
                <a:cubicBezTo>
                  <a:pt x="19763" y="1102"/>
                  <a:pt x="19993" y="1060"/>
                  <a:pt x="20103" y="966"/>
                </a:cubicBezTo>
                <a:lnTo>
                  <a:pt x="20103" y="966"/>
                </a:lnTo>
                <a:cubicBezTo>
                  <a:pt x="19997" y="1055"/>
                  <a:pt x="19773" y="1093"/>
                  <a:pt x="19542" y="1093"/>
                </a:cubicBezTo>
                <a:cubicBezTo>
                  <a:pt x="19286" y="1093"/>
                  <a:pt x="19023" y="1046"/>
                  <a:pt x="18906" y="966"/>
                </a:cubicBezTo>
                <a:lnTo>
                  <a:pt x="18906" y="966"/>
                </a:lnTo>
                <a:cubicBezTo>
                  <a:pt x="18985" y="1032"/>
                  <a:pt x="19178" y="1080"/>
                  <a:pt x="19391" y="1097"/>
                </a:cubicBezTo>
                <a:lnTo>
                  <a:pt x="19391" y="1097"/>
                </a:lnTo>
                <a:cubicBezTo>
                  <a:pt x="19118" y="1078"/>
                  <a:pt x="18870" y="1005"/>
                  <a:pt x="18834" y="894"/>
                </a:cubicBezTo>
                <a:cubicBezTo>
                  <a:pt x="18771" y="635"/>
                  <a:pt x="19020" y="313"/>
                  <a:pt x="19440" y="313"/>
                </a:cubicBezTo>
                <a:close/>
                <a:moveTo>
                  <a:pt x="22730" y="594"/>
                </a:moveTo>
                <a:cubicBezTo>
                  <a:pt x="22782" y="594"/>
                  <a:pt x="22836" y="596"/>
                  <a:pt x="22890" y="599"/>
                </a:cubicBezTo>
                <a:cubicBezTo>
                  <a:pt x="23373" y="635"/>
                  <a:pt x="23676" y="823"/>
                  <a:pt x="23864" y="1001"/>
                </a:cubicBezTo>
                <a:cubicBezTo>
                  <a:pt x="24195" y="1269"/>
                  <a:pt x="24230" y="1600"/>
                  <a:pt x="24230" y="1600"/>
                </a:cubicBezTo>
                <a:cubicBezTo>
                  <a:pt x="24352" y="2133"/>
                  <a:pt x="23378" y="2399"/>
                  <a:pt x="22527" y="2399"/>
                </a:cubicBezTo>
                <a:cubicBezTo>
                  <a:pt x="22064" y="2399"/>
                  <a:pt x="21638" y="2320"/>
                  <a:pt x="21443" y="2163"/>
                </a:cubicBezTo>
                <a:lnTo>
                  <a:pt x="21443" y="2163"/>
                </a:lnTo>
                <a:cubicBezTo>
                  <a:pt x="21656" y="2295"/>
                  <a:pt x="22051" y="2361"/>
                  <a:pt x="22477" y="2361"/>
                </a:cubicBezTo>
                <a:cubicBezTo>
                  <a:pt x="23228" y="2361"/>
                  <a:pt x="24075" y="2157"/>
                  <a:pt x="24195" y="1752"/>
                </a:cubicBezTo>
                <a:lnTo>
                  <a:pt x="24195" y="1752"/>
                </a:lnTo>
                <a:cubicBezTo>
                  <a:pt x="24070" y="2146"/>
                  <a:pt x="23248" y="2342"/>
                  <a:pt x="22508" y="2342"/>
                </a:cubicBezTo>
                <a:cubicBezTo>
                  <a:pt x="21923" y="2342"/>
                  <a:pt x="21390" y="2220"/>
                  <a:pt x="21291" y="1975"/>
                </a:cubicBezTo>
                <a:cubicBezTo>
                  <a:pt x="21044" y="1370"/>
                  <a:pt x="21642" y="594"/>
                  <a:pt x="22730" y="594"/>
                </a:cubicBezTo>
                <a:close/>
                <a:moveTo>
                  <a:pt x="6293" y="646"/>
                </a:moveTo>
                <a:cubicBezTo>
                  <a:pt x="6676" y="646"/>
                  <a:pt x="7073" y="677"/>
                  <a:pt x="7479" y="742"/>
                </a:cubicBezTo>
                <a:cubicBezTo>
                  <a:pt x="8631" y="930"/>
                  <a:pt x="9301" y="1305"/>
                  <a:pt x="9748" y="1716"/>
                </a:cubicBezTo>
                <a:cubicBezTo>
                  <a:pt x="10534" y="2386"/>
                  <a:pt x="10534" y="3163"/>
                  <a:pt x="10534" y="3163"/>
                </a:cubicBezTo>
                <a:cubicBezTo>
                  <a:pt x="10588" y="4162"/>
                  <a:pt x="8800" y="4569"/>
                  <a:pt x="6863" y="4569"/>
                </a:cubicBezTo>
                <a:cubicBezTo>
                  <a:pt x="4969" y="4569"/>
                  <a:pt x="2934" y="4180"/>
                  <a:pt x="2342" y="3574"/>
                </a:cubicBezTo>
                <a:cubicBezTo>
                  <a:pt x="2199" y="3458"/>
                  <a:pt x="2083" y="3315"/>
                  <a:pt x="2083" y="3163"/>
                </a:cubicBezTo>
                <a:cubicBezTo>
                  <a:pt x="1990" y="1875"/>
                  <a:pt x="3864" y="646"/>
                  <a:pt x="6293" y="646"/>
                </a:cubicBezTo>
                <a:close/>
                <a:moveTo>
                  <a:pt x="1" y="1"/>
                </a:moveTo>
                <a:lnTo>
                  <a:pt x="1" y="6326"/>
                </a:lnTo>
                <a:cubicBezTo>
                  <a:pt x="778" y="5808"/>
                  <a:pt x="1752" y="5361"/>
                  <a:pt x="2904" y="5326"/>
                </a:cubicBezTo>
                <a:cubicBezTo>
                  <a:pt x="3082" y="5321"/>
                  <a:pt x="3254" y="5318"/>
                  <a:pt x="3422" y="5318"/>
                </a:cubicBezTo>
                <a:cubicBezTo>
                  <a:pt x="6066" y="5318"/>
                  <a:pt x="7555" y="5907"/>
                  <a:pt x="9059" y="5907"/>
                </a:cubicBezTo>
                <a:cubicBezTo>
                  <a:pt x="9660" y="5907"/>
                  <a:pt x="10264" y="5813"/>
                  <a:pt x="10945" y="5549"/>
                </a:cubicBezTo>
                <a:cubicBezTo>
                  <a:pt x="13336" y="4601"/>
                  <a:pt x="16074" y="2748"/>
                  <a:pt x="19142" y="2748"/>
                </a:cubicBezTo>
                <a:cubicBezTo>
                  <a:pt x="19227" y="2748"/>
                  <a:pt x="19312" y="2750"/>
                  <a:pt x="19397" y="2753"/>
                </a:cubicBezTo>
                <a:cubicBezTo>
                  <a:pt x="21738" y="2833"/>
                  <a:pt x="23900" y="3199"/>
                  <a:pt x="24981" y="4280"/>
                </a:cubicBezTo>
                <a:lnTo>
                  <a:pt x="24981" y="1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6"/>
          <p:cNvSpPr/>
          <p:nvPr/>
        </p:nvSpPr>
        <p:spPr>
          <a:xfrm>
            <a:off x="-1033" y="2069928"/>
            <a:ext cx="9143964" cy="3072202"/>
          </a:xfrm>
          <a:custGeom>
            <a:rect b="b" l="l" r="r" t="t"/>
            <a:pathLst>
              <a:path extrusionOk="0" h="8381" w="24945">
                <a:moveTo>
                  <a:pt x="8283" y="5693"/>
                </a:moveTo>
                <a:cubicBezTo>
                  <a:pt x="8326" y="5693"/>
                  <a:pt x="8371" y="5695"/>
                  <a:pt x="8416" y="5701"/>
                </a:cubicBezTo>
                <a:cubicBezTo>
                  <a:pt x="8640" y="5736"/>
                  <a:pt x="8792" y="5808"/>
                  <a:pt x="8899" y="5924"/>
                </a:cubicBezTo>
                <a:cubicBezTo>
                  <a:pt x="9086" y="6111"/>
                  <a:pt x="9086" y="6299"/>
                  <a:pt x="9086" y="6299"/>
                </a:cubicBezTo>
                <a:cubicBezTo>
                  <a:pt x="9152" y="6617"/>
                  <a:pt x="8632" y="6767"/>
                  <a:pt x="8161" y="6767"/>
                </a:cubicBezTo>
                <a:cubicBezTo>
                  <a:pt x="7864" y="6767"/>
                  <a:pt x="7587" y="6708"/>
                  <a:pt x="7487" y="6594"/>
                </a:cubicBezTo>
                <a:cubicBezTo>
                  <a:pt x="7452" y="6558"/>
                  <a:pt x="7407" y="6522"/>
                  <a:pt x="7407" y="6478"/>
                </a:cubicBezTo>
                <a:cubicBezTo>
                  <a:pt x="7341" y="6105"/>
                  <a:pt x="7721" y="5693"/>
                  <a:pt x="8283" y="5693"/>
                </a:cubicBezTo>
                <a:close/>
                <a:moveTo>
                  <a:pt x="5960" y="7452"/>
                </a:moveTo>
                <a:cubicBezTo>
                  <a:pt x="5968" y="7460"/>
                  <a:pt x="5977" y="7469"/>
                  <a:pt x="5986" y="7478"/>
                </a:cubicBezTo>
                <a:lnTo>
                  <a:pt x="5986" y="7478"/>
                </a:lnTo>
                <a:lnTo>
                  <a:pt x="5960" y="7452"/>
                </a:lnTo>
                <a:close/>
                <a:moveTo>
                  <a:pt x="24945" y="1"/>
                </a:moveTo>
                <a:cubicBezTo>
                  <a:pt x="24382" y="528"/>
                  <a:pt x="23417" y="858"/>
                  <a:pt x="22005" y="1233"/>
                </a:cubicBezTo>
                <a:cubicBezTo>
                  <a:pt x="19289" y="2011"/>
                  <a:pt x="18092" y="2985"/>
                  <a:pt x="17869" y="4173"/>
                </a:cubicBezTo>
                <a:cubicBezTo>
                  <a:pt x="17718" y="5102"/>
                  <a:pt x="16916" y="6954"/>
                  <a:pt x="14973" y="6954"/>
                </a:cubicBezTo>
                <a:cubicBezTo>
                  <a:pt x="14506" y="6954"/>
                  <a:pt x="13972" y="6847"/>
                  <a:pt x="13366" y="6594"/>
                </a:cubicBezTo>
                <a:cubicBezTo>
                  <a:pt x="10836" y="5539"/>
                  <a:pt x="8646" y="4460"/>
                  <a:pt x="6246" y="4460"/>
                </a:cubicBezTo>
                <a:cubicBezTo>
                  <a:pt x="5679" y="4460"/>
                  <a:pt x="5101" y="4520"/>
                  <a:pt x="4503" y="4655"/>
                </a:cubicBezTo>
                <a:cubicBezTo>
                  <a:pt x="3208" y="4959"/>
                  <a:pt x="1457" y="5477"/>
                  <a:pt x="0" y="5477"/>
                </a:cubicBezTo>
                <a:lnTo>
                  <a:pt x="0" y="8381"/>
                </a:lnTo>
                <a:lnTo>
                  <a:pt x="2833" y="8381"/>
                </a:lnTo>
                <a:cubicBezTo>
                  <a:pt x="2898" y="7702"/>
                  <a:pt x="3652" y="6986"/>
                  <a:pt x="4663" y="6986"/>
                </a:cubicBezTo>
                <a:cubicBezTo>
                  <a:pt x="4757" y="6986"/>
                  <a:pt x="4852" y="6992"/>
                  <a:pt x="4950" y="7005"/>
                </a:cubicBezTo>
                <a:cubicBezTo>
                  <a:pt x="5471" y="7076"/>
                  <a:pt x="5765" y="7260"/>
                  <a:pt x="5987" y="7479"/>
                </a:cubicBezTo>
                <a:lnTo>
                  <a:pt x="5987" y="7479"/>
                </a:lnTo>
                <a:cubicBezTo>
                  <a:pt x="6337" y="7838"/>
                  <a:pt x="6370" y="8229"/>
                  <a:pt x="6370" y="8229"/>
                </a:cubicBezTo>
                <a:lnTo>
                  <a:pt x="6370" y="8381"/>
                </a:lnTo>
                <a:lnTo>
                  <a:pt x="24945" y="8381"/>
                </a:lnTo>
                <a:lnTo>
                  <a:pt x="24945" y="7264"/>
                </a:lnTo>
                <a:cubicBezTo>
                  <a:pt x="24104" y="7506"/>
                  <a:pt x="23026" y="7619"/>
                  <a:pt x="21980" y="7619"/>
                </a:cubicBezTo>
                <a:cubicBezTo>
                  <a:pt x="20437" y="7619"/>
                  <a:pt x="18964" y="7372"/>
                  <a:pt x="18432" y="6924"/>
                </a:cubicBezTo>
                <a:cubicBezTo>
                  <a:pt x="18244" y="6817"/>
                  <a:pt x="18128" y="6665"/>
                  <a:pt x="18092" y="6522"/>
                </a:cubicBezTo>
                <a:cubicBezTo>
                  <a:pt x="17819" y="5172"/>
                  <a:pt x="19782" y="3698"/>
                  <a:pt x="22505" y="3698"/>
                </a:cubicBezTo>
                <a:cubicBezTo>
                  <a:pt x="22718" y="3698"/>
                  <a:pt x="22936" y="3707"/>
                  <a:pt x="23158" y="3726"/>
                </a:cubicBezTo>
                <a:cubicBezTo>
                  <a:pt x="23935" y="3798"/>
                  <a:pt x="24498" y="3985"/>
                  <a:pt x="24945" y="4173"/>
                </a:cubicBezTo>
                <a:lnTo>
                  <a:pt x="24945" y="1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6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6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6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82" name="Google Shape;282;p6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283" name="Google Shape;283;p6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6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6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6" name="Google Shape;286;p6"/>
          <p:cNvSpPr/>
          <p:nvPr/>
        </p:nvSpPr>
        <p:spPr>
          <a:xfrm rot="-1569231">
            <a:off x="538753" y="159592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6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6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6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6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6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6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6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6"/>
          <p:cNvSpPr/>
          <p:nvPr/>
        </p:nvSpPr>
        <p:spPr>
          <a:xfrm rot="-7496856">
            <a:off x="6077914" y="4335742"/>
            <a:ext cx="476549" cy="579530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5" name="Google Shape;295;p6"/>
          <p:cNvGrpSpPr/>
          <p:nvPr/>
        </p:nvGrpSpPr>
        <p:grpSpPr>
          <a:xfrm rot="9652468">
            <a:off x="7951679" y="355159"/>
            <a:ext cx="846058" cy="859681"/>
            <a:chOff x="-2803299" y="2304605"/>
            <a:chExt cx="1513937" cy="1524159"/>
          </a:xfrm>
        </p:grpSpPr>
        <p:sp>
          <p:nvSpPr>
            <p:cNvPr id="296" name="Google Shape;296;p6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97" name="Google Shape;297;p6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298" name="Google Shape;298;p6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" name="Google Shape;299;p6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" name="Google Shape;300;p6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" name="Google Shape;301;p6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" name="Google Shape;302;p6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3" name="Google Shape;303;p6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4" name="Google Shape;304;p6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5" name="Google Shape;305;p6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6" name="Google Shape;306;p6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7" name="Google Shape;307;p6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8" name="Google Shape;308;p6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9" name="Google Shape;309;p6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0" name="Google Shape;310;p6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1" name="Google Shape;311;p6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2" name="Google Shape;312;p6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3" name="Google Shape;313;p6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4" name="Google Shape;314;p6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5" name="Google Shape;315;p6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6" name="Google Shape;316;p6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7" name="Google Shape;317;p6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8" name="Google Shape;318;p6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9" name="Google Shape;319;p6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0" name="Google Shape;320;p6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1" name="Google Shape;321;p6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2" name="Google Shape;322;p6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3" name="Google Shape;323;p6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4" name="Google Shape;324;p6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5" name="Google Shape;325;p6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6" name="Google Shape;326;p6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7" name="Google Shape;327;p6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8" name="Google Shape;328;p6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329" name="Google Shape;32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6"/>
          <p:cNvSpPr txBox="1"/>
          <p:nvPr>
            <p:ph type="ctrTitle"/>
          </p:nvPr>
        </p:nvSpPr>
        <p:spPr>
          <a:xfrm>
            <a:off x="2639538" y="1882838"/>
            <a:ext cx="3862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331" name="Google Shape;331;p6"/>
          <p:cNvCxnSpPr/>
          <p:nvPr/>
        </p:nvCxnSpPr>
        <p:spPr>
          <a:xfrm>
            <a:off x="3738138" y="2460629"/>
            <a:ext cx="1665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2" name="Google Shape;332;p6"/>
          <p:cNvSpPr txBox="1"/>
          <p:nvPr>
            <p:ph idx="1" type="subTitle"/>
          </p:nvPr>
        </p:nvSpPr>
        <p:spPr>
          <a:xfrm>
            <a:off x="2180388" y="2539123"/>
            <a:ext cx="47811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UR COLUMNS">
  <p:cSld name="TITLE_1_1_1_2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7"/>
          <p:cNvSpPr/>
          <p:nvPr/>
        </p:nvSpPr>
        <p:spPr>
          <a:xfrm>
            <a:off x="0" y="1325"/>
            <a:ext cx="9135346" cy="5143480"/>
          </a:xfrm>
          <a:custGeom>
            <a:rect b="b" l="l" r="r" t="t"/>
            <a:pathLst>
              <a:path extrusionOk="0" h="19198" w="20895">
                <a:moveTo>
                  <a:pt x="15052" y="2018"/>
                </a:moveTo>
                <a:cubicBezTo>
                  <a:pt x="15373" y="2018"/>
                  <a:pt x="15659" y="2105"/>
                  <a:pt x="15832" y="2333"/>
                </a:cubicBezTo>
                <a:cubicBezTo>
                  <a:pt x="15955" y="2456"/>
                  <a:pt x="15955" y="2655"/>
                  <a:pt x="15917" y="2807"/>
                </a:cubicBezTo>
                <a:cubicBezTo>
                  <a:pt x="15671" y="3415"/>
                  <a:pt x="14994" y="3487"/>
                  <a:pt x="14388" y="3487"/>
                </a:cubicBezTo>
                <a:cubicBezTo>
                  <a:pt x="14200" y="3487"/>
                  <a:pt x="14019" y="3480"/>
                  <a:pt x="13860" y="3480"/>
                </a:cubicBezTo>
                <a:cubicBezTo>
                  <a:pt x="13585" y="3480"/>
                  <a:pt x="13035" y="3442"/>
                  <a:pt x="13073" y="3044"/>
                </a:cubicBezTo>
                <a:lnTo>
                  <a:pt x="13073" y="2930"/>
                </a:lnTo>
                <a:cubicBezTo>
                  <a:pt x="13149" y="2807"/>
                  <a:pt x="13225" y="2693"/>
                  <a:pt x="13348" y="2608"/>
                </a:cubicBezTo>
                <a:cubicBezTo>
                  <a:pt x="13662" y="2350"/>
                  <a:pt x="14424" y="2018"/>
                  <a:pt x="15052" y="2018"/>
                </a:cubicBezTo>
                <a:close/>
                <a:moveTo>
                  <a:pt x="19709" y="1"/>
                </a:moveTo>
                <a:cubicBezTo>
                  <a:pt x="16154" y="2295"/>
                  <a:pt x="11253" y="1186"/>
                  <a:pt x="7423" y="2655"/>
                </a:cubicBezTo>
                <a:cubicBezTo>
                  <a:pt x="4029" y="4229"/>
                  <a:pt x="2645" y="6798"/>
                  <a:pt x="0" y="7395"/>
                </a:cubicBezTo>
                <a:lnTo>
                  <a:pt x="0" y="11263"/>
                </a:lnTo>
                <a:cubicBezTo>
                  <a:pt x="398" y="11088"/>
                  <a:pt x="815" y="10959"/>
                  <a:pt x="1229" y="10959"/>
                </a:cubicBezTo>
                <a:cubicBezTo>
                  <a:pt x="1466" y="10959"/>
                  <a:pt x="1703" y="11002"/>
                  <a:pt x="1934" y="11102"/>
                </a:cubicBezTo>
                <a:cubicBezTo>
                  <a:pt x="2247" y="11225"/>
                  <a:pt x="2522" y="11424"/>
                  <a:pt x="2645" y="11737"/>
                </a:cubicBezTo>
                <a:cubicBezTo>
                  <a:pt x="2797" y="12050"/>
                  <a:pt x="2759" y="12410"/>
                  <a:pt x="2683" y="12723"/>
                </a:cubicBezTo>
                <a:cubicBezTo>
                  <a:pt x="2370" y="14069"/>
                  <a:pt x="1261" y="14695"/>
                  <a:pt x="0" y="14856"/>
                </a:cubicBezTo>
                <a:lnTo>
                  <a:pt x="0" y="19198"/>
                </a:lnTo>
                <a:cubicBezTo>
                  <a:pt x="2370" y="18250"/>
                  <a:pt x="4693" y="17302"/>
                  <a:pt x="6162" y="14979"/>
                </a:cubicBezTo>
                <a:cubicBezTo>
                  <a:pt x="7736" y="12287"/>
                  <a:pt x="7736" y="9443"/>
                  <a:pt x="9319" y="6921"/>
                </a:cubicBezTo>
                <a:cubicBezTo>
                  <a:pt x="11926" y="2769"/>
                  <a:pt x="16979" y="4741"/>
                  <a:pt x="20894" y="2968"/>
                </a:cubicBezTo>
                <a:lnTo>
                  <a:pt x="20894" y="1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35" name="Google Shape;335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7"/>
          <p:cNvSpPr/>
          <p:nvPr/>
        </p:nvSpPr>
        <p:spPr>
          <a:xfrm>
            <a:off x="6248628" y="3121676"/>
            <a:ext cx="2895370" cy="2023159"/>
          </a:xfrm>
          <a:custGeom>
            <a:rect b="b" l="l" r="r" t="t"/>
            <a:pathLst>
              <a:path extrusionOk="0" h="7784" w="11140">
                <a:moveTo>
                  <a:pt x="7531" y="3699"/>
                </a:moveTo>
                <a:cubicBezTo>
                  <a:pt x="7953" y="3699"/>
                  <a:pt x="8000" y="4165"/>
                  <a:pt x="7708" y="4465"/>
                </a:cubicBezTo>
                <a:cubicBezTo>
                  <a:pt x="7471" y="4740"/>
                  <a:pt x="7111" y="4892"/>
                  <a:pt x="6760" y="4939"/>
                </a:cubicBezTo>
                <a:cubicBezTo>
                  <a:pt x="6674" y="4939"/>
                  <a:pt x="6637" y="4939"/>
                  <a:pt x="6561" y="4892"/>
                </a:cubicBezTo>
                <a:cubicBezTo>
                  <a:pt x="6437" y="4854"/>
                  <a:pt x="6400" y="4702"/>
                  <a:pt x="6437" y="4579"/>
                </a:cubicBezTo>
                <a:cubicBezTo>
                  <a:pt x="6437" y="4380"/>
                  <a:pt x="6561" y="4181"/>
                  <a:pt x="6722" y="4067"/>
                </a:cubicBezTo>
                <a:cubicBezTo>
                  <a:pt x="6874" y="3906"/>
                  <a:pt x="7196" y="3707"/>
                  <a:pt x="7433" y="3707"/>
                </a:cubicBezTo>
                <a:cubicBezTo>
                  <a:pt x="7467" y="3702"/>
                  <a:pt x="7500" y="3699"/>
                  <a:pt x="7531" y="3699"/>
                </a:cubicBezTo>
                <a:close/>
                <a:moveTo>
                  <a:pt x="11140" y="0"/>
                </a:moveTo>
                <a:cubicBezTo>
                  <a:pt x="10903" y="76"/>
                  <a:pt x="10666" y="152"/>
                  <a:pt x="10429" y="275"/>
                </a:cubicBezTo>
                <a:cubicBezTo>
                  <a:pt x="9756" y="673"/>
                  <a:pt x="9244" y="1299"/>
                  <a:pt x="8732" y="1896"/>
                </a:cubicBezTo>
                <a:cubicBezTo>
                  <a:pt x="8571" y="2133"/>
                  <a:pt x="8334" y="2332"/>
                  <a:pt x="8144" y="2522"/>
                </a:cubicBezTo>
                <a:cubicBezTo>
                  <a:pt x="7983" y="2683"/>
                  <a:pt x="7784" y="2806"/>
                  <a:pt x="7623" y="2920"/>
                </a:cubicBezTo>
                <a:cubicBezTo>
                  <a:pt x="7234" y="3157"/>
                  <a:pt x="6836" y="3233"/>
                  <a:pt x="6485" y="3517"/>
                </a:cubicBezTo>
                <a:cubicBezTo>
                  <a:pt x="5812" y="4105"/>
                  <a:pt x="5452" y="4977"/>
                  <a:pt x="4778" y="5603"/>
                </a:cubicBezTo>
                <a:cubicBezTo>
                  <a:pt x="4229" y="6162"/>
                  <a:pt x="3442" y="6475"/>
                  <a:pt x="2645" y="6598"/>
                </a:cubicBezTo>
                <a:cubicBezTo>
                  <a:pt x="2096" y="6674"/>
                  <a:pt x="1546" y="6674"/>
                  <a:pt x="1034" y="6873"/>
                </a:cubicBezTo>
                <a:cubicBezTo>
                  <a:pt x="711" y="6987"/>
                  <a:pt x="399" y="7186"/>
                  <a:pt x="200" y="7461"/>
                </a:cubicBezTo>
                <a:cubicBezTo>
                  <a:pt x="124" y="7546"/>
                  <a:pt x="38" y="7660"/>
                  <a:pt x="0" y="7783"/>
                </a:cubicBezTo>
                <a:lnTo>
                  <a:pt x="3954" y="7783"/>
                </a:lnTo>
                <a:cubicBezTo>
                  <a:pt x="4390" y="7546"/>
                  <a:pt x="4864" y="7385"/>
                  <a:pt x="5376" y="7309"/>
                </a:cubicBezTo>
                <a:cubicBezTo>
                  <a:pt x="5926" y="7224"/>
                  <a:pt x="6485" y="7262"/>
                  <a:pt x="6959" y="6987"/>
                </a:cubicBezTo>
                <a:cubicBezTo>
                  <a:pt x="7310" y="6788"/>
                  <a:pt x="7547" y="6437"/>
                  <a:pt x="7907" y="6200"/>
                </a:cubicBezTo>
                <a:cubicBezTo>
                  <a:pt x="8419" y="5840"/>
                  <a:pt x="9045" y="5726"/>
                  <a:pt x="9718" y="5650"/>
                </a:cubicBezTo>
                <a:cubicBezTo>
                  <a:pt x="10116" y="5650"/>
                  <a:pt x="10590" y="5603"/>
                  <a:pt x="10941" y="5413"/>
                </a:cubicBezTo>
                <a:cubicBezTo>
                  <a:pt x="11026" y="5366"/>
                  <a:pt x="11102" y="5328"/>
                  <a:pt x="11140" y="5290"/>
                </a:cubicBezTo>
                <a:lnTo>
                  <a:pt x="11140" y="0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7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7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7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0" name="Google Shape;340;p7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341" name="Google Shape;341;p7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7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7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4" name="Google Shape;344;p7"/>
          <p:cNvSpPr/>
          <p:nvPr/>
        </p:nvSpPr>
        <p:spPr>
          <a:xfrm>
            <a:off x="1504675" y="1592775"/>
            <a:ext cx="6052500" cy="3229800"/>
          </a:xfrm>
          <a:prstGeom prst="rect">
            <a:avLst/>
          </a:prstGeom>
          <a:solidFill>
            <a:srgbClr val="FFFFFF">
              <a:alpha val="5845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7"/>
          <p:cNvSpPr/>
          <p:nvPr/>
        </p:nvSpPr>
        <p:spPr>
          <a:xfrm rot="-1569231">
            <a:off x="538753" y="159592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7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7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7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7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7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7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7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7"/>
          <p:cNvSpPr/>
          <p:nvPr/>
        </p:nvSpPr>
        <p:spPr>
          <a:xfrm rot="-7496856">
            <a:off x="6077914" y="4335742"/>
            <a:ext cx="476549" cy="579530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54" name="Google Shape;354;p7"/>
          <p:cNvGrpSpPr/>
          <p:nvPr/>
        </p:nvGrpSpPr>
        <p:grpSpPr>
          <a:xfrm rot="9652468">
            <a:off x="7951679" y="355159"/>
            <a:ext cx="846058" cy="859681"/>
            <a:chOff x="-2803299" y="2304605"/>
            <a:chExt cx="1513937" cy="1524159"/>
          </a:xfrm>
        </p:grpSpPr>
        <p:sp>
          <p:nvSpPr>
            <p:cNvPr id="355" name="Google Shape;355;p7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56" name="Google Shape;356;p7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357" name="Google Shape;357;p7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8" name="Google Shape;358;p7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9" name="Google Shape;359;p7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0" name="Google Shape;360;p7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1" name="Google Shape;361;p7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2" name="Google Shape;362;p7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3" name="Google Shape;363;p7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4" name="Google Shape;364;p7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5" name="Google Shape;365;p7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6" name="Google Shape;366;p7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7" name="Google Shape;367;p7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8" name="Google Shape;368;p7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9" name="Google Shape;369;p7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0" name="Google Shape;370;p7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1" name="Google Shape;371;p7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2" name="Google Shape;372;p7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3" name="Google Shape;373;p7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4" name="Google Shape;374;p7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5" name="Google Shape;375;p7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6" name="Google Shape;376;p7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7" name="Google Shape;377;p7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8" name="Google Shape;378;p7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9" name="Google Shape;379;p7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0" name="Google Shape;380;p7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1" name="Google Shape;381;p7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2" name="Google Shape;382;p7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3" name="Google Shape;383;p7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4" name="Google Shape;384;p7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5" name="Google Shape;385;p7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6" name="Google Shape;386;p7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7" name="Google Shape;387;p7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88" name="Google Shape;388;p7"/>
          <p:cNvSpPr txBox="1"/>
          <p:nvPr>
            <p:ph type="ctrTitle"/>
          </p:nvPr>
        </p:nvSpPr>
        <p:spPr>
          <a:xfrm>
            <a:off x="2071663" y="1734100"/>
            <a:ext cx="2445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389" name="Google Shape;389;p7"/>
          <p:cNvSpPr txBox="1"/>
          <p:nvPr>
            <p:ph idx="1" type="subTitle"/>
          </p:nvPr>
        </p:nvSpPr>
        <p:spPr>
          <a:xfrm>
            <a:off x="2314661" y="2155325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390" name="Google Shape;390;p7"/>
          <p:cNvSpPr txBox="1"/>
          <p:nvPr>
            <p:ph idx="2" type="ctrTitle"/>
          </p:nvPr>
        </p:nvSpPr>
        <p:spPr>
          <a:xfrm>
            <a:off x="4502864" y="1734100"/>
            <a:ext cx="26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391" name="Google Shape;391;p7"/>
          <p:cNvSpPr txBox="1"/>
          <p:nvPr>
            <p:ph idx="3" type="subTitle"/>
          </p:nvPr>
        </p:nvSpPr>
        <p:spPr>
          <a:xfrm>
            <a:off x="4836461" y="2155325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392" name="Google Shape;392;p7"/>
          <p:cNvSpPr txBox="1"/>
          <p:nvPr>
            <p:ph idx="4" type="ctrTitle"/>
          </p:nvPr>
        </p:nvSpPr>
        <p:spPr>
          <a:xfrm>
            <a:off x="2071663" y="3185900"/>
            <a:ext cx="2445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393" name="Google Shape;393;p7"/>
          <p:cNvSpPr txBox="1"/>
          <p:nvPr>
            <p:ph idx="5" type="subTitle"/>
          </p:nvPr>
        </p:nvSpPr>
        <p:spPr>
          <a:xfrm>
            <a:off x="2314661" y="3607125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394" name="Google Shape;394;p7"/>
          <p:cNvSpPr txBox="1"/>
          <p:nvPr>
            <p:ph idx="6" type="ctrTitle"/>
          </p:nvPr>
        </p:nvSpPr>
        <p:spPr>
          <a:xfrm>
            <a:off x="4502864" y="3185900"/>
            <a:ext cx="26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600"/>
              <a:buNone/>
              <a:defRPr sz="16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395" name="Google Shape;395;p7"/>
          <p:cNvSpPr txBox="1"/>
          <p:nvPr>
            <p:ph idx="7" type="subTitle"/>
          </p:nvPr>
        </p:nvSpPr>
        <p:spPr>
          <a:xfrm>
            <a:off x="4836461" y="3607125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396" name="Google Shape;396;p7"/>
          <p:cNvSpPr txBox="1"/>
          <p:nvPr>
            <p:ph idx="8" type="ctrTitle"/>
          </p:nvPr>
        </p:nvSpPr>
        <p:spPr>
          <a:xfrm>
            <a:off x="1007650" y="790500"/>
            <a:ext cx="71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397" name="Google Shape;397;p7"/>
          <p:cNvCxnSpPr/>
          <p:nvPr/>
        </p:nvCxnSpPr>
        <p:spPr>
          <a:xfrm>
            <a:off x="3738138" y="1368279"/>
            <a:ext cx="1665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HREE COLUMNS">
  <p:cSld name="TITLE_1_1_1_2_1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8"/>
          <p:cNvSpPr/>
          <p:nvPr/>
        </p:nvSpPr>
        <p:spPr>
          <a:xfrm>
            <a:off x="4565928" y="0"/>
            <a:ext cx="4573352" cy="1373646"/>
          </a:xfrm>
          <a:custGeom>
            <a:rect b="b" l="l" r="r" t="t"/>
            <a:pathLst>
              <a:path extrusionOk="0" h="4129" w="13747">
                <a:moveTo>
                  <a:pt x="5878" y="2491"/>
                </a:moveTo>
                <a:cubicBezTo>
                  <a:pt x="6042" y="2491"/>
                  <a:pt x="6209" y="2559"/>
                  <a:pt x="6362" y="2608"/>
                </a:cubicBezTo>
                <a:cubicBezTo>
                  <a:pt x="6561" y="2684"/>
                  <a:pt x="6760" y="2769"/>
                  <a:pt x="6911" y="2883"/>
                </a:cubicBezTo>
                <a:cubicBezTo>
                  <a:pt x="6997" y="3006"/>
                  <a:pt x="7111" y="3082"/>
                  <a:pt x="7196" y="3243"/>
                </a:cubicBezTo>
                <a:cubicBezTo>
                  <a:pt x="7272" y="3319"/>
                  <a:pt x="7310" y="3480"/>
                  <a:pt x="7272" y="3594"/>
                </a:cubicBezTo>
                <a:cubicBezTo>
                  <a:pt x="7272" y="3679"/>
                  <a:pt x="7234" y="3755"/>
                  <a:pt x="7111" y="3755"/>
                </a:cubicBezTo>
                <a:cubicBezTo>
                  <a:pt x="7008" y="3780"/>
                  <a:pt x="6900" y="3793"/>
                  <a:pt x="6791" y="3793"/>
                </a:cubicBezTo>
                <a:cubicBezTo>
                  <a:pt x="6570" y="3793"/>
                  <a:pt x="6347" y="3740"/>
                  <a:pt x="6163" y="3632"/>
                </a:cubicBezTo>
                <a:cubicBezTo>
                  <a:pt x="5926" y="3518"/>
                  <a:pt x="5537" y="3205"/>
                  <a:pt x="5452" y="2968"/>
                </a:cubicBezTo>
                <a:cubicBezTo>
                  <a:pt x="5414" y="2807"/>
                  <a:pt x="5489" y="2646"/>
                  <a:pt x="5613" y="2570"/>
                </a:cubicBezTo>
                <a:cubicBezTo>
                  <a:pt x="5698" y="2512"/>
                  <a:pt x="5787" y="2491"/>
                  <a:pt x="5878" y="2491"/>
                </a:cubicBezTo>
                <a:close/>
                <a:moveTo>
                  <a:pt x="0" y="1"/>
                </a:moveTo>
                <a:cubicBezTo>
                  <a:pt x="323" y="200"/>
                  <a:pt x="560" y="399"/>
                  <a:pt x="835" y="636"/>
                </a:cubicBezTo>
                <a:cubicBezTo>
                  <a:pt x="1185" y="949"/>
                  <a:pt x="1546" y="1224"/>
                  <a:pt x="1982" y="1461"/>
                </a:cubicBezTo>
                <a:cubicBezTo>
                  <a:pt x="2607" y="1783"/>
                  <a:pt x="3318" y="2020"/>
                  <a:pt x="3916" y="2409"/>
                </a:cubicBezTo>
                <a:cubicBezTo>
                  <a:pt x="4826" y="2968"/>
                  <a:pt x="5613" y="3831"/>
                  <a:pt x="6674" y="4068"/>
                </a:cubicBezTo>
                <a:cubicBezTo>
                  <a:pt x="6878" y="4111"/>
                  <a:pt x="7083" y="4128"/>
                  <a:pt x="7290" y="4128"/>
                </a:cubicBezTo>
                <a:cubicBezTo>
                  <a:pt x="7855" y="4128"/>
                  <a:pt x="8431" y="3999"/>
                  <a:pt x="9007" y="3916"/>
                </a:cubicBezTo>
                <a:cubicBezTo>
                  <a:pt x="9420" y="3836"/>
                  <a:pt x="9850" y="3792"/>
                  <a:pt x="10286" y="3792"/>
                </a:cubicBezTo>
                <a:cubicBezTo>
                  <a:pt x="10519" y="3792"/>
                  <a:pt x="10753" y="3804"/>
                  <a:pt x="10988" y="3831"/>
                </a:cubicBezTo>
                <a:cubicBezTo>
                  <a:pt x="11404" y="3862"/>
                  <a:pt x="11821" y="3974"/>
                  <a:pt x="12237" y="3974"/>
                </a:cubicBezTo>
                <a:cubicBezTo>
                  <a:pt x="12333" y="3974"/>
                  <a:pt x="12428" y="3968"/>
                  <a:pt x="12524" y="3954"/>
                </a:cubicBezTo>
                <a:cubicBezTo>
                  <a:pt x="12837" y="3954"/>
                  <a:pt x="13074" y="3831"/>
                  <a:pt x="13396" y="3831"/>
                </a:cubicBezTo>
                <a:cubicBezTo>
                  <a:pt x="13453" y="3812"/>
                  <a:pt x="13512" y="3802"/>
                  <a:pt x="13571" y="3802"/>
                </a:cubicBezTo>
                <a:cubicBezTo>
                  <a:pt x="13631" y="3802"/>
                  <a:pt x="13690" y="3812"/>
                  <a:pt x="13747" y="3831"/>
                </a:cubicBezTo>
                <a:lnTo>
                  <a:pt x="13747" y="2883"/>
                </a:lnTo>
                <a:cubicBezTo>
                  <a:pt x="13396" y="2921"/>
                  <a:pt x="13036" y="2968"/>
                  <a:pt x="12647" y="3006"/>
                </a:cubicBezTo>
                <a:cubicBezTo>
                  <a:pt x="12461" y="3028"/>
                  <a:pt x="12278" y="3050"/>
                  <a:pt x="12096" y="3050"/>
                </a:cubicBezTo>
                <a:cubicBezTo>
                  <a:pt x="11963" y="3050"/>
                  <a:pt x="11831" y="3038"/>
                  <a:pt x="11699" y="3006"/>
                </a:cubicBezTo>
                <a:cubicBezTo>
                  <a:pt x="11377" y="2921"/>
                  <a:pt x="11064" y="2731"/>
                  <a:pt x="10704" y="2608"/>
                </a:cubicBezTo>
                <a:cubicBezTo>
                  <a:pt x="9955" y="2333"/>
                  <a:pt x="9044" y="2494"/>
                  <a:pt x="8419" y="2020"/>
                </a:cubicBezTo>
                <a:cubicBezTo>
                  <a:pt x="7784" y="1584"/>
                  <a:pt x="7471" y="750"/>
                  <a:pt x="6959" y="200"/>
                </a:cubicBezTo>
                <a:cubicBezTo>
                  <a:pt x="6874" y="162"/>
                  <a:pt x="6798" y="77"/>
                  <a:pt x="6722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8"/>
          <p:cNvSpPr/>
          <p:nvPr/>
        </p:nvSpPr>
        <p:spPr>
          <a:xfrm flipH="1">
            <a:off x="-1033" y="2069928"/>
            <a:ext cx="9143964" cy="3072202"/>
          </a:xfrm>
          <a:custGeom>
            <a:rect b="b" l="l" r="r" t="t"/>
            <a:pathLst>
              <a:path extrusionOk="0" h="8381" w="24945">
                <a:moveTo>
                  <a:pt x="8283" y="5693"/>
                </a:moveTo>
                <a:cubicBezTo>
                  <a:pt x="8326" y="5693"/>
                  <a:pt x="8371" y="5695"/>
                  <a:pt x="8416" y="5701"/>
                </a:cubicBezTo>
                <a:cubicBezTo>
                  <a:pt x="8640" y="5736"/>
                  <a:pt x="8792" y="5808"/>
                  <a:pt x="8899" y="5924"/>
                </a:cubicBezTo>
                <a:cubicBezTo>
                  <a:pt x="9086" y="6111"/>
                  <a:pt x="9086" y="6299"/>
                  <a:pt x="9086" y="6299"/>
                </a:cubicBezTo>
                <a:cubicBezTo>
                  <a:pt x="9152" y="6617"/>
                  <a:pt x="8632" y="6767"/>
                  <a:pt x="8161" y="6767"/>
                </a:cubicBezTo>
                <a:cubicBezTo>
                  <a:pt x="7864" y="6767"/>
                  <a:pt x="7587" y="6708"/>
                  <a:pt x="7487" y="6594"/>
                </a:cubicBezTo>
                <a:cubicBezTo>
                  <a:pt x="7452" y="6558"/>
                  <a:pt x="7407" y="6522"/>
                  <a:pt x="7407" y="6478"/>
                </a:cubicBezTo>
                <a:cubicBezTo>
                  <a:pt x="7341" y="6105"/>
                  <a:pt x="7721" y="5693"/>
                  <a:pt x="8283" y="5693"/>
                </a:cubicBezTo>
                <a:close/>
                <a:moveTo>
                  <a:pt x="5960" y="7452"/>
                </a:moveTo>
                <a:cubicBezTo>
                  <a:pt x="5968" y="7460"/>
                  <a:pt x="5977" y="7469"/>
                  <a:pt x="5986" y="7478"/>
                </a:cubicBezTo>
                <a:lnTo>
                  <a:pt x="5986" y="7478"/>
                </a:lnTo>
                <a:lnTo>
                  <a:pt x="5960" y="7452"/>
                </a:lnTo>
                <a:close/>
                <a:moveTo>
                  <a:pt x="24945" y="1"/>
                </a:moveTo>
                <a:cubicBezTo>
                  <a:pt x="24382" y="528"/>
                  <a:pt x="23417" y="858"/>
                  <a:pt x="22005" y="1233"/>
                </a:cubicBezTo>
                <a:cubicBezTo>
                  <a:pt x="19289" y="2011"/>
                  <a:pt x="18092" y="2985"/>
                  <a:pt x="17869" y="4173"/>
                </a:cubicBezTo>
                <a:cubicBezTo>
                  <a:pt x="17718" y="5102"/>
                  <a:pt x="16916" y="6954"/>
                  <a:pt x="14973" y="6954"/>
                </a:cubicBezTo>
                <a:cubicBezTo>
                  <a:pt x="14506" y="6954"/>
                  <a:pt x="13972" y="6847"/>
                  <a:pt x="13366" y="6594"/>
                </a:cubicBezTo>
                <a:cubicBezTo>
                  <a:pt x="10836" y="5539"/>
                  <a:pt x="8646" y="4460"/>
                  <a:pt x="6246" y="4460"/>
                </a:cubicBezTo>
                <a:cubicBezTo>
                  <a:pt x="5679" y="4460"/>
                  <a:pt x="5101" y="4520"/>
                  <a:pt x="4503" y="4655"/>
                </a:cubicBezTo>
                <a:cubicBezTo>
                  <a:pt x="3208" y="4959"/>
                  <a:pt x="1457" y="5477"/>
                  <a:pt x="0" y="5477"/>
                </a:cubicBezTo>
                <a:lnTo>
                  <a:pt x="0" y="8381"/>
                </a:lnTo>
                <a:lnTo>
                  <a:pt x="2833" y="8381"/>
                </a:lnTo>
                <a:cubicBezTo>
                  <a:pt x="2898" y="7702"/>
                  <a:pt x="3652" y="6986"/>
                  <a:pt x="4663" y="6986"/>
                </a:cubicBezTo>
                <a:cubicBezTo>
                  <a:pt x="4757" y="6986"/>
                  <a:pt x="4852" y="6992"/>
                  <a:pt x="4950" y="7005"/>
                </a:cubicBezTo>
                <a:cubicBezTo>
                  <a:pt x="5471" y="7076"/>
                  <a:pt x="5765" y="7260"/>
                  <a:pt x="5987" y="7479"/>
                </a:cubicBezTo>
                <a:lnTo>
                  <a:pt x="5987" y="7479"/>
                </a:lnTo>
                <a:cubicBezTo>
                  <a:pt x="6337" y="7838"/>
                  <a:pt x="6370" y="8229"/>
                  <a:pt x="6370" y="8229"/>
                </a:cubicBezTo>
                <a:lnTo>
                  <a:pt x="6370" y="8381"/>
                </a:lnTo>
                <a:lnTo>
                  <a:pt x="24945" y="8381"/>
                </a:lnTo>
                <a:lnTo>
                  <a:pt x="24945" y="7264"/>
                </a:lnTo>
                <a:cubicBezTo>
                  <a:pt x="24104" y="7506"/>
                  <a:pt x="23026" y="7619"/>
                  <a:pt x="21980" y="7619"/>
                </a:cubicBezTo>
                <a:cubicBezTo>
                  <a:pt x="20437" y="7619"/>
                  <a:pt x="18964" y="7372"/>
                  <a:pt x="18432" y="6924"/>
                </a:cubicBezTo>
                <a:cubicBezTo>
                  <a:pt x="18244" y="6817"/>
                  <a:pt x="18128" y="6665"/>
                  <a:pt x="18092" y="6522"/>
                </a:cubicBezTo>
                <a:cubicBezTo>
                  <a:pt x="17819" y="5172"/>
                  <a:pt x="19782" y="3698"/>
                  <a:pt x="22505" y="3698"/>
                </a:cubicBezTo>
                <a:cubicBezTo>
                  <a:pt x="22718" y="3698"/>
                  <a:pt x="22936" y="3707"/>
                  <a:pt x="23158" y="3726"/>
                </a:cubicBezTo>
                <a:cubicBezTo>
                  <a:pt x="23935" y="3798"/>
                  <a:pt x="24498" y="3985"/>
                  <a:pt x="24945" y="4173"/>
                </a:cubicBezTo>
                <a:lnTo>
                  <a:pt x="24945" y="1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8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8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8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04" name="Google Shape;404;p8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405" name="Google Shape;405;p8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8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8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8" name="Google Shape;408;p8"/>
          <p:cNvSpPr/>
          <p:nvPr/>
        </p:nvSpPr>
        <p:spPr>
          <a:xfrm rot="-1569231">
            <a:off x="538753" y="159592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8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8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8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8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8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8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8"/>
          <p:cNvSpPr/>
          <p:nvPr/>
        </p:nvSpPr>
        <p:spPr>
          <a:xfrm>
            <a:off x="684925" y="1753813"/>
            <a:ext cx="7692300" cy="1822500"/>
          </a:xfrm>
          <a:prstGeom prst="rect">
            <a:avLst/>
          </a:prstGeom>
          <a:solidFill>
            <a:srgbClr val="FFFFFF">
              <a:alpha val="5845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8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17" name="Google Shape;417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8"/>
          <p:cNvSpPr/>
          <p:nvPr/>
        </p:nvSpPr>
        <p:spPr>
          <a:xfrm rot="-7496856">
            <a:off x="6077914" y="4335742"/>
            <a:ext cx="476549" cy="579530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19" name="Google Shape;419;p8"/>
          <p:cNvGrpSpPr/>
          <p:nvPr/>
        </p:nvGrpSpPr>
        <p:grpSpPr>
          <a:xfrm rot="9652468">
            <a:off x="7951679" y="355159"/>
            <a:ext cx="846058" cy="859681"/>
            <a:chOff x="-2803299" y="2304605"/>
            <a:chExt cx="1513937" cy="1524159"/>
          </a:xfrm>
        </p:grpSpPr>
        <p:sp>
          <p:nvSpPr>
            <p:cNvPr id="420" name="Google Shape;420;p8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21" name="Google Shape;421;p8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422" name="Google Shape;422;p8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3" name="Google Shape;423;p8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4" name="Google Shape;424;p8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5" name="Google Shape;425;p8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6" name="Google Shape;426;p8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7" name="Google Shape;427;p8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8" name="Google Shape;428;p8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9" name="Google Shape;429;p8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0" name="Google Shape;430;p8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1" name="Google Shape;431;p8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2" name="Google Shape;432;p8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3" name="Google Shape;433;p8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4" name="Google Shape;434;p8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5" name="Google Shape;435;p8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6" name="Google Shape;436;p8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7" name="Google Shape;437;p8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8" name="Google Shape;438;p8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9" name="Google Shape;439;p8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0" name="Google Shape;440;p8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1" name="Google Shape;441;p8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2" name="Google Shape;442;p8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3" name="Google Shape;443;p8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4" name="Google Shape;444;p8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5" name="Google Shape;445;p8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6" name="Google Shape;446;p8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7" name="Google Shape;447;p8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8" name="Google Shape;448;p8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9" name="Google Shape;449;p8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0" name="Google Shape;450;p8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1" name="Google Shape;451;p8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2" name="Google Shape;452;p8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53" name="Google Shape;453;p8"/>
          <p:cNvSpPr txBox="1"/>
          <p:nvPr>
            <p:ph type="ctrTitle"/>
          </p:nvPr>
        </p:nvSpPr>
        <p:spPr>
          <a:xfrm>
            <a:off x="863726" y="2323263"/>
            <a:ext cx="2445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800"/>
              <a:buNone/>
              <a:defRPr sz="18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454" name="Google Shape;454;p8"/>
          <p:cNvSpPr txBox="1"/>
          <p:nvPr>
            <p:ph idx="1" type="subTitle"/>
          </p:nvPr>
        </p:nvSpPr>
        <p:spPr>
          <a:xfrm>
            <a:off x="1106723" y="2744488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455" name="Google Shape;455;p8"/>
          <p:cNvSpPr txBox="1"/>
          <p:nvPr>
            <p:ph idx="2" type="ctrTitle"/>
          </p:nvPr>
        </p:nvSpPr>
        <p:spPr>
          <a:xfrm>
            <a:off x="3258602" y="2323263"/>
            <a:ext cx="26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800"/>
              <a:buNone/>
              <a:defRPr sz="18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456" name="Google Shape;456;p8"/>
          <p:cNvSpPr txBox="1"/>
          <p:nvPr>
            <p:ph idx="3" type="subTitle"/>
          </p:nvPr>
        </p:nvSpPr>
        <p:spPr>
          <a:xfrm>
            <a:off x="3592198" y="2744488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457" name="Google Shape;457;p8"/>
          <p:cNvSpPr txBox="1"/>
          <p:nvPr>
            <p:ph idx="4" type="ctrTitle"/>
          </p:nvPr>
        </p:nvSpPr>
        <p:spPr>
          <a:xfrm>
            <a:off x="5699439" y="2323263"/>
            <a:ext cx="26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800"/>
              <a:buNone/>
              <a:defRPr sz="18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458" name="Google Shape;458;p8"/>
          <p:cNvSpPr txBox="1"/>
          <p:nvPr>
            <p:ph idx="5" type="subTitle"/>
          </p:nvPr>
        </p:nvSpPr>
        <p:spPr>
          <a:xfrm>
            <a:off x="6033036" y="2744488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459" name="Google Shape;459;p8"/>
          <p:cNvSpPr txBox="1"/>
          <p:nvPr>
            <p:ph idx="6" type="ctrTitle"/>
          </p:nvPr>
        </p:nvSpPr>
        <p:spPr>
          <a:xfrm>
            <a:off x="1007650" y="790500"/>
            <a:ext cx="71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460" name="Google Shape;460;p8"/>
          <p:cNvCxnSpPr/>
          <p:nvPr/>
        </p:nvCxnSpPr>
        <p:spPr>
          <a:xfrm>
            <a:off x="3738138" y="1368279"/>
            <a:ext cx="1665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HREE COLUMNS 2">
  <p:cSld name="TITLE_1_1_1_2_1_1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9"/>
          <p:cNvSpPr/>
          <p:nvPr/>
        </p:nvSpPr>
        <p:spPr>
          <a:xfrm rot="-5400000">
            <a:off x="-429469" y="983937"/>
            <a:ext cx="5159605" cy="3175617"/>
          </a:xfrm>
          <a:custGeom>
            <a:rect b="b" l="l" r="r" t="t"/>
            <a:pathLst>
              <a:path extrusionOk="0" h="12837" w="20857">
                <a:moveTo>
                  <a:pt x="1591" y="756"/>
                </a:moveTo>
                <a:cubicBezTo>
                  <a:pt x="1956" y="756"/>
                  <a:pt x="2358" y="882"/>
                  <a:pt x="2569" y="1025"/>
                </a:cubicBezTo>
                <a:cubicBezTo>
                  <a:pt x="2806" y="1186"/>
                  <a:pt x="3006" y="1461"/>
                  <a:pt x="2968" y="1736"/>
                </a:cubicBezTo>
                <a:cubicBezTo>
                  <a:pt x="2902" y="2159"/>
                  <a:pt x="2525" y="2291"/>
                  <a:pt x="2121" y="2291"/>
                </a:cubicBezTo>
                <a:cubicBezTo>
                  <a:pt x="1766" y="2291"/>
                  <a:pt x="1389" y="2189"/>
                  <a:pt x="1185" y="2096"/>
                </a:cubicBezTo>
                <a:cubicBezTo>
                  <a:pt x="797" y="1897"/>
                  <a:pt x="673" y="1262"/>
                  <a:pt x="986" y="949"/>
                </a:cubicBezTo>
                <a:cubicBezTo>
                  <a:pt x="1129" y="810"/>
                  <a:pt x="1352" y="756"/>
                  <a:pt x="1591" y="756"/>
                </a:cubicBezTo>
                <a:close/>
                <a:moveTo>
                  <a:pt x="11859" y="6864"/>
                </a:moveTo>
                <a:cubicBezTo>
                  <a:pt x="11937" y="6864"/>
                  <a:pt x="12013" y="6867"/>
                  <a:pt x="12088" y="6874"/>
                </a:cubicBezTo>
                <a:cubicBezTo>
                  <a:pt x="12287" y="6874"/>
                  <a:pt x="12524" y="6912"/>
                  <a:pt x="12647" y="7073"/>
                </a:cubicBezTo>
                <a:cubicBezTo>
                  <a:pt x="13197" y="7746"/>
                  <a:pt x="12050" y="7983"/>
                  <a:pt x="11614" y="7983"/>
                </a:cubicBezTo>
                <a:cubicBezTo>
                  <a:pt x="11570" y="7983"/>
                  <a:pt x="11510" y="7984"/>
                  <a:pt x="11441" y="7984"/>
                </a:cubicBezTo>
                <a:cubicBezTo>
                  <a:pt x="11079" y="7984"/>
                  <a:pt x="10448" y="7957"/>
                  <a:pt x="10353" y="7623"/>
                </a:cubicBezTo>
                <a:cubicBezTo>
                  <a:pt x="10315" y="7386"/>
                  <a:pt x="10514" y="7187"/>
                  <a:pt x="10751" y="7073"/>
                </a:cubicBezTo>
                <a:cubicBezTo>
                  <a:pt x="11073" y="6939"/>
                  <a:pt x="11481" y="6864"/>
                  <a:pt x="11859" y="6864"/>
                </a:cubicBezTo>
                <a:close/>
                <a:moveTo>
                  <a:pt x="3081" y="8059"/>
                </a:moveTo>
                <a:cubicBezTo>
                  <a:pt x="3318" y="8059"/>
                  <a:pt x="3593" y="8182"/>
                  <a:pt x="3717" y="8419"/>
                </a:cubicBezTo>
                <a:cubicBezTo>
                  <a:pt x="3717" y="8457"/>
                  <a:pt x="3754" y="8495"/>
                  <a:pt x="3754" y="8571"/>
                </a:cubicBezTo>
                <a:cubicBezTo>
                  <a:pt x="3754" y="8732"/>
                  <a:pt x="3679" y="8931"/>
                  <a:pt x="3555" y="9045"/>
                </a:cubicBezTo>
                <a:cubicBezTo>
                  <a:pt x="3280" y="9405"/>
                  <a:pt x="2930" y="9604"/>
                  <a:pt x="2532" y="9756"/>
                </a:cubicBezTo>
                <a:cubicBezTo>
                  <a:pt x="2133" y="9955"/>
                  <a:pt x="1745" y="10116"/>
                  <a:pt x="1384" y="10268"/>
                </a:cubicBezTo>
                <a:cubicBezTo>
                  <a:pt x="1254" y="10324"/>
                  <a:pt x="957" y="10461"/>
                  <a:pt x="732" y="10461"/>
                </a:cubicBezTo>
                <a:cubicBezTo>
                  <a:pt x="615" y="10461"/>
                  <a:pt x="517" y="10423"/>
                  <a:pt x="474" y="10315"/>
                </a:cubicBezTo>
                <a:cubicBezTo>
                  <a:pt x="162" y="9481"/>
                  <a:pt x="1745" y="8732"/>
                  <a:pt x="2257" y="8419"/>
                </a:cubicBezTo>
                <a:cubicBezTo>
                  <a:pt x="2494" y="8258"/>
                  <a:pt x="2769" y="8097"/>
                  <a:pt x="3081" y="8059"/>
                </a:cubicBezTo>
                <a:close/>
                <a:moveTo>
                  <a:pt x="1309" y="1"/>
                </a:moveTo>
                <a:cubicBezTo>
                  <a:pt x="873" y="1"/>
                  <a:pt x="399" y="276"/>
                  <a:pt x="0" y="437"/>
                </a:cubicBezTo>
                <a:lnTo>
                  <a:pt x="0" y="12837"/>
                </a:lnTo>
                <a:cubicBezTo>
                  <a:pt x="474" y="11775"/>
                  <a:pt x="948" y="10789"/>
                  <a:pt x="2095" y="10315"/>
                </a:cubicBezTo>
                <a:cubicBezTo>
                  <a:pt x="2731" y="10078"/>
                  <a:pt x="3404" y="9917"/>
                  <a:pt x="3991" y="9604"/>
                </a:cubicBezTo>
                <a:cubicBezTo>
                  <a:pt x="4826" y="9168"/>
                  <a:pt x="5414" y="8372"/>
                  <a:pt x="6286" y="8021"/>
                </a:cubicBezTo>
                <a:cubicBezTo>
                  <a:pt x="6605" y="7888"/>
                  <a:pt x="6948" y="7836"/>
                  <a:pt x="7301" y="7836"/>
                </a:cubicBezTo>
                <a:cubicBezTo>
                  <a:pt x="7901" y="7836"/>
                  <a:pt x="8533" y="7985"/>
                  <a:pt x="9130" y="8135"/>
                </a:cubicBezTo>
                <a:cubicBezTo>
                  <a:pt x="9868" y="8365"/>
                  <a:pt x="10631" y="8615"/>
                  <a:pt x="11399" y="8615"/>
                </a:cubicBezTo>
                <a:cubicBezTo>
                  <a:pt x="11578" y="8615"/>
                  <a:pt x="11757" y="8601"/>
                  <a:pt x="11936" y="8571"/>
                </a:cubicBezTo>
                <a:cubicBezTo>
                  <a:pt x="13036" y="8419"/>
                  <a:pt x="13984" y="7661"/>
                  <a:pt x="14969" y="7187"/>
                </a:cubicBezTo>
                <a:cubicBezTo>
                  <a:pt x="16087" y="6680"/>
                  <a:pt x="17308" y="6560"/>
                  <a:pt x="18540" y="6560"/>
                </a:cubicBezTo>
                <a:cubicBezTo>
                  <a:pt x="19316" y="6560"/>
                  <a:pt x="20095" y="6608"/>
                  <a:pt x="20857" y="6637"/>
                </a:cubicBezTo>
                <a:lnTo>
                  <a:pt x="20857" y="2968"/>
                </a:lnTo>
                <a:cubicBezTo>
                  <a:pt x="20520" y="2892"/>
                  <a:pt x="20175" y="2852"/>
                  <a:pt x="19829" y="2852"/>
                </a:cubicBezTo>
                <a:cubicBezTo>
                  <a:pt x="19445" y="2852"/>
                  <a:pt x="19060" y="2901"/>
                  <a:pt x="18686" y="3006"/>
                </a:cubicBezTo>
                <a:cubicBezTo>
                  <a:pt x="18051" y="3158"/>
                  <a:pt x="17425" y="3442"/>
                  <a:pt x="16828" y="3679"/>
                </a:cubicBezTo>
                <a:cubicBezTo>
                  <a:pt x="16184" y="3907"/>
                  <a:pt x="15510" y="4008"/>
                  <a:pt x="14833" y="4008"/>
                </a:cubicBezTo>
                <a:cubicBezTo>
                  <a:pt x="13396" y="4008"/>
                  <a:pt x="11940" y="3553"/>
                  <a:pt x="10703" y="2883"/>
                </a:cubicBezTo>
                <a:cubicBezTo>
                  <a:pt x="9755" y="2333"/>
                  <a:pt x="8807" y="1622"/>
                  <a:pt x="7708" y="1461"/>
                </a:cubicBezTo>
                <a:cubicBezTo>
                  <a:pt x="7534" y="1437"/>
                  <a:pt x="7365" y="1428"/>
                  <a:pt x="7198" y="1428"/>
                </a:cubicBezTo>
                <a:cubicBezTo>
                  <a:pt x="6827" y="1428"/>
                  <a:pt x="6466" y="1473"/>
                  <a:pt x="6087" y="1499"/>
                </a:cubicBezTo>
                <a:cubicBezTo>
                  <a:pt x="5893" y="1515"/>
                  <a:pt x="5694" y="1526"/>
                  <a:pt x="5493" y="1526"/>
                </a:cubicBezTo>
                <a:cubicBezTo>
                  <a:pt x="5123" y="1526"/>
                  <a:pt x="4746" y="1489"/>
                  <a:pt x="4390" y="1385"/>
                </a:cubicBezTo>
                <a:cubicBezTo>
                  <a:pt x="3792" y="1224"/>
                  <a:pt x="3280" y="835"/>
                  <a:pt x="2769" y="513"/>
                </a:cubicBezTo>
                <a:cubicBezTo>
                  <a:pt x="2332" y="238"/>
                  <a:pt x="1821" y="1"/>
                  <a:pt x="1309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9"/>
          <p:cNvSpPr/>
          <p:nvPr/>
        </p:nvSpPr>
        <p:spPr>
          <a:xfrm>
            <a:off x="3127373" y="0"/>
            <a:ext cx="6011907" cy="1805725"/>
          </a:xfrm>
          <a:custGeom>
            <a:rect b="b" l="l" r="r" t="t"/>
            <a:pathLst>
              <a:path extrusionOk="0" h="4129" w="13747">
                <a:moveTo>
                  <a:pt x="5878" y="2491"/>
                </a:moveTo>
                <a:cubicBezTo>
                  <a:pt x="6042" y="2491"/>
                  <a:pt x="6209" y="2559"/>
                  <a:pt x="6362" y="2608"/>
                </a:cubicBezTo>
                <a:cubicBezTo>
                  <a:pt x="6561" y="2684"/>
                  <a:pt x="6760" y="2769"/>
                  <a:pt x="6911" y="2883"/>
                </a:cubicBezTo>
                <a:cubicBezTo>
                  <a:pt x="6997" y="3006"/>
                  <a:pt x="7111" y="3082"/>
                  <a:pt x="7196" y="3243"/>
                </a:cubicBezTo>
                <a:cubicBezTo>
                  <a:pt x="7272" y="3319"/>
                  <a:pt x="7310" y="3480"/>
                  <a:pt x="7272" y="3594"/>
                </a:cubicBezTo>
                <a:cubicBezTo>
                  <a:pt x="7272" y="3679"/>
                  <a:pt x="7234" y="3755"/>
                  <a:pt x="7111" y="3755"/>
                </a:cubicBezTo>
                <a:cubicBezTo>
                  <a:pt x="7008" y="3780"/>
                  <a:pt x="6900" y="3793"/>
                  <a:pt x="6791" y="3793"/>
                </a:cubicBezTo>
                <a:cubicBezTo>
                  <a:pt x="6570" y="3793"/>
                  <a:pt x="6347" y="3740"/>
                  <a:pt x="6163" y="3632"/>
                </a:cubicBezTo>
                <a:cubicBezTo>
                  <a:pt x="5926" y="3518"/>
                  <a:pt x="5537" y="3205"/>
                  <a:pt x="5452" y="2968"/>
                </a:cubicBezTo>
                <a:cubicBezTo>
                  <a:pt x="5414" y="2807"/>
                  <a:pt x="5489" y="2646"/>
                  <a:pt x="5613" y="2570"/>
                </a:cubicBezTo>
                <a:cubicBezTo>
                  <a:pt x="5698" y="2512"/>
                  <a:pt x="5787" y="2491"/>
                  <a:pt x="5878" y="2491"/>
                </a:cubicBezTo>
                <a:close/>
                <a:moveTo>
                  <a:pt x="0" y="1"/>
                </a:moveTo>
                <a:cubicBezTo>
                  <a:pt x="323" y="200"/>
                  <a:pt x="560" y="399"/>
                  <a:pt x="835" y="636"/>
                </a:cubicBezTo>
                <a:cubicBezTo>
                  <a:pt x="1185" y="949"/>
                  <a:pt x="1546" y="1224"/>
                  <a:pt x="1982" y="1461"/>
                </a:cubicBezTo>
                <a:cubicBezTo>
                  <a:pt x="2607" y="1783"/>
                  <a:pt x="3318" y="2020"/>
                  <a:pt x="3916" y="2409"/>
                </a:cubicBezTo>
                <a:cubicBezTo>
                  <a:pt x="4826" y="2968"/>
                  <a:pt x="5613" y="3831"/>
                  <a:pt x="6674" y="4068"/>
                </a:cubicBezTo>
                <a:cubicBezTo>
                  <a:pt x="6878" y="4111"/>
                  <a:pt x="7083" y="4128"/>
                  <a:pt x="7290" y="4128"/>
                </a:cubicBezTo>
                <a:cubicBezTo>
                  <a:pt x="7855" y="4128"/>
                  <a:pt x="8431" y="3999"/>
                  <a:pt x="9007" y="3916"/>
                </a:cubicBezTo>
                <a:cubicBezTo>
                  <a:pt x="9420" y="3836"/>
                  <a:pt x="9850" y="3792"/>
                  <a:pt x="10286" y="3792"/>
                </a:cubicBezTo>
                <a:cubicBezTo>
                  <a:pt x="10519" y="3792"/>
                  <a:pt x="10753" y="3804"/>
                  <a:pt x="10988" y="3831"/>
                </a:cubicBezTo>
                <a:cubicBezTo>
                  <a:pt x="11404" y="3862"/>
                  <a:pt x="11821" y="3974"/>
                  <a:pt x="12237" y="3974"/>
                </a:cubicBezTo>
                <a:cubicBezTo>
                  <a:pt x="12333" y="3974"/>
                  <a:pt x="12428" y="3968"/>
                  <a:pt x="12524" y="3954"/>
                </a:cubicBezTo>
                <a:cubicBezTo>
                  <a:pt x="12837" y="3954"/>
                  <a:pt x="13074" y="3831"/>
                  <a:pt x="13396" y="3831"/>
                </a:cubicBezTo>
                <a:cubicBezTo>
                  <a:pt x="13453" y="3812"/>
                  <a:pt x="13512" y="3802"/>
                  <a:pt x="13571" y="3802"/>
                </a:cubicBezTo>
                <a:cubicBezTo>
                  <a:pt x="13631" y="3802"/>
                  <a:pt x="13690" y="3812"/>
                  <a:pt x="13747" y="3831"/>
                </a:cubicBezTo>
                <a:lnTo>
                  <a:pt x="13747" y="2883"/>
                </a:lnTo>
                <a:cubicBezTo>
                  <a:pt x="13396" y="2921"/>
                  <a:pt x="13036" y="2968"/>
                  <a:pt x="12647" y="3006"/>
                </a:cubicBezTo>
                <a:cubicBezTo>
                  <a:pt x="12461" y="3028"/>
                  <a:pt x="12278" y="3050"/>
                  <a:pt x="12096" y="3050"/>
                </a:cubicBezTo>
                <a:cubicBezTo>
                  <a:pt x="11963" y="3050"/>
                  <a:pt x="11831" y="3038"/>
                  <a:pt x="11699" y="3006"/>
                </a:cubicBezTo>
                <a:cubicBezTo>
                  <a:pt x="11377" y="2921"/>
                  <a:pt x="11064" y="2731"/>
                  <a:pt x="10704" y="2608"/>
                </a:cubicBezTo>
                <a:cubicBezTo>
                  <a:pt x="9955" y="2333"/>
                  <a:pt x="9044" y="2494"/>
                  <a:pt x="8419" y="2020"/>
                </a:cubicBezTo>
                <a:cubicBezTo>
                  <a:pt x="7784" y="1584"/>
                  <a:pt x="7471" y="750"/>
                  <a:pt x="6959" y="200"/>
                </a:cubicBezTo>
                <a:cubicBezTo>
                  <a:pt x="6874" y="162"/>
                  <a:pt x="6798" y="77"/>
                  <a:pt x="6722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9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9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9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67" name="Google Shape;467;p9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468" name="Google Shape;468;p9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9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9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1" name="Google Shape;471;p9"/>
          <p:cNvSpPr/>
          <p:nvPr/>
        </p:nvSpPr>
        <p:spPr>
          <a:xfrm rot="-1569231">
            <a:off x="538753" y="159592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9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9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74" name="Google Shape;474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9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9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9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9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9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9"/>
          <p:cNvSpPr/>
          <p:nvPr/>
        </p:nvSpPr>
        <p:spPr>
          <a:xfrm rot="-7496856">
            <a:off x="6077914" y="4335742"/>
            <a:ext cx="476549" cy="579530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81" name="Google Shape;481;p9"/>
          <p:cNvGrpSpPr/>
          <p:nvPr/>
        </p:nvGrpSpPr>
        <p:grpSpPr>
          <a:xfrm rot="9652468">
            <a:off x="7951679" y="355159"/>
            <a:ext cx="846058" cy="859681"/>
            <a:chOff x="-2803299" y="2304605"/>
            <a:chExt cx="1513937" cy="1524159"/>
          </a:xfrm>
        </p:grpSpPr>
        <p:sp>
          <p:nvSpPr>
            <p:cNvPr id="482" name="Google Shape;482;p9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83" name="Google Shape;483;p9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484" name="Google Shape;484;p9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5" name="Google Shape;485;p9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6" name="Google Shape;486;p9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7" name="Google Shape;487;p9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8" name="Google Shape;488;p9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9" name="Google Shape;489;p9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0" name="Google Shape;490;p9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1" name="Google Shape;491;p9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2" name="Google Shape;492;p9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3" name="Google Shape;493;p9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4" name="Google Shape;494;p9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5" name="Google Shape;495;p9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6" name="Google Shape;496;p9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7" name="Google Shape;497;p9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8" name="Google Shape;498;p9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9" name="Google Shape;499;p9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0" name="Google Shape;500;p9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1" name="Google Shape;501;p9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2" name="Google Shape;502;p9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3" name="Google Shape;503;p9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4" name="Google Shape;504;p9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5" name="Google Shape;505;p9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6" name="Google Shape;506;p9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7" name="Google Shape;507;p9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8" name="Google Shape;508;p9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9" name="Google Shape;509;p9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0" name="Google Shape;510;p9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1" name="Google Shape;511;p9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2" name="Google Shape;512;p9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3" name="Google Shape;513;p9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4" name="Google Shape;514;p9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15" name="Google Shape;515;p9"/>
          <p:cNvSpPr/>
          <p:nvPr/>
        </p:nvSpPr>
        <p:spPr>
          <a:xfrm>
            <a:off x="758675" y="1863025"/>
            <a:ext cx="2401200" cy="2401200"/>
          </a:xfrm>
          <a:prstGeom prst="rect">
            <a:avLst/>
          </a:prstGeom>
          <a:solidFill>
            <a:srgbClr val="FFFFFF">
              <a:alpha val="5845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9"/>
          <p:cNvSpPr/>
          <p:nvPr/>
        </p:nvSpPr>
        <p:spPr>
          <a:xfrm>
            <a:off x="3360189" y="1863025"/>
            <a:ext cx="2401200" cy="2401200"/>
          </a:xfrm>
          <a:prstGeom prst="rect">
            <a:avLst/>
          </a:prstGeom>
          <a:solidFill>
            <a:srgbClr val="FFFFFF">
              <a:alpha val="5845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p9"/>
          <p:cNvSpPr/>
          <p:nvPr/>
        </p:nvSpPr>
        <p:spPr>
          <a:xfrm>
            <a:off x="5939477" y="1863025"/>
            <a:ext cx="2401200" cy="2401200"/>
          </a:xfrm>
          <a:prstGeom prst="rect">
            <a:avLst/>
          </a:prstGeom>
          <a:solidFill>
            <a:srgbClr val="FFFFFF">
              <a:alpha val="5845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9"/>
          <p:cNvSpPr txBox="1"/>
          <p:nvPr>
            <p:ph type="ctrTitle"/>
          </p:nvPr>
        </p:nvSpPr>
        <p:spPr>
          <a:xfrm>
            <a:off x="736475" y="2323263"/>
            <a:ext cx="2445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800"/>
              <a:buNone/>
              <a:defRPr sz="18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519" name="Google Shape;519;p9"/>
          <p:cNvSpPr txBox="1"/>
          <p:nvPr>
            <p:ph idx="1" type="subTitle"/>
          </p:nvPr>
        </p:nvSpPr>
        <p:spPr>
          <a:xfrm>
            <a:off x="979475" y="2744488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520" name="Google Shape;520;p9"/>
          <p:cNvSpPr txBox="1"/>
          <p:nvPr>
            <p:ph idx="2" type="ctrTitle"/>
          </p:nvPr>
        </p:nvSpPr>
        <p:spPr>
          <a:xfrm>
            <a:off x="3247389" y="2323263"/>
            <a:ext cx="26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800"/>
              <a:buNone/>
              <a:defRPr sz="18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521" name="Google Shape;521;p9"/>
          <p:cNvSpPr txBox="1"/>
          <p:nvPr>
            <p:ph idx="3" type="subTitle"/>
          </p:nvPr>
        </p:nvSpPr>
        <p:spPr>
          <a:xfrm>
            <a:off x="3580989" y="2744488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522" name="Google Shape;522;p9"/>
          <p:cNvSpPr txBox="1"/>
          <p:nvPr>
            <p:ph idx="4" type="ctrTitle"/>
          </p:nvPr>
        </p:nvSpPr>
        <p:spPr>
          <a:xfrm>
            <a:off x="5826677" y="2323263"/>
            <a:ext cx="26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800"/>
              <a:buNone/>
              <a:defRPr sz="18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523" name="Google Shape;523;p9"/>
          <p:cNvSpPr txBox="1"/>
          <p:nvPr>
            <p:ph idx="5" type="subTitle"/>
          </p:nvPr>
        </p:nvSpPr>
        <p:spPr>
          <a:xfrm>
            <a:off x="6160277" y="2744488"/>
            <a:ext cx="19596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524" name="Google Shape;524;p9"/>
          <p:cNvSpPr txBox="1"/>
          <p:nvPr>
            <p:ph idx="6" type="ctrTitle"/>
          </p:nvPr>
        </p:nvSpPr>
        <p:spPr>
          <a:xfrm>
            <a:off x="1007650" y="790500"/>
            <a:ext cx="71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525" name="Google Shape;525;p9"/>
          <p:cNvCxnSpPr/>
          <p:nvPr/>
        </p:nvCxnSpPr>
        <p:spPr>
          <a:xfrm>
            <a:off x="3738138" y="1368279"/>
            <a:ext cx="1665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>
  <p:cSld name="TITLE_1_1_1_2_1_1_1_1">
    <p:bg>
      <p:bgPr>
        <a:gradFill>
          <a:gsLst>
            <a:gs pos="0">
              <a:srgbClr val="FF8200"/>
            </a:gs>
            <a:gs pos="100000">
              <a:schemeClr val="accent1"/>
            </a:gs>
          </a:gsLst>
          <a:lin ang="10801400" scaled="0"/>
        </a:gradFill>
      </p:bgPr>
    </p:bg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10"/>
          <p:cNvSpPr/>
          <p:nvPr/>
        </p:nvSpPr>
        <p:spPr>
          <a:xfrm flipH="1" rot="10800000">
            <a:off x="5648341" y="-19080"/>
            <a:ext cx="3496124" cy="5159655"/>
          </a:xfrm>
          <a:custGeom>
            <a:rect b="b" l="l" r="r" t="t"/>
            <a:pathLst>
              <a:path extrusionOk="0" h="90887" w="61584">
                <a:moveTo>
                  <a:pt x="0" y="1"/>
                </a:moveTo>
                <a:cubicBezTo>
                  <a:pt x="2247" y="1622"/>
                  <a:pt x="4067" y="3906"/>
                  <a:pt x="4465" y="6039"/>
                </a:cubicBezTo>
                <a:cubicBezTo>
                  <a:pt x="4939" y="8410"/>
                  <a:pt x="4143" y="10817"/>
                  <a:pt x="3707" y="13187"/>
                </a:cubicBezTo>
                <a:cubicBezTo>
                  <a:pt x="3280" y="15520"/>
                  <a:pt x="3280" y="18288"/>
                  <a:pt x="5015" y="19985"/>
                </a:cubicBezTo>
                <a:cubicBezTo>
                  <a:pt x="7821" y="22791"/>
                  <a:pt x="13111" y="20895"/>
                  <a:pt x="16116" y="23502"/>
                </a:cubicBezTo>
                <a:cubicBezTo>
                  <a:pt x="18600" y="25635"/>
                  <a:pt x="18164" y="29664"/>
                  <a:pt x="16704" y="32584"/>
                </a:cubicBezTo>
                <a:cubicBezTo>
                  <a:pt x="15244" y="35513"/>
                  <a:pt x="12950" y="38120"/>
                  <a:pt x="12286" y="41315"/>
                </a:cubicBezTo>
                <a:cubicBezTo>
                  <a:pt x="11490" y="44993"/>
                  <a:pt x="13111" y="49022"/>
                  <a:pt x="16230" y="51108"/>
                </a:cubicBezTo>
                <a:cubicBezTo>
                  <a:pt x="18164" y="52416"/>
                  <a:pt x="20496" y="52928"/>
                  <a:pt x="22629" y="53838"/>
                </a:cubicBezTo>
                <a:cubicBezTo>
                  <a:pt x="24724" y="54786"/>
                  <a:pt x="26857" y="56284"/>
                  <a:pt x="27369" y="58578"/>
                </a:cubicBezTo>
                <a:cubicBezTo>
                  <a:pt x="28554" y="63394"/>
                  <a:pt x="22004" y="68371"/>
                  <a:pt x="24525" y="72675"/>
                </a:cubicBezTo>
                <a:cubicBezTo>
                  <a:pt x="26308" y="75604"/>
                  <a:pt x="30612" y="75045"/>
                  <a:pt x="34043" y="75206"/>
                </a:cubicBezTo>
                <a:cubicBezTo>
                  <a:pt x="39020" y="75481"/>
                  <a:pt x="43846" y="78287"/>
                  <a:pt x="46254" y="82629"/>
                </a:cubicBezTo>
                <a:cubicBezTo>
                  <a:pt x="47638" y="85122"/>
                  <a:pt x="48188" y="88080"/>
                  <a:pt x="47837" y="90886"/>
                </a:cubicBezTo>
                <a:lnTo>
                  <a:pt x="61583" y="90886"/>
                </a:lnTo>
                <a:lnTo>
                  <a:pt x="61583" y="70826"/>
                </a:lnTo>
                <a:cubicBezTo>
                  <a:pt x="58654" y="70390"/>
                  <a:pt x="55772" y="69480"/>
                  <a:pt x="53326" y="67821"/>
                </a:cubicBezTo>
                <a:cubicBezTo>
                  <a:pt x="50359" y="65802"/>
                  <a:pt x="48112" y="62531"/>
                  <a:pt x="47837" y="58976"/>
                </a:cubicBezTo>
                <a:cubicBezTo>
                  <a:pt x="47676" y="56521"/>
                  <a:pt x="48349" y="53876"/>
                  <a:pt x="47126" y="51743"/>
                </a:cubicBezTo>
                <a:cubicBezTo>
                  <a:pt x="45704" y="49297"/>
                  <a:pt x="42064" y="48387"/>
                  <a:pt x="41514" y="45619"/>
                </a:cubicBezTo>
                <a:cubicBezTo>
                  <a:pt x="41002" y="43097"/>
                  <a:pt x="43647" y="40841"/>
                  <a:pt x="46216" y="40727"/>
                </a:cubicBezTo>
                <a:cubicBezTo>
                  <a:pt x="46375" y="40717"/>
                  <a:pt x="46534" y="40712"/>
                  <a:pt x="46692" y="40712"/>
                </a:cubicBezTo>
                <a:cubicBezTo>
                  <a:pt x="49084" y="40712"/>
                  <a:pt x="51340" y="41812"/>
                  <a:pt x="53563" y="42737"/>
                </a:cubicBezTo>
                <a:cubicBezTo>
                  <a:pt x="55118" y="43385"/>
                  <a:pt x="56773" y="43901"/>
                  <a:pt x="58405" y="43901"/>
                </a:cubicBezTo>
                <a:cubicBezTo>
                  <a:pt x="59470" y="43901"/>
                  <a:pt x="60525" y="43682"/>
                  <a:pt x="61536" y="43135"/>
                </a:cubicBezTo>
                <a:lnTo>
                  <a:pt x="61583" y="43135"/>
                </a:lnTo>
                <a:lnTo>
                  <a:pt x="61583" y="1"/>
                </a:ln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10"/>
          <p:cNvSpPr/>
          <p:nvPr/>
        </p:nvSpPr>
        <p:spPr>
          <a:xfrm flipH="1">
            <a:off x="-2" y="0"/>
            <a:ext cx="6011907" cy="1805725"/>
          </a:xfrm>
          <a:custGeom>
            <a:rect b="b" l="l" r="r" t="t"/>
            <a:pathLst>
              <a:path extrusionOk="0" h="4129" w="13747">
                <a:moveTo>
                  <a:pt x="5878" y="2491"/>
                </a:moveTo>
                <a:cubicBezTo>
                  <a:pt x="6042" y="2491"/>
                  <a:pt x="6209" y="2559"/>
                  <a:pt x="6362" y="2608"/>
                </a:cubicBezTo>
                <a:cubicBezTo>
                  <a:pt x="6561" y="2684"/>
                  <a:pt x="6760" y="2769"/>
                  <a:pt x="6911" y="2883"/>
                </a:cubicBezTo>
                <a:cubicBezTo>
                  <a:pt x="6997" y="3006"/>
                  <a:pt x="7111" y="3082"/>
                  <a:pt x="7196" y="3243"/>
                </a:cubicBezTo>
                <a:cubicBezTo>
                  <a:pt x="7272" y="3319"/>
                  <a:pt x="7310" y="3480"/>
                  <a:pt x="7272" y="3594"/>
                </a:cubicBezTo>
                <a:cubicBezTo>
                  <a:pt x="7272" y="3679"/>
                  <a:pt x="7234" y="3755"/>
                  <a:pt x="7111" y="3755"/>
                </a:cubicBezTo>
                <a:cubicBezTo>
                  <a:pt x="7008" y="3780"/>
                  <a:pt x="6900" y="3793"/>
                  <a:pt x="6791" y="3793"/>
                </a:cubicBezTo>
                <a:cubicBezTo>
                  <a:pt x="6570" y="3793"/>
                  <a:pt x="6347" y="3740"/>
                  <a:pt x="6163" y="3632"/>
                </a:cubicBezTo>
                <a:cubicBezTo>
                  <a:pt x="5926" y="3518"/>
                  <a:pt x="5537" y="3205"/>
                  <a:pt x="5452" y="2968"/>
                </a:cubicBezTo>
                <a:cubicBezTo>
                  <a:pt x="5414" y="2807"/>
                  <a:pt x="5489" y="2646"/>
                  <a:pt x="5613" y="2570"/>
                </a:cubicBezTo>
                <a:cubicBezTo>
                  <a:pt x="5698" y="2512"/>
                  <a:pt x="5787" y="2491"/>
                  <a:pt x="5878" y="2491"/>
                </a:cubicBezTo>
                <a:close/>
                <a:moveTo>
                  <a:pt x="0" y="1"/>
                </a:moveTo>
                <a:cubicBezTo>
                  <a:pt x="323" y="200"/>
                  <a:pt x="560" y="399"/>
                  <a:pt x="835" y="636"/>
                </a:cubicBezTo>
                <a:cubicBezTo>
                  <a:pt x="1185" y="949"/>
                  <a:pt x="1546" y="1224"/>
                  <a:pt x="1982" y="1461"/>
                </a:cubicBezTo>
                <a:cubicBezTo>
                  <a:pt x="2607" y="1783"/>
                  <a:pt x="3318" y="2020"/>
                  <a:pt x="3916" y="2409"/>
                </a:cubicBezTo>
                <a:cubicBezTo>
                  <a:pt x="4826" y="2968"/>
                  <a:pt x="5613" y="3831"/>
                  <a:pt x="6674" y="4068"/>
                </a:cubicBezTo>
                <a:cubicBezTo>
                  <a:pt x="6878" y="4111"/>
                  <a:pt x="7083" y="4128"/>
                  <a:pt x="7290" y="4128"/>
                </a:cubicBezTo>
                <a:cubicBezTo>
                  <a:pt x="7855" y="4128"/>
                  <a:pt x="8431" y="3999"/>
                  <a:pt x="9007" y="3916"/>
                </a:cubicBezTo>
                <a:cubicBezTo>
                  <a:pt x="9420" y="3836"/>
                  <a:pt x="9850" y="3792"/>
                  <a:pt x="10286" y="3792"/>
                </a:cubicBezTo>
                <a:cubicBezTo>
                  <a:pt x="10519" y="3792"/>
                  <a:pt x="10753" y="3804"/>
                  <a:pt x="10988" y="3831"/>
                </a:cubicBezTo>
                <a:cubicBezTo>
                  <a:pt x="11404" y="3862"/>
                  <a:pt x="11821" y="3974"/>
                  <a:pt x="12237" y="3974"/>
                </a:cubicBezTo>
                <a:cubicBezTo>
                  <a:pt x="12333" y="3974"/>
                  <a:pt x="12428" y="3968"/>
                  <a:pt x="12524" y="3954"/>
                </a:cubicBezTo>
                <a:cubicBezTo>
                  <a:pt x="12837" y="3954"/>
                  <a:pt x="13074" y="3831"/>
                  <a:pt x="13396" y="3831"/>
                </a:cubicBezTo>
                <a:cubicBezTo>
                  <a:pt x="13453" y="3812"/>
                  <a:pt x="13512" y="3802"/>
                  <a:pt x="13571" y="3802"/>
                </a:cubicBezTo>
                <a:cubicBezTo>
                  <a:pt x="13631" y="3802"/>
                  <a:pt x="13690" y="3812"/>
                  <a:pt x="13747" y="3831"/>
                </a:cubicBezTo>
                <a:lnTo>
                  <a:pt x="13747" y="2883"/>
                </a:lnTo>
                <a:cubicBezTo>
                  <a:pt x="13396" y="2921"/>
                  <a:pt x="13036" y="2968"/>
                  <a:pt x="12647" y="3006"/>
                </a:cubicBezTo>
                <a:cubicBezTo>
                  <a:pt x="12461" y="3028"/>
                  <a:pt x="12278" y="3050"/>
                  <a:pt x="12096" y="3050"/>
                </a:cubicBezTo>
                <a:cubicBezTo>
                  <a:pt x="11963" y="3050"/>
                  <a:pt x="11831" y="3038"/>
                  <a:pt x="11699" y="3006"/>
                </a:cubicBezTo>
                <a:cubicBezTo>
                  <a:pt x="11377" y="2921"/>
                  <a:pt x="11064" y="2731"/>
                  <a:pt x="10704" y="2608"/>
                </a:cubicBezTo>
                <a:cubicBezTo>
                  <a:pt x="9955" y="2333"/>
                  <a:pt x="9044" y="2494"/>
                  <a:pt x="8419" y="2020"/>
                </a:cubicBezTo>
                <a:cubicBezTo>
                  <a:pt x="7784" y="1584"/>
                  <a:pt x="7471" y="750"/>
                  <a:pt x="6959" y="200"/>
                </a:cubicBezTo>
                <a:cubicBezTo>
                  <a:pt x="6874" y="162"/>
                  <a:pt x="6798" y="77"/>
                  <a:pt x="6722" y="1"/>
                </a:cubicBezTo>
                <a:close/>
              </a:path>
            </a:pathLst>
          </a:custGeom>
          <a:gradFill>
            <a:gsLst>
              <a:gs pos="0">
                <a:srgbClr val="FF5E90">
                  <a:alpha val="63529"/>
                </a:srgbClr>
              </a:gs>
              <a:gs pos="100000">
                <a:srgbClr val="ED275A">
                  <a:alpha val="61176"/>
                </a:srgbClr>
              </a:gs>
            </a:gsLst>
            <a:lin ang="189007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p10"/>
          <p:cNvSpPr/>
          <p:nvPr/>
        </p:nvSpPr>
        <p:spPr>
          <a:xfrm>
            <a:off x="2200488" y="4164950"/>
            <a:ext cx="1075758" cy="485054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10"/>
          <p:cNvSpPr/>
          <p:nvPr/>
        </p:nvSpPr>
        <p:spPr>
          <a:xfrm>
            <a:off x="652945" y="3916330"/>
            <a:ext cx="427277" cy="416972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p10"/>
          <p:cNvSpPr/>
          <p:nvPr/>
        </p:nvSpPr>
        <p:spPr>
          <a:xfrm>
            <a:off x="6830250" y="239513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32" name="Google Shape;532;p10"/>
          <p:cNvGrpSpPr/>
          <p:nvPr/>
        </p:nvGrpSpPr>
        <p:grpSpPr>
          <a:xfrm>
            <a:off x="-1025" y="0"/>
            <a:ext cx="9192023" cy="5177169"/>
            <a:chOff x="-1025" y="0"/>
            <a:chExt cx="9192023" cy="5177169"/>
          </a:xfrm>
        </p:grpSpPr>
        <p:sp>
          <p:nvSpPr>
            <p:cNvPr id="533" name="Google Shape;533;p10"/>
            <p:cNvSpPr/>
            <p:nvPr/>
          </p:nvSpPr>
          <p:spPr>
            <a:xfrm>
              <a:off x="-1025" y="1870000"/>
              <a:ext cx="9144059" cy="3055755"/>
            </a:xfrm>
            <a:custGeom>
              <a:rect b="b" l="l" r="r" t="t"/>
              <a:pathLst>
                <a:path extrusionOk="0" h="17447" w="51963">
                  <a:moveTo>
                    <a:pt x="22612" y="0"/>
                  </a:moveTo>
                  <a:cubicBezTo>
                    <a:pt x="21469" y="0"/>
                    <a:pt x="19509" y="149"/>
                    <a:pt x="17875" y="1020"/>
                  </a:cubicBezTo>
                  <a:cubicBezTo>
                    <a:pt x="17286" y="1335"/>
                    <a:pt x="16385" y="1455"/>
                    <a:pt x="15354" y="1455"/>
                  </a:cubicBezTo>
                  <a:cubicBezTo>
                    <a:pt x="12055" y="1455"/>
                    <a:pt x="7427" y="224"/>
                    <a:pt x="7427" y="224"/>
                  </a:cubicBezTo>
                  <a:cubicBezTo>
                    <a:pt x="7427" y="224"/>
                    <a:pt x="6553" y="4"/>
                    <a:pt x="5155" y="4"/>
                  </a:cubicBezTo>
                  <a:cubicBezTo>
                    <a:pt x="3815" y="4"/>
                    <a:pt x="1994" y="206"/>
                    <a:pt x="1" y="999"/>
                  </a:cubicBezTo>
                  <a:lnTo>
                    <a:pt x="1" y="16134"/>
                  </a:lnTo>
                  <a:cubicBezTo>
                    <a:pt x="2379" y="16048"/>
                    <a:pt x="7234" y="15417"/>
                    <a:pt x="11031" y="12042"/>
                  </a:cubicBezTo>
                  <a:cubicBezTo>
                    <a:pt x="14657" y="8811"/>
                    <a:pt x="17051" y="7386"/>
                    <a:pt x="19654" y="7386"/>
                  </a:cubicBezTo>
                  <a:cubicBezTo>
                    <a:pt x="20807" y="7386"/>
                    <a:pt x="22001" y="7665"/>
                    <a:pt x="23362" y="8192"/>
                  </a:cubicBezTo>
                  <a:cubicBezTo>
                    <a:pt x="24699" y="8707"/>
                    <a:pt x="25841" y="8887"/>
                    <a:pt x="26784" y="8887"/>
                  </a:cubicBezTo>
                  <a:cubicBezTo>
                    <a:pt x="28968" y="8887"/>
                    <a:pt x="30082" y="7921"/>
                    <a:pt x="30082" y="7921"/>
                  </a:cubicBezTo>
                  <a:cubicBezTo>
                    <a:pt x="30082" y="7921"/>
                    <a:pt x="31590" y="7145"/>
                    <a:pt x="33097" y="7145"/>
                  </a:cubicBezTo>
                  <a:cubicBezTo>
                    <a:pt x="34164" y="7145"/>
                    <a:pt x="35231" y="7534"/>
                    <a:pt x="35762" y="8864"/>
                  </a:cubicBezTo>
                  <a:cubicBezTo>
                    <a:pt x="37045" y="12067"/>
                    <a:pt x="40334" y="15043"/>
                    <a:pt x="40334" y="15043"/>
                  </a:cubicBezTo>
                  <a:cubicBezTo>
                    <a:pt x="40334" y="15043"/>
                    <a:pt x="42539" y="17446"/>
                    <a:pt x="46691" y="17446"/>
                  </a:cubicBezTo>
                  <a:cubicBezTo>
                    <a:pt x="47363" y="17446"/>
                    <a:pt x="48086" y="17383"/>
                    <a:pt x="48859" y="17237"/>
                  </a:cubicBezTo>
                  <a:cubicBezTo>
                    <a:pt x="49658" y="17086"/>
                    <a:pt x="50323" y="17021"/>
                    <a:pt x="50877" y="17021"/>
                  </a:cubicBezTo>
                  <a:cubicBezTo>
                    <a:pt x="51301" y="17021"/>
                    <a:pt x="51659" y="17059"/>
                    <a:pt x="51963" y="17127"/>
                  </a:cubicBezTo>
                  <a:lnTo>
                    <a:pt x="51963" y="4620"/>
                  </a:lnTo>
                  <a:cubicBezTo>
                    <a:pt x="50723" y="5154"/>
                    <a:pt x="48920" y="5759"/>
                    <a:pt x="47115" y="5759"/>
                  </a:cubicBezTo>
                  <a:cubicBezTo>
                    <a:pt x="46256" y="5759"/>
                    <a:pt x="45398" y="5622"/>
                    <a:pt x="44598" y="5276"/>
                  </a:cubicBezTo>
                  <a:cubicBezTo>
                    <a:pt x="42622" y="4416"/>
                    <a:pt x="41037" y="4209"/>
                    <a:pt x="39969" y="4209"/>
                  </a:cubicBezTo>
                  <a:cubicBezTo>
                    <a:pt x="38980" y="4209"/>
                    <a:pt x="38435" y="4386"/>
                    <a:pt x="38435" y="4386"/>
                  </a:cubicBezTo>
                  <a:cubicBezTo>
                    <a:pt x="38435" y="4386"/>
                    <a:pt x="37163" y="4903"/>
                    <a:pt x="35490" y="4903"/>
                  </a:cubicBezTo>
                  <a:cubicBezTo>
                    <a:pt x="34155" y="4903"/>
                    <a:pt x="32565" y="4574"/>
                    <a:pt x="31161" y="3394"/>
                  </a:cubicBezTo>
                  <a:cubicBezTo>
                    <a:pt x="27991" y="733"/>
                    <a:pt x="23575" y="40"/>
                    <a:pt x="23575" y="40"/>
                  </a:cubicBezTo>
                  <a:cubicBezTo>
                    <a:pt x="23575" y="40"/>
                    <a:pt x="23202" y="0"/>
                    <a:pt x="22612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10"/>
            <p:cNvSpPr/>
            <p:nvPr/>
          </p:nvSpPr>
          <p:spPr>
            <a:xfrm>
              <a:off x="2777841" y="0"/>
              <a:ext cx="6413157" cy="1810824"/>
            </a:xfrm>
            <a:custGeom>
              <a:rect b="b" l="l" r="r" t="t"/>
              <a:pathLst>
                <a:path extrusionOk="0" h="10339" w="36610">
                  <a:moveTo>
                    <a:pt x="0" y="1"/>
                  </a:moveTo>
                  <a:cubicBezTo>
                    <a:pt x="160" y="193"/>
                    <a:pt x="300" y="403"/>
                    <a:pt x="410" y="628"/>
                  </a:cubicBezTo>
                  <a:cubicBezTo>
                    <a:pt x="1440" y="2670"/>
                    <a:pt x="4954" y="3330"/>
                    <a:pt x="4954" y="3330"/>
                  </a:cubicBezTo>
                  <a:cubicBezTo>
                    <a:pt x="4954" y="3330"/>
                    <a:pt x="6545" y="3691"/>
                    <a:pt x="7078" y="4536"/>
                  </a:cubicBezTo>
                  <a:cubicBezTo>
                    <a:pt x="7515" y="5229"/>
                    <a:pt x="8385" y="6335"/>
                    <a:pt x="10189" y="6335"/>
                  </a:cubicBezTo>
                  <a:cubicBezTo>
                    <a:pt x="10584" y="6335"/>
                    <a:pt x="11024" y="6282"/>
                    <a:pt x="11515" y="6160"/>
                  </a:cubicBezTo>
                  <a:cubicBezTo>
                    <a:pt x="11861" y="6073"/>
                    <a:pt x="12224" y="6036"/>
                    <a:pt x="12595" y="6036"/>
                  </a:cubicBezTo>
                  <a:cubicBezTo>
                    <a:pt x="15146" y="6036"/>
                    <a:pt x="18047" y="7820"/>
                    <a:pt x="18047" y="7820"/>
                  </a:cubicBezTo>
                  <a:cubicBezTo>
                    <a:pt x="18047" y="7820"/>
                    <a:pt x="21835" y="10339"/>
                    <a:pt x="26041" y="10339"/>
                  </a:cubicBezTo>
                  <a:cubicBezTo>
                    <a:pt x="27202" y="10339"/>
                    <a:pt x="28395" y="10147"/>
                    <a:pt x="29549" y="9657"/>
                  </a:cubicBezTo>
                  <a:cubicBezTo>
                    <a:pt x="32735" y="8304"/>
                    <a:pt x="35163" y="6508"/>
                    <a:pt x="36610" y="5282"/>
                  </a:cubicBezTo>
                  <a:lnTo>
                    <a:pt x="36610" y="1"/>
                  </a:lnTo>
                  <a:lnTo>
                    <a:pt x="29340" y="1"/>
                  </a:lnTo>
                  <a:cubicBezTo>
                    <a:pt x="27597" y="526"/>
                    <a:pt x="25690" y="1321"/>
                    <a:pt x="23804" y="2531"/>
                  </a:cubicBezTo>
                  <a:cubicBezTo>
                    <a:pt x="21110" y="4255"/>
                    <a:pt x="18914" y="4743"/>
                    <a:pt x="17290" y="4743"/>
                  </a:cubicBezTo>
                  <a:cubicBezTo>
                    <a:pt x="15178" y="4743"/>
                    <a:pt x="14037" y="3917"/>
                    <a:pt x="14037" y="3917"/>
                  </a:cubicBezTo>
                  <a:cubicBezTo>
                    <a:pt x="14037" y="3917"/>
                    <a:pt x="13491" y="3321"/>
                    <a:pt x="11936" y="3321"/>
                  </a:cubicBezTo>
                  <a:cubicBezTo>
                    <a:pt x="11455" y="3321"/>
                    <a:pt x="10878" y="3378"/>
                    <a:pt x="10190" y="3527"/>
                  </a:cubicBezTo>
                  <a:cubicBezTo>
                    <a:pt x="10027" y="3562"/>
                    <a:pt x="9866" y="3579"/>
                    <a:pt x="9708" y="3579"/>
                  </a:cubicBezTo>
                  <a:cubicBezTo>
                    <a:pt x="7886" y="3579"/>
                    <a:pt x="6432" y="1385"/>
                    <a:pt x="5696" y="1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10"/>
            <p:cNvSpPr/>
            <p:nvPr/>
          </p:nvSpPr>
          <p:spPr>
            <a:xfrm>
              <a:off x="608925" y="4426148"/>
              <a:ext cx="5082878" cy="751022"/>
            </a:xfrm>
            <a:custGeom>
              <a:rect b="b" l="l" r="r" t="t"/>
              <a:pathLst>
                <a:path extrusionOk="0" h="4288" w="29016">
                  <a:moveTo>
                    <a:pt x="10237" y="0"/>
                  </a:moveTo>
                  <a:cubicBezTo>
                    <a:pt x="6886" y="0"/>
                    <a:pt x="5987" y="1962"/>
                    <a:pt x="5987" y="1962"/>
                  </a:cubicBezTo>
                  <a:cubicBezTo>
                    <a:pt x="5987" y="1962"/>
                    <a:pt x="5249" y="3127"/>
                    <a:pt x="2981" y="3127"/>
                  </a:cubicBezTo>
                  <a:cubicBezTo>
                    <a:pt x="1825" y="3127"/>
                    <a:pt x="759" y="3713"/>
                    <a:pt x="0" y="4287"/>
                  </a:cubicBezTo>
                  <a:lnTo>
                    <a:pt x="29016" y="4287"/>
                  </a:lnTo>
                  <a:cubicBezTo>
                    <a:pt x="28212" y="3996"/>
                    <a:pt x="27269" y="3467"/>
                    <a:pt x="26494" y="2516"/>
                  </a:cubicBezTo>
                  <a:cubicBezTo>
                    <a:pt x="25397" y="1157"/>
                    <a:pt x="23799" y="626"/>
                    <a:pt x="22167" y="626"/>
                  </a:cubicBezTo>
                  <a:cubicBezTo>
                    <a:pt x="21223" y="626"/>
                    <a:pt x="20268" y="804"/>
                    <a:pt x="19392" y="1101"/>
                  </a:cubicBezTo>
                  <a:cubicBezTo>
                    <a:pt x="18736" y="1322"/>
                    <a:pt x="18078" y="1403"/>
                    <a:pt x="17468" y="1403"/>
                  </a:cubicBezTo>
                  <a:cubicBezTo>
                    <a:pt x="15853" y="1403"/>
                    <a:pt x="14578" y="839"/>
                    <a:pt x="14578" y="839"/>
                  </a:cubicBezTo>
                  <a:cubicBezTo>
                    <a:pt x="12805" y="228"/>
                    <a:pt x="11379" y="0"/>
                    <a:pt x="10237" y="0"/>
                  </a:cubicBezTo>
                  <a:close/>
                </a:path>
              </a:pathLst>
            </a:custGeom>
            <a:solidFill>
              <a:srgbClr val="FFFFFF">
                <a:alpha val="130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6" name="Google Shape;536;p10"/>
          <p:cNvSpPr/>
          <p:nvPr/>
        </p:nvSpPr>
        <p:spPr>
          <a:xfrm rot="-1569231">
            <a:off x="538753" y="1595922"/>
            <a:ext cx="317036" cy="317036"/>
          </a:xfrm>
          <a:custGeom>
            <a:rect b="b" l="l" r="r" t="t"/>
            <a:pathLst>
              <a:path extrusionOk="0" h="19382" w="19382">
                <a:moveTo>
                  <a:pt x="9669" y="0"/>
                </a:moveTo>
                <a:cubicBezTo>
                  <a:pt x="4332" y="0"/>
                  <a:pt x="1" y="4332"/>
                  <a:pt x="1" y="9705"/>
                </a:cubicBezTo>
                <a:cubicBezTo>
                  <a:pt x="1" y="15041"/>
                  <a:pt x="4332" y="19382"/>
                  <a:pt x="9669" y="19382"/>
                </a:cubicBezTo>
                <a:cubicBezTo>
                  <a:pt x="15050" y="19382"/>
                  <a:pt x="19382" y="15041"/>
                  <a:pt x="19382" y="9705"/>
                </a:cubicBezTo>
                <a:cubicBezTo>
                  <a:pt x="19382" y="4332"/>
                  <a:pt x="15050" y="0"/>
                  <a:pt x="966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  <a:effectLst>
            <a:outerShdw blurRad="300038" rotWithShape="0" algn="bl" dir="1260000" dist="9525">
              <a:srgbClr val="FFFFFF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10"/>
          <p:cNvSpPr/>
          <p:nvPr/>
        </p:nvSpPr>
        <p:spPr>
          <a:xfrm>
            <a:off x="7989775" y="4072025"/>
            <a:ext cx="769875" cy="750625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8" name="Google Shape;538;p10"/>
          <p:cNvSpPr/>
          <p:nvPr/>
        </p:nvSpPr>
        <p:spPr>
          <a:xfrm>
            <a:off x="4932502" y="1461026"/>
            <a:ext cx="295286" cy="288165"/>
          </a:xfrm>
          <a:custGeom>
            <a:rect b="b" l="l" r="r" t="t"/>
            <a:pathLst>
              <a:path extrusionOk="0" h="30025" w="30767">
                <a:moveTo>
                  <a:pt x="30142" y="0"/>
                </a:moveTo>
                <a:cubicBezTo>
                  <a:pt x="28968" y="0"/>
                  <a:pt x="1186" y="26842"/>
                  <a:pt x="596" y="27432"/>
                </a:cubicBezTo>
                <a:cubicBezTo>
                  <a:pt x="0" y="28028"/>
                  <a:pt x="0" y="28989"/>
                  <a:pt x="596" y="29584"/>
                </a:cubicBezTo>
                <a:cubicBezTo>
                  <a:pt x="894" y="29878"/>
                  <a:pt x="1283" y="30025"/>
                  <a:pt x="1672" y="30025"/>
                </a:cubicBezTo>
                <a:cubicBezTo>
                  <a:pt x="2062" y="30025"/>
                  <a:pt x="2451" y="29878"/>
                  <a:pt x="2749" y="29584"/>
                </a:cubicBezTo>
                <a:cubicBezTo>
                  <a:pt x="3336" y="28989"/>
                  <a:pt x="30767" y="597"/>
                  <a:pt x="30171" y="10"/>
                </a:cubicBezTo>
                <a:cubicBezTo>
                  <a:pt x="30165" y="3"/>
                  <a:pt x="30155" y="0"/>
                  <a:pt x="30142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39" name="Google Shape;539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602" y="0"/>
            <a:ext cx="89707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10"/>
          <p:cNvSpPr/>
          <p:nvPr/>
        </p:nvSpPr>
        <p:spPr>
          <a:xfrm rot="8804286">
            <a:off x="8074572" y="2953183"/>
            <a:ext cx="440866" cy="440871"/>
          </a:xfrm>
          <a:custGeom>
            <a:rect b="b" l="l" r="r" t="t"/>
            <a:pathLst>
              <a:path extrusionOk="0" h="80534" w="80533">
                <a:moveTo>
                  <a:pt x="40284" y="1"/>
                </a:moveTo>
                <a:cubicBezTo>
                  <a:pt x="18047" y="1"/>
                  <a:pt x="0" y="18013"/>
                  <a:pt x="0" y="40249"/>
                </a:cubicBezTo>
                <a:cubicBezTo>
                  <a:pt x="0" y="62486"/>
                  <a:pt x="18047" y="80533"/>
                  <a:pt x="40284" y="80533"/>
                </a:cubicBezTo>
                <a:cubicBezTo>
                  <a:pt x="62521" y="80533"/>
                  <a:pt x="80532" y="62486"/>
                  <a:pt x="80532" y="40249"/>
                </a:cubicBezTo>
                <a:cubicBezTo>
                  <a:pt x="80532" y="18013"/>
                  <a:pt x="62521" y="1"/>
                  <a:pt x="40284" y="1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10"/>
          <p:cNvSpPr/>
          <p:nvPr/>
        </p:nvSpPr>
        <p:spPr>
          <a:xfrm>
            <a:off x="1155275" y="476647"/>
            <a:ext cx="526671" cy="513503"/>
          </a:xfrm>
          <a:custGeom>
            <a:rect b="b" l="l" r="r" t="t"/>
            <a:pathLst>
              <a:path extrusionOk="0" h="30025" w="30795">
                <a:moveTo>
                  <a:pt x="30134" y="0"/>
                </a:moveTo>
                <a:cubicBezTo>
                  <a:pt x="28968" y="0"/>
                  <a:pt x="1212" y="26807"/>
                  <a:pt x="588" y="27396"/>
                </a:cubicBezTo>
                <a:cubicBezTo>
                  <a:pt x="1" y="27992"/>
                  <a:pt x="1" y="28989"/>
                  <a:pt x="588" y="29585"/>
                </a:cubicBezTo>
                <a:cubicBezTo>
                  <a:pt x="904" y="29878"/>
                  <a:pt x="1302" y="30025"/>
                  <a:pt x="1695" y="30025"/>
                </a:cubicBezTo>
                <a:cubicBezTo>
                  <a:pt x="2089" y="30025"/>
                  <a:pt x="2478" y="29878"/>
                  <a:pt x="2776" y="29585"/>
                </a:cubicBezTo>
                <a:cubicBezTo>
                  <a:pt x="3372" y="28989"/>
                  <a:pt x="30794" y="597"/>
                  <a:pt x="30163" y="10"/>
                </a:cubicBezTo>
                <a:cubicBezTo>
                  <a:pt x="30156" y="3"/>
                  <a:pt x="30147" y="0"/>
                  <a:pt x="30134" y="0"/>
                </a:cubicBezTo>
                <a:close/>
              </a:path>
            </a:pathLst>
          </a:custGeom>
          <a:gradFill>
            <a:gsLst>
              <a:gs pos="0">
                <a:srgbClr val="FA8CEB"/>
              </a:gs>
              <a:gs pos="100000">
                <a:srgbClr val="FFEA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10"/>
          <p:cNvSpPr/>
          <p:nvPr/>
        </p:nvSpPr>
        <p:spPr>
          <a:xfrm>
            <a:off x="5303000" y="1254089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10"/>
          <p:cNvSpPr/>
          <p:nvPr/>
        </p:nvSpPr>
        <p:spPr>
          <a:xfrm>
            <a:off x="7828550" y="4035202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10"/>
          <p:cNvSpPr/>
          <p:nvPr/>
        </p:nvSpPr>
        <p:spPr>
          <a:xfrm>
            <a:off x="1561325" y="470527"/>
            <a:ext cx="639168" cy="288198"/>
          </a:xfrm>
          <a:custGeom>
            <a:rect b="b" l="l" r="r" t="t"/>
            <a:pathLst>
              <a:path extrusionOk="0" h="3526" w="7820">
                <a:moveTo>
                  <a:pt x="4008" y="1"/>
                </a:moveTo>
                <a:cubicBezTo>
                  <a:pt x="3959" y="1"/>
                  <a:pt x="3910" y="1"/>
                  <a:pt x="3861" y="2"/>
                </a:cubicBezTo>
                <a:cubicBezTo>
                  <a:pt x="1709" y="47"/>
                  <a:pt x="1" y="856"/>
                  <a:pt x="1" y="1826"/>
                </a:cubicBezTo>
                <a:cubicBezTo>
                  <a:pt x="36" y="2765"/>
                  <a:pt x="1703" y="3526"/>
                  <a:pt x="3790" y="3526"/>
                </a:cubicBezTo>
                <a:cubicBezTo>
                  <a:pt x="3837" y="3526"/>
                  <a:pt x="3885" y="3525"/>
                  <a:pt x="3932" y="3524"/>
                </a:cubicBezTo>
                <a:cubicBezTo>
                  <a:pt x="6085" y="3489"/>
                  <a:pt x="7819" y="2635"/>
                  <a:pt x="7784" y="1674"/>
                </a:cubicBezTo>
                <a:cubicBezTo>
                  <a:pt x="7784" y="736"/>
                  <a:pt x="6085" y="1"/>
                  <a:pt x="4008" y="1"/>
                </a:cubicBezTo>
                <a:close/>
              </a:path>
            </a:pathLst>
          </a:custGeom>
          <a:gradFill>
            <a:gsLst>
              <a:gs pos="0">
                <a:srgbClr val="F0FFFF">
                  <a:alpha val="38080"/>
                </a:srgbClr>
              </a:gs>
              <a:gs pos="32000">
                <a:srgbClr val="FFFFFF">
                  <a:alpha val="0"/>
                  <a:alpha val="38080"/>
                </a:srgbClr>
              </a:gs>
              <a:gs pos="100000">
                <a:srgbClr val="FFFFFF">
                  <a:alpha val="0"/>
                  <a:alpha val="3808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10"/>
          <p:cNvSpPr/>
          <p:nvPr/>
        </p:nvSpPr>
        <p:spPr>
          <a:xfrm rot="-7496856">
            <a:off x="6077914" y="4335742"/>
            <a:ext cx="476549" cy="579530"/>
          </a:xfrm>
          <a:custGeom>
            <a:rect b="b" l="l" r="r" t="t"/>
            <a:pathLst>
              <a:path extrusionOk="0" h="5031" w="4137">
                <a:moveTo>
                  <a:pt x="2457" y="0"/>
                </a:moveTo>
                <a:cubicBezTo>
                  <a:pt x="2904" y="304"/>
                  <a:pt x="3208" y="751"/>
                  <a:pt x="3395" y="1198"/>
                </a:cubicBezTo>
                <a:cubicBezTo>
                  <a:pt x="3538" y="1600"/>
                  <a:pt x="3574" y="1975"/>
                  <a:pt x="3538" y="2386"/>
                </a:cubicBezTo>
                <a:cubicBezTo>
                  <a:pt x="3503" y="2716"/>
                  <a:pt x="3395" y="3020"/>
                  <a:pt x="3244" y="3315"/>
                </a:cubicBezTo>
                <a:lnTo>
                  <a:pt x="3244" y="3351"/>
                </a:lnTo>
                <a:cubicBezTo>
                  <a:pt x="3092" y="3655"/>
                  <a:pt x="2868" y="3914"/>
                  <a:pt x="2609" y="4101"/>
                </a:cubicBezTo>
                <a:cubicBezTo>
                  <a:pt x="2314" y="4360"/>
                  <a:pt x="1975" y="4548"/>
                  <a:pt x="1564" y="4619"/>
                </a:cubicBezTo>
                <a:cubicBezTo>
                  <a:pt x="1385" y="4691"/>
                  <a:pt x="1162" y="4727"/>
                  <a:pt x="938" y="4727"/>
                </a:cubicBezTo>
                <a:cubicBezTo>
                  <a:pt x="635" y="4727"/>
                  <a:pt x="304" y="4655"/>
                  <a:pt x="0" y="4548"/>
                </a:cubicBezTo>
                <a:lnTo>
                  <a:pt x="0" y="4548"/>
                </a:lnTo>
                <a:cubicBezTo>
                  <a:pt x="117" y="4619"/>
                  <a:pt x="188" y="4655"/>
                  <a:pt x="304" y="4727"/>
                </a:cubicBezTo>
                <a:cubicBezTo>
                  <a:pt x="670" y="4914"/>
                  <a:pt x="1081" y="5030"/>
                  <a:pt x="1528" y="5030"/>
                </a:cubicBezTo>
                <a:cubicBezTo>
                  <a:pt x="1716" y="5030"/>
                  <a:pt x="1939" y="4995"/>
                  <a:pt x="2162" y="4950"/>
                </a:cubicBezTo>
                <a:cubicBezTo>
                  <a:pt x="2538" y="4843"/>
                  <a:pt x="2904" y="4655"/>
                  <a:pt x="3208" y="4396"/>
                </a:cubicBezTo>
                <a:cubicBezTo>
                  <a:pt x="3431" y="4208"/>
                  <a:pt x="3654" y="3949"/>
                  <a:pt x="3797" y="3655"/>
                </a:cubicBezTo>
                <a:cubicBezTo>
                  <a:pt x="3985" y="3351"/>
                  <a:pt x="4065" y="3020"/>
                  <a:pt x="4101" y="2681"/>
                </a:cubicBezTo>
                <a:cubicBezTo>
                  <a:pt x="4137" y="2314"/>
                  <a:pt x="4101" y="1903"/>
                  <a:pt x="3949" y="1528"/>
                </a:cubicBezTo>
                <a:cubicBezTo>
                  <a:pt x="3762" y="930"/>
                  <a:pt x="3315" y="447"/>
                  <a:pt x="2761" y="152"/>
                </a:cubicBezTo>
                <a:cubicBezTo>
                  <a:pt x="2645" y="81"/>
                  <a:pt x="2573" y="36"/>
                  <a:pt x="2457" y="0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100000">
                <a:srgbClr val="F0FFFF"/>
              </a:gs>
            </a:gsLst>
            <a:lin ang="54007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6" name="Google Shape;546;p10"/>
          <p:cNvGrpSpPr/>
          <p:nvPr/>
        </p:nvGrpSpPr>
        <p:grpSpPr>
          <a:xfrm rot="9652468">
            <a:off x="7951679" y="355159"/>
            <a:ext cx="846058" cy="859681"/>
            <a:chOff x="-2803299" y="2304605"/>
            <a:chExt cx="1513937" cy="1524159"/>
          </a:xfrm>
        </p:grpSpPr>
        <p:sp>
          <p:nvSpPr>
            <p:cNvPr id="547" name="Google Shape;547;p10"/>
            <p:cNvSpPr/>
            <p:nvPr/>
          </p:nvSpPr>
          <p:spPr>
            <a:xfrm rot="-3251086">
              <a:off x="-2653825" y="2527465"/>
              <a:ext cx="999923" cy="880172"/>
            </a:xfrm>
            <a:custGeom>
              <a:rect b="b" l="l" r="r" t="t"/>
              <a:pathLst>
                <a:path extrusionOk="0" h="12434" w="14125">
                  <a:moveTo>
                    <a:pt x="7070" y="1"/>
                  </a:moveTo>
                  <a:cubicBezTo>
                    <a:pt x="6244" y="1"/>
                    <a:pt x="5404" y="166"/>
                    <a:pt x="4599" y="517"/>
                  </a:cubicBezTo>
                  <a:cubicBezTo>
                    <a:pt x="1450" y="1896"/>
                    <a:pt x="0" y="5525"/>
                    <a:pt x="1334" y="8673"/>
                  </a:cubicBezTo>
                  <a:cubicBezTo>
                    <a:pt x="2359" y="11029"/>
                    <a:pt x="4672" y="12433"/>
                    <a:pt x="7091" y="12433"/>
                  </a:cubicBezTo>
                  <a:cubicBezTo>
                    <a:pt x="7906" y="12433"/>
                    <a:pt x="8733" y="12274"/>
                    <a:pt x="9526" y="11938"/>
                  </a:cubicBezTo>
                  <a:cubicBezTo>
                    <a:pt x="12675" y="10568"/>
                    <a:pt x="14125" y="6894"/>
                    <a:pt x="12746" y="3746"/>
                  </a:cubicBezTo>
                  <a:cubicBezTo>
                    <a:pt x="11753" y="1403"/>
                    <a:pt x="9470" y="1"/>
                    <a:pt x="7070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42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48" name="Google Shape;548;p10"/>
            <p:cNvGrpSpPr/>
            <p:nvPr/>
          </p:nvGrpSpPr>
          <p:grpSpPr>
            <a:xfrm>
              <a:off x="-2451424" y="2666703"/>
              <a:ext cx="1162061" cy="1162061"/>
              <a:chOff x="5100894" y="5868788"/>
              <a:chExt cx="1277412" cy="1277412"/>
            </a:xfrm>
          </p:grpSpPr>
          <p:sp>
            <p:nvSpPr>
              <p:cNvPr id="549" name="Google Shape;549;p10"/>
              <p:cNvSpPr/>
              <p:nvPr/>
            </p:nvSpPr>
            <p:spPr>
              <a:xfrm rot="-8100000">
                <a:off x="5287742" y="6056085"/>
                <a:ext cx="903716" cy="902816"/>
              </a:xfrm>
              <a:custGeom>
                <a:rect b="b" l="l" r="r" t="t"/>
                <a:pathLst>
                  <a:path extrusionOk="0" h="36113" w="36149">
                    <a:moveTo>
                      <a:pt x="18092" y="1"/>
                    </a:moveTo>
                    <a:cubicBezTo>
                      <a:pt x="8113" y="1"/>
                      <a:pt x="1" y="8077"/>
                      <a:pt x="1" y="18056"/>
                    </a:cubicBezTo>
                    <a:cubicBezTo>
                      <a:pt x="1" y="28036"/>
                      <a:pt x="8113" y="36112"/>
                      <a:pt x="18092" y="36112"/>
                    </a:cubicBezTo>
                    <a:cubicBezTo>
                      <a:pt x="28036" y="36112"/>
                      <a:pt x="36148" y="28036"/>
                      <a:pt x="36148" y="18056"/>
                    </a:cubicBezTo>
                    <a:cubicBezTo>
                      <a:pt x="36148" y="8077"/>
                      <a:pt x="28036" y="1"/>
                      <a:pt x="1809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0" name="Google Shape;550;p10"/>
              <p:cNvSpPr/>
              <p:nvPr/>
            </p:nvSpPr>
            <p:spPr>
              <a:xfrm>
                <a:off x="6019238" y="6596500"/>
                <a:ext cx="122850" cy="137125"/>
              </a:xfrm>
              <a:custGeom>
                <a:rect b="b" l="l" r="r" t="t"/>
                <a:pathLst>
                  <a:path extrusionOk="0" h="5485" w="4914">
                    <a:moveTo>
                      <a:pt x="3586" y="1"/>
                    </a:moveTo>
                    <a:cubicBezTo>
                      <a:pt x="2823" y="1"/>
                      <a:pt x="1813" y="731"/>
                      <a:pt x="1081" y="1871"/>
                    </a:cubicBezTo>
                    <a:cubicBezTo>
                      <a:pt x="152" y="3292"/>
                      <a:pt x="0" y="4855"/>
                      <a:pt x="786" y="5338"/>
                    </a:cubicBezTo>
                    <a:cubicBezTo>
                      <a:pt x="939" y="5437"/>
                      <a:pt x="1118" y="5485"/>
                      <a:pt x="1316" y="5485"/>
                    </a:cubicBezTo>
                    <a:cubicBezTo>
                      <a:pt x="2075" y="5485"/>
                      <a:pt x="3095" y="4779"/>
                      <a:pt x="3833" y="3622"/>
                    </a:cubicBezTo>
                    <a:cubicBezTo>
                      <a:pt x="4762" y="2211"/>
                      <a:pt x="4914" y="647"/>
                      <a:pt x="4137" y="165"/>
                    </a:cubicBezTo>
                    <a:cubicBezTo>
                      <a:pt x="3978" y="53"/>
                      <a:pt x="3791" y="1"/>
                      <a:pt x="35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1" name="Google Shape;551;p10"/>
              <p:cNvSpPr/>
              <p:nvPr/>
            </p:nvSpPr>
            <p:spPr>
              <a:xfrm>
                <a:off x="6030388" y="6600600"/>
                <a:ext cx="110825" cy="133025"/>
              </a:xfrm>
              <a:custGeom>
                <a:rect b="b" l="l" r="r" t="t"/>
                <a:pathLst>
                  <a:path extrusionOk="0" h="5321" w="4433">
                    <a:moveTo>
                      <a:pt x="3726" y="1"/>
                    </a:moveTo>
                    <a:cubicBezTo>
                      <a:pt x="4093" y="707"/>
                      <a:pt x="3869" y="1975"/>
                      <a:pt x="3092" y="3164"/>
                    </a:cubicBezTo>
                    <a:cubicBezTo>
                      <a:pt x="2349" y="4292"/>
                      <a:pt x="1343" y="5021"/>
                      <a:pt x="568" y="5021"/>
                    </a:cubicBezTo>
                    <a:cubicBezTo>
                      <a:pt x="374" y="5021"/>
                      <a:pt x="194" y="4976"/>
                      <a:pt x="36" y="4879"/>
                    </a:cubicBezTo>
                    <a:lnTo>
                      <a:pt x="1" y="4834"/>
                    </a:lnTo>
                    <a:lnTo>
                      <a:pt x="1" y="4834"/>
                    </a:lnTo>
                    <a:cubicBezTo>
                      <a:pt x="72" y="4986"/>
                      <a:pt x="188" y="5102"/>
                      <a:pt x="340" y="5174"/>
                    </a:cubicBezTo>
                    <a:cubicBezTo>
                      <a:pt x="493" y="5273"/>
                      <a:pt x="672" y="5321"/>
                      <a:pt x="870" y="5321"/>
                    </a:cubicBezTo>
                    <a:cubicBezTo>
                      <a:pt x="1629" y="5321"/>
                      <a:pt x="2649" y="4615"/>
                      <a:pt x="3387" y="3458"/>
                    </a:cubicBezTo>
                    <a:cubicBezTo>
                      <a:pt x="4280" y="2047"/>
                      <a:pt x="4432" y="519"/>
                      <a:pt x="372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2" name="Google Shape;552;p10"/>
              <p:cNvSpPr/>
              <p:nvPr/>
            </p:nvSpPr>
            <p:spPr>
              <a:xfrm>
                <a:off x="5634838" y="6635025"/>
                <a:ext cx="274525" cy="146975"/>
              </a:xfrm>
              <a:custGeom>
                <a:rect b="b" l="l" r="r" t="t"/>
                <a:pathLst>
                  <a:path extrusionOk="0" h="5879" w="10981">
                    <a:moveTo>
                      <a:pt x="6816" y="1"/>
                    </a:moveTo>
                    <a:cubicBezTo>
                      <a:pt x="6224" y="1"/>
                      <a:pt x="5594" y="61"/>
                      <a:pt x="4950" y="187"/>
                    </a:cubicBezTo>
                    <a:cubicBezTo>
                      <a:pt x="2091" y="777"/>
                      <a:pt x="0" y="2457"/>
                      <a:pt x="304" y="3984"/>
                    </a:cubicBezTo>
                    <a:cubicBezTo>
                      <a:pt x="532" y="5167"/>
                      <a:pt x="2147" y="5878"/>
                      <a:pt x="4191" y="5878"/>
                    </a:cubicBezTo>
                    <a:cubicBezTo>
                      <a:pt x="4788" y="5878"/>
                      <a:pt x="5421" y="5818"/>
                      <a:pt x="6067" y="5691"/>
                    </a:cubicBezTo>
                    <a:cubicBezTo>
                      <a:pt x="8934" y="5101"/>
                      <a:pt x="10980" y="3422"/>
                      <a:pt x="10686" y="1894"/>
                    </a:cubicBezTo>
                    <a:cubicBezTo>
                      <a:pt x="10457" y="716"/>
                      <a:pt x="8859" y="1"/>
                      <a:pt x="681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3" name="Google Shape;553;p10"/>
              <p:cNvSpPr/>
              <p:nvPr/>
            </p:nvSpPr>
            <p:spPr>
              <a:xfrm>
                <a:off x="5641313" y="6684375"/>
                <a:ext cx="266250" cy="97625"/>
              </a:xfrm>
              <a:custGeom>
                <a:rect b="b" l="l" r="r" t="t"/>
                <a:pathLst>
                  <a:path extrusionOk="0" h="3905" w="10650">
                    <a:moveTo>
                      <a:pt x="10427" y="0"/>
                    </a:moveTo>
                    <a:lnTo>
                      <a:pt x="10427" y="0"/>
                    </a:lnTo>
                    <a:cubicBezTo>
                      <a:pt x="10051" y="1260"/>
                      <a:pt x="8229" y="2529"/>
                      <a:pt x="5852" y="2975"/>
                    </a:cubicBezTo>
                    <a:cubicBezTo>
                      <a:pt x="5195" y="3112"/>
                      <a:pt x="4553" y="3177"/>
                      <a:pt x="3951" y="3177"/>
                    </a:cubicBezTo>
                    <a:cubicBezTo>
                      <a:pt x="1925" y="3177"/>
                      <a:pt x="344" y="2448"/>
                      <a:pt x="117" y="1305"/>
                    </a:cubicBezTo>
                    <a:lnTo>
                      <a:pt x="117" y="1224"/>
                    </a:lnTo>
                    <a:cubicBezTo>
                      <a:pt x="45" y="1483"/>
                      <a:pt x="0" y="1751"/>
                      <a:pt x="45" y="2010"/>
                    </a:cubicBezTo>
                    <a:cubicBezTo>
                      <a:pt x="273" y="3193"/>
                      <a:pt x="1888" y="3904"/>
                      <a:pt x="3932" y="3904"/>
                    </a:cubicBezTo>
                    <a:cubicBezTo>
                      <a:pt x="4529" y="3904"/>
                      <a:pt x="5162" y="3844"/>
                      <a:pt x="5808" y="3717"/>
                    </a:cubicBezTo>
                    <a:cubicBezTo>
                      <a:pt x="8604" y="3127"/>
                      <a:pt x="10650" y="1483"/>
                      <a:pt x="10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4" name="Google Shape;554;p10"/>
              <p:cNvSpPr/>
              <p:nvPr/>
            </p:nvSpPr>
            <p:spPr>
              <a:xfrm>
                <a:off x="5584588" y="6245650"/>
                <a:ext cx="156375" cy="263025"/>
              </a:xfrm>
              <a:custGeom>
                <a:rect b="b" l="l" r="r" t="t"/>
                <a:pathLst>
                  <a:path extrusionOk="0" h="10521" w="6255">
                    <a:moveTo>
                      <a:pt x="3579" y="0"/>
                    </a:moveTo>
                    <a:cubicBezTo>
                      <a:pt x="2114" y="0"/>
                      <a:pt x="693" y="2138"/>
                      <a:pt x="375" y="4925"/>
                    </a:cubicBezTo>
                    <a:cubicBezTo>
                      <a:pt x="0" y="7829"/>
                      <a:pt x="974" y="10321"/>
                      <a:pt x="2493" y="10509"/>
                    </a:cubicBezTo>
                    <a:cubicBezTo>
                      <a:pt x="2555" y="10517"/>
                      <a:pt x="2617" y="10520"/>
                      <a:pt x="2680" y="10520"/>
                    </a:cubicBezTo>
                    <a:cubicBezTo>
                      <a:pt x="4176" y="10520"/>
                      <a:pt x="5598" y="8383"/>
                      <a:pt x="5923" y="5595"/>
                    </a:cubicBezTo>
                    <a:cubicBezTo>
                      <a:pt x="6254" y="2692"/>
                      <a:pt x="5325" y="199"/>
                      <a:pt x="3761" y="12"/>
                    </a:cubicBezTo>
                    <a:cubicBezTo>
                      <a:pt x="3700" y="4"/>
                      <a:pt x="3640" y="0"/>
                      <a:pt x="35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5" name="Google Shape;555;p10"/>
              <p:cNvSpPr/>
              <p:nvPr/>
            </p:nvSpPr>
            <p:spPr>
              <a:xfrm>
                <a:off x="5585463" y="6245650"/>
                <a:ext cx="111700" cy="262750"/>
              </a:xfrm>
              <a:custGeom>
                <a:rect b="b" l="l" r="r" t="t"/>
                <a:pathLst>
                  <a:path extrusionOk="0" h="10510" w="4468">
                    <a:moveTo>
                      <a:pt x="3544" y="0"/>
                    </a:moveTo>
                    <a:cubicBezTo>
                      <a:pt x="2079" y="0"/>
                      <a:pt x="658" y="2138"/>
                      <a:pt x="340" y="4925"/>
                    </a:cubicBezTo>
                    <a:cubicBezTo>
                      <a:pt x="1" y="7793"/>
                      <a:pt x="894" y="10250"/>
                      <a:pt x="2386" y="10509"/>
                    </a:cubicBezTo>
                    <a:cubicBezTo>
                      <a:pt x="1305" y="9732"/>
                      <a:pt x="716" y="7606"/>
                      <a:pt x="1010" y="5184"/>
                    </a:cubicBezTo>
                    <a:cubicBezTo>
                      <a:pt x="1328" y="2392"/>
                      <a:pt x="2754" y="260"/>
                      <a:pt x="4221" y="260"/>
                    </a:cubicBezTo>
                    <a:cubicBezTo>
                      <a:pt x="4280" y="260"/>
                      <a:pt x="4338" y="264"/>
                      <a:pt x="4396" y="271"/>
                    </a:cubicBezTo>
                    <a:cubicBezTo>
                      <a:pt x="4432" y="271"/>
                      <a:pt x="4432" y="315"/>
                      <a:pt x="4468" y="315"/>
                    </a:cubicBezTo>
                    <a:cubicBezTo>
                      <a:pt x="4245" y="128"/>
                      <a:pt x="3986" y="47"/>
                      <a:pt x="3726" y="12"/>
                    </a:cubicBezTo>
                    <a:cubicBezTo>
                      <a:pt x="3665" y="4"/>
                      <a:pt x="3605" y="0"/>
                      <a:pt x="354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6" name="Google Shape;556;p10"/>
              <p:cNvSpPr/>
              <p:nvPr/>
            </p:nvSpPr>
            <p:spPr>
              <a:xfrm>
                <a:off x="5889913" y="6135825"/>
                <a:ext cx="188975" cy="178800"/>
              </a:xfrm>
              <a:custGeom>
                <a:rect b="b" l="l" r="r" t="t"/>
                <a:pathLst>
                  <a:path extrusionOk="0" h="7152" w="7559">
                    <a:moveTo>
                      <a:pt x="1935" y="0"/>
                    </a:moveTo>
                    <a:cubicBezTo>
                      <a:pt x="1541" y="0"/>
                      <a:pt x="1195" y="112"/>
                      <a:pt x="929" y="348"/>
                    </a:cubicBezTo>
                    <a:cubicBezTo>
                      <a:pt x="0" y="1170"/>
                      <a:pt x="483" y="3288"/>
                      <a:pt x="2046" y="5075"/>
                    </a:cubicBezTo>
                    <a:cubicBezTo>
                      <a:pt x="3189" y="6380"/>
                      <a:pt x="4589" y="7152"/>
                      <a:pt x="5622" y="7152"/>
                    </a:cubicBezTo>
                    <a:cubicBezTo>
                      <a:pt x="6003" y="7152"/>
                      <a:pt x="6334" y="7047"/>
                      <a:pt x="6585" y="6826"/>
                    </a:cubicBezTo>
                    <a:cubicBezTo>
                      <a:pt x="7558" y="5968"/>
                      <a:pt x="7031" y="3886"/>
                      <a:pt x="5468" y="2064"/>
                    </a:cubicBezTo>
                    <a:cubicBezTo>
                      <a:pt x="4335" y="770"/>
                      <a:pt x="2969" y="0"/>
                      <a:pt x="193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7" name="Google Shape;557;p10"/>
              <p:cNvSpPr/>
              <p:nvPr/>
            </p:nvSpPr>
            <p:spPr>
              <a:xfrm>
                <a:off x="5914913" y="6136000"/>
                <a:ext cx="163975" cy="176950"/>
              </a:xfrm>
              <a:custGeom>
                <a:rect b="b" l="l" r="r" t="t"/>
                <a:pathLst>
                  <a:path extrusionOk="0" h="7078" w="6559">
                    <a:moveTo>
                      <a:pt x="937" y="1"/>
                    </a:moveTo>
                    <a:cubicBezTo>
                      <a:pt x="569" y="1"/>
                      <a:pt x="248" y="99"/>
                      <a:pt x="1" y="306"/>
                    </a:cubicBezTo>
                    <a:cubicBezTo>
                      <a:pt x="134" y="273"/>
                      <a:pt x="276" y="256"/>
                      <a:pt x="426" y="256"/>
                    </a:cubicBezTo>
                    <a:cubicBezTo>
                      <a:pt x="1449" y="256"/>
                      <a:pt x="2812" y="1014"/>
                      <a:pt x="3950" y="2316"/>
                    </a:cubicBezTo>
                    <a:cubicBezTo>
                      <a:pt x="5513" y="4103"/>
                      <a:pt x="6031" y="6220"/>
                      <a:pt x="5066" y="7042"/>
                    </a:cubicBezTo>
                    <a:cubicBezTo>
                      <a:pt x="5066" y="7064"/>
                      <a:pt x="5052" y="7073"/>
                      <a:pt x="5042" y="7076"/>
                    </a:cubicBezTo>
                    <a:lnTo>
                      <a:pt x="5042" y="7076"/>
                    </a:lnTo>
                    <a:cubicBezTo>
                      <a:pt x="5260" y="7038"/>
                      <a:pt x="5444" y="6933"/>
                      <a:pt x="5585" y="6819"/>
                    </a:cubicBezTo>
                    <a:cubicBezTo>
                      <a:pt x="6558" y="5961"/>
                      <a:pt x="6031" y="3879"/>
                      <a:pt x="4468" y="2057"/>
                    </a:cubicBezTo>
                    <a:cubicBezTo>
                      <a:pt x="3349" y="767"/>
                      <a:pt x="1964" y="1"/>
                      <a:pt x="937" y="1"/>
                    </a:cubicBezTo>
                    <a:close/>
                    <a:moveTo>
                      <a:pt x="5042" y="7076"/>
                    </a:moveTo>
                    <a:cubicBezTo>
                      <a:pt x="5038" y="7077"/>
                      <a:pt x="5034" y="7077"/>
                      <a:pt x="5031" y="7078"/>
                    </a:cubicBezTo>
                    <a:cubicBezTo>
                      <a:pt x="5031" y="7078"/>
                      <a:pt x="5036" y="7078"/>
                      <a:pt x="5042" y="70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8" name="Google Shape;558;p10"/>
              <p:cNvSpPr/>
              <p:nvPr/>
            </p:nvSpPr>
            <p:spPr>
              <a:xfrm>
                <a:off x="5444088" y="6123150"/>
                <a:ext cx="140525" cy="114075"/>
              </a:xfrm>
              <a:custGeom>
                <a:rect b="b" l="l" r="r" t="t"/>
                <a:pathLst>
                  <a:path extrusionOk="0" h="4563" w="5621">
                    <a:moveTo>
                      <a:pt x="4199" y="1"/>
                    </a:moveTo>
                    <a:cubicBezTo>
                      <a:pt x="3505" y="1"/>
                      <a:pt x="2599" y="403"/>
                      <a:pt x="1787" y="1115"/>
                    </a:cubicBezTo>
                    <a:cubicBezTo>
                      <a:pt x="563" y="2196"/>
                      <a:pt x="1" y="3571"/>
                      <a:pt x="599" y="4241"/>
                    </a:cubicBezTo>
                    <a:cubicBezTo>
                      <a:pt x="788" y="4458"/>
                      <a:pt x="1083" y="4562"/>
                      <a:pt x="1438" y="4562"/>
                    </a:cubicBezTo>
                    <a:cubicBezTo>
                      <a:pt x="2121" y="4562"/>
                      <a:pt x="3028" y="4176"/>
                      <a:pt x="3833" y="3464"/>
                    </a:cubicBezTo>
                    <a:cubicBezTo>
                      <a:pt x="5066" y="2383"/>
                      <a:pt x="5620" y="972"/>
                      <a:pt x="5066" y="337"/>
                    </a:cubicBezTo>
                    <a:cubicBezTo>
                      <a:pt x="4862" y="109"/>
                      <a:pt x="4559" y="1"/>
                      <a:pt x="4199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9" name="Google Shape;559;p10"/>
              <p:cNvSpPr/>
              <p:nvPr/>
            </p:nvSpPr>
            <p:spPr>
              <a:xfrm>
                <a:off x="5444988" y="6123150"/>
                <a:ext cx="130450" cy="105150"/>
              </a:xfrm>
              <a:custGeom>
                <a:rect b="b" l="l" r="r" t="t"/>
                <a:pathLst>
                  <a:path extrusionOk="0" h="4206" w="5218">
                    <a:moveTo>
                      <a:pt x="4163" y="1"/>
                    </a:moveTo>
                    <a:cubicBezTo>
                      <a:pt x="3469" y="1"/>
                      <a:pt x="2563" y="403"/>
                      <a:pt x="1751" y="1115"/>
                    </a:cubicBezTo>
                    <a:cubicBezTo>
                      <a:pt x="527" y="2160"/>
                      <a:pt x="0" y="3536"/>
                      <a:pt x="527" y="4206"/>
                    </a:cubicBezTo>
                    <a:cubicBezTo>
                      <a:pt x="376" y="3464"/>
                      <a:pt x="894" y="2347"/>
                      <a:pt x="1939" y="1454"/>
                    </a:cubicBezTo>
                    <a:cubicBezTo>
                      <a:pt x="2737" y="749"/>
                      <a:pt x="3634" y="360"/>
                      <a:pt x="4315" y="360"/>
                    </a:cubicBezTo>
                    <a:cubicBezTo>
                      <a:pt x="4678" y="360"/>
                      <a:pt x="4980" y="470"/>
                      <a:pt x="5173" y="704"/>
                    </a:cubicBezTo>
                    <a:lnTo>
                      <a:pt x="5218" y="748"/>
                    </a:lnTo>
                    <a:cubicBezTo>
                      <a:pt x="5173" y="596"/>
                      <a:pt x="5102" y="444"/>
                      <a:pt x="5030" y="337"/>
                    </a:cubicBezTo>
                    <a:cubicBezTo>
                      <a:pt x="4826" y="109"/>
                      <a:pt x="4523" y="1"/>
                      <a:pt x="416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0" name="Google Shape;560;p10"/>
              <p:cNvSpPr/>
              <p:nvPr/>
            </p:nvSpPr>
            <p:spPr>
              <a:xfrm>
                <a:off x="5623663" y="6086925"/>
                <a:ext cx="60550" cy="32350"/>
              </a:xfrm>
              <a:custGeom>
                <a:rect b="b" l="l" r="r" t="t"/>
                <a:pathLst>
                  <a:path extrusionOk="0" h="1294" w="2422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47" y="142"/>
                      <a:pt x="1" y="518"/>
                      <a:pt x="36" y="857"/>
                    </a:cubicBezTo>
                    <a:cubicBezTo>
                      <a:pt x="101" y="1121"/>
                      <a:pt x="466" y="1294"/>
                      <a:pt x="934" y="1294"/>
                    </a:cubicBezTo>
                    <a:cubicBezTo>
                      <a:pt x="1052" y="1294"/>
                      <a:pt x="1177" y="1283"/>
                      <a:pt x="1305" y="1259"/>
                    </a:cubicBezTo>
                    <a:cubicBezTo>
                      <a:pt x="1975" y="1152"/>
                      <a:pt x="2422" y="777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1" name="Google Shape;561;p10"/>
              <p:cNvSpPr/>
              <p:nvPr/>
            </p:nvSpPr>
            <p:spPr>
              <a:xfrm>
                <a:off x="5623663" y="6086925"/>
                <a:ext cx="59675" cy="20325"/>
              </a:xfrm>
              <a:custGeom>
                <a:rect b="b" l="l" r="r" t="t"/>
                <a:pathLst>
                  <a:path extrusionOk="0" h="813" w="2387">
                    <a:moveTo>
                      <a:pt x="1488" y="1"/>
                    </a:moveTo>
                    <a:cubicBezTo>
                      <a:pt x="1370" y="1"/>
                      <a:pt x="1245" y="12"/>
                      <a:pt x="1117" y="35"/>
                    </a:cubicBezTo>
                    <a:cubicBezTo>
                      <a:pt x="483" y="142"/>
                      <a:pt x="1" y="482"/>
                      <a:pt x="36" y="812"/>
                    </a:cubicBezTo>
                    <a:cubicBezTo>
                      <a:pt x="153" y="553"/>
                      <a:pt x="563" y="294"/>
                      <a:pt x="1082" y="187"/>
                    </a:cubicBezTo>
                    <a:cubicBezTo>
                      <a:pt x="1210" y="164"/>
                      <a:pt x="1336" y="153"/>
                      <a:pt x="1457" y="153"/>
                    </a:cubicBezTo>
                    <a:cubicBezTo>
                      <a:pt x="1935" y="153"/>
                      <a:pt x="2322" y="325"/>
                      <a:pt x="2350" y="589"/>
                    </a:cubicBezTo>
                    <a:cubicBezTo>
                      <a:pt x="2386" y="553"/>
                      <a:pt x="2386" y="482"/>
                      <a:pt x="2386" y="446"/>
                    </a:cubicBezTo>
                    <a:cubicBezTo>
                      <a:pt x="2329" y="175"/>
                      <a:pt x="1958" y="1"/>
                      <a:pt x="148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2" name="Google Shape;562;p10"/>
              <p:cNvSpPr/>
              <p:nvPr/>
            </p:nvSpPr>
            <p:spPr>
              <a:xfrm>
                <a:off x="5341788" y="6627825"/>
                <a:ext cx="242825" cy="210725"/>
              </a:xfrm>
              <a:custGeom>
                <a:rect b="b" l="l" r="r" t="t"/>
                <a:pathLst>
                  <a:path extrusionOk="0" h="8429" w="9713">
                    <a:moveTo>
                      <a:pt x="2455" y="0"/>
                    </a:moveTo>
                    <a:cubicBezTo>
                      <a:pt x="1892" y="0"/>
                      <a:pt x="1415" y="164"/>
                      <a:pt x="1082" y="511"/>
                    </a:cubicBezTo>
                    <a:cubicBezTo>
                      <a:pt x="1" y="1628"/>
                      <a:pt x="814" y="4156"/>
                      <a:pt x="2904" y="6202"/>
                    </a:cubicBezTo>
                    <a:cubicBezTo>
                      <a:pt x="4340" y="7619"/>
                      <a:pt x="6009" y="8428"/>
                      <a:pt x="7258" y="8428"/>
                    </a:cubicBezTo>
                    <a:cubicBezTo>
                      <a:pt x="7821" y="8428"/>
                      <a:pt x="8298" y="8264"/>
                      <a:pt x="8631" y="7917"/>
                    </a:cubicBezTo>
                    <a:cubicBezTo>
                      <a:pt x="9712" y="6801"/>
                      <a:pt x="8899" y="4272"/>
                      <a:pt x="6809" y="2226"/>
                    </a:cubicBezTo>
                    <a:cubicBezTo>
                      <a:pt x="5373" y="810"/>
                      <a:pt x="3704" y="0"/>
                      <a:pt x="24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3" name="Google Shape;563;p10"/>
              <p:cNvSpPr/>
              <p:nvPr/>
            </p:nvSpPr>
            <p:spPr>
              <a:xfrm>
                <a:off x="5341788" y="6630325"/>
                <a:ext cx="214000" cy="207900"/>
              </a:xfrm>
              <a:custGeom>
                <a:rect b="b" l="l" r="r" t="t"/>
                <a:pathLst>
                  <a:path extrusionOk="0" h="8316" w="8560">
                    <a:moveTo>
                      <a:pt x="1752" y="0"/>
                    </a:moveTo>
                    <a:cubicBezTo>
                      <a:pt x="1484" y="72"/>
                      <a:pt x="1260" y="223"/>
                      <a:pt x="1082" y="411"/>
                    </a:cubicBezTo>
                    <a:cubicBezTo>
                      <a:pt x="1" y="1528"/>
                      <a:pt x="814" y="4056"/>
                      <a:pt x="2904" y="6102"/>
                    </a:cubicBezTo>
                    <a:cubicBezTo>
                      <a:pt x="4336" y="7509"/>
                      <a:pt x="6003" y="8316"/>
                      <a:pt x="7246" y="8316"/>
                    </a:cubicBezTo>
                    <a:cubicBezTo>
                      <a:pt x="7780" y="8316"/>
                      <a:pt x="8235" y="8167"/>
                      <a:pt x="8560" y="7853"/>
                    </a:cubicBezTo>
                    <a:lnTo>
                      <a:pt x="8560" y="7853"/>
                    </a:lnTo>
                    <a:cubicBezTo>
                      <a:pt x="8342" y="7924"/>
                      <a:pt x="8102" y="7958"/>
                      <a:pt x="7845" y="7958"/>
                    </a:cubicBezTo>
                    <a:cubicBezTo>
                      <a:pt x="6600" y="7958"/>
                      <a:pt x="4953" y="7156"/>
                      <a:pt x="3539" y="5772"/>
                    </a:cubicBezTo>
                    <a:cubicBezTo>
                      <a:pt x="1412" y="3726"/>
                      <a:pt x="635" y="1153"/>
                      <a:pt x="1707" y="36"/>
                    </a:cubicBezTo>
                    <a:cubicBezTo>
                      <a:pt x="1707" y="36"/>
                      <a:pt x="1752" y="36"/>
                      <a:pt x="17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4" name="Google Shape;564;p10"/>
              <p:cNvSpPr/>
              <p:nvPr/>
            </p:nvSpPr>
            <p:spPr>
              <a:xfrm>
                <a:off x="5382663" y="6343650"/>
                <a:ext cx="124650" cy="182775"/>
              </a:xfrm>
              <a:custGeom>
                <a:rect b="b" l="l" r="r" t="t"/>
                <a:pathLst>
                  <a:path extrusionOk="0" h="7311" w="4986">
                    <a:moveTo>
                      <a:pt x="3248" y="1"/>
                    </a:moveTo>
                    <a:cubicBezTo>
                      <a:pt x="2262" y="1"/>
                      <a:pt x="1135" y="1301"/>
                      <a:pt x="599" y="3096"/>
                    </a:cubicBezTo>
                    <a:cubicBezTo>
                      <a:pt x="1" y="5106"/>
                      <a:pt x="412" y="6964"/>
                      <a:pt x="1457" y="7259"/>
                    </a:cubicBezTo>
                    <a:cubicBezTo>
                      <a:pt x="1563" y="7294"/>
                      <a:pt x="1672" y="7311"/>
                      <a:pt x="1783" y="7311"/>
                    </a:cubicBezTo>
                    <a:cubicBezTo>
                      <a:pt x="2760" y="7311"/>
                      <a:pt x="3895" y="6017"/>
                      <a:pt x="4432" y="4213"/>
                    </a:cubicBezTo>
                    <a:cubicBezTo>
                      <a:pt x="4986" y="2238"/>
                      <a:pt x="4620" y="371"/>
                      <a:pt x="3539" y="40"/>
                    </a:cubicBezTo>
                    <a:cubicBezTo>
                      <a:pt x="3444" y="14"/>
                      <a:pt x="3346" y="1"/>
                      <a:pt x="3248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5" name="Google Shape;565;p10"/>
              <p:cNvSpPr/>
              <p:nvPr/>
            </p:nvSpPr>
            <p:spPr>
              <a:xfrm>
                <a:off x="5383563" y="6343650"/>
                <a:ext cx="99650" cy="181500"/>
              </a:xfrm>
              <a:custGeom>
                <a:rect b="b" l="l" r="r" t="t"/>
                <a:pathLst>
                  <a:path extrusionOk="0" h="7260" w="3986">
                    <a:moveTo>
                      <a:pt x="3212" y="1"/>
                    </a:moveTo>
                    <a:cubicBezTo>
                      <a:pt x="2226" y="1"/>
                      <a:pt x="1099" y="1301"/>
                      <a:pt x="563" y="3096"/>
                    </a:cubicBezTo>
                    <a:cubicBezTo>
                      <a:pt x="0" y="5061"/>
                      <a:pt x="376" y="6893"/>
                      <a:pt x="1376" y="7259"/>
                    </a:cubicBezTo>
                    <a:cubicBezTo>
                      <a:pt x="706" y="6589"/>
                      <a:pt x="528" y="5026"/>
                      <a:pt x="1010" y="3391"/>
                    </a:cubicBezTo>
                    <a:cubicBezTo>
                      <a:pt x="1508" y="1582"/>
                      <a:pt x="2644" y="286"/>
                      <a:pt x="3628" y="286"/>
                    </a:cubicBezTo>
                    <a:cubicBezTo>
                      <a:pt x="3737" y="286"/>
                      <a:pt x="3845" y="302"/>
                      <a:pt x="3949" y="335"/>
                    </a:cubicBezTo>
                    <a:lnTo>
                      <a:pt x="3985" y="335"/>
                    </a:lnTo>
                    <a:cubicBezTo>
                      <a:pt x="3878" y="192"/>
                      <a:pt x="3690" y="112"/>
                      <a:pt x="3503" y="40"/>
                    </a:cubicBezTo>
                    <a:cubicBezTo>
                      <a:pt x="3408" y="14"/>
                      <a:pt x="3310" y="1"/>
                      <a:pt x="3212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6" name="Google Shape;566;p10"/>
              <p:cNvSpPr/>
              <p:nvPr/>
            </p:nvSpPr>
            <p:spPr>
              <a:xfrm>
                <a:off x="6088013" y="6496025"/>
                <a:ext cx="55875" cy="88000"/>
              </a:xfrm>
              <a:custGeom>
                <a:rect b="b" l="l" r="r" t="t"/>
                <a:pathLst>
                  <a:path extrusionOk="0" h="3520" w="2235">
                    <a:moveTo>
                      <a:pt x="886" y="1"/>
                    </a:moveTo>
                    <a:cubicBezTo>
                      <a:pt x="853" y="1"/>
                      <a:pt x="819" y="4"/>
                      <a:pt x="787" y="12"/>
                    </a:cubicBezTo>
                    <a:cubicBezTo>
                      <a:pt x="269" y="128"/>
                      <a:pt x="1" y="977"/>
                      <a:pt x="224" y="1950"/>
                    </a:cubicBezTo>
                    <a:cubicBezTo>
                      <a:pt x="403" y="2868"/>
                      <a:pt x="920" y="3519"/>
                      <a:pt x="1416" y="3519"/>
                    </a:cubicBezTo>
                    <a:cubicBezTo>
                      <a:pt x="1442" y="3519"/>
                      <a:pt x="1467" y="3517"/>
                      <a:pt x="1493" y="3514"/>
                    </a:cubicBezTo>
                    <a:cubicBezTo>
                      <a:pt x="2011" y="3398"/>
                      <a:pt x="2234" y="2540"/>
                      <a:pt x="2056" y="1575"/>
                    </a:cubicBezTo>
                    <a:cubicBezTo>
                      <a:pt x="1881" y="675"/>
                      <a:pt x="1348" y="1"/>
                      <a:pt x="8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7" name="Google Shape;567;p10"/>
              <p:cNvSpPr/>
              <p:nvPr/>
            </p:nvSpPr>
            <p:spPr>
              <a:xfrm>
                <a:off x="6107663" y="6496175"/>
                <a:ext cx="36225" cy="87700"/>
              </a:xfrm>
              <a:custGeom>
                <a:rect b="b" l="l" r="r" t="t"/>
                <a:pathLst>
                  <a:path extrusionOk="0" h="3508" w="1449">
                    <a:moveTo>
                      <a:pt x="77" y="0"/>
                    </a:moveTo>
                    <a:cubicBezTo>
                      <a:pt x="52" y="0"/>
                      <a:pt x="26" y="2"/>
                      <a:pt x="1" y="6"/>
                    </a:cubicBezTo>
                    <a:cubicBezTo>
                      <a:pt x="448" y="158"/>
                      <a:pt x="859" y="747"/>
                      <a:pt x="1046" y="1533"/>
                    </a:cubicBezTo>
                    <a:cubicBezTo>
                      <a:pt x="1225" y="2498"/>
                      <a:pt x="966" y="3356"/>
                      <a:pt x="483" y="3472"/>
                    </a:cubicBezTo>
                    <a:lnTo>
                      <a:pt x="448" y="3472"/>
                    </a:lnTo>
                    <a:cubicBezTo>
                      <a:pt x="519" y="3508"/>
                      <a:pt x="635" y="3508"/>
                      <a:pt x="707" y="3508"/>
                    </a:cubicBezTo>
                    <a:cubicBezTo>
                      <a:pt x="1225" y="3392"/>
                      <a:pt x="1448" y="2534"/>
                      <a:pt x="1270" y="1569"/>
                    </a:cubicBezTo>
                    <a:cubicBezTo>
                      <a:pt x="1091" y="651"/>
                      <a:pt x="573" y="0"/>
                      <a:pt x="7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8" name="Google Shape;568;p10"/>
              <p:cNvSpPr/>
              <p:nvPr/>
            </p:nvSpPr>
            <p:spPr>
              <a:xfrm>
                <a:off x="5853488" y="6371250"/>
                <a:ext cx="106125" cy="108750"/>
              </a:xfrm>
              <a:custGeom>
                <a:rect b="b" l="l" r="r" t="t"/>
                <a:pathLst>
                  <a:path extrusionOk="0" h="4350" w="4245">
                    <a:moveTo>
                      <a:pt x="1647" y="0"/>
                    </a:moveTo>
                    <a:cubicBezTo>
                      <a:pt x="1571" y="0"/>
                      <a:pt x="1496" y="6"/>
                      <a:pt x="1421" y="17"/>
                    </a:cubicBezTo>
                    <a:cubicBezTo>
                      <a:pt x="448" y="125"/>
                      <a:pt x="1" y="1206"/>
                      <a:pt x="376" y="2394"/>
                    </a:cubicBezTo>
                    <a:cubicBezTo>
                      <a:pt x="723" y="3502"/>
                      <a:pt x="1675" y="4349"/>
                      <a:pt x="2580" y="4349"/>
                    </a:cubicBezTo>
                    <a:cubicBezTo>
                      <a:pt x="2653" y="4349"/>
                      <a:pt x="2725" y="4344"/>
                      <a:pt x="2797" y="4333"/>
                    </a:cubicBezTo>
                    <a:cubicBezTo>
                      <a:pt x="3762" y="4225"/>
                      <a:pt x="4245" y="3144"/>
                      <a:pt x="3878" y="1947"/>
                    </a:cubicBezTo>
                    <a:cubicBezTo>
                      <a:pt x="3532" y="818"/>
                      <a:pt x="2554" y="0"/>
                      <a:pt x="16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9" name="Google Shape;569;p10"/>
              <p:cNvSpPr/>
              <p:nvPr/>
            </p:nvSpPr>
            <p:spPr>
              <a:xfrm>
                <a:off x="5890788" y="6370650"/>
                <a:ext cx="68825" cy="109600"/>
              </a:xfrm>
              <a:custGeom>
                <a:rect b="b" l="l" r="r" t="t"/>
                <a:pathLst>
                  <a:path extrusionOk="0" h="4384" w="2753">
                    <a:moveTo>
                      <a:pt x="123" y="0"/>
                    </a:moveTo>
                    <a:cubicBezTo>
                      <a:pt x="82" y="0"/>
                      <a:pt x="41" y="2"/>
                      <a:pt x="1" y="6"/>
                    </a:cubicBezTo>
                    <a:cubicBezTo>
                      <a:pt x="823" y="184"/>
                      <a:pt x="1600" y="935"/>
                      <a:pt x="1940" y="1935"/>
                    </a:cubicBezTo>
                    <a:cubicBezTo>
                      <a:pt x="2306" y="3133"/>
                      <a:pt x="1823" y="4205"/>
                      <a:pt x="859" y="4357"/>
                    </a:cubicBezTo>
                    <a:lnTo>
                      <a:pt x="823" y="4357"/>
                    </a:lnTo>
                    <a:cubicBezTo>
                      <a:pt x="894" y="4374"/>
                      <a:pt x="977" y="4383"/>
                      <a:pt x="1061" y="4383"/>
                    </a:cubicBezTo>
                    <a:cubicBezTo>
                      <a:pt x="1144" y="4383"/>
                      <a:pt x="1229" y="4374"/>
                      <a:pt x="1305" y="4357"/>
                    </a:cubicBezTo>
                    <a:cubicBezTo>
                      <a:pt x="2270" y="4249"/>
                      <a:pt x="2753" y="3168"/>
                      <a:pt x="2386" y="1971"/>
                    </a:cubicBezTo>
                    <a:cubicBezTo>
                      <a:pt x="2027" y="835"/>
                      <a:pt x="1023" y="0"/>
                      <a:pt x="12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0" name="Google Shape;570;p10"/>
              <p:cNvSpPr/>
              <p:nvPr/>
            </p:nvSpPr>
            <p:spPr>
              <a:xfrm>
                <a:off x="6081538" y="6303450"/>
                <a:ext cx="55875" cy="87125"/>
              </a:xfrm>
              <a:custGeom>
                <a:rect b="b" l="l" r="r" t="t"/>
                <a:pathLst>
                  <a:path extrusionOk="0" h="3485" w="2235">
                    <a:moveTo>
                      <a:pt x="893" y="1"/>
                    </a:moveTo>
                    <a:cubicBezTo>
                      <a:pt x="857" y="1"/>
                      <a:pt x="822" y="5"/>
                      <a:pt x="787" y="13"/>
                    </a:cubicBezTo>
                    <a:cubicBezTo>
                      <a:pt x="260" y="121"/>
                      <a:pt x="1" y="978"/>
                      <a:pt x="224" y="1943"/>
                    </a:cubicBezTo>
                    <a:cubicBezTo>
                      <a:pt x="397" y="2843"/>
                      <a:pt x="891" y="3484"/>
                      <a:pt x="1375" y="3484"/>
                    </a:cubicBezTo>
                    <a:cubicBezTo>
                      <a:pt x="1414" y="3484"/>
                      <a:pt x="1453" y="3480"/>
                      <a:pt x="1493" y="3471"/>
                    </a:cubicBezTo>
                    <a:cubicBezTo>
                      <a:pt x="2011" y="3399"/>
                      <a:pt x="2234" y="2506"/>
                      <a:pt x="2047" y="1577"/>
                    </a:cubicBezTo>
                    <a:cubicBezTo>
                      <a:pt x="1881" y="674"/>
                      <a:pt x="1354" y="1"/>
                      <a:pt x="8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1" name="Google Shape;571;p10"/>
              <p:cNvSpPr/>
              <p:nvPr/>
            </p:nvSpPr>
            <p:spPr>
              <a:xfrm>
                <a:off x="6101188" y="6303600"/>
                <a:ext cx="36225" cy="87300"/>
              </a:xfrm>
              <a:custGeom>
                <a:rect b="b" l="l" r="r" t="t"/>
                <a:pathLst>
                  <a:path extrusionOk="0" h="3492" w="1449">
                    <a:moveTo>
                      <a:pt x="86" y="1"/>
                    </a:moveTo>
                    <a:cubicBezTo>
                      <a:pt x="57" y="1"/>
                      <a:pt x="29" y="3"/>
                      <a:pt x="1" y="7"/>
                    </a:cubicBezTo>
                    <a:cubicBezTo>
                      <a:pt x="448" y="115"/>
                      <a:pt x="859" y="749"/>
                      <a:pt x="1001" y="1526"/>
                    </a:cubicBezTo>
                    <a:cubicBezTo>
                      <a:pt x="1225" y="2500"/>
                      <a:pt x="966" y="3358"/>
                      <a:pt x="448" y="3465"/>
                    </a:cubicBezTo>
                    <a:cubicBezTo>
                      <a:pt x="483" y="3483"/>
                      <a:pt x="530" y="3492"/>
                      <a:pt x="577" y="3492"/>
                    </a:cubicBezTo>
                    <a:cubicBezTo>
                      <a:pt x="624" y="3492"/>
                      <a:pt x="671" y="3483"/>
                      <a:pt x="707" y="3465"/>
                    </a:cubicBezTo>
                    <a:cubicBezTo>
                      <a:pt x="1225" y="3393"/>
                      <a:pt x="1448" y="2500"/>
                      <a:pt x="1261" y="1571"/>
                    </a:cubicBezTo>
                    <a:cubicBezTo>
                      <a:pt x="1092" y="650"/>
                      <a:pt x="579" y="1"/>
                      <a:pt x="86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2" name="Google Shape;572;p10"/>
              <p:cNvSpPr/>
              <p:nvPr/>
            </p:nvSpPr>
            <p:spPr>
              <a:xfrm>
                <a:off x="5894588" y="6774000"/>
                <a:ext cx="91150" cy="57075"/>
              </a:xfrm>
              <a:custGeom>
                <a:rect b="b" l="l" r="r" t="t"/>
                <a:pathLst>
                  <a:path extrusionOk="0" h="2283" w="3646">
                    <a:moveTo>
                      <a:pt x="2593" y="1"/>
                    </a:moveTo>
                    <a:cubicBezTo>
                      <a:pt x="2249" y="1"/>
                      <a:pt x="1841" y="95"/>
                      <a:pt x="1448" y="284"/>
                    </a:cubicBezTo>
                    <a:cubicBezTo>
                      <a:pt x="555" y="730"/>
                      <a:pt x="1" y="1436"/>
                      <a:pt x="224" y="1919"/>
                    </a:cubicBezTo>
                    <a:cubicBezTo>
                      <a:pt x="344" y="2158"/>
                      <a:pt x="656" y="2282"/>
                      <a:pt x="1058" y="2282"/>
                    </a:cubicBezTo>
                    <a:cubicBezTo>
                      <a:pt x="1406" y="2282"/>
                      <a:pt x="1820" y="2190"/>
                      <a:pt x="2234" y="1999"/>
                    </a:cubicBezTo>
                    <a:cubicBezTo>
                      <a:pt x="3128" y="1588"/>
                      <a:pt x="3646" y="847"/>
                      <a:pt x="3423" y="400"/>
                    </a:cubicBezTo>
                    <a:cubicBezTo>
                      <a:pt x="3321" y="133"/>
                      <a:pt x="3001" y="1"/>
                      <a:pt x="259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3" name="Google Shape;573;p10"/>
              <p:cNvSpPr/>
              <p:nvPr/>
            </p:nvSpPr>
            <p:spPr>
              <a:xfrm>
                <a:off x="5899288" y="6783975"/>
                <a:ext cx="86450" cy="47100"/>
              </a:xfrm>
              <a:custGeom>
                <a:rect b="b" l="l" r="r" t="t"/>
                <a:pathLst>
                  <a:path extrusionOk="0" h="1884" w="3458">
                    <a:moveTo>
                      <a:pt x="3270" y="1"/>
                    </a:moveTo>
                    <a:cubicBezTo>
                      <a:pt x="3235" y="448"/>
                      <a:pt x="2752" y="1001"/>
                      <a:pt x="2011" y="1377"/>
                    </a:cubicBezTo>
                    <a:cubicBezTo>
                      <a:pt x="1604" y="1564"/>
                      <a:pt x="1197" y="1656"/>
                      <a:pt x="854" y="1656"/>
                    </a:cubicBezTo>
                    <a:cubicBezTo>
                      <a:pt x="443" y="1656"/>
                      <a:pt x="122" y="1523"/>
                      <a:pt x="0" y="1261"/>
                    </a:cubicBezTo>
                    <a:lnTo>
                      <a:pt x="0" y="1261"/>
                    </a:lnTo>
                    <a:cubicBezTo>
                      <a:pt x="0" y="1341"/>
                      <a:pt x="0" y="1412"/>
                      <a:pt x="36" y="1520"/>
                    </a:cubicBezTo>
                    <a:cubicBezTo>
                      <a:pt x="156" y="1759"/>
                      <a:pt x="468" y="1883"/>
                      <a:pt x="870" y="1883"/>
                    </a:cubicBezTo>
                    <a:cubicBezTo>
                      <a:pt x="1218" y="1883"/>
                      <a:pt x="1632" y="1791"/>
                      <a:pt x="2046" y="1600"/>
                    </a:cubicBezTo>
                    <a:cubicBezTo>
                      <a:pt x="2940" y="1189"/>
                      <a:pt x="3458" y="483"/>
                      <a:pt x="3270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4" name="Google Shape;574;p10"/>
              <p:cNvSpPr/>
              <p:nvPr/>
            </p:nvSpPr>
            <p:spPr>
              <a:xfrm>
                <a:off x="5334188" y="6439225"/>
                <a:ext cx="57875" cy="87125"/>
              </a:xfrm>
              <a:custGeom>
                <a:rect b="b" l="l" r="r" t="t"/>
                <a:pathLst>
                  <a:path extrusionOk="0" h="3485" w="2315">
                    <a:moveTo>
                      <a:pt x="833" y="1"/>
                    </a:moveTo>
                    <a:cubicBezTo>
                      <a:pt x="793" y="1"/>
                      <a:pt x="754" y="5"/>
                      <a:pt x="716" y="14"/>
                    </a:cubicBezTo>
                    <a:cubicBezTo>
                      <a:pt x="189" y="166"/>
                      <a:pt x="1" y="1060"/>
                      <a:pt x="269" y="1989"/>
                    </a:cubicBezTo>
                    <a:cubicBezTo>
                      <a:pt x="508" y="2848"/>
                      <a:pt x="1030" y="3485"/>
                      <a:pt x="1524" y="3485"/>
                    </a:cubicBezTo>
                    <a:cubicBezTo>
                      <a:pt x="1565" y="3485"/>
                      <a:pt x="1605" y="3481"/>
                      <a:pt x="1645" y="3472"/>
                    </a:cubicBezTo>
                    <a:cubicBezTo>
                      <a:pt x="2127" y="3329"/>
                      <a:pt x="2315" y="2436"/>
                      <a:pt x="2056" y="1506"/>
                    </a:cubicBezTo>
                    <a:cubicBezTo>
                      <a:pt x="1850" y="610"/>
                      <a:pt x="1296" y="1"/>
                      <a:pt x="833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5" name="Google Shape;575;p10"/>
              <p:cNvSpPr/>
              <p:nvPr/>
            </p:nvSpPr>
            <p:spPr>
              <a:xfrm>
                <a:off x="5334188" y="6439575"/>
                <a:ext cx="40250" cy="86775"/>
              </a:xfrm>
              <a:custGeom>
                <a:rect b="b" l="l" r="r" t="t"/>
                <a:pathLst>
                  <a:path extrusionOk="0" h="3471" w="1610">
                    <a:moveTo>
                      <a:pt x="716" y="0"/>
                    </a:moveTo>
                    <a:cubicBezTo>
                      <a:pt x="189" y="152"/>
                      <a:pt x="1" y="1046"/>
                      <a:pt x="269" y="1975"/>
                    </a:cubicBezTo>
                    <a:cubicBezTo>
                      <a:pt x="508" y="2834"/>
                      <a:pt x="1030" y="3471"/>
                      <a:pt x="1496" y="3471"/>
                    </a:cubicBezTo>
                    <a:cubicBezTo>
                      <a:pt x="1534" y="3471"/>
                      <a:pt x="1572" y="3467"/>
                      <a:pt x="1609" y="3458"/>
                    </a:cubicBezTo>
                    <a:cubicBezTo>
                      <a:pt x="1162" y="3351"/>
                      <a:pt x="716" y="2752"/>
                      <a:pt x="492" y="1975"/>
                    </a:cubicBezTo>
                    <a:cubicBezTo>
                      <a:pt x="224" y="1046"/>
                      <a:pt x="448" y="152"/>
                      <a:pt x="9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6" name="Google Shape;576;p10"/>
              <p:cNvSpPr/>
              <p:nvPr/>
            </p:nvSpPr>
            <p:spPr>
              <a:xfrm>
                <a:off x="5620988" y="6786525"/>
                <a:ext cx="62350" cy="34400"/>
              </a:xfrm>
              <a:custGeom>
                <a:rect b="b" l="l" r="r" t="t"/>
                <a:pathLst>
                  <a:path extrusionOk="0" h="1376" w="2494">
                    <a:moveTo>
                      <a:pt x="850" y="0"/>
                    </a:moveTo>
                    <a:cubicBezTo>
                      <a:pt x="435" y="0"/>
                      <a:pt x="122" y="142"/>
                      <a:pt x="72" y="381"/>
                    </a:cubicBezTo>
                    <a:cubicBezTo>
                      <a:pt x="0" y="712"/>
                      <a:pt x="447" y="1123"/>
                      <a:pt x="1081" y="1310"/>
                    </a:cubicBezTo>
                    <a:cubicBezTo>
                      <a:pt x="1272" y="1354"/>
                      <a:pt x="1456" y="1375"/>
                      <a:pt x="1624" y="1375"/>
                    </a:cubicBezTo>
                    <a:cubicBezTo>
                      <a:pt x="2046" y="1375"/>
                      <a:pt x="2364" y="1239"/>
                      <a:pt x="2422" y="971"/>
                    </a:cubicBezTo>
                    <a:cubicBezTo>
                      <a:pt x="2493" y="640"/>
                      <a:pt x="2046" y="229"/>
                      <a:pt x="1412" y="77"/>
                    </a:cubicBezTo>
                    <a:cubicBezTo>
                      <a:pt x="1215" y="25"/>
                      <a:pt x="1023" y="0"/>
                      <a:pt x="8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7" name="Google Shape;577;p10"/>
              <p:cNvSpPr/>
              <p:nvPr/>
            </p:nvSpPr>
            <p:spPr>
              <a:xfrm>
                <a:off x="5620988" y="6792250"/>
                <a:ext cx="60550" cy="28700"/>
              </a:xfrm>
              <a:custGeom>
                <a:rect b="b" l="l" r="r" t="t"/>
                <a:pathLst>
                  <a:path extrusionOk="0" h="1148" w="2422">
                    <a:moveTo>
                      <a:pt x="143" y="0"/>
                    </a:moveTo>
                    <a:lnTo>
                      <a:pt x="143" y="0"/>
                    </a:lnTo>
                    <a:cubicBezTo>
                      <a:pt x="108" y="36"/>
                      <a:pt x="72" y="117"/>
                      <a:pt x="72" y="152"/>
                    </a:cubicBezTo>
                    <a:cubicBezTo>
                      <a:pt x="0" y="483"/>
                      <a:pt x="447" y="894"/>
                      <a:pt x="1081" y="1081"/>
                    </a:cubicBezTo>
                    <a:cubicBezTo>
                      <a:pt x="1264" y="1126"/>
                      <a:pt x="1444" y="1147"/>
                      <a:pt x="1611" y="1147"/>
                    </a:cubicBezTo>
                    <a:cubicBezTo>
                      <a:pt x="2015" y="1147"/>
                      <a:pt x="2339" y="1021"/>
                      <a:pt x="2422" y="787"/>
                    </a:cubicBezTo>
                    <a:lnTo>
                      <a:pt x="2422" y="787"/>
                    </a:lnTo>
                    <a:cubicBezTo>
                      <a:pt x="2279" y="929"/>
                      <a:pt x="2027" y="1010"/>
                      <a:pt x="1718" y="1010"/>
                    </a:cubicBezTo>
                    <a:cubicBezTo>
                      <a:pt x="1545" y="1010"/>
                      <a:pt x="1353" y="984"/>
                      <a:pt x="1153" y="930"/>
                    </a:cubicBezTo>
                    <a:cubicBezTo>
                      <a:pt x="519" y="787"/>
                      <a:pt x="72" y="376"/>
                      <a:pt x="1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8" name="Google Shape;578;p10"/>
              <p:cNvSpPr/>
              <p:nvPr/>
            </p:nvSpPr>
            <p:spPr>
              <a:xfrm>
                <a:off x="5633938" y="6834950"/>
                <a:ext cx="129350" cy="68150"/>
              </a:xfrm>
              <a:custGeom>
                <a:rect b="b" l="l" r="r" t="t"/>
                <a:pathLst>
                  <a:path extrusionOk="0" h="2726" w="5174">
                    <a:moveTo>
                      <a:pt x="2354" y="0"/>
                    </a:moveTo>
                    <a:cubicBezTo>
                      <a:pt x="1053" y="0"/>
                      <a:pt x="34" y="571"/>
                      <a:pt x="1" y="1267"/>
                    </a:cubicBezTo>
                    <a:cubicBezTo>
                      <a:pt x="1" y="2018"/>
                      <a:pt x="1117" y="2652"/>
                      <a:pt x="2529" y="2724"/>
                    </a:cubicBezTo>
                    <a:cubicBezTo>
                      <a:pt x="2569" y="2725"/>
                      <a:pt x="2610" y="2725"/>
                      <a:pt x="2650" y="2725"/>
                    </a:cubicBezTo>
                    <a:cubicBezTo>
                      <a:pt x="4016" y="2725"/>
                      <a:pt x="5138" y="2140"/>
                      <a:pt x="5138" y="1419"/>
                    </a:cubicBezTo>
                    <a:cubicBezTo>
                      <a:pt x="5173" y="678"/>
                      <a:pt x="4021" y="43"/>
                      <a:pt x="2609" y="8"/>
                    </a:cubicBezTo>
                    <a:cubicBezTo>
                      <a:pt x="2523" y="3"/>
                      <a:pt x="2438" y="0"/>
                      <a:pt x="23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9" name="Google Shape;579;p10"/>
              <p:cNvSpPr/>
              <p:nvPr/>
            </p:nvSpPr>
            <p:spPr>
              <a:xfrm>
                <a:off x="5633938" y="6857475"/>
                <a:ext cx="128450" cy="45625"/>
              </a:xfrm>
              <a:custGeom>
                <a:rect b="b" l="l" r="r" t="t"/>
                <a:pathLst>
                  <a:path extrusionOk="0" h="1825" w="5138">
                    <a:moveTo>
                      <a:pt x="117" y="0"/>
                    </a:moveTo>
                    <a:cubicBezTo>
                      <a:pt x="36" y="107"/>
                      <a:pt x="1" y="259"/>
                      <a:pt x="1" y="366"/>
                    </a:cubicBezTo>
                    <a:cubicBezTo>
                      <a:pt x="1" y="1117"/>
                      <a:pt x="1117" y="1751"/>
                      <a:pt x="2529" y="1823"/>
                    </a:cubicBezTo>
                    <a:cubicBezTo>
                      <a:pt x="2572" y="1824"/>
                      <a:pt x="2616" y="1824"/>
                      <a:pt x="2659" y="1824"/>
                    </a:cubicBezTo>
                    <a:cubicBezTo>
                      <a:pt x="4019" y="1824"/>
                      <a:pt x="5103" y="1282"/>
                      <a:pt x="5138" y="554"/>
                    </a:cubicBezTo>
                    <a:lnTo>
                      <a:pt x="5138" y="554"/>
                    </a:lnTo>
                    <a:cubicBezTo>
                      <a:pt x="4843" y="1117"/>
                      <a:pt x="3833" y="1483"/>
                      <a:pt x="2645" y="1483"/>
                    </a:cubicBezTo>
                    <a:cubicBezTo>
                      <a:pt x="1234" y="1447"/>
                      <a:pt x="72" y="777"/>
                      <a:pt x="117" y="36"/>
                    </a:cubicBezTo>
                    <a:lnTo>
                      <a:pt x="1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0"/>
                      <a:alpha val="43060"/>
                    </a:srgbClr>
                  </a:gs>
                  <a:gs pos="100000">
                    <a:srgbClr val="F0FFFF">
                      <a:alpha val="430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80" name="Google Shape;580;p10"/>
          <p:cNvSpPr txBox="1"/>
          <p:nvPr>
            <p:ph type="ctrTitle"/>
          </p:nvPr>
        </p:nvSpPr>
        <p:spPr>
          <a:xfrm>
            <a:off x="1007650" y="790500"/>
            <a:ext cx="71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3000"/>
              <a:buNone/>
              <a:defRPr sz="3000">
                <a:solidFill>
                  <a:srgbClr val="9E005D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400"/>
              <a:buNone/>
              <a:defRPr sz="2400">
                <a:solidFill>
                  <a:srgbClr val="9E005D"/>
                </a:solidFill>
              </a:defRPr>
            </a:lvl9pPr>
          </a:lstStyle>
          <a:p/>
        </p:txBody>
      </p:sp>
      <p:cxnSp>
        <p:nvCxnSpPr>
          <p:cNvPr id="581" name="Google Shape;581;p10"/>
          <p:cNvCxnSpPr/>
          <p:nvPr/>
        </p:nvCxnSpPr>
        <p:spPr>
          <a:xfrm>
            <a:off x="3738138" y="1368279"/>
            <a:ext cx="1665600" cy="0"/>
          </a:xfrm>
          <a:prstGeom prst="straightConnector1">
            <a:avLst/>
          </a:prstGeom>
          <a:noFill/>
          <a:ln cap="flat" cmpd="sng" w="19050">
            <a:solidFill>
              <a:srgbClr val="9E005D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2" name="Google Shape;582;p10"/>
          <p:cNvSpPr txBox="1"/>
          <p:nvPr>
            <p:ph idx="1" type="subTitle"/>
          </p:nvPr>
        </p:nvSpPr>
        <p:spPr>
          <a:xfrm>
            <a:off x="1316638" y="2798325"/>
            <a:ext cx="1959600" cy="75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9E005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9E005D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800"/>
              <a:buFont typeface="Unica One"/>
              <a:buNone/>
              <a:defRPr sz="2800">
                <a:solidFill>
                  <a:srgbClr val="9E005D"/>
                </a:solidFill>
                <a:latin typeface="Unica One"/>
                <a:ea typeface="Unica One"/>
                <a:cs typeface="Unica One"/>
                <a:sym typeface="Unic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800"/>
              <a:buNone/>
              <a:defRPr sz="2800">
                <a:solidFill>
                  <a:srgbClr val="9E005D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800"/>
              <a:buNone/>
              <a:defRPr sz="2800">
                <a:solidFill>
                  <a:srgbClr val="9E005D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800"/>
              <a:buNone/>
              <a:defRPr sz="2800">
                <a:solidFill>
                  <a:srgbClr val="9E005D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800"/>
              <a:buNone/>
              <a:defRPr sz="2800">
                <a:solidFill>
                  <a:srgbClr val="9E005D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800"/>
              <a:buNone/>
              <a:defRPr sz="2800">
                <a:solidFill>
                  <a:srgbClr val="9E005D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800"/>
              <a:buNone/>
              <a:defRPr sz="2800">
                <a:solidFill>
                  <a:srgbClr val="9E005D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800"/>
              <a:buNone/>
              <a:defRPr sz="2800">
                <a:solidFill>
                  <a:srgbClr val="9E005D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2800"/>
              <a:buNone/>
              <a:defRPr sz="2800">
                <a:solidFill>
                  <a:srgbClr val="9E005D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E005D"/>
              </a:buClr>
              <a:buSzPts val="1200"/>
              <a:buFont typeface="Didact Gothic"/>
              <a:buChar char="●"/>
              <a:defRPr sz="1200">
                <a:solidFill>
                  <a:srgbClr val="9E005D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indent="-3048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9E005D"/>
              </a:buClr>
              <a:buSzPts val="1200"/>
              <a:buFont typeface="Didact Gothic"/>
              <a:buChar char="○"/>
              <a:defRPr sz="1200">
                <a:solidFill>
                  <a:srgbClr val="9E005D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indent="-3048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9E005D"/>
              </a:buClr>
              <a:buSzPts val="1200"/>
              <a:buFont typeface="Didact Gothic"/>
              <a:buChar char="■"/>
              <a:defRPr sz="1200">
                <a:solidFill>
                  <a:srgbClr val="9E005D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indent="-3048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9E005D"/>
              </a:buClr>
              <a:buSzPts val="1200"/>
              <a:buFont typeface="Didact Gothic"/>
              <a:buChar char="●"/>
              <a:defRPr sz="1200">
                <a:solidFill>
                  <a:srgbClr val="9E005D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indent="-3048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9E005D"/>
              </a:buClr>
              <a:buSzPts val="1200"/>
              <a:buFont typeface="Didact Gothic"/>
              <a:buChar char="○"/>
              <a:defRPr sz="1200">
                <a:solidFill>
                  <a:srgbClr val="9E005D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indent="-3048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9E005D"/>
              </a:buClr>
              <a:buSzPts val="1200"/>
              <a:buFont typeface="Didact Gothic"/>
              <a:buChar char="■"/>
              <a:defRPr sz="1200">
                <a:solidFill>
                  <a:srgbClr val="9E005D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indent="-3048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9E005D"/>
              </a:buClr>
              <a:buSzPts val="1200"/>
              <a:buFont typeface="Didact Gothic"/>
              <a:buChar char="●"/>
              <a:defRPr sz="1200">
                <a:solidFill>
                  <a:srgbClr val="9E005D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indent="-3048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9E005D"/>
              </a:buClr>
              <a:buSzPts val="1200"/>
              <a:buFont typeface="Didact Gothic"/>
              <a:buChar char="○"/>
              <a:defRPr sz="1200">
                <a:solidFill>
                  <a:srgbClr val="9E005D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indent="-3048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9E005D"/>
              </a:buClr>
              <a:buSzPts val="1200"/>
              <a:buFont typeface="Didact Gothic"/>
              <a:buChar char="■"/>
              <a:defRPr sz="1200">
                <a:solidFill>
                  <a:srgbClr val="9E005D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9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p21"/>
          <p:cNvSpPr txBox="1"/>
          <p:nvPr>
            <p:ph type="ctrTitle"/>
          </p:nvPr>
        </p:nvSpPr>
        <p:spPr>
          <a:xfrm>
            <a:off x="2872274" y="1420050"/>
            <a:ext cx="58953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Hello! :)</a:t>
            </a:r>
            <a:endParaRPr sz="4800">
              <a:solidFill>
                <a:srgbClr val="9E005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4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22"/>
          <p:cNvSpPr txBox="1"/>
          <p:nvPr>
            <p:ph type="ctrTitle"/>
          </p:nvPr>
        </p:nvSpPr>
        <p:spPr>
          <a:xfrm>
            <a:off x="2504225" y="2022725"/>
            <a:ext cx="2372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About me </a:t>
            </a:r>
            <a:endParaRPr/>
          </a:p>
        </p:txBody>
      </p:sp>
      <p:sp>
        <p:nvSpPr>
          <p:cNvPr id="1046" name="Google Shape;1046;p22"/>
          <p:cNvSpPr txBox="1"/>
          <p:nvPr>
            <p:ph idx="5" type="title"/>
          </p:nvPr>
        </p:nvSpPr>
        <p:spPr>
          <a:xfrm>
            <a:off x="790576" y="1943925"/>
            <a:ext cx="11766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01</a:t>
            </a:r>
            <a:endParaRPr/>
          </a:p>
        </p:txBody>
      </p:sp>
      <p:sp>
        <p:nvSpPr>
          <p:cNvPr id="1047" name="Google Shape;1047;p22"/>
          <p:cNvSpPr txBox="1"/>
          <p:nvPr>
            <p:ph idx="2" type="ctrTitle"/>
          </p:nvPr>
        </p:nvSpPr>
        <p:spPr>
          <a:xfrm>
            <a:off x="6235975" y="2022725"/>
            <a:ext cx="18900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Likes</a:t>
            </a:r>
            <a:endParaRPr/>
          </a:p>
        </p:txBody>
      </p:sp>
      <p:sp>
        <p:nvSpPr>
          <p:cNvPr id="1048" name="Google Shape;1048;p22"/>
          <p:cNvSpPr txBox="1"/>
          <p:nvPr>
            <p:ph idx="6" type="title"/>
          </p:nvPr>
        </p:nvSpPr>
        <p:spPr>
          <a:xfrm>
            <a:off x="4522451" y="1943925"/>
            <a:ext cx="11766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03</a:t>
            </a:r>
            <a:endParaRPr/>
          </a:p>
        </p:txBody>
      </p:sp>
      <p:sp>
        <p:nvSpPr>
          <p:cNvPr id="1049" name="Google Shape;1049;p22"/>
          <p:cNvSpPr txBox="1"/>
          <p:nvPr>
            <p:ph idx="4" type="ctrTitle"/>
          </p:nvPr>
        </p:nvSpPr>
        <p:spPr>
          <a:xfrm>
            <a:off x="2504225" y="2723328"/>
            <a:ext cx="20220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dislikes</a:t>
            </a:r>
            <a:endParaRPr/>
          </a:p>
        </p:txBody>
      </p:sp>
      <p:sp>
        <p:nvSpPr>
          <p:cNvPr id="1050" name="Google Shape;1050;p22"/>
          <p:cNvSpPr txBox="1"/>
          <p:nvPr>
            <p:ph idx="7" type="title"/>
          </p:nvPr>
        </p:nvSpPr>
        <p:spPr>
          <a:xfrm>
            <a:off x="790576" y="2613244"/>
            <a:ext cx="11766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02</a:t>
            </a:r>
            <a:endParaRPr/>
          </a:p>
        </p:txBody>
      </p:sp>
      <p:sp>
        <p:nvSpPr>
          <p:cNvPr id="1051" name="Google Shape;1051;p22"/>
          <p:cNvSpPr txBox="1"/>
          <p:nvPr>
            <p:ph idx="3" type="ctrTitle"/>
          </p:nvPr>
        </p:nvSpPr>
        <p:spPr>
          <a:xfrm>
            <a:off x="6235975" y="2723328"/>
            <a:ext cx="18900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 5 years</a:t>
            </a:r>
            <a:r>
              <a:rPr lang="es"/>
              <a:t> </a:t>
            </a:r>
            <a:endParaRPr/>
          </a:p>
        </p:txBody>
      </p:sp>
      <p:sp>
        <p:nvSpPr>
          <p:cNvPr id="1052" name="Google Shape;1052;p22"/>
          <p:cNvSpPr txBox="1"/>
          <p:nvPr>
            <p:ph idx="8" type="title"/>
          </p:nvPr>
        </p:nvSpPr>
        <p:spPr>
          <a:xfrm>
            <a:off x="4522451" y="2613244"/>
            <a:ext cx="11766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p23"/>
          <p:cNvSpPr txBox="1"/>
          <p:nvPr>
            <p:ph type="ctrTitle"/>
          </p:nvPr>
        </p:nvSpPr>
        <p:spPr>
          <a:xfrm>
            <a:off x="1890100" y="985875"/>
            <a:ext cx="2680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Anna Luna Bakker Ortola</a:t>
            </a:r>
            <a:endParaRPr sz="2400"/>
          </a:p>
        </p:txBody>
      </p:sp>
      <p:sp>
        <p:nvSpPr>
          <p:cNvPr id="1058" name="Google Shape;1058;p23"/>
          <p:cNvSpPr txBox="1"/>
          <p:nvPr>
            <p:ph idx="1" type="subTitle"/>
          </p:nvPr>
        </p:nvSpPr>
        <p:spPr>
          <a:xfrm>
            <a:off x="2504225" y="2336675"/>
            <a:ext cx="4132500" cy="9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59" name="Google Shape;105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7900" y="1515125"/>
            <a:ext cx="1647050" cy="2470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0" name="Google Shape;106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19200" y="1563677"/>
            <a:ext cx="1605874" cy="1786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1" name="Google Shape;106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62550" y="1643125"/>
            <a:ext cx="1647049" cy="1857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5" name="Shape 1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Google Shape;1066;p24"/>
          <p:cNvSpPr txBox="1"/>
          <p:nvPr>
            <p:ph type="ctrTitle"/>
          </p:nvPr>
        </p:nvSpPr>
        <p:spPr>
          <a:xfrm>
            <a:off x="4092275" y="3186775"/>
            <a:ext cx="13380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latin typeface="Lobster"/>
                <a:ea typeface="Lobster"/>
                <a:cs typeface="Lobster"/>
                <a:sym typeface="Lobster"/>
              </a:rPr>
              <a:t>Walking</a:t>
            </a:r>
            <a:endParaRPr sz="2400"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67" name="Google Shape;1067;p24"/>
          <p:cNvSpPr txBox="1"/>
          <p:nvPr>
            <p:ph idx="1" type="subTitle"/>
          </p:nvPr>
        </p:nvSpPr>
        <p:spPr>
          <a:xfrm>
            <a:off x="2643475" y="1491700"/>
            <a:ext cx="1844400" cy="332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s" sz="2400">
                <a:latin typeface="Lobster"/>
                <a:ea typeface="Lobster"/>
                <a:cs typeface="Lobster"/>
                <a:sym typeface="Lobster"/>
              </a:rPr>
              <a:t>Chaos</a:t>
            </a:r>
            <a:endParaRPr b="1" sz="2400"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68" name="Google Shape;1068;p24"/>
          <p:cNvSpPr txBox="1"/>
          <p:nvPr/>
        </p:nvSpPr>
        <p:spPr>
          <a:xfrm>
            <a:off x="1946750" y="2448775"/>
            <a:ext cx="14343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AA0069"/>
                </a:solidFill>
                <a:latin typeface="Lobster"/>
                <a:ea typeface="Lobster"/>
                <a:cs typeface="Lobster"/>
                <a:sym typeface="Lobster"/>
              </a:rPr>
              <a:t>Standing</a:t>
            </a:r>
            <a:endParaRPr sz="2400">
              <a:solidFill>
                <a:srgbClr val="AA0069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2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" name="Google Shape;1073;p25"/>
          <p:cNvSpPr txBox="1"/>
          <p:nvPr>
            <p:ph type="ctrTitle"/>
          </p:nvPr>
        </p:nvSpPr>
        <p:spPr>
          <a:xfrm>
            <a:off x="6004174" y="1319300"/>
            <a:ext cx="21003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Lobster"/>
                <a:ea typeface="Lobster"/>
                <a:cs typeface="Lobster"/>
                <a:sym typeface="Lobster"/>
              </a:rPr>
              <a:t>Museum</a:t>
            </a:r>
            <a:endParaRPr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74" name="Google Shape;1074;p25"/>
          <p:cNvSpPr txBox="1"/>
          <p:nvPr>
            <p:ph idx="1" type="subTitle"/>
          </p:nvPr>
        </p:nvSpPr>
        <p:spPr>
          <a:xfrm>
            <a:off x="491824" y="2436675"/>
            <a:ext cx="21003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s" sz="2400">
                <a:latin typeface="Lobster"/>
                <a:ea typeface="Lobster"/>
                <a:cs typeface="Lobster"/>
                <a:sym typeface="Lobster"/>
              </a:rPr>
              <a:t>Escape room</a:t>
            </a:r>
            <a:endParaRPr sz="2400"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75" name="Google Shape;1075;p25"/>
          <p:cNvSpPr txBox="1"/>
          <p:nvPr/>
        </p:nvSpPr>
        <p:spPr>
          <a:xfrm>
            <a:off x="3504125" y="2899625"/>
            <a:ext cx="2459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AA0069"/>
                </a:solidFill>
                <a:latin typeface="Lobster"/>
                <a:ea typeface="Lobster"/>
                <a:cs typeface="Lobster"/>
                <a:sym typeface="Lobster"/>
              </a:rPr>
              <a:t>AMS control room</a:t>
            </a:r>
            <a:endParaRPr sz="2400">
              <a:solidFill>
                <a:srgbClr val="AA0069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76" name="Google Shape;1076;p25"/>
          <p:cNvSpPr txBox="1"/>
          <p:nvPr/>
        </p:nvSpPr>
        <p:spPr>
          <a:xfrm>
            <a:off x="1239750" y="717225"/>
            <a:ext cx="2049300" cy="4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AA0069"/>
                </a:solidFill>
                <a:latin typeface="Lobster"/>
                <a:ea typeface="Lobster"/>
                <a:cs typeface="Lobster"/>
                <a:sym typeface="Lobster"/>
              </a:rPr>
              <a:t>Cloud chamber</a:t>
            </a:r>
            <a:endParaRPr sz="2400">
              <a:solidFill>
                <a:srgbClr val="AA0069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0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p26"/>
          <p:cNvSpPr txBox="1"/>
          <p:nvPr>
            <p:ph type="ctrTitle"/>
          </p:nvPr>
        </p:nvSpPr>
        <p:spPr>
          <a:xfrm>
            <a:off x="2071663" y="2198813"/>
            <a:ext cx="2445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latin typeface="Lobster"/>
                <a:ea typeface="Lobster"/>
                <a:cs typeface="Lobster"/>
                <a:sym typeface="Lobster"/>
              </a:rPr>
              <a:t>Graduated</a:t>
            </a:r>
            <a:endParaRPr sz="2400"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82" name="Google Shape;1082;p26"/>
          <p:cNvSpPr txBox="1"/>
          <p:nvPr>
            <p:ph idx="1" type="subTitle"/>
          </p:nvPr>
        </p:nvSpPr>
        <p:spPr>
          <a:xfrm>
            <a:off x="6476725" y="485225"/>
            <a:ext cx="1750200" cy="9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083" name="Google Shape;1083;p26"/>
          <p:cNvSpPr txBox="1"/>
          <p:nvPr>
            <p:ph idx="2" type="ctrTitle"/>
          </p:nvPr>
        </p:nvSpPr>
        <p:spPr>
          <a:xfrm>
            <a:off x="4502864" y="2198813"/>
            <a:ext cx="26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latin typeface="Lobster"/>
                <a:ea typeface="Lobster"/>
                <a:cs typeface="Lobster"/>
                <a:sym typeface="Lobster"/>
              </a:rPr>
              <a:t>Medicine?</a:t>
            </a:r>
            <a:endParaRPr b="1" sz="2400"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84" name="Google Shape;1084;p26"/>
          <p:cNvSpPr txBox="1"/>
          <p:nvPr>
            <p:ph idx="3" type="subTitle"/>
          </p:nvPr>
        </p:nvSpPr>
        <p:spPr>
          <a:xfrm>
            <a:off x="6834750" y="536450"/>
            <a:ext cx="1713000" cy="9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085" name="Google Shape;1085;p26"/>
          <p:cNvSpPr txBox="1"/>
          <p:nvPr>
            <p:ph idx="4" type="ctrTitle"/>
          </p:nvPr>
        </p:nvSpPr>
        <p:spPr>
          <a:xfrm>
            <a:off x="2071663" y="3308850"/>
            <a:ext cx="2445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latin typeface="Lobster"/>
                <a:ea typeface="Lobster"/>
                <a:cs typeface="Lobster"/>
                <a:sym typeface="Lobster"/>
              </a:rPr>
              <a:t>University</a:t>
            </a:r>
            <a:endParaRPr sz="2400"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86" name="Google Shape;1086;p26"/>
          <p:cNvSpPr txBox="1"/>
          <p:nvPr>
            <p:ph idx="5" type="subTitle"/>
          </p:nvPr>
        </p:nvSpPr>
        <p:spPr>
          <a:xfrm>
            <a:off x="2455375" y="3607125"/>
            <a:ext cx="16782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087" name="Google Shape;1087;p26"/>
          <p:cNvSpPr txBox="1"/>
          <p:nvPr>
            <p:ph idx="6" type="ctrTitle"/>
          </p:nvPr>
        </p:nvSpPr>
        <p:spPr>
          <a:xfrm>
            <a:off x="4502864" y="3308850"/>
            <a:ext cx="26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latin typeface="Lobster"/>
                <a:ea typeface="Lobster"/>
                <a:cs typeface="Lobster"/>
                <a:sym typeface="Lobster"/>
              </a:rPr>
              <a:t>Amsterdam</a:t>
            </a:r>
            <a:endParaRPr b="1" sz="2400"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88" name="Google Shape;1088;p26"/>
          <p:cNvSpPr txBox="1"/>
          <p:nvPr>
            <p:ph idx="7" type="subTitle"/>
          </p:nvPr>
        </p:nvSpPr>
        <p:spPr>
          <a:xfrm>
            <a:off x="4923600" y="3607125"/>
            <a:ext cx="17853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089" name="Google Shape;1089;p26"/>
          <p:cNvSpPr txBox="1"/>
          <p:nvPr>
            <p:ph idx="8" type="ctrTitle"/>
          </p:nvPr>
        </p:nvSpPr>
        <p:spPr>
          <a:xfrm>
            <a:off x="1007650" y="790500"/>
            <a:ext cx="7126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 in 5 years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cience Lesson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