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4" r:id="rId3"/>
    <p:sldId id="278" r:id="rId4"/>
    <p:sldId id="300" r:id="rId5"/>
    <p:sldId id="303" r:id="rId6"/>
    <p:sldId id="308" r:id="rId7"/>
    <p:sldId id="305" r:id="rId8"/>
    <p:sldId id="306" r:id="rId9"/>
    <p:sldId id="307" r:id="rId1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2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754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199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422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26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221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13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042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141E9-1F60-46C8-8559-E42B17E6B329}" type="datetimeFigureOut">
              <a:rPr lang="en-GB" smtClean="0"/>
              <a:t>18/02/2020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614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009B0DF1-8982-4B76-AF74-FAE67EE871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91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828800" y="2340200"/>
            <a:ext cx="9600000" cy="868513"/>
          </a:xfrm>
        </p:spPr>
        <p:txBody>
          <a:bodyPr/>
          <a:lstStyle/>
          <a:p>
            <a:r>
              <a:rPr lang="en-US" smtClean="0"/>
              <a:t>MBHA-001 test program discussion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828800" y="3068030"/>
            <a:ext cx="8640000" cy="149810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G</a:t>
            </a:r>
            <a:r>
              <a:rPr lang="en-US"/>
              <a:t>. </a:t>
            </a:r>
            <a:r>
              <a:rPr lang="en-US" smtClean="0"/>
              <a:t>Willering</a:t>
            </a:r>
          </a:p>
          <a:p>
            <a:r>
              <a:rPr lang="en-US" smtClean="0"/>
              <a:t>G</a:t>
            </a:r>
            <a:r>
              <a:rPr lang="en-US"/>
              <a:t>. </a:t>
            </a:r>
            <a:r>
              <a:rPr lang="en-US" smtClean="0"/>
              <a:t>Ninet</a:t>
            </a:r>
            <a:endParaRPr lang="en-US"/>
          </a:p>
          <a:p>
            <a:r>
              <a:rPr lang="en-US" smtClean="0"/>
              <a:t>F. Mangiarotti</a:t>
            </a:r>
          </a:p>
          <a:p>
            <a:r>
              <a:rPr lang="en-US" smtClean="0"/>
              <a:t>V. Desbiolles</a:t>
            </a:r>
          </a:p>
          <a:p>
            <a:r>
              <a:rPr lang="en-US" smtClean="0"/>
              <a:t>M. Bajko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2020 February 18 – 11T technical </a:t>
            </a:r>
            <a:r>
              <a:rPr lang="en-US" dirty="0" smtClean="0"/>
              <a:t>meeting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828800" y="4976446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mtClean="0"/>
              <a:t>Magnet test program in EDMS </a:t>
            </a:r>
            <a:r>
              <a:rPr lang="en-US"/>
              <a:t>2330821</a:t>
            </a:r>
          </a:p>
        </p:txBody>
      </p:sp>
    </p:spTree>
    <p:extLst>
      <p:ext uri="{BB962C8B-B14F-4D97-AF65-F5344CB8AC3E}">
        <p14:creationId xmlns:p14="http://schemas.microsoft.com/office/powerpoint/2010/main" val="250655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Quench Detection changes (uQDS cards)</a:t>
            </a:r>
            <a:endParaRPr lang="en-US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082" y="2043355"/>
            <a:ext cx="4801078" cy="16955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4961" y="1330960"/>
            <a:ext cx="68884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smtClean="0"/>
              <a:t>Observations:</a:t>
            </a:r>
          </a:p>
          <a:p>
            <a:r>
              <a:rPr lang="nl-NL" smtClean="0"/>
              <a:t>4 coils voltages measured: D1U, D1L, D2U, D2L </a:t>
            </a:r>
          </a:p>
          <a:p>
            <a:r>
              <a:rPr lang="nl-NL" smtClean="0"/>
              <a:t>Coil to coil flux jumps (signals D1U-D1L and D2L-D2U) are &lt; half the size of aperture-aperture signal (D1-D2) flux jumps. </a:t>
            </a:r>
          </a:p>
          <a:p>
            <a:endParaRPr lang="nl-NL" smtClean="0"/>
          </a:p>
          <a:p>
            <a:r>
              <a:rPr lang="nl-NL" b="1" smtClean="0"/>
              <a:t>Optimization: </a:t>
            </a:r>
          </a:p>
          <a:p>
            <a:r>
              <a:rPr lang="nl-NL" smtClean="0"/>
              <a:t>Tighter thresholds for coil-coil comparison: lower QI</a:t>
            </a:r>
          </a:p>
          <a:p>
            <a:r>
              <a:rPr lang="nl-NL" smtClean="0"/>
              <a:t>Larger thresholds for aperture-aperture comparison: Reduce flux jumps trips, but still tight enough for symmetric quenches.</a:t>
            </a:r>
          </a:p>
          <a:p>
            <a:endParaRPr lang="nl-NL"/>
          </a:p>
          <a:p>
            <a:r>
              <a:rPr lang="nl-NL" b="1" smtClean="0"/>
              <a:t>Additional advantage: </a:t>
            </a:r>
          </a:p>
          <a:p>
            <a:r>
              <a:rPr lang="nl-NL" smtClean="0"/>
              <a:t>Optimized to have single set of thresholds/validation times for both 4.5 K and 1.9 K.</a:t>
            </a:r>
          </a:p>
          <a:p>
            <a:endParaRPr lang="nl-NL" smtClean="0"/>
          </a:p>
          <a:p>
            <a:r>
              <a:rPr lang="nl-NL" smtClean="0"/>
              <a:t>This is also feasible and proposed for uQDS in the LHC.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879840" y="4135120"/>
            <a:ext cx="1767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A-symmetric (Single turn) quenches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629198" y="4135120"/>
            <a:ext cx="1296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Symmetric quenches</a:t>
            </a:r>
            <a:endParaRPr lang="en-US"/>
          </a:p>
        </p:txBody>
      </p:sp>
      <p:sp>
        <p:nvSpPr>
          <p:cNvPr id="9" name="Down Arrow 8"/>
          <p:cNvSpPr/>
          <p:nvPr/>
        </p:nvSpPr>
        <p:spPr>
          <a:xfrm flipV="1">
            <a:off x="9276080" y="3738880"/>
            <a:ext cx="254000" cy="3962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flipV="1">
            <a:off x="11023600" y="3738880"/>
            <a:ext cx="254000" cy="3962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grayscl/>
          </a:blip>
          <a:srcRect l="29000" t="39259" r="42822" b="38066"/>
          <a:stretch/>
        </p:blipFill>
        <p:spPr>
          <a:xfrm>
            <a:off x="7856065" y="5064701"/>
            <a:ext cx="2840029" cy="1616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762756" y="5604383"/>
            <a:ext cx="362600" cy="200055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nl-NL" sz="700" smtClean="0"/>
              <a:t>D1U</a:t>
            </a:r>
            <a:endParaRPr lang="en-US" sz="700"/>
          </a:p>
        </p:txBody>
      </p:sp>
      <p:sp>
        <p:nvSpPr>
          <p:cNvPr id="13" name="TextBox 12"/>
          <p:cNvSpPr txBox="1"/>
          <p:nvPr/>
        </p:nvSpPr>
        <p:spPr>
          <a:xfrm>
            <a:off x="7762756" y="6008621"/>
            <a:ext cx="348172" cy="200055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nl-NL" sz="700" smtClean="0"/>
              <a:t>D1L</a:t>
            </a:r>
            <a:endParaRPr lang="en-US" sz="700"/>
          </a:p>
        </p:txBody>
      </p:sp>
      <p:sp>
        <p:nvSpPr>
          <p:cNvPr id="14" name="TextBox 13"/>
          <p:cNvSpPr txBox="1"/>
          <p:nvPr/>
        </p:nvSpPr>
        <p:spPr>
          <a:xfrm>
            <a:off x="10514794" y="5620809"/>
            <a:ext cx="362600" cy="200055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nl-NL" sz="700" smtClean="0"/>
              <a:t>D2U</a:t>
            </a:r>
            <a:endParaRPr lang="en-US" sz="700"/>
          </a:p>
        </p:txBody>
      </p:sp>
      <p:sp>
        <p:nvSpPr>
          <p:cNvPr id="15" name="TextBox 14"/>
          <p:cNvSpPr txBox="1"/>
          <p:nvPr/>
        </p:nvSpPr>
        <p:spPr>
          <a:xfrm>
            <a:off x="10514794" y="6025047"/>
            <a:ext cx="348172" cy="200055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nl-NL" sz="700" smtClean="0"/>
              <a:t>D2L</a:t>
            </a:r>
            <a:endParaRPr lang="en-US" sz="700"/>
          </a:p>
        </p:txBody>
      </p:sp>
    </p:spTree>
    <p:extLst>
      <p:ext uri="{BB962C8B-B14F-4D97-AF65-F5344CB8AC3E}">
        <p14:creationId xmlns:p14="http://schemas.microsoft.com/office/powerpoint/2010/main" val="2897888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Changes compared to earlier cool down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16000" y="855120"/>
            <a:ext cx="1010462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smtClean="0"/>
              <a:t>New in test program</a:t>
            </a:r>
          </a:p>
          <a:p>
            <a:pPr marL="285750" indent="-285750">
              <a:buFontTx/>
              <a:buChar char="-"/>
            </a:pPr>
            <a:r>
              <a:rPr lang="nl-NL"/>
              <a:t>Each “splice cycle” becomes “</a:t>
            </a:r>
            <a:r>
              <a:rPr lang="nl-NL" smtClean="0"/>
              <a:t>VI+Splice </a:t>
            </a:r>
            <a:r>
              <a:rPr lang="nl-NL"/>
              <a:t>cycle”. </a:t>
            </a:r>
          </a:p>
          <a:p>
            <a:pPr marL="285750" indent="-285750">
              <a:buFontTx/>
              <a:buChar char="-"/>
            </a:pPr>
            <a:r>
              <a:rPr lang="nl-NL" smtClean="0"/>
              <a:t>After 6 kA test, add 1 kA steps to 9 kA  (VI). </a:t>
            </a:r>
            <a:r>
              <a:rPr lang="nl-NL"/>
              <a:t>(10 minute plateaus)</a:t>
            </a:r>
            <a:endParaRPr lang="nl-NL" smtClean="0"/>
          </a:p>
          <a:p>
            <a:pPr marL="285750" indent="-285750">
              <a:buFontTx/>
              <a:buChar char="-"/>
            </a:pPr>
            <a:r>
              <a:rPr lang="nl-NL" smtClean="0"/>
              <a:t>Then QH firing at 9 kA to </a:t>
            </a:r>
            <a:r>
              <a:rPr lang="nl-NL" b="1" smtClean="0"/>
              <a:t>check “spikes”</a:t>
            </a:r>
            <a:r>
              <a:rPr lang="nl-NL" smtClean="0"/>
              <a:t>. </a:t>
            </a:r>
            <a:endParaRPr lang="nl-NL"/>
          </a:p>
          <a:p>
            <a:pPr marL="285750" indent="-285750">
              <a:buFontTx/>
              <a:buChar char="-"/>
            </a:pPr>
            <a:r>
              <a:rPr lang="nl-NL" smtClean="0"/>
              <a:t>Train with 1 kA steps and measure VI (10 minute plateaus)</a:t>
            </a:r>
          </a:p>
          <a:p>
            <a:pPr lvl="1"/>
            <a:r>
              <a:rPr lang="nl-NL" smtClean="0"/>
              <a:t>Discuss in this meeting “</a:t>
            </a:r>
            <a:r>
              <a:rPr lang="nl-NL" b="1" smtClean="0"/>
              <a:t>massage training</a:t>
            </a:r>
            <a:r>
              <a:rPr lang="nl-NL" smtClean="0"/>
              <a:t>”</a:t>
            </a:r>
          </a:p>
          <a:p>
            <a:pPr marL="285750" indent="-285750">
              <a:buFontTx/>
              <a:buChar char="-"/>
            </a:pPr>
            <a:r>
              <a:rPr lang="nl-NL" b="1" smtClean="0"/>
              <a:t>QPS </a:t>
            </a:r>
            <a:r>
              <a:rPr lang="nl-NL" smtClean="0"/>
              <a:t>optimized: No drift from 1.9 K to 4.5 k, but “normal” 4.5 K operation. </a:t>
            </a:r>
          </a:p>
          <a:p>
            <a:pPr marL="285750" indent="-285750">
              <a:buFontTx/>
              <a:buChar char="-"/>
            </a:pPr>
            <a:r>
              <a:rPr lang="nl-NL" b="1" smtClean="0"/>
              <a:t>4.5 K </a:t>
            </a:r>
            <a:r>
              <a:rPr lang="nl-NL" smtClean="0"/>
              <a:t>single test: VI-splice cycle to 11.95 kA</a:t>
            </a:r>
          </a:p>
          <a:p>
            <a:pPr marL="285750" indent="-285750">
              <a:buFontTx/>
              <a:buChar char="-"/>
            </a:pPr>
            <a:r>
              <a:rPr lang="nl-NL" smtClean="0"/>
              <a:t>Magnetic measurement with priority: Machine cycle. Transfer function during VI+splice cycle.</a:t>
            </a:r>
          </a:p>
          <a:p>
            <a:pPr marL="285750" indent="-285750">
              <a:buFontTx/>
              <a:buChar char="-"/>
            </a:pPr>
            <a:r>
              <a:rPr lang="nl-NL" smtClean="0"/>
              <a:t>200 K, 3 bar, 1kV QH-coil insulation test, last warm-up.</a:t>
            </a:r>
          </a:p>
          <a:p>
            <a:pPr marL="285750" indent="-285750">
              <a:buFontTx/>
              <a:buChar char="-"/>
            </a:pPr>
            <a:r>
              <a:rPr lang="nl-NL" smtClean="0"/>
              <a:t>QH firing at 200 A</a:t>
            </a:r>
          </a:p>
          <a:p>
            <a:pPr marL="285750" indent="-285750">
              <a:buFontTx/>
              <a:buChar char="-"/>
            </a:pPr>
            <a:endParaRPr lang="nl-NL" smtClean="0"/>
          </a:p>
          <a:p>
            <a:r>
              <a:rPr lang="nl-NL" b="1" smtClean="0"/>
              <a:t>No change</a:t>
            </a:r>
          </a:p>
          <a:p>
            <a:pPr marL="285750" indent="-285750">
              <a:buFontTx/>
              <a:buChar char="-"/>
            </a:pPr>
            <a:r>
              <a:rPr lang="el-GR" smtClean="0"/>
              <a:t>Δ</a:t>
            </a:r>
            <a:r>
              <a:rPr lang="nl-NL" smtClean="0"/>
              <a:t>T = 30 K</a:t>
            </a:r>
          </a:p>
          <a:p>
            <a:pPr marL="285750" indent="-285750">
              <a:buFontTx/>
              <a:buChar char="-"/>
            </a:pPr>
            <a:r>
              <a:rPr lang="nl-NL" smtClean="0"/>
              <a:t>Repeat trim lead test</a:t>
            </a:r>
          </a:p>
          <a:p>
            <a:pPr marL="285750" indent="-285750">
              <a:buFontTx/>
              <a:buChar char="-"/>
            </a:pPr>
            <a:r>
              <a:rPr lang="nl-NL" smtClean="0"/>
              <a:t>Repeat RRR</a:t>
            </a:r>
          </a:p>
          <a:p>
            <a:pPr marL="285750" indent="-285750">
              <a:buFontTx/>
              <a:buChar char="-"/>
            </a:pPr>
            <a:endParaRPr lang="nl-NL"/>
          </a:p>
          <a:p>
            <a:r>
              <a:rPr lang="nl-NL" b="1" smtClean="0"/>
              <a:t>Question mark:</a:t>
            </a:r>
          </a:p>
          <a:p>
            <a:pPr marL="285750" indent="-285750">
              <a:buFontTx/>
              <a:buChar char="-"/>
            </a:pPr>
            <a:r>
              <a:rPr lang="nl-NL" smtClean="0"/>
              <a:t>Current cycling?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036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Overview low current powering up to 6 kA</a:t>
            </a:r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977" y="1213950"/>
            <a:ext cx="8488045" cy="392700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0952480" y="2011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00" y="3514224"/>
            <a:ext cx="5438103" cy="27556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900" y="665693"/>
            <a:ext cx="10650635" cy="2755631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>
            <a:off x="2015978" y="2484901"/>
            <a:ext cx="690880" cy="17576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Help 7">
            <a:hlinkClick r:id="" action="ppaction://noaction" highlightClick="1"/>
          </p:cNvPr>
          <p:cNvSpPr/>
          <p:nvPr/>
        </p:nvSpPr>
        <p:spPr>
          <a:xfrm>
            <a:off x="1975338" y="3054428"/>
            <a:ext cx="772160" cy="618625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387124" y="3832273"/>
            <a:ext cx="4105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Massage training? </a:t>
            </a:r>
          </a:p>
          <a:p>
            <a:r>
              <a:rPr lang="nl-NL" smtClean="0"/>
              <a:t>When training advances, skip lower current level massages.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87124" y="5443551"/>
            <a:ext cx="47380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Current cycling needed</a:t>
            </a:r>
            <a:r>
              <a:rPr lang="en-US" smtClean="0"/>
              <a:t>? </a:t>
            </a:r>
          </a:p>
          <a:p>
            <a:r>
              <a:rPr lang="nl-NL" smtClean="0"/>
              <a:t>25 cycles per hour from 5 kA to 11.85 kA.</a:t>
            </a:r>
            <a:endParaRPr lang="en-US" smtClean="0"/>
          </a:p>
          <a:p>
            <a:r>
              <a:rPr lang="nl-NL" smtClean="0"/>
              <a:t>If yes, how many?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92554" y="0"/>
            <a:ext cx="10560000" cy="720000"/>
          </a:xfrm>
        </p:spPr>
        <p:txBody>
          <a:bodyPr/>
          <a:lstStyle/>
          <a:p>
            <a:r>
              <a:rPr lang="nl-NL" smtClean="0"/>
              <a:t>Overview high current powering &gt; 6 kA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4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Magnetic Measurements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662" y="1289538"/>
            <a:ext cx="5136945" cy="45133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8847" y="1200442"/>
            <a:ext cx="41050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Time </a:t>
            </a:r>
            <a:r>
              <a:rPr lang="nl-NL" smtClean="0"/>
              <a:t>needed: about </a:t>
            </a:r>
            <a:r>
              <a:rPr lang="nl-NL" smtClean="0"/>
              <a:t>1 to 1.5 day</a:t>
            </a:r>
          </a:p>
          <a:p>
            <a:endParaRPr lang="nl-NL"/>
          </a:p>
          <a:p>
            <a:r>
              <a:rPr lang="nl-NL" smtClean="0"/>
              <a:t>Complete </a:t>
            </a:r>
          </a:p>
          <a:p>
            <a:endParaRPr lang="nl-NL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99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Quench Heater current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35576" y="1061329"/>
            <a:ext cx="80611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smtClean="0"/>
              <a:t>Earlier magnets: </a:t>
            </a:r>
          </a:p>
          <a:p>
            <a:r>
              <a:rPr lang="nl-NL" smtClean="0"/>
              <a:t>Nominal 150 A was also maximum heater discharge current.</a:t>
            </a:r>
          </a:p>
          <a:p>
            <a:endParaRPr lang="nl-NL"/>
          </a:p>
          <a:p>
            <a:r>
              <a:rPr lang="nl-NL" b="1" smtClean="0"/>
              <a:t>Proposal:</a:t>
            </a:r>
          </a:p>
          <a:p>
            <a:r>
              <a:rPr lang="nl-NL" smtClean="0"/>
              <a:t>All verification tests and training I</a:t>
            </a:r>
            <a:r>
              <a:rPr lang="nl-NL" baseline="-25000" smtClean="0"/>
              <a:t>QH</a:t>
            </a:r>
            <a:r>
              <a:rPr lang="nl-NL" smtClean="0"/>
              <a:t> = 150 A</a:t>
            </a:r>
          </a:p>
          <a:p>
            <a:endParaRPr lang="nl-NL" smtClean="0"/>
          </a:p>
          <a:p>
            <a:r>
              <a:rPr lang="nl-NL" b="1" smtClean="0"/>
              <a:t>Additional tests</a:t>
            </a:r>
          </a:p>
          <a:p>
            <a:r>
              <a:rPr lang="nl-NL" smtClean="0"/>
              <a:t>CD1: 3 discharges of all heaters with I</a:t>
            </a:r>
            <a:r>
              <a:rPr lang="nl-NL" baseline="-25000" smtClean="0"/>
              <a:t>QH</a:t>
            </a:r>
            <a:r>
              <a:rPr lang="nl-NL" smtClean="0"/>
              <a:t>= 200 A at I</a:t>
            </a:r>
            <a:r>
              <a:rPr lang="nl-NL" baseline="-25000" smtClean="0"/>
              <a:t>magnet</a:t>
            </a:r>
            <a:r>
              <a:rPr lang="nl-NL" smtClean="0"/>
              <a:t> = 0 A </a:t>
            </a:r>
          </a:p>
          <a:p>
            <a:r>
              <a:rPr lang="nl-NL" smtClean="0"/>
              <a:t>CD1: 1 discharge  of </a:t>
            </a:r>
            <a:r>
              <a:rPr lang="nl-NL"/>
              <a:t>all heaters with I</a:t>
            </a:r>
            <a:r>
              <a:rPr lang="nl-NL" baseline="-25000"/>
              <a:t>QH</a:t>
            </a:r>
            <a:r>
              <a:rPr lang="nl-NL"/>
              <a:t>= 200 A at I</a:t>
            </a:r>
            <a:r>
              <a:rPr lang="nl-NL" baseline="-25000"/>
              <a:t>magnet</a:t>
            </a:r>
            <a:r>
              <a:rPr lang="nl-NL"/>
              <a:t> = </a:t>
            </a:r>
            <a:r>
              <a:rPr lang="nl-NL" smtClean="0"/>
              <a:t>11.85 kA </a:t>
            </a:r>
          </a:p>
          <a:p>
            <a:r>
              <a:rPr lang="nl-NL" smtClean="0"/>
              <a:t>CD2: </a:t>
            </a:r>
            <a:r>
              <a:rPr lang="nl-NL"/>
              <a:t>3 discharges of all heaters with I</a:t>
            </a:r>
            <a:r>
              <a:rPr lang="nl-NL" baseline="-25000"/>
              <a:t>QH</a:t>
            </a:r>
            <a:r>
              <a:rPr lang="nl-NL"/>
              <a:t>= 200 A at I</a:t>
            </a:r>
            <a:r>
              <a:rPr lang="nl-NL" baseline="-25000"/>
              <a:t>magnet</a:t>
            </a:r>
            <a:r>
              <a:rPr lang="nl-NL"/>
              <a:t> = 0 A </a:t>
            </a:r>
          </a:p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168965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87" t="9165" r="10061" b="3235"/>
          <a:stretch/>
        </p:blipFill>
        <p:spPr>
          <a:xfrm>
            <a:off x="1852551" y="3728109"/>
            <a:ext cx="3833142" cy="19106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415" y="105458"/>
            <a:ext cx="10560000" cy="720000"/>
          </a:xfrm>
        </p:spPr>
        <p:txBody>
          <a:bodyPr/>
          <a:lstStyle/>
          <a:p>
            <a:r>
              <a:rPr lang="nl-NL" smtClean="0"/>
              <a:t>Trim test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" t="2784" r="24325" b="25649"/>
          <a:stretch/>
        </p:blipFill>
        <p:spPr>
          <a:xfrm>
            <a:off x="1711569" y="638908"/>
            <a:ext cx="3974124" cy="3042138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2960077" y="1963615"/>
            <a:ext cx="5861" cy="22918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59769" y="1358908"/>
            <a:ext cx="540404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mtClean="0"/>
              <a:t>Trim already has been tested.</a:t>
            </a:r>
          </a:p>
          <a:p>
            <a:r>
              <a:rPr lang="nl-NL" smtClean="0"/>
              <a:t> </a:t>
            </a:r>
          </a:p>
          <a:p>
            <a:r>
              <a:rPr lang="nl-NL" smtClean="0"/>
              <a:t>Propose</a:t>
            </a:r>
            <a:r>
              <a:rPr lang="nl-NL" b="1" smtClean="0"/>
              <a:t> single cycle </a:t>
            </a:r>
            <a:r>
              <a:rPr lang="nl-NL" sz="1100" smtClean="0"/>
              <a:t>(to compare with nominal cycle in MBHA-002)</a:t>
            </a:r>
            <a:r>
              <a:rPr lang="nl-NL" smtClean="0"/>
              <a:t> </a:t>
            </a:r>
          </a:p>
          <a:p>
            <a:r>
              <a:rPr lang="nl-NL" smtClean="0"/>
              <a:t>50 A steps </a:t>
            </a:r>
            <a:r>
              <a:rPr lang="nl-NL" smtClean="0"/>
              <a:t>to 250 A, stay 2 hours</a:t>
            </a:r>
          </a:p>
          <a:p>
            <a:r>
              <a:rPr lang="nl-NL" smtClean="0"/>
              <a:t>Reduce to 220 A, stay 20 minutes</a:t>
            </a:r>
          </a:p>
          <a:p>
            <a:r>
              <a:rPr lang="nl-NL" smtClean="0"/>
              <a:t>Ramp down.</a:t>
            </a:r>
          </a:p>
          <a:p>
            <a:endParaRPr lang="nl-NL" smtClean="0"/>
          </a:p>
          <a:p>
            <a:endParaRPr lang="nl-NL"/>
          </a:p>
          <a:p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433772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Planning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23" y="1011836"/>
            <a:ext cx="11020954" cy="417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095289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C5D86E36-CFFE-4149-B856-9D3B5E66FBD6}" vid="{196B2FA9-7DA3-41C3-9C1B-BF9B535E51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</Template>
  <TotalTime>5773</TotalTime>
  <Words>487</Words>
  <Application>Microsoft Office PowerPoint</Application>
  <PresentationFormat>Widescreen</PresentationFormat>
  <Paragraphs>78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Wingdings</vt:lpstr>
      <vt:lpstr>HiLumi</vt:lpstr>
      <vt:lpstr>MBHA-001 test program discussion</vt:lpstr>
      <vt:lpstr>Quench Detection changes (uQDS cards)</vt:lpstr>
      <vt:lpstr>Changes compared to earlier cool down</vt:lpstr>
      <vt:lpstr>Overview low current powering up to 6 kA</vt:lpstr>
      <vt:lpstr>Overview high current powering &gt; 6 kA</vt:lpstr>
      <vt:lpstr>Magnetic Measurements</vt:lpstr>
      <vt:lpstr>Quench Heater current</vt:lpstr>
      <vt:lpstr>Trim test</vt:lpstr>
      <vt:lpstr>Planning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 Julio Mangiarotti</dc:creator>
  <cp:lastModifiedBy>Gerard Willering</cp:lastModifiedBy>
  <cp:revision>103</cp:revision>
  <dcterms:created xsi:type="dcterms:W3CDTF">2019-07-29T13:38:03Z</dcterms:created>
  <dcterms:modified xsi:type="dcterms:W3CDTF">2020-02-18T13:46:01Z</dcterms:modified>
</cp:coreProperties>
</file>