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26D"/>
    <a:srgbClr val="050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03" autoAdjust="0"/>
    <p:restoredTop sz="75714" autoAdjust="0"/>
  </p:normalViewPr>
  <p:slideViewPr>
    <p:cSldViewPr>
      <p:cViewPr varScale="1">
        <p:scale>
          <a:sx n="99" d="100"/>
          <a:sy n="99" d="100"/>
        </p:scale>
        <p:origin x="162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006A5-2FB3-4A41-A783-185B466DB43F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C8767-5938-4A9D-BFB6-DA802D66B6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78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17D7F-F200-4D4F-A17A-D2D6D844CB93}" type="datetimeFigureOut">
              <a:rPr lang="en-US" smtClean="0"/>
              <a:pPr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68617"/>
            <a:ext cx="5852172" cy="4389129"/>
          </a:xfrm>
        </p:spPr>
      </p:pic>
      <p:sp>
        <p:nvSpPr>
          <p:cNvPr id="5" name="TextBox 4"/>
          <p:cNvSpPr txBox="1"/>
          <p:nvPr/>
        </p:nvSpPr>
        <p:spPr>
          <a:xfrm>
            <a:off x="7162800" y="2057400"/>
            <a:ext cx="1707519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Flat top</a:t>
            </a:r>
          </a:p>
          <a:p>
            <a:pPr algn="ctr"/>
            <a:r>
              <a:rPr lang="en-US" dirty="0" smtClean="0"/>
              <a:t>N=2.3e11 ppb</a:t>
            </a:r>
          </a:p>
          <a:p>
            <a:pPr algn="ctr"/>
            <a:r>
              <a:rPr lang="en-US" dirty="0" err="1" smtClean="0"/>
              <a:t>Nbunches</a:t>
            </a:r>
            <a:r>
              <a:rPr lang="en-US" dirty="0" smtClean="0"/>
              <a:t>=2760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HL-LHC bunch by bunch tune shift: </a:t>
            </a:r>
            <a:r>
              <a:rPr lang="en-US" dirty="0" err="1" smtClean="0"/>
              <a:t>PyHEADTAIL</a:t>
            </a:r>
            <a:r>
              <a:rPr lang="en-US" dirty="0" smtClean="0"/>
              <a:t> multi-bunch simulation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39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8617"/>
            <a:ext cx="5852172" cy="4389129"/>
          </a:xfrm>
        </p:spPr>
      </p:pic>
      <p:sp>
        <p:nvSpPr>
          <p:cNvPr id="6" name="TextBox 5"/>
          <p:cNvSpPr txBox="1"/>
          <p:nvPr/>
        </p:nvSpPr>
        <p:spPr>
          <a:xfrm>
            <a:off x="7162800" y="2057400"/>
            <a:ext cx="1707519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Flat top</a:t>
            </a:r>
          </a:p>
          <a:p>
            <a:pPr algn="ctr"/>
            <a:r>
              <a:rPr lang="en-US" dirty="0" smtClean="0"/>
              <a:t>N=2.3e11 ppb</a:t>
            </a:r>
          </a:p>
          <a:p>
            <a:pPr algn="ctr"/>
            <a:r>
              <a:rPr lang="en-US" dirty="0" err="1" smtClean="0"/>
              <a:t>Nbunches</a:t>
            </a:r>
            <a:r>
              <a:rPr lang="en-US" dirty="0" smtClean="0"/>
              <a:t>=2760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HL-LHC bunch by bunch tune shift: </a:t>
            </a:r>
            <a:r>
              <a:rPr lang="en-US" dirty="0" err="1" smtClean="0"/>
              <a:t>PyHEADTAIL</a:t>
            </a:r>
            <a:r>
              <a:rPr lang="en-US" dirty="0" smtClean="0"/>
              <a:t> multi-bunch simulation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627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55565</TotalTime>
  <Words>30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HL-LHC bunch by bunch tune shift: PyHEADTAIL multi-bunch simulation</vt:lpstr>
      <vt:lpstr>HL-LHC bunch by bunch tune shift: PyHEADTAIL multi-bunch simulation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MKE heating with and without serigraphy</dc:title>
  <dc:creator>czannini</dc:creator>
  <cp:lastModifiedBy>Carlo Zannini</cp:lastModifiedBy>
  <cp:revision>975</cp:revision>
  <dcterms:created xsi:type="dcterms:W3CDTF">2012-06-18T14:13:36Z</dcterms:created>
  <dcterms:modified xsi:type="dcterms:W3CDTF">2020-03-09T09:04:46Z</dcterms:modified>
</cp:coreProperties>
</file>