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7"/>
  </p:notesMasterIdLst>
  <p:sldIdLst>
    <p:sldId id="256" r:id="rId2"/>
    <p:sldId id="266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9846A1-0757-43CD-A89D-3BD95A8916C9}" v="9" dt="2019-12-11T21:14:50.4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rner, Daniel (turnerd2) (Student)" userId="2e3747d3-119f-4515-af4e-0aac6fc3cc3c" providerId="ADAL" clId="{74CEB81D-1CA2-41DF-B27C-CAC02DEE8427}"/>
    <pc:docChg chg="modSld">
      <pc:chgData name="Turner, Daniel (turnerd2) (Student)" userId="2e3747d3-119f-4515-af4e-0aac6fc3cc3c" providerId="ADAL" clId="{74CEB81D-1CA2-41DF-B27C-CAC02DEE8427}" dt="2019-12-11T21:17:48.720" v="27" actId="20577"/>
      <pc:docMkLst>
        <pc:docMk/>
      </pc:docMkLst>
      <pc:sldChg chg="addSp delSp modSp">
        <pc:chgData name="Turner, Daniel (turnerd2) (Student)" userId="2e3747d3-119f-4515-af4e-0aac6fc3cc3c" providerId="ADAL" clId="{74CEB81D-1CA2-41DF-B27C-CAC02DEE8427}" dt="2019-12-11T21:17:48.720" v="27" actId="20577"/>
        <pc:sldMkLst>
          <pc:docMk/>
          <pc:sldMk cId="2546994911" sldId="264"/>
        </pc:sldMkLst>
        <pc:spChg chg="mod">
          <ac:chgData name="Turner, Daniel (turnerd2) (Student)" userId="2e3747d3-119f-4515-af4e-0aac6fc3cc3c" providerId="ADAL" clId="{74CEB81D-1CA2-41DF-B27C-CAC02DEE8427}" dt="2019-12-11T21:17:48.720" v="27" actId="20577"/>
          <ac:spMkLst>
            <pc:docMk/>
            <pc:sldMk cId="2546994911" sldId="264"/>
            <ac:spMk id="2" creationId="{75DF4C5B-7CE1-4643-AF02-F313E323C1A7}"/>
          </ac:spMkLst>
        </pc:spChg>
        <pc:spChg chg="del">
          <ac:chgData name="Turner, Daniel (turnerd2) (Student)" userId="2e3747d3-119f-4515-af4e-0aac6fc3cc3c" providerId="ADAL" clId="{74CEB81D-1CA2-41DF-B27C-CAC02DEE8427}" dt="2019-12-11T21:13:34.620" v="0"/>
          <ac:spMkLst>
            <pc:docMk/>
            <pc:sldMk cId="2546994911" sldId="264"/>
            <ac:spMk id="3" creationId="{FF61FE6C-9C0E-437F-85B4-F92740EBD442}"/>
          </ac:spMkLst>
        </pc:spChg>
        <pc:graphicFrameChg chg="add mod">
          <ac:chgData name="Turner, Daniel (turnerd2) (Student)" userId="2e3747d3-119f-4515-af4e-0aac6fc3cc3c" providerId="ADAL" clId="{74CEB81D-1CA2-41DF-B27C-CAC02DEE8427}" dt="2019-12-11T21:14:29.681" v="7" actId="14100"/>
          <ac:graphicFrameMkLst>
            <pc:docMk/>
            <pc:sldMk cId="2546994911" sldId="264"/>
            <ac:graphicFrameMk id="4" creationId="{AA277CC4-9E3F-4486-8888-846AE34B559A}"/>
          </ac:graphicFrameMkLst>
        </pc:graphicFrameChg>
        <pc:picChg chg="add mod">
          <ac:chgData name="Turner, Daniel (turnerd2) (Student)" userId="2e3747d3-119f-4515-af4e-0aac6fc3cc3c" providerId="ADAL" clId="{74CEB81D-1CA2-41DF-B27C-CAC02DEE8427}" dt="2019-12-11T21:14:58.084" v="11" actId="1076"/>
          <ac:picMkLst>
            <pc:docMk/>
            <pc:sldMk cId="2546994911" sldId="264"/>
            <ac:picMk id="5" creationId="{D7419159-F4F3-4511-8BE7-3FC99D01ED2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06F7A-05D4-4BFF-9500-1366B08794BA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A7EDA-F632-48D1-B2AA-B67E4694D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96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05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7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5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45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93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37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44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88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20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30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D229DA8-5F30-430A-9D63-C705A6DF4E92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540E92F-6C4F-40B9-A837-40E001D4494E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44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Field penetration experiment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Daniel Turner </a:t>
            </a:r>
          </a:p>
        </p:txBody>
      </p:sp>
    </p:spTree>
    <p:extLst>
      <p:ext uri="{BB962C8B-B14F-4D97-AF65-F5344CB8AC3E}">
        <p14:creationId xmlns:p14="http://schemas.microsoft.com/office/powerpoint/2010/main" val="7697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590" y="0"/>
            <a:ext cx="7170089" cy="743447"/>
          </a:xfrm>
        </p:spPr>
        <p:txBody>
          <a:bodyPr/>
          <a:lstStyle/>
          <a:p>
            <a:r>
              <a:rPr lang="en-GB" dirty="0" smtClean="0"/>
              <a:t>Previous facility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" t="4507" r="7135" b="5310"/>
          <a:stretch/>
        </p:blipFill>
        <p:spPr>
          <a:xfrm>
            <a:off x="3747052" y="802137"/>
            <a:ext cx="7881731" cy="52617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8" y="0"/>
            <a:ext cx="774542" cy="53977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29"/>
          <a:stretch/>
        </p:blipFill>
        <p:spPr>
          <a:xfrm>
            <a:off x="2989738" y="-1"/>
            <a:ext cx="774542" cy="37768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6"/>
          <a:stretch/>
        </p:blipFill>
        <p:spPr>
          <a:xfrm>
            <a:off x="2989738" y="4452930"/>
            <a:ext cx="774542" cy="161093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21351" y="3776870"/>
            <a:ext cx="45719" cy="6760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1331843" y="4114900"/>
            <a:ext cx="1550505" cy="2086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69432" y="1620079"/>
            <a:ext cx="1816921" cy="168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743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 dirty="0"/>
              <a:t>New facility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895" y="2741615"/>
            <a:ext cx="2399089" cy="37626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148" r="5109"/>
          <a:stretch/>
        </p:blipFill>
        <p:spPr>
          <a:xfrm>
            <a:off x="5100984" y="1766257"/>
            <a:ext cx="2247901" cy="4738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998" y="1185629"/>
            <a:ext cx="2373976" cy="53186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56" y="2741615"/>
            <a:ext cx="2605326" cy="37626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0946" y="1185629"/>
            <a:ext cx="2382767" cy="531867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AFFF8C8-4576-4A11-82C2-524030AC280D}"/>
              </a:ext>
            </a:extLst>
          </p:cNvPr>
          <p:cNvCxnSpPr/>
          <p:nvPr/>
        </p:nvCxnSpPr>
        <p:spPr>
          <a:xfrm>
            <a:off x="68287" y="3288320"/>
            <a:ext cx="11692304" cy="0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4266ABB-DB29-4289-9628-9AB53E072F28}"/>
              </a:ext>
            </a:extLst>
          </p:cNvPr>
          <p:cNvCxnSpPr/>
          <p:nvPr/>
        </p:nvCxnSpPr>
        <p:spPr>
          <a:xfrm>
            <a:off x="68287" y="5058504"/>
            <a:ext cx="11692304" cy="0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0221433-0D80-470C-8C2C-7CBC5874362C}"/>
              </a:ext>
            </a:extLst>
          </p:cNvPr>
          <p:cNvSpPr txBox="1"/>
          <p:nvPr/>
        </p:nvSpPr>
        <p:spPr>
          <a:xfrm>
            <a:off x="4480560" y="4622961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Stage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6555CE-0AB2-4DD7-A1AB-551FD3655249}"/>
              </a:ext>
            </a:extLst>
          </p:cNvPr>
          <p:cNvSpPr txBox="1"/>
          <p:nvPr/>
        </p:nvSpPr>
        <p:spPr>
          <a:xfrm>
            <a:off x="4480560" y="2841167"/>
            <a:ext cx="164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Stage 2</a:t>
            </a:r>
          </a:p>
        </p:txBody>
      </p:sp>
    </p:spTree>
    <p:extLst>
      <p:ext uri="{BB962C8B-B14F-4D97-AF65-F5344CB8AC3E}">
        <p14:creationId xmlns:p14="http://schemas.microsoft.com/office/powerpoint/2010/main" val="300014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7" r="37157" b="12216"/>
          <a:stretch/>
        </p:blipFill>
        <p:spPr>
          <a:xfrm>
            <a:off x="6553199" y="1448079"/>
            <a:ext cx="4290392" cy="47932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" t="19564" r="11184" b="26667"/>
          <a:stretch/>
        </p:blipFill>
        <p:spPr>
          <a:xfrm>
            <a:off x="1212574" y="1473339"/>
            <a:ext cx="3796748" cy="474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0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All parts have been machined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000"/>
                </a:solidFill>
              </a:rPr>
              <a:t>Thermal radiation shields need to be soldered then cleaned.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Joins from Low temperature superconducting magnet -&gt; High temperature superconducting magnet -&gt; Normal conducting power supply   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Will be taken to Rutherford Appleton Laboratory for this.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Electronics need to be wired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51229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3051</TotalTime>
  <Words>61</Words>
  <Application>Microsoft Office PowerPoint</Application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Retrospect</vt:lpstr>
      <vt:lpstr>Field penetration experiment</vt:lpstr>
      <vt:lpstr>Previous facility</vt:lpstr>
      <vt:lpstr>New facility </vt:lpstr>
      <vt:lpstr>PowerPoint Presentation</vt:lpstr>
      <vt:lpstr>Next Steps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Turner, Daniel (Lancaster Uni.,DL,-)</dc:creator>
  <cp:lastModifiedBy>Turner, Daniel (turnerd2) (Student)</cp:lastModifiedBy>
  <cp:revision>35</cp:revision>
  <dcterms:created xsi:type="dcterms:W3CDTF">2019-09-16T14:42:15Z</dcterms:created>
  <dcterms:modified xsi:type="dcterms:W3CDTF">2020-02-19T17:42:43Z</dcterms:modified>
</cp:coreProperties>
</file>