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21" autoAdjust="0"/>
    <p:restoredTop sz="94660"/>
  </p:normalViewPr>
  <p:slideViewPr>
    <p:cSldViewPr snapToGrid="0">
      <p:cViewPr varScale="1">
        <p:scale>
          <a:sx n="121" d="100"/>
          <a:sy n="121" d="100"/>
        </p:scale>
        <p:origin x="17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FA171B-BA6F-4CC5-8FB6-F4EF9C7016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F02382-AA9B-4326-AC35-400A08AD04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6507EE-5630-4AA4-85F6-D08F173A03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DF0577-A473-4B55-93E8-151E432A4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BED68B0-A7F7-4224-87FC-6A9FBCA294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4754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2EC757-353F-42A0-B8F7-2A4E4C8334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7422EAB-B1CB-4424-976B-EA3F384B158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A82E7D-A458-4024-9A7A-65205536747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FB520D-AFB1-43DC-8708-65440A54EF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4641CD-5B1D-4675-A1D3-FB3DCA55EC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28951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8BAD36-A26F-4508-A0B1-0566D4FFD4E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649AFFA-BC23-4F8C-AEF8-4E1668CE5F2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5677D8-A920-4364-9863-5F21CF887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CC5CF8-6B96-414D-B768-FAD8B79EC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E6F610-DBCA-4C86-B817-8685829B8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83515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240561-A18F-4655-A2E5-B2F7FB6B5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E78E3B-AC8B-429D-BA35-5C07D9A5F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C3274D-23F9-4DA3-A280-A7431E9C60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200FA05-992F-4333-81A2-FCD433369B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2073F9-9B14-4C30-85A2-52DD1480A7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755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D00018-9181-4099-9C3F-723C3F39EB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682A6AA-B353-4019-87CF-F49D5BBEFD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11A4C-F008-4AE5-A8F0-D9751BC80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F6BDDA-776B-40BE-BB06-B95383FF1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6EA0CC-A8F4-4A58-8F5D-20C6F782E0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460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B87D64-55A8-4595-8006-1A377E05D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B3766E-9146-4558-9B60-606B30B1568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D5294A3-2EEF-4B2C-9FD1-F51E6379F8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EF456C6-FE79-4E07-9B09-A86E182E31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EBCD851-6FF3-4882-8B1D-478EE8CE7E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386E83-2AE0-45DF-B129-759577B858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86220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073EC5-0C64-4605-AA8D-770A4D45C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94E8047-776A-472C-9BB4-DB041DB9563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FEFC908-2073-4E4D-BC28-A48386F1D68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5503897-65E4-495E-BA14-D56C2220528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22A34F-56F4-44EA-8A0E-75813EE9925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BB253B4-1EF9-4DCC-8D81-A4DCB06AFE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80E6B2-D348-49E3-8F58-EA1FE29E80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A404BA7-23B5-4793-8735-2F54B7B08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7998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FA50AE-284A-4B56-8B20-14F56982E3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D3088A8-2F0A-4514-953C-D610882319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0CB5BA4-10B4-40E5-84AA-F01DCDB357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42BABE2-693C-4708-B8C5-96EB9BFCC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01349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43B8C064-A1FF-42D3-B269-9464CB8B4B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B33FF3A-B431-4724-B85A-91061CB4E9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9DFBC-C484-4556-8B3F-9970E4BE82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22256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9E92A3-BDFA-4307-9B7B-206A1E73D2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312AE8-9468-468E-914C-1AF72A86C2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57B3166-A977-4CEE-B27A-35F2D34575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EE15DE2-7578-4EDB-BDE0-C039F0DF61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A0AD0BE-9BA6-48CF-82B1-BD2F858AEC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C5B83B-0389-426E-9C9C-092B519C8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8891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0A4D1-3DF3-4F07-801B-914C507F55E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A30AA09-A2CD-42AD-8EEB-07F51C5196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BA971B-FD3D-46E2-800E-CD7D42FEE4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ECA4342-26F9-418E-92B4-DE402483F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F480549-10F3-4EE4-9B6E-3AC059E9AC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AC5888E-5A08-43C7-BF32-D6AEF3ECA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1421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5E4FAAC-8ADC-44F4-8503-D5EF257C85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881E63-5CA0-4CAD-A4D3-6BE1327F9A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5D83F93-A71C-4E2E-9FD8-179EA936D8D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AB158E-BDBA-4674-A41B-75E163FF5A35}" type="datetimeFigureOut">
              <a:rPr lang="en-US" smtClean="0"/>
              <a:t>2/20/20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8C8760-AD64-4196-AD4B-2673E422714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38CAF4-A896-472D-85C6-BC5E903E727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E19E1-2ADA-4FAB-A34B-6F513C4C18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5098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46E926-5306-43F3-91DC-0C46EE467A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14866"/>
            <a:ext cx="10515600" cy="616652"/>
          </a:xfrm>
        </p:spPr>
        <p:txBody>
          <a:bodyPr>
            <a:normAutofit fontScale="90000"/>
          </a:bodyPr>
          <a:lstStyle/>
          <a:p>
            <a:r>
              <a:rPr lang="en-US" dirty="0"/>
              <a:t>Sub-committee 6</a:t>
            </a:r>
          </a:p>
        </p:txBody>
      </p:sp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8CDBE43F-6B72-4181-A33E-21A46917C0C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5172830"/>
              </p:ext>
            </p:extLst>
          </p:nvPr>
        </p:nvGraphicFramePr>
        <p:xfrm>
          <a:off x="838200" y="603213"/>
          <a:ext cx="10515600" cy="5562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88394">
                  <a:extLst>
                    <a:ext uri="{9D8B030D-6E8A-4147-A177-3AD203B41FA5}">
                      <a16:colId xmlns:a16="http://schemas.microsoft.com/office/drawing/2014/main" val="2240926016"/>
                    </a:ext>
                  </a:extLst>
                </a:gridCol>
                <a:gridCol w="1973179">
                  <a:extLst>
                    <a:ext uri="{9D8B030D-6E8A-4147-A177-3AD203B41FA5}">
                      <a16:colId xmlns:a16="http://schemas.microsoft.com/office/drawing/2014/main" val="398664822"/>
                    </a:ext>
                  </a:extLst>
                </a:gridCol>
                <a:gridCol w="2204185">
                  <a:extLst>
                    <a:ext uri="{9D8B030D-6E8A-4147-A177-3AD203B41FA5}">
                      <a16:colId xmlns:a16="http://schemas.microsoft.com/office/drawing/2014/main" val="3417443971"/>
                    </a:ext>
                  </a:extLst>
                </a:gridCol>
                <a:gridCol w="1867301">
                  <a:extLst>
                    <a:ext uri="{9D8B030D-6E8A-4147-A177-3AD203B41FA5}">
                      <a16:colId xmlns:a16="http://schemas.microsoft.com/office/drawing/2014/main" val="4255234737"/>
                    </a:ext>
                  </a:extLst>
                </a:gridCol>
                <a:gridCol w="1882541">
                  <a:extLst>
                    <a:ext uri="{9D8B030D-6E8A-4147-A177-3AD203B41FA5}">
                      <a16:colId xmlns:a16="http://schemas.microsoft.com/office/drawing/2014/main" val="153721161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Student 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Country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ICTP #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Gender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LDC Status (y/n)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90459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Mohamed </a:t>
                      </a:r>
                      <a:r>
                        <a:rPr lang="en-US" dirty="0" err="1"/>
                        <a:t>Saleck</a:t>
                      </a:r>
                      <a:r>
                        <a:rPr lang="en-US" dirty="0"/>
                        <a:t> HEYINE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Mauritania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163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993639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Toivo</a:t>
                      </a:r>
                      <a:r>
                        <a:rPr lang="en-US" dirty="0"/>
                        <a:t> MABOTE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Mozambique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277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765717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Kizito NDHIHOKUBWAYO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Rwanda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66918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Benise</a:t>
                      </a:r>
                      <a:r>
                        <a:rPr lang="en-US" dirty="0"/>
                        <a:t> NIYIKIZA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Rwanda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378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77232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Faten</a:t>
                      </a:r>
                      <a:r>
                        <a:rPr lang="en-US" dirty="0"/>
                        <a:t> BOUGAMHA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Tunisia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873652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Montassar</a:t>
                      </a:r>
                      <a:r>
                        <a:rPr lang="en-US" dirty="0"/>
                        <a:t> CHAABANI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Tunisia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91711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Nizar CHAWECHY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Tunisia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132916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Kaouther</a:t>
                      </a:r>
                      <a:r>
                        <a:rPr lang="en-US" dirty="0"/>
                        <a:t> ESSALAH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Tunisia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81241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Mana HSOUNA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Tunisia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429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7706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Soumaya</a:t>
                      </a:r>
                      <a:r>
                        <a:rPr lang="en-US" dirty="0"/>
                        <a:t> MANAI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Tunisia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3687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Ahmed MARZOUKI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Tunisia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88152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Hadhemi</a:t>
                      </a:r>
                      <a:r>
                        <a:rPr lang="en-US" dirty="0"/>
                        <a:t> NFISSI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/>
                        <a:t>Tunisia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b="1" dirty="0"/>
                        <a:t>433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/>
                        <a:t>N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65781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Alternate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22047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David WALIGO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Uganda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438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4715213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FCFFDEC-FC1A-4781-8807-F16555C09E86}"/>
              </a:ext>
            </a:extLst>
          </p:cNvPr>
          <p:cNvSpPr txBox="1"/>
          <p:nvPr/>
        </p:nvSpPr>
        <p:spPr>
          <a:xfrm>
            <a:off x="838200" y="6169709"/>
            <a:ext cx="9643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Doreen KALEMBE, F, Uganda (#436) should be encouraged to participate in ACP so we do not miss out on her talent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06856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208</TotalTime>
  <Words>120</Words>
  <Application>Microsoft Macintosh PowerPoint</Application>
  <PresentationFormat>Widescreen</PresentationFormat>
  <Paragraphs>73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Sub-committee 6</vt:lpstr>
    </vt:vector>
  </TitlesOfParts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Sub-committee 6</dc:title>
  <dc:creator>Gray, Julia</dc:creator>
  <cp:lastModifiedBy>Ketevi Adikle Assamagan</cp:lastModifiedBy>
  <cp:revision>4</cp:revision>
  <dcterms:created xsi:type="dcterms:W3CDTF">2020-02-20T15:49:56Z</dcterms:created>
  <dcterms:modified xsi:type="dcterms:W3CDTF">2020-02-20T20:05:53Z</dcterms:modified>
</cp:coreProperties>
</file>