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0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726833-C40F-4084-95C9-7A563DDF2EC0}" v="62" dt="2021-11-04T10:23:42.812"/>
    <p1510:client id="{D7E62C36-1FD2-4FB1-94D7-F65698B5D6E7}" v="406" dt="2021-11-04T10:52:59.739"/>
    <p1510:client id="{FED8F90E-6C95-D10E-C6A5-497CE6204108}" v="6" dt="2021-11-04T10:43:25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0B27210-D0CA-4654-B3E3-9ABB4F178E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3800">
                <a:solidFill>
                  <a:schemeClr val="bg1"/>
                </a:solidFill>
                <a:cs typeface="Calibri Light"/>
              </a:rPr>
              <a:t>Enhancing CERN's Educational resources database to test, evaluate and design science workshops </a:t>
            </a:r>
            <a:endParaRPr lang="en-US" sz="3800">
              <a:solidFill>
                <a:schemeClr val="bg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1DB7C82F-AB7E-4F0C-B829-FA1B9C4151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70B66945-4967-4040-926D-DCA44313CD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Logo&#10;&#10;Description automatically generated">
            <a:extLst>
              <a:ext uri="{FF2B5EF4-FFF2-40B4-BE49-F238E27FC236}">
                <a16:creationId xmlns="" xmlns:a16="http://schemas.microsoft.com/office/drawing/2014/main" id="{05BC7DC5-02BA-4F01-948A-C6B56A554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57" y="489204"/>
            <a:ext cx="3947492" cy="45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6295E7F-EA66-480B-B001-C8BE7CD619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320040" y="4892040"/>
            <a:ext cx="11548872" cy="1645920"/>
          </a:xfrm>
          <a:prstGeom prst="rect">
            <a:avLst/>
          </a:prstGeom>
          <a:solidFill>
            <a:srgbClr val="262626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B43DDD3-BC4D-464A-B621-2748F839A8D2}"/>
              </a:ext>
            </a:extLst>
          </p:cNvPr>
          <p:cNvSpPr txBox="1"/>
          <p:nvPr/>
        </p:nvSpPr>
        <p:spPr>
          <a:xfrm>
            <a:off x="718686" y="5091762"/>
            <a:ext cx="7484787" cy="126458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Database </a:t>
            </a:r>
          </a:p>
        </p:txBody>
      </p:sp>
      <p:pic>
        <p:nvPicPr>
          <p:cNvPr id="5" name="Picture 5" descr="Table&#10;&#10;Description automatically generated">
            <a:extLst>
              <a:ext uri="{FF2B5EF4-FFF2-40B4-BE49-F238E27FC236}">
                <a16:creationId xmlns="" xmlns:a16="http://schemas.microsoft.com/office/drawing/2014/main" id="{72691315-A56C-4940-A490-16FA9DFBB5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3"/>
          <a:stretch/>
        </p:blipFill>
        <p:spPr>
          <a:xfrm>
            <a:off x="320040" y="320040"/>
            <a:ext cx="11548872" cy="446227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E126E481-B945-4179-BD79-05E96E9B29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31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23AC064-BC96-4F32-8AE1-B2FD387548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020CE7-014B-4B57-9408-8117BF079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116048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600" dirty="0">
                <a:solidFill>
                  <a:srgbClr val="FFFFFF"/>
                </a:solidFill>
              </a:rPr>
              <a:t/>
            </a:r>
            <a:br>
              <a:rPr lang="en-US" sz="4600" dirty="0">
                <a:solidFill>
                  <a:srgbClr val="FFFFFF"/>
                </a:solidFill>
              </a:rPr>
            </a:br>
            <a:r>
              <a:rPr lang="en-US" sz="4600">
                <a:solidFill>
                  <a:srgbClr val="FFFFFF"/>
                </a:solidFill>
              </a:rPr>
              <a:t>Evaluate </a:t>
            </a:r>
            <a:r>
              <a:rPr lang="en-US" sz="4600" dirty="0">
                <a:solidFill>
                  <a:srgbClr val="FFFFFF"/>
                </a:solidFill>
              </a:rPr>
              <a:t/>
            </a:r>
            <a:br>
              <a:rPr lang="en-US" sz="4600" dirty="0">
                <a:solidFill>
                  <a:srgbClr val="FFFFFF"/>
                </a:solidFill>
              </a:rPr>
            </a:br>
            <a:r>
              <a:rPr lang="en-US" sz="4600">
                <a:solidFill>
                  <a:srgbClr val="FFFFFF"/>
                </a:solidFill>
              </a:rPr>
              <a:t>Moon shelter &amp; Jet of steam from boiling flask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7E7C77BC-7138-40B1-A15B-20F57A49462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A picture containing linedrawing&#10;&#10;Description automatically generated">
            <a:extLst>
              <a:ext uri="{FF2B5EF4-FFF2-40B4-BE49-F238E27FC236}">
                <a16:creationId xmlns="" xmlns:a16="http://schemas.microsoft.com/office/drawing/2014/main" id="{DBE74C27-B80C-4E26-A058-28C1B93B7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303" y="2326177"/>
            <a:ext cx="2438558" cy="39976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DB146403-F3D6-484B-B2ED-97F9565D03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5690A732-3075-4FF0-85D9-3819202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18" y="2646744"/>
            <a:ext cx="5455917" cy="3068952"/>
          </a:xfrm>
          <a:prstGeom prst="rect">
            <a:avLst/>
          </a:prstGeom>
        </p:spPr>
      </p:pic>
      <p:pic>
        <p:nvPicPr>
          <p:cNvPr id="6" name="Content Placeholder 5" descr="Graphical user interface, application&#10;&#10;Description automatically generated">
            <a:extLst>
              <a:ext uri="{FF2B5EF4-FFF2-40B4-BE49-F238E27FC236}">
                <a16:creationId xmlns="" xmlns:a16="http://schemas.microsoft.com/office/drawing/2014/main" id="{94C1828F-1DB8-4282-BB2A-D8E3E48C6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92135" y="1613734"/>
            <a:ext cx="9848286" cy="6096770"/>
          </a:xfrm>
        </p:spPr>
      </p:pic>
    </p:spTree>
    <p:extLst>
      <p:ext uri="{BB962C8B-B14F-4D97-AF65-F5344CB8AC3E}">
        <p14:creationId xmlns:p14="http://schemas.microsoft.com/office/powerpoint/2010/main" val="221881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28F64C6-FE22-4FC1-A763-DFCC514811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40D9EF-ED4E-4BA8-A6DB-9592E562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Test</a:t>
            </a:r>
            <a:b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Different experiments  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="" xmlns:a16="http://schemas.microsoft.com/office/drawing/2014/main" id="{C9A01522-734F-46EC-80BD-3ACCAA3F96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097" b="25224"/>
          <a:stretch/>
        </p:blipFill>
        <p:spPr>
          <a:xfrm>
            <a:off x="8253937" y="278601"/>
            <a:ext cx="4151681" cy="3026834"/>
          </a:xfrm>
          <a:prstGeom prst="rect">
            <a:avLst/>
          </a:prstGeom>
        </p:spPr>
      </p:pic>
      <p:pic>
        <p:nvPicPr>
          <p:cNvPr id="4" name="Picture 4" descr="A picture containing indoor, pink&#10;&#10;Description automatically generated">
            <a:extLst>
              <a:ext uri="{FF2B5EF4-FFF2-40B4-BE49-F238E27FC236}">
                <a16:creationId xmlns="" xmlns:a16="http://schemas.microsoft.com/office/drawing/2014/main" id="{E4DADB73-242E-44F0-B4B2-DF118FD7C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458" r="-3" b="30202"/>
          <a:stretch/>
        </p:blipFill>
        <p:spPr>
          <a:xfrm>
            <a:off x="469778" y="336111"/>
            <a:ext cx="3535590" cy="298581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5C34627B-48E6-4F4D-B843-97717A86B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075C1013-ACF7-4486-ACB9-41CCA2FFA2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46" r="2137" b="-1"/>
          <a:stretch/>
        </p:blipFill>
        <p:spPr>
          <a:xfrm>
            <a:off x="4142012" y="332035"/>
            <a:ext cx="3987924" cy="2926192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="" xmlns:a16="http://schemas.microsoft.com/office/drawing/2014/main" id="{CC70D5E2-582D-4023-AC1B-5B7DCF290F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053" r="1" b="12688"/>
          <a:stretch/>
        </p:blipFill>
        <p:spPr>
          <a:xfrm>
            <a:off x="3805068" y="1342526"/>
            <a:ext cx="5667824" cy="476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12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A1E9A-1F16-4B7D-B897-E905EE2D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672" y="910484"/>
            <a:ext cx="4595071" cy="173176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/>
              <a:t>Design </a:t>
            </a:r>
            <a:r>
              <a:rPr lang="en-US" dirty="0"/>
              <a:t/>
            </a:r>
            <a:br>
              <a:rPr lang="en-US" dirty="0"/>
            </a:br>
            <a:r>
              <a:rPr lang="en-US"/>
              <a:t>3D printed Hovercraft 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003713C1-2FB2-413B-BF91-3AE41726FB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0991" y="3474720"/>
            <a:ext cx="6100914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90795B4D-5022-4A7F-A01D-8D880B7CDB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999584" y="0"/>
            <a:ext cx="6192415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AFD19018-DE7C-4796-ADF2-AD2EB0FC0D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5999" y="0"/>
            <a:ext cx="3002281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F177CCE1-6211-4505-BDC1-7DDEFD8655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42" b="41053"/>
          <a:stretch/>
        </p:blipFill>
        <p:spPr>
          <a:xfrm>
            <a:off x="6099249" y="666791"/>
            <a:ext cx="3007634" cy="169913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B1A0A2C2-4F85-44AF-8708-8DCA4B550C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189624" y="0"/>
            <a:ext cx="3002281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A picture containing indoor, kitchen, appliance&#10;&#10;Description automatically generated">
            <a:extLst>
              <a:ext uri="{FF2B5EF4-FFF2-40B4-BE49-F238E27FC236}">
                <a16:creationId xmlns="" xmlns:a16="http://schemas.microsoft.com/office/drawing/2014/main" id="{8D492875-7D44-479B-9BD2-DACD184A2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13730" y="5434"/>
            <a:ext cx="2500557" cy="3372416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="" xmlns:a16="http://schemas.microsoft.com/office/drawing/2014/main" id="{B94D5A25-0ACB-43F0-BF16-06D28CBB51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" b="160"/>
          <a:stretch/>
        </p:blipFill>
        <p:spPr>
          <a:xfrm>
            <a:off x="6096675" y="3532228"/>
            <a:ext cx="6138256" cy="313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12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7383B190-6BFB-422F-B667-06B7B25F09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DCA98F-B689-462F-97A2-FB126D40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Other </a:t>
            </a:r>
          </a:p>
        </p:txBody>
      </p:sp>
      <p:pic>
        <p:nvPicPr>
          <p:cNvPr id="5" name="Picture 5" descr="A picture containing person&#10;&#10;Description automatically generated">
            <a:extLst>
              <a:ext uri="{FF2B5EF4-FFF2-40B4-BE49-F238E27FC236}">
                <a16:creationId xmlns="" xmlns:a16="http://schemas.microsoft.com/office/drawing/2014/main" id="{5378E4CB-1AEF-48F5-989F-7B3992D4F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1" r="4813" b="2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ED28E597-4AF8-4D69-A9AB-A1EDC6156B0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C5A71522-0A7C-4F8A-9EBA-359CE0F36C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82" r="3" b="3"/>
          <a:stretch/>
        </p:blipFill>
        <p:spPr>
          <a:xfrm>
            <a:off x="317635" y="3509433"/>
            <a:ext cx="4160452" cy="3026833"/>
          </a:xfrm>
          <a:prstGeom prst="rect">
            <a:avLst/>
          </a:prstGeom>
        </p:spPr>
      </p:pic>
      <p:pic>
        <p:nvPicPr>
          <p:cNvPr id="7" name="Picture 7" descr="Graphical user interface, text, application&#10;&#10;Description automatically generated">
            <a:extLst>
              <a:ext uri="{FF2B5EF4-FFF2-40B4-BE49-F238E27FC236}">
                <a16:creationId xmlns="" xmlns:a16="http://schemas.microsoft.com/office/drawing/2014/main" id="{300E8502-8DC0-4A51-BA70-A293EEF92B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26" t="31481" r="24607" b="28704"/>
          <a:stretch/>
        </p:blipFill>
        <p:spPr>
          <a:xfrm>
            <a:off x="440097" y="299965"/>
            <a:ext cx="3866549" cy="304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36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16C5FA50-8D52-4617-AF91-5C7B1C8352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0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9C61C6-0E17-4D98-8DD7-14C2F2FD5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Thank you for listening </a:t>
            </a:r>
          </a:p>
        </p:txBody>
      </p:sp>
      <p:sp>
        <p:nvSpPr>
          <p:cNvPr id="11" name="Rounded Rectangle 9">
            <a:extLst>
              <a:ext uri="{FF2B5EF4-FFF2-40B4-BE49-F238E27FC236}">
                <a16:creationId xmlns="" xmlns:a16="http://schemas.microsoft.com/office/drawing/2014/main" id="{E223798C-12AD-4B0C-A50C-D676347D67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F8EEEBD4-AE6D-494C-8072-AC22CA5BBE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645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272722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21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Enhancing CERN's Educational resources database to test, evaluate and design science workshops </vt:lpstr>
      <vt:lpstr>PowerPoint Presentation</vt:lpstr>
      <vt:lpstr> Evaluate  Moon shelter &amp; Jet of steam from boiling flask</vt:lpstr>
      <vt:lpstr>Test Different experiments  </vt:lpstr>
      <vt:lpstr>Design  3D printed Hovercraft </vt:lpstr>
      <vt:lpstr>Other </vt:lpstr>
      <vt:lpstr>Thank you for listening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Heyvaert</dc:creator>
  <cp:lastModifiedBy>Julie Heyvaert</cp:lastModifiedBy>
  <cp:revision>313</cp:revision>
  <dcterms:created xsi:type="dcterms:W3CDTF">2021-11-04T09:05:09Z</dcterms:created>
  <dcterms:modified xsi:type="dcterms:W3CDTF">2021-11-05T09:52:20Z</dcterms:modified>
</cp:coreProperties>
</file>