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1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/>
          <p:nvPr/>
        </p:nvPicPr>
        <p:blipFill>
          <a:blip r:embed="rId14"/>
          <a:stretch/>
        </p:blipFill>
        <p:spPr>
          <a:xfrm>
            <a:off x="5261760" y="2603520"/>
            <a:ext cx="1666440" cy="1648080"/>
          </a:xfrm>
          <a:prstGeom prst="rect">
            <a:avLst/>
          </a:prstGeom>
          <a:ln>
            <a:noFill/>
          </a:ln>
        </p:spPr>
      </p:pic>
      <p:pic>
        <p:nvPicPr>
          <p:cNvPr id="5" name="Picture 3"/>
          <p:cNvPicPr/>
          <p:nvPr/>
        </p:nvPicPr>
        <p:blipFill>
          <a:blip r:embed="rId15"/>
          <a:stretch/>
        </p:blipFill>
        <p:spPr>
          <a:xfrm>
            <a:off x="-46080" y="0"/>
            <a:ext cx="12243600" cy="690804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/>
          <p:cNvPicPr/>
          <p:nvPr/>
        </p:nvPicPr>
        <p:blipFill>
          <a:blip r:embed="rId14"/>
          <a:stretch/>
        </p:blipFill>
        <p:spPr>
          <a:xfrm>
            <a:off x="0" y="6111720"/>
            <a:ext cx="12189600" cy="74376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fr-F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/>
          <p:cNvPicPr/>
          <p:nvPr/>
        </p:nvPicPr>
        <p:blipFill>
          <a:blip r:embed="rId14"/>
          <a:stretch/>
        </p:blipFill>
        <p:spPr>
          <a:xfrm>
            <a:off x="0" y="6111720"/>
            <a:ext cx="12189600" cy="743760"/>
          </a:xfrm>
          <a:prstGeom prst="rect">
            <a:avLst/>
          </a:prstGeom>
          <a:ln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bl4s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careers.cer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teacher-programmes.web.cern.ch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3341880" y="1887840"/>
            <a:ext cx="53128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33A0"/>
                </a:solidFill>
                <a:latin typeface="Calibri"/>
                <a:ea typeface="DejaVu Sans"/>
              </a:rPr>
              <a:t>Welcome</a:t>
            </a:r>
            <a:endParaRPr lang="fr-FR" sz="1800" b="0" strike="noStrike" spc="-1">
              <a:latin typeface="Arial"/>
            </a:endParaRPr>
          </a:p>
        </p:txBody>
      </p:sp>
      <p:pic>
        <p:nvPicPr>
          <p:cNvPr id="119" name="Picture 3"/>
          <p:cNvPicPr/>
          <p:nvPr/>
        </p:nvPicPr>
        <p:blipFill>
          <a:blip r:embed="rId2"/>
          <a:stretch/>
        </p:blipFill>
        <p:spPr>
          <a:xfrm>
            <a:off x="0" y="0"/>
            <a:ext cx="12189600" cy="6855480"/>
          </a:xfrm>
          <a:prstGeom prst="rect">
            <a:avLst/>
          </a:prstGeom>
          <a:ln>
            <a:noFill/>
          </a:ln>
        </p:spPr>
      </p:pic>
      <p:sp>
        <p:nvSpPr>
          <p:cNvPr id="120" name="CustomShape 2"/>
          <p:cNvSpPr/>
          <p:nvPr/>
        </p:nvSpPr>
        <p:spPr>
          <a:xfrm>
            <a:off x="3019320" y="2257200"/>
            <a:ext cx="3845880" cy="36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33A0"/>
                </a:solidFill>
                <a:latin typeface="Calibri"/>
                <a:ea typeface="DejaVu Sans"/>
              </a:rPr>
              <a:t>Welcome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2855160" y="2170800"/>
            <a:ext cx="4812840" cy="109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6600" b="1" strike="noStrike" spc="-1">
                <a:solidFill>
                  <a:srgbClr val="FFFFFF"/>
                </a:solidFill>
                <a:latin typeface="Arial"/>
                <a:ea typeface="DejaVu Sans"/>
              </a:rPr>
              <a:t>Good bye</a:t>
            </a:r>
            <a:endParaRPr lang="fr-FR" sz="6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800280" y="20772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6720">
              <a:lnSpc>
                <a:spcPct val="90000"/>
              </a:lnSpc>
            </a:pPr>
            <a:r>
              <a:rPr lang="fr-FR" sz="4800" b="0" strike="noStrike" spc="-1">
                <a:solidFill>
                  <a:srgbClr val="0033A0"/>
                </a:solidFill>
                <a:latin typeface="Arial"/>
                <a:ea typeface="DejaVu Sans"/>
              </a:rPr>
              <a:t>Have a safe trip home!</a:t>
            </a:r>
            <a:endParaRPr lang="fr-FR" sz="4800" b="0" strike="noStrike" spc="-1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1" name="Picture 9"/>
          <p:cNvPicPr/>
          <p:nvPr/>
        </p:nvPicPr>
        <p:blipFill>
          <a:blip r:embed="rId2"/>
          <a:srcRect l="1729" t="2282"/>
          <a:stretch/>
        </p:blipFill>
        <p:spPr>
          <a:xfrm>
            <a:off x="6408000" y="1906200"/>
            <a:ext cx="4724640" cy="1477440"/>
          </a:xfrm>
          <a:prstGeom prst="rect">
            <a:avLst/>
          </a:prstGeom>
          <a:ln>
            <a:noFill/>
          </a:ln>
        </p:spPr>
      </p:pic>
      <p:sp>
        <p:nvSpPr>
          <p:cNvPr id="162" name="CustomShape 3"/>
          <p:cNvSpPr/>
          <p:nvPr/>
        </p:nvSpPr>
        <p:spPr>
          <a:xfrm>
            <a:off x="6292080" y="4194000"/>
            <a:ext cx="6259680" cy="11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marL="36720">
              <a:lnSpc>
                <a:spcPct val="120000"/>
              </a:lnSpc>
            </a:pPr>
            <a:r>
              <a:rPr lang="fr-FR" sz="4800" b="0" strike="noStrike" spc="-1">
                <a:solidFill>
                  <a:srgbClr val="0033A0"/>
                </a:solidFill>
                <a:latin typeface="Arial"/>
                <a:ea typeface="DejaVu Sans"/>
              </a:rPr>
              <a:t>We hope, to see you back in the future!</a:t>
            </a:r>
            <a:endParaRPr lang="fr-FR" sz="4800" b="0" strike="noStrike" spc="-1">
              <a:latin typeface="Arial"/>
            </a:endParaRPr>
          </a:p>
        </p:txBody>
      </p:sp>
      <p:pic>
        <p:nvPicPr>
          <p:cNvPr id="163" name="Image 162"/>
          <p:cNvPicPr/>
          <p:nvPr/>
        </p:nvPicPr>
        <p:blipFill>
          <a:blip r:embed="rId3"/>
          <a:stretch/>
        </p:blipFill>
        <p:spPr>
          <a:xfrm>
            <a:off x="748080" y="1784880"/>
            <a:ext cx="5011560" cy="3758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2"/>
          <p:cNvSpPr/>
          <p:nvPr/>
        </p:nvSpPr>
        <p:spPr>
          <a:xfrm>
            <a:off x="684000" y="4988880"/>
            <a:ext cx="11015280" cy="134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800" b="0" strike="noStrike" spc="-1">
                <a:solidFill>
                  <a:srgbClr val="0033A0"/>
                </a:solidFill>
                <a:latin typeface="Arial"/>
                <a:ea typeface="DejaVu Sans"/>
              </a:rPr>
              <a:t>It was a pleasure to have you here!! </a:t>
            </a:r>
            <a:br/>
            <a:r>
              <a:rPr lang="fr-FR" sz="2800" b="0" strike="noStrike" spc="-1">
                <a:solidFill>
                  <a:srgbClr val="0033A0"/>
                </a:solidFill>
                <a:latin typeface="Arial"/>
                <a:ea typeface="DejaVu Sans"/>
              </a:rPr>
              <a:t>… and share some of our experience with you!</a:t>
            </a:r>
            <a:endParaRPr lang="fr-FR" sz="2800" b="0" strike="noStrike" spc="-1">
              <a:latin typeface="Arial"/>
            </a:endParaRPr>
          </a:p>
        </p:txBody>
      </p:sp>
      <p:pic>
        <p:nvPicPr>
          <p:cNvPr id="124" name="Image 123"/>
          <p:cNvPicPr/>
          <p:nvPr/>
        </p:nvPicPr>
        <p:blipFill>
          <a:blip r:embed="rId2"/>
          <a:stretch/>
        </p:blipFill>
        <p:spPr>
          <a:xfrm>
            <a:off x="2052000" y="288000"/>
            <a:ext cx="8136000" cy="4576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838080" y="36504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Would you like to come back?</a:t>
            </a:r>
            <a:endParaRPr lang="fr-FR" sz="4600" b="0" strike="noStrike" spc="-1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3"/>
          <p:cNvSpPr/>
          <p:nvPr/>
        </p:nvSpPr>
        <p:spPr>
          <a:xfrm>
            <a:off x="4012200" y="2520000"/>
            <a:ext cx="3837960" cy="57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4"/>
          <p:cNvSpPr/>
          <p:nvPr/>
        </p:nvSpPr>
        <p:spPr>
          <a:xfrm>
            <a:off x="1581840" y="6434640"/>
            <a:ext cx="108036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90000" bIns="45000"/>
          <a:lstStyle/>
          <a:p>
            <a:pPr>
              <a:lnSpc>
                <a:spcPct val="100000"/>
              </a:lnSpc>
            </a:pPr>
            <a:r>
              <a:rPr lang="fr-FR" sz="900" b="0" strike="noStrike" spc="-1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129" name="CustomShape 5"/>
          <p:cNvSpPr/>
          <p:nvPr/>
        </p:nvSpPr>
        <p:spPr>
          <a:xfrm>
            <a:off x="3776040" y="6438240"/>
            <a:ext cx="502992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90000" bIns="45000"/>
          <a:lstStyle/>
          <a:p>
            <a:pPr>
              <a:lnSpc>
                <a:spcPct val="100000"/>
              </a:lnSpc>
            </a:pPr>
            <a:r>
              <a:rPr lang="fr-FR" sz="900" b="0" strike="noStrike" spc="-1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lang="fr-FR" sz="900" b="0" strike="noStrike" spc="-1">
              <a:latin typeface="Arial"/>
            </a:endParaRPr>
          </a:p>
        </p:txBody>
      </p:sp>
      <p:sp>
        <p:nvSpPr>
          <p:cNvPr id="130" name="CustomShape 6"/>
          <p:cNvSpPr/>
          <p:nvPr/>
        </p:nvSpPr>
        <p:spPr>
          <a:xfrm>
            <a:off x="927000" y="1920960"/>
            <a:ext cx="10779840" cy="292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7"/>
          <p:cNvSpPr/>
          <p:nvPr/>
        </p:nvSpPr>
        <p:spPr>
          <a:xfrm>
            <a:off x="2088000" y="4516560"/>
            <a:ext cx="7342200" cy="127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2800" b="0" u="sng" strike="noStrike" spc="-1">
                <a:solidFill>
                  <a:srgbClr val="65C4DB"/>
                </a:solidFill>
                <a:uFillTx/>
                <a:latin typeface="Arial"/>
                <a:ea typeface="DejaVu Sans"/>
                <a:hlinkClick r:id="rId2"/>
              </a:rPr>
              <a:t>https://careers.cern/</a:t>
            </a:r>
            <a:endParaRPr lang="fr-FR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0" u="sng" strike="noStrike" spc="-1">
                <a:solidFill>
                  <a:srgbClr val="65C4DB"/>
                </a:solidFill>
                <a:uFillTx/>
                <a:latin typeface="Arial"/>
                <a:ea typeface="DejaVu Sans"/>
                <a:hlinkClick r:id="rId3"/>
              </a:rPr>
              <a:t>https://cern.ch/bl4s</a:t>
            </a:r>
            <a:endParaRPr lang="fr-FR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800" b="0" u="sng" strike="noStrike" spc="-1">
                <a:solidFill>
                  <a:srgbClr val="65C4DB"/>
                </a:solidFill>
                <a:uFillTx/>
                <a:latin typeface="Arial"/>
                <a:ea typeface="DejaVu Sans"/>
                <a:hlinkClick r:id="rId4"/>
              </a:rPr>
              <a:t>https://teacher-programmes.web.cern.ch/</a:t>
            </a:r>
            <a:endParaRPr lang="fr-FR" sz="2800" b="0" strike="noStrike" spc="-1">
              <a:latin typeface="Arial"/>
            </a:endParaRPr>
          </a:p>
        </p:txBody>
      </p:sp>
      <p:pic>
        <p:nvPicPr>
          <p:cNvPr id="132" name="Image 131"/>
          <p:cNvPicPr/>
          <p:nvPr/>
        </p:nvPicPr>
        <p:blipFill>
          <a:blip r:embed="rId5"/>
          <a:stretch/>
        </p:blipFill>
        <p:spPr>
          <a:xfrm>
            <a:off x="399960" y="1584000"/>
            <a:ext cx="4351680" cy="2447640"/>
          </a:xfrm>
          <a:prstGeom prst="rect">
            <a:avLst/>
          </a:prstGeom>
          <a:ln>
            <a:noFill/>
          </a:ln>
        </p:spPr>
      </p:pic>
      <p:pic>
        <p:nvPicPr>
          <p:cNvPr id="133" name="Image 132"/>
          <p:cNvPicPr/>
          <p:nvPr/>
        </p:nvPicPr>
        <p:blipFill>
          <a:blip r:embed="rId6"/>
          <a:stretch/>
        </p:blipFill>
        <p:spPr>
          <a:xfrm>
            <a:off x="5112000" y="1629360"/>
            <a:ext cx="3143160" cy="2357280"/>
          </a:xfrm>
          <a:prstGeom prst="rect">
            <a:avLst/>
          </a:prstGeom>
          <a:ln>
            <a:noFill/>
          </a:ln>
        </p:spPr>
      </p:pic>
      <p:pic>
        <p:nvPicPr>
          <p:cNvPr id="134" name="Image 133"/>
          <p:cNvPicPr/>
          <p:nvPr/>
        </p:nvPicPr>
        <p:blipFill>
          <a:blip r:embed="rId7"/>
          <a:srcRect r="21209"/>
          <a:stretch/>
        </p:blipFill>
        <p:spPr>
          <a:xfrm>
            <a:off x="8568000" y="1656000"/>
            <a:ext cx="3227040" cy="2303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838080" y="36504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Congratulations</a:t>
            </a:r>
            <a:endParaRPr lang="fr-FR" sz="4600" b="0" strike="noStrike" spc="-1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7" name="Picture 10"/>
          <p:cNvPicPr/>
          <p:nvPr/>
        </p:nvPicPr>
        <p:blipFill>
          <a:blip r:embed="rId2"/>
          <a:stretch/>
        </p:blipFill>
        <p:spPr>
          <a:xfrm>
            <a:off x="1742760" y="1566720"/>
            <a:ext cx="8704080" cy="3523680"/>
          </a:xfrm>
          <a:prstGeom prst="rect">
            <a:avLst/>
          </a:prstGeom>
          <a:ln>
            <a:noFill/>
          </a:ln>
        </p:spPr>
      </p:pic>
      <p:sp>
        <p:nvSpPr>
          <p:cNvPr id="138" name="CustomShape 3"/>
          <p:cNvSpPr/>
          <p:nvPr/>
        </p:nvSpPr>
        <p:spPr>
          <a:xfrm>
            <a:off x="1477440" y="5175000"/>
            <a:ext cx="9234720" cy="94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fr-FR" sz="2800" b="0" strike="noStrike" spc="-1" dirty="0">
                <a:solidFill>
                  <a:srgbClr val="0033A0"/>
                </a:solidFill>
                <a:latin typeface="Arial"/>
                <a:ea typeface="DejaVu Sans"/>
              </a:rPr>
              <a:t>There are </a:t>
            </a:r>
            <a:r>
              <a:rPr lang="fr-FR" sz="2800" b="0" strike="noStrike" spc="-1" dirty="0" err="1">
                <a:solidFill>
                  <a:srgbClr val="0033A0"/>
                </a:solidFill>
                <a:latin typeface="Arial"/>
                <a:ea typeface="DejaVu Sans"/>
              </a:rPr>
              <a:t>very</a:t>
            </a:r>
            <a:r>
              <a:rPr lang="fr-FR" sz="2800" b="0" strike="noStrike" spc="-1" dirty="0">
                <a:solidFill>
                  <a:srgbClr val="0033A0"/>
                </a:solidFill>
                <a:latin typeface="Arial"/>
                <a:ea typeface="DejaVu Sans"/>
              </a:rPr>
              <a:t> </a:t>
            </a:r>
            <a:r>
              <a:rPr lang="fr-FR" sz="2800" b="0" strike="noStrike" spc="-1" dirty="0" err="1">
                <a:solidFill>
                  <a:srgbClr val="0033A0"/>
                </a:solidFill>
                <a:latin typeface="Arial"/>
                <a:ea typeface="DejaVu Sans"/>
              </a:rPr>
              <a:t>nice</a:t>
            </a:r>
            <a:r>
              <a:rPr lang="fr-FR" sz="2800" b="0" strike="noStrike" spc="-1" dirty="0">
                <a:solidFill>
                  <a:srgbClr val="0033A0"/>
                </a:solidFill>
                <a:latin typeface="Arial"/>
                <a:ea typeface="DejaVu Sans"/>
              </a:rPr>
              <a:t> pics of </a:t>
            </a:r>
            <a:r>
              <a:rPr lang="fr-FR" sz="2800" b="0" strike="noStrike" spc="-1" dirty="0" err="1">
                <a:solidFill>
                  <a:srgbClr val="0033A0"/>
                </a:solidFill>
                <a:latin typeface="Arial"/>
                <a:ea typeface="DejaVu Sans"/>
              </a:rPr>
              <a:t>your</a:t>
            </a:r>
            <a:r>
              <a:rPr lang="fr-FR" sz="2800" b="0" strike="noStrike" spc="-1" dirty="0">
                <a:solidFill>
                  <a:srgbClr val="0033A0"/>
                </a:solidFill>
                <a:latin typeface="Arial"/>
                <a:ea typeface="DejaVu Sans"/>
              </a:rPr>
              <a:t> </a:t>
            </a:r>
            <a:r>
              <a:rPr lang="fr-FR" sz="2800" b="0" strike="noStrike" spc="-1">
                <a:solidFill>
                  <a:srgbClr val="0033A0"/>
                </a:solidFill>
                <a:latin typeface="Arial"/>
                <a:ea typeface="DejaVu Sans"/>
              </a:rPr>
              <a:t>journey</a:t>
            </a:r>
            <a:r>
              <a:rPr lang="fr-FR" sz="2800" b="0" strike="noStrike" spc="-1" dirty="0">
                <a:solidFill>
                  <a:srgbClr val="0033A0"/>
                </a:solidFill>
                <a:latin typeface="Arial"/>
                <a:ea typeface="DejaVu Sans"/>
              </a:rPr>
              <a:t> at : </a:t>
            </a:r>
            <a:endParaRPr lang="fr-FR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3000" b="0" u="sng" strike="noStrike" spc="-1" dirty="0">
                <a:solidFill>
                  <a:srgbClr val="65C4DB"/>
                </a:solidFill>
                <a:uFillTx/>
                <a:latin typeface="Arial"/>
                <a:ea typeface="DejaVu Sans"/>
              </a:rPr>
              <a:t>https://cernbox.cern.ch/index.php/s/kJ42pujFcrT4LPa</a:t>
            </a:r>
            <a:endParaRPr lang="fr-FR" sz="30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0" name="Picture 7"/>
          <p:cNvPicPr/>
          <p:nvPr/>
        </p:nvPicPr>
        <p:blipFill>
          <a:blip r:embed="rId2"/>
          <a:stretch/>
        </p:blipFill>
        <p:spPr>
          <a:xfrm>
            <a:off x="1181160" y="304920"/>
            <a:ext cx="10208160" cy="5509440"/>
          </a:xfrm>
          <a:prstGeom prst="rect">
            <a:avLst/>
          </a:prstGeom>
          <a:ln>
            <a:noFill/>
          </a:ln>
          <a:effectLst>
            <a:reflection endPos="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2"/>
          <p:cNvSpPr/>
          <p:nvPr/>
        </p:nvSpPr>
        <p:spPr>
          <a:xfrm>
            <a:off x="0" y="2257560"/>
            <a:ext cx="1218960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6000" b="0" strike="noStrike" spc="-1">
                <a:solidFill>
                  <a:srgbClr val="0033A0"/>
                </a:solidFill>
                <a:latin typeface="Arial"/>
                <a:ea typeface="DejaVu Sans"/>
              </a:rPr>
              <a:t>Administrative matters</a:t>
            </a:r>
            <a:endParaRPr lang="fr-FR" sz="6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838080" y="36504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Hostel check out</a:t>
            </a:r>
            <a:endParaRPr lang="fr-FR" sz="4600" b="0" strike="noStrike" spc="-1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5" name="CustomShape 3"/>
          <p:cNvSpPr/>
          <p:nvPr/>
        </p:nvSpPr>
        <p:spPr>
          <a:xfrm>
            <a:off x="869400" y="1536840"/>
            <a:ext cx="10513080" cy="342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You have to check out by </a:t>
            </a:r>
            <a:r>
              <a:rPr lang="fr-FR" sz="4600" b="1" strike="noStrike" spc="-1">
                <a:solidFill>
                  <a:srgbClr val="0033A0"/>
                </a:solidFill>
                <a:latin typeface="Arial"/>
                <a:ea typeface="DejaVu Sans"/>
              </a:rPr>
              <a:t>10 am</a:t>
            </a: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!</a:t>
            </a:r>
            <a:endParaRPr lang="fr-FR" sz="46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endParaRPr lang="fr-FR" sz="4600" b="0" strike="noStrike" spc="-1">
              <a:latin typeface="Arial"/>
            </a:endParaRPr>
          </a:p>
          <a:p>
            <a:pPr>
              <a:lnSpc>
                <a:spcPct val="90000"/>
              </a:lnSpc>
            </a:pPr>
            <a:r>
              <a:rPr lang="fr-FR" sz="3200" b="0" strike="noStrike" spc="-1">
                <a:solidFill>
                  <a:srgbClr val="0033A0"/>
                </a:solidFill>
                <a:latin typeface="Arial"/>
                <a:ea typeface="DejaVu Sans"/>
              </a:rPr>
              <a:t>There is the possibility to leave your luggage in a safe space at the hostel reception. 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838080" y="36504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Lunch cards</a:t>
            </a:r>
            <a:endParaRPr lang="fr-FR" sz="4600" b="0" strike="noStrike" spc="-1">
              <a:latin typeface="Arial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8" name="Picture 6"/>
          <p:cNvPicPr/>
          <p:nvPr/>
        </p:nvPicPr>
        <p:blipFill>
          <a:blip r:embed="rId2"/>
          <a:srcRect l="4149" t="20931" r="4099" b="21082"/>
          <a:stretch/>
        </p:blipFill>
        <p:spPr>
          <a:xfrm>
            <a:off x="1044000" y="1703880"/>
            <a:ext cx="2457360" cy="1551960"/>
          </a:xfrm>
          <a:prstGeom prst="rect">
            <a:avLst/>
          </a:prstGeom>
          <a:ln>
            <a:noFill/>
          </a:ln>
        </p:spPr>
      </p:pic>
      <p:grpSp>
        <p:nvGrpSpPr>
          <p:cNvPr id="149" name="Group 3"/>
          <p:cNvGrpSpPr/>
          <p:nvPr/>
        </p:nvGrpSpPr>
        <p:grpSpPr>
          <a:xfrm>
            <a:off x="3641040" y="1703880"/>
            <a:ext cx="2795400" cy="1551960"/>
            <a:chOff x="3641040" y="1703880"/>
            <a:chExt cx="2795400" cy="1551960"/>
          </a:xfrm>
        </p:grpSpPr>
        <p:pic>
          <p:nvPicPr>
            <p:cNvPr id="150" name="Picture 2"/>
            <p:cNvPicPr/>
            <p:nvPr/>
          </p:nvPicPr>
          <p:blipFill>
            <a:blip r:embed="rId3"/>
            <a:srcRect l="5140" t="21115" r="4536" b="21334"/>
            <a:stretch/>
          </p:blipFill>
          <p:spPr>
            <a:xfrm>
              <a:off x="3641040" y="1703880"/>
              <a:ext cx="2795400" cy="155196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1" name="CustomShape 4"/>
            <p:cNvSpPr/>
            <p:nvPr/>
          </p:nvSpPr>
          <p:spPr>
            <a:xfrm>
              <a:off x="3716640" y="2374920"/>
              <a:ext cx="497160" cy="439920"/>
            </a:xfrm>
            <a:prstGeom prst="rect">
              <a:avLst/>
            </a:prstGeom>
            <a:noFill/>
            <a:ln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52" name="CustomShape 5"/>
          <p:cNvSpPr/>
          <p:nvPr/>
        </p:nvSpPr>
        <p:spPr>
          <a:xfrm>
            <a:off x="945720" y="364248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Leave them at the Hostel reception, before you leave CERN. </a:t>
            </a:r>
            <a:endParaRPr lang="fr-FR" sz="46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838080" y="365040"/>
            <a:ext cx="10513080" cy="132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90000"/>
              </a:lnSpc>
            </a:pPr>
            <a:r>
              <a:rPr lang="fr-FR" sz="4600" b="0" strike="noStrike" spc="-1">
                <a:solidFill>
                  <a:srgbClr val="0033A0"/>
                </a:solidFill>
                <a:latin typeface="Arial"/>
                <a:ea typeface="DejaVu Sans"/>
              </a:rPr>
              <a:t>Laptops – we collect them NOW</a:t>
            </a:r>
            <a:endParaRPr lang="fr-FR" sz="4600" b="0" strike="noStrike" spc="-1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11709360" y="6427800"/>
            <a:ext cx="316080" cy="329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3"/>
          <p:cNvSpPr/>
          <p:nvPr/>
        </p:nvSpPr>
        <p:spPr>
          <a:xfrm>
            <a:off x="838080" y="1690560"/>
            <a:ext cx="8727840" cy="37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900" b="0" strike="noStrike" spc="-1">
                <a:solidFill>
                  <a:srgbClr val="0033A0"/>
                </a:solidFill>
                <a:latin typeface="Arial"/>
                <a:ea typeface="DejaVu Sans"/>
              </a:rPr>
              <a:t>chargers &amp; cables</a:t>
            </a:r>
            <a:endParaRPr lang="fr-FR" sz="1900" b="0" strike="noStrike" spc="-1">
              <a:latin typeface="Arial"/>
            </a:endParaRPr>
          </a:p>
        </p:txBody>
      </p:sp>
      <p:pic>
        <p:nvPicPr>
          <p:cNvPr id="156" name="Picture 6"/>
          <p:cNvPicPr/>
          <p:nvPr/>
        </p:nvPicPr>
        <p:blipFill>
          <a:blip r:embed="rId2"/>
          <a:stretch/>
        </p:blipFill>
        <p:spPr>
          <a:xfrm>
            <a:off x="4359240" y="3158640"/>
            <a:ext cx="2656080" cy="1991520"/>
          </a:xfrm>
          <a:prstGeom prst="rect">
            <a:avLst/>
          </a:prstGeom>
          <a:ln>
            <a:noFill/>
          </a:ln>
        </p:spPr>
      </p:pic>
      <p:pic>
        <p:nvPicPr>
          <p:cNvPr id="157" name="Picture 7"/>
          <p:cNvPicPr/>
          <p:nvPr/>
        </p:nvPicPr>
        <p:blipFill>
          <a:blip r:embed="rId3"/>
          <a:stretch/>
        </p:blipFill>
        <p:spPr>
          <a:xfrm>
            <a:off x="925200" y="3058920"/>
            <a:ext cx="2373840" cy="2373840"/>
          </a:xfrm>
          <a:prstGeom prst="rect">
            <a:avLst/>
          </a:prstGeom>
          <a:ln>
            <a:noFill/>
          </a:ln>
        </p:spPr>
      </p:pic>
      <p:pic>
        <p:nvPicPr>
          <p:cNvPr id="158" name="Picture 8"/>
          <p:cNvPicPr/>
          <p:nvPr/>
        </p:nvPicPr>
        <p:blipFill>
          <a:blip r:embed="rId4"/>
          <a:stretch/>
        </p:blipFill>
        <p:spPr>
          <a:xfrm>
            <a:off x="8075520" y="3158640"/>
            <a:ext cx="3087000" cy="2192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0</TotalTime>
  <Words>155</Words>
  <Application>Microsoft Office PowerPoint</Application>
  <PresentationFormat>Grand écran</PresentationFormat>
  <Paragraphs>24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Symbol</vt:lpstr>
      <vt:lpstr>Wingdings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Derek Mathieson</dc:creator>
  <dc:description/>
  <cp:lastModifiedBy>François Briard</cp:lastModifiedBy>
  <cp:revision>92</cp:revision>
  <dcterms:created xsi:type="dcterms:W3CDTF">2016-01-26T10:53:29Z</dcterms:created>
  <dcterms:modified xsi:type="dcterms:W3CDTF">2021-11-05T15:00:04Z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14</vt:i4>
  </property>
</Properties>
</file>