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1"/>
    <p:restoredTop sz="94666"/>
  </p:normalViewPr>
  <p:slideViewPr>
    <p:cSldViewPr snapToGrid="0" snapToObjects="1">
      <p:cViewPr varScale="1">
        <p:scale>
          <a:sx n="110" d="100"/>
          <a:sy n="110" d="100"/>
        </p:scale>
        <p:origin x="2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31E1A-63A0-2E40-B801-D8EA119C23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D2B345-CEB0-684A-BD87-5D79FCB030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BAFAA-928F-8A4D-8291-AACAE2626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F8D-41CC-4E4F-BEB4-E067DF97C085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680FE-DFB2-F64E-99FE-AA6CF2489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BBB92-B0DD-7145-9DD2-6BE2FDDD6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26CF-E04F-E542-90B8-3CC09A57C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469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C2F4D-B919-1042-B964-3E54BFE77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8CA8AF-45F6-DA4D-9F48-F229035AB0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0E412B-8AB2-EF49-B1D8-8976CCA2E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F8D-41CC-4E4F-BEB4-E067DF97C085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991A7E-87ED-904D-8684-BDF144E5E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CC2AB-A2AD-4E48-B92A-E9A101816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26CF-E04F-E542-90B8-3CC09A57C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1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221E56-DE3B-614E-863A-5CC459685C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16EA5A-4D92-924D-8394-0F864F4509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71127-42E6-EE4A-8199-596BD999F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F8D-41CC-4E4F-BEB4-E067DF97C085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B61519-E92E-8A41-B890-AB8631A6C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B6275-6DC9-7747-B893-FFF43EAB9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26CF-E04F-E542-90B8-3CC09A57C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883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D25A7-F36A-5945-88B5-2B29460CF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343DA-6BAC-1A44-B4C5-0934D2D29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2160E-1789-4D44-BDC0-8781FF5FD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F8D-41CC-4E4F-BEB4-E067DF97C085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50C68-F538-E744-8DCD-109F8DA7A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BDA4D-B03F-9743-85BD-E620FD4F9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26CF-E04F-E542-90B8-3CC09A57C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198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082D4-F990-544B-A0B2-8B0782A86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8B64E0-38D6-044B-B73C-DDB02C722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C9F23-5619-214E-B0E5-0770034A5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F8D-41CC-4E4F-BEB4-E067DF97C085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8F923-576B-EF49-9016-85373272D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2B06F-2885-E149-92AA-6EE6599B2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26CF-E04F-E542-90B8-3CC09A57C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029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EBD82-457A-AD46-B15E-4D372FF8D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F9C05-062E-EB42-B95E-D184A9F0AF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47E380-FA2A-0641-A9AA-4D42279C04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A1DEE3-2AF0-9445-9AFD-4252667EF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F8D-41CC-4E4F-BEB4-E067DF97C085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98960C-2445-F24D-AE81-68CEB36EB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50CAB4-C3D4-234F-A48E-5B9C47DD1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26CF-E04F-E542-90B8-3CC09A57C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044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B789E-C94B-C648-8D69-85E7FB218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736F05-DBB0-814B-AD42-C8F851A79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813178-B834-1047-8A34-B37BC9D08F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3B1C53-18FE-6843-8D43-D240365F4C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D20F1D-5CF4-A44C-B643-2C14E00F82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3C02B4-4BBE-BD45-8CF2-44FC5401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F8D-41CC-4E4F-BEB4-E067DF97C085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195BD4-1BA3-2B45-970A-E067C77A0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EF2E54-47E0-A040-BE35-1006DFAD6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26CF-E04F-E542-90B8-3CC09A57C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017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B046E-85D2-004F-9BB1-0C04E7183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5D0EA7-57E0-524E-85EC-FC8DB5416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F8D-41CC-4E4F-BEB4-E067DF97C085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B70DF-68F3-5548-AAF2-F8B10D5FD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ED89B5-9CDE-B240-8A5A-09C9A40DD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26CF-E04F-E542-90B8-3CC09A57C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61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24ACC1-EB22-D448-8766-3708D66D0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F8D-41CC-4E4F-BEB4-E067DF97C085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F5B613-DF73-6244-8971-390FB33D8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E6922E-5601-6849-B928-360B23CB9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26CF-E04F-E542-90B8-3CC09A57C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165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A7FB4-BD12-EE4D-96B1-A603BC6DA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120B9-2870-6A48-8161-616BADE34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07CB99-74D3-E14B-BDF3-1D7C850B7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980E57-8D90-7C4A-8DCA-413C3E9E3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F8D-41CC-4E4F-BEB4-E067DF97C085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E75C55-B4C6-7147-A960-A846B647B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60AE4-6A2C-B941-A110-6251B3B84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26CF-E04F-E542-90B8-3CC09A57C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946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4381F-56C7-9944-88DD-3E25EDEA3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1A7BDD-3E13-C34A-83EC-5E7B007198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5DD89D-C45E-0247-A6C4-527B64D7EF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66F775-9213-024C-B3E0-D4D2F934E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B0F8D-41CC-4E4F-BEB4-E067DF97C085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8D6F98-02B7-B144-9CF9-B36CDE0F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DE0226-17D7-8C41-94EE-9FB98C3D9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226CF-E04F-E542-90B8-3CC09A57C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395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3A1DC6-4E8F-F040-B377-9D4058E11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19A9BA-5D48-1F4A-83F1-C1248C81A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8B273-4F59-A844-960A-133EFAA9EA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B0F8D-41CC-4E4F-BEB4-E067DF97C085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12A63F-BDA9-E74D-8574-85BF832E7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717AF3-C3BA-E745-8751-7C9071C76D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226CF-E04F-E542-90B8-3CC09A57CF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111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7E15A-F2A6-2C42-9C97-C238BACF2A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TE CRG support spaces moving needs for B777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E50183-ECAF-9D4C-A983-A72E6BDC25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 preparatory study to be confirmed by CRG management.</a:t>
            </a:r>
          </a:p>
        </p:txBody>
      </p:sp>
    </p:spTree>
    <p:extLst>
      <p:ext uri="{BB962C8B-B14F-4D97-AF65-F5344CB8AC3E}">
        <p14:creationId xmlns:p14="http://schemas.microsoft.com/office/powerpoint/2010/main" val="2804047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B6148-B302-374A-9719-B5E14390A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Affected buildings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CE7342-1E79-9F4A-9755-34CD5057CCE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921882" y="1296551"/>
            <a:ext cx="4431918" cy="5105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042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CC7C3-C036-C34B-9DF5-55B218DDD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4000" dirty="0"/>
              <a:t>Affected Buildings</a:t>
            </a:r>
            <a:br>
              <a:rPr lang="en-GB" sz="4000" dirty="0"/>
            </a:br>
            <a:r>
              <a:rPr lang="en-GB" sz="2400" dirty="0"/>
              <a:t>36, 110, 192, 276, 277, 608</a:t>
            </a:r>
            <a:r>
              <a:rPr lang="en-GB" sz="4000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F03709-B069-544F-AEB7-488F1F219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86910"/>
            <a:ext cx="3932237" cy="4438268"/>
          </a:xfrm>
        </p:spPr>
        <p:txBody>
          <a:bodyPr>
            <a:normAutofit/>
          </a:bodyPr>
          <a:lstStyle/>
          <a:p>
            <a:r>
              <a:rPr lang="en-GB" sz="2000" dirty="0"/>
              <a:t>The not affected surfaces are those associated to :</a:t>
            </a:r>
          </a:p>
          <a:p>
            <a:pPr marL="285750" indent="-285750">
              <a:buFontTx/>
              <a:buChar char="-"/>
            </a:pPr>
            <a:r>
              <a:rPr lang="en-GB" sz="2000" dirty="0" err="1"/>
              <a:t>Cryolab</a:t>
            </a:r>
            <a:endParaRPr lang="en-GB" sz="2000" dirty="0"/>
          </a:p>
          <a:p>
            <a:pPr marL="285750" indent="-285750">
              <a:buFontTx/>
              <a:buChar char="-"/>
            </a:pPr>
            <a:r>
              <a:rPr lang="en-GB" sz="2000" dirty="0"/>
              <a:t>WAT 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ISOLDE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Central Liquefier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AD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…</a:t>
            </a:r>
          </a:p>
          <a:p>
            <a:pPr marL="285750" indent="-285750">
              <a:buFontTx/>
              <a:buChar char="-"/>
            </a:pPr>
            <a:endParaRPr lang="en-GB" sz="20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95C800-8487-E44E-8C82-DA1F2DA362A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51977" y="987425"/>
            <a:ext cx="4034621" cy="487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72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0DFAE-8D0C-DC4E-888C-8ABC211FD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Team repartition of surfaces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0ADFCC-045B-EC48-9BB0-F12AD1B1607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34119" y="1690688"/>
            <a:ext cx="6911702" cy="478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716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6C903-13A6-7C41-8D95-E027012B2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779" y="365125"/>
            <a:ext cx="11445765" cy="1325563"/>
          </a:xfrm>
        </p:spPr>
        <p:txBody>
          <a:bodyPr/>
          <a:lstStyle/>
          <a:p>
            <a:r>
              <a:rPr lang="en-GB" dirty="0"/>
              <a:t>Potential evolutions to be discussed by CRG/SL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51E9E1-2D88-EA40-AE75-8EB93849235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065284" y="2175970"/>
            <a:ext cx="7232266" cy="35784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F647650-F7BA-6D45-954A-644F03B58C54}"/>
              </a:ext>
            </a:extLst>
          </p:cNvPr>
          <p:cNvSpPr txBox="1"/>
          <p:nvPr/>
        </p:nvSpPr>
        <p:spPr>
          <a:xfrm>
            <a:off x="9919504" y="21759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9072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63</Words>
  <Application>Microsoft Macintosh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TE CRG support spaces moving needs for B777</vt:lpstr>
      <vt:lpstr>Affected buildings </vt:lpstr>
      <vt:lpstr>Affected Buildings 36, 110, 192, 276, 277, 608 </vt:lpstr>
      <vt:lpstr>Team repartition of surfaces</vt:lpstr>
      <vt:lpstr>Potential evolutions to be discussed by CRG/SL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 CRG moving needs</dc:title>
  <dc:creator>Philippe Gayet</dc:creator>
  <cp:lastModifiedBy>Philippe Gayet</cp:lastModifiedBy>
  <cp:revision>4</cp:revision>
  <dcterms:created xsi:type="dcterms:W3CDTF">2020-02-24T14:01:50Z</dcterms:created>
  <dcterms:modified xsi:type="dcterms:W3CDTF">2020-02-24T14:42:49Z</dcterms:modified>
</cp:coreProperties>
</file>