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74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177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275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952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18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74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60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157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270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767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72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64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07699-5EA7-4B77-8AF8-9D69F1465359}" type="datetimeFigureOut">
              <a:rPr lang="en-GB" smtClean="0"/>
              <a:t>04/02/2020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0091B-656F-4B53-8E0E-D6C4662B9E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61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8584" y="222738"/>
            <a:ext cx="6008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B77: TE DEPARTMENT STATISTICS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0275" y="1652954"/>
            <a:ext cx="6682155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Staff= 444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category</a:t>
            </a:r>
            <a:r>
              <a:rPr lang="fr-CH" dirty="0" smtClean="0"/>
              <a:t> 2 =189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catgeory</a:t>
            </a:r>
            <a:r>
              <a:rPr lang="fr-CH" dirty="0" smtClean="0"/>
              <a:t> 3+ </a:t>
            </a:r>
            <a:r>
              <a:rPr lang="fr-CH" dirty="0" err="1" smtClean="0"/>
              <a:t>craftsmen</a:t>
            </a:r>
            <a:r>
              <a:rPr lang="fr-CH" dirty="0" smtClean="0"/>
              <a:t>=243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Category</a:t>
            </a:r>
            <a:r>
              <a:rPr lang="fr-CH" dirty="0" smtClean="0"/>
              <a:t> 5A admin </a:t>
            </a:r>
            <a:r>
              <a:rPr lang="fr-CH" dirty="0" err="1" smtClean="0"/>
              <a:t>work</a:t>
            </a:r>
            <a:r>
              <a:rPr lang="fr-CH" dirty="0" smtClean="0"/>
              <a:t> =2 (</a:t>
            </a:r>
            <a:r>
              <a:rPr lang="fr-CH" dirty="0" err="1" smtClean="0"/>
              <a:t>Professionals</a:t>
            </a:r>
            <a:r>
              <a:rPr lang="fr-CH" dirty="0" smtClean="0"/>
              <a:t> PPR)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Category</a:t>
            </a:r>
            <a:r>
              <a:rPr lang="fr-CH" dirty="0" smtClean="0"/>
              <a:t> 5B admin </a:t>
            </a:r>
            <a:r>
              <a:rPr lang="fr-CH" dirty="0" err="1" smtClean="0"/>
              <a:t>work</a:t>
            </a:r>
            <a:r>
              <a:rPr lang="fr-CH" dirty="0" smtClean="0"/>
              <a:t>= 10 (5 </a:t>
            </a:r>
            <a:r>
              <a:rPr lang="fr-CH" dirty="0" err="1" smtClean="0"/>
              <a:t>GAOs</a:t>
            </a:r>
            <a:r>
              <a:rPr lang="fr-CH" dirty="0" smtClean="0"/>
              <a:t>, 1 DAO, 1 Assistant DH)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Fellows</a:t>
            </a:r>
            <a:r>
              <a:rPr lang="fr-CH" dirty="0" smtClean="0"/>
              <a:t>= 129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MPA= 269 (DOCT, TECH, PJAS, </a:t>
            </a:r>
            <a:r>
              <a:rPr lang="fr-CH" dirty="0" err="1" smtClean="0"/>
              <a:t>etc</a:t>
            </a:r>
            <a:r>
              <a:rPr lang="fr-CH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Total </a:t>
            </a:r>
            <a:r>
              <a:rPr lang="fr-CH" dirty="0" err="1" smtClean="0"/>
              <a:t>MoP</a:t>
            </a:r>
            <a:r>
              <a:rPr lang="fr-CH" dirty="0" smtClean="0"/>
              <a:t>=842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978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60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Valeria Perez Reale</dc:creator>
  <cp:lastModifiedBy>Valeria Perez Reale</cp:lastModifiedBy>
  <cp:revision>4</cp:revision>
  <dcterms:created xsi:type="dcterms:W3CDTF">2020-02-04T11:33:37Z</dcterms:created>
  <dcterms:modified xsi:type="dcterms:W3CDTF">2020-02-04T11:42:50Z</dcterms:modified>
</cp:coreProperties>
</file>