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1" r:id="rId4"/>
  </p:sldMasterIdLst>
  <p:notesMasterIdLst>
    <p:notesMasterId r:id="rId10"/>
  </p:notesMasterIdLst>
  <p:handoutMasterIdLst>
    <p:handoutMasterId r:id="rId11"/>
  </p:handoutMasterIdLst>
  <p:sldIdLst>
    <p:sldId id="539" r:id="rId5"/>
    <p:sldId id="555" r:id="rId6"/>
    <p:sldId id="564" r:id="rId7"/>
    <p:sldId id="554" r:id="rId8"/>
    <p:sldId id="559" r:id="rId9"/>
  </p:sldIdLst>
  <p:sldSz cx="9144000" cy="6858000" type="screen4x3"/>
  <p:notesSz cx="9872663" cy="67976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141" userDrawn="1">
          <p15:clr>
            <a:srgbClr val="A4A3A4"/>
          </p15:clr>
        </p15:guide>
        <p15:guide id="2" pos="3110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31D68"/>
    <a:srgbClr val="DDEBF7"/>
    <a:srgbClr val="9999FF"/>
    <a:srgbClr val="FF33CC"/>
    <a:srgbClr val="008000"/>
    <a:srgbClr val="FF9900"/>
    <a:srgbClr val="FF6600"/>
    <a:srgbClr val="00CC5C"/>
    <a:srgbClr val="0000FF"/>
    <a:srgbClr val="00CC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994" autoAdjust="0"/>
    <p:restoredTop sz="93980" autoAdjust="0"/>
  </p:normalViewPr>
  <p:slideViewPr>
    <p:cSldViewPr snapToGrid="0" snapToObjects="1">
      <p:cViewPr varScale="1">
        <p:scale>
          <a:sx n="123" d="100"/>
          <a:sy n="123" d="100"/>
        </p:scale>
        <p:origin x="1692" y="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>
      <p:cViewPr varScale="1">
        <p:scale>
          <a:sx n="90" d="100"/>
          <a:sy n="90" d="100"/>
        </p:scale>
        <p:origin x="-3546" y="-96"/>
      </p:cViewPr>
      <p:guideLst>
        <p:guide orient="horz" pos="2141"/>
        <p:guide pos="311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1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4278154" cy="339884"/>
          </a:xfrm>
          <a:prstGeom prst="rect">
            <a:avLst/>
          </a:prstGeom>
        </p:spPr>
        <p:txBody>
          <a:bodyPr vert="horz" lIns="91128" tIns="45564" rIns="91128" bIns="45564" rtlCol="0"/>
          <a:lstStyle>
            <a:lvl1pPr algn="l">
              <a:defRPr sz="1200"/>
            </a:lvl1pPr>
          </a:lstStyle>
          <a:p>
            <a:endParaRPr lang="fr-CH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592227" y="0"/>
            <a:ext cx="4278154" cy="339884"/>
          </a:xfrm>
          <a:prstGeom prst="rect">
            <a:avLst/>
          </a:prstGeom>
        </p:spPr>
        <p:txBody>
          <a:bodyPr vert="horz" lIns="91128" tIns="45564" rIns="91128" bIns="45564" rtlCol="0"/>
          <a:lstStyle>
            <a:lvl1pPr algn="r">
              <a:defRPr sz="1200"/>
            </a:lvl1pPr>
          </a:lstStyle>
          <a:p>
            <a:fld id="{A796D7F2-88DC-4A50-B66E-E611B952E417}" type="datetimeFigureOut">
              <a:rPr lang="fr-CH" smtClean="0"/>
              <a:t>28.02.2020</a:t>
            </a:fld>
            <a:endParaRPr lang="fr-C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2" y="6456612"/>
            <a:ext cx="4278154" cy="339884"/>
          </a:xfrm>
          <a:prstGeom prst="rect">
            <a:avLst/>
          </a:prstGeom>
        </p:spPr>
        <p:txBody>
          <a:bodyPr vert="horz" lIns="91128" tIns="45564" rIns="91128" bIns="45564" rtlCol="0" anchor="b"/>
          <a:lstStyle>
            <a:lvl1pPr algn="l">
              <a:defRPr sz="1200"/>
            </a:lvl1pPr>
          </a:lstStyle>
          <a:p>
            <a:endParaRPr lang="fr-C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592227" y="6456612"/>
            <a:ext cx="4278154" cy="339884"/>
          </a:xfrm>
          <a:prstGeom prst="rect">
            <a:avLst/>
          </a:prstGeom>
        </p:spPr>
        <p:txBody>
          <a:bodyPr vert="horz" lIns="91128" tIns="45564" rIns="91128" bIns="45564" rtlCol="0" anchor="b"/>
          <a:lstStyle>
            <a:lvl1pPr algn="r">
              <a:defRPr sz="1200"/>
            </a:lvl1pPr>
          </a:lstStyle>
          <a:p>
            <a:fld id="{0284DB7B-B258-4F38-AC7F-494BA55C6564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11648668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4278154" cy="339884"/>
          </a:xfrm>
          <a:prstGeom prst="rect">
            <a:avLst/>
          </a:prstGeom>
        </p:spPr>
        <p:txBody>
          <a:bodyPr vert="horz" lIns="91128" tIns="45564" rIns="91128" bIns="45564" rtlCol="0"/>
          <a:lstStyle>
            <a:lvl1pPr algn="l">
              <a:defRPr sz="1200"/>
            </a:lvl1pPr>
          </a:lstStyle>
          <a:p>
            <a:endParaRPr lang="fr-C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592227" y="0"/>
            <a:ext cx="4278154" cy="339884"/>
          </a:xfrm>
          <a:prstGeom prst="rect">
            <a:avLst/>
          </a:prstGeom>
        </p:spPr>
        <p:txBody>
          <a:bodyPr vert="horz" lIns="91128" tIns="45564" rIns="91128" bIns="45564" rtlCol="0"/>
          <a:lstStyle>
            <a:lvl1pPr algn="r">
              <a:defRPr sz="1200"/>
            </a:lvl1pPr>
          </a:lstStyle>
          <a:p>
            <a:fld id="{087DC90D-32FD-420A-B91D-0B18B92AADE6}" type="datetimeFigureOut">
              <a:rPr lang="fr-CH" smtClean="0"/>
              <a:t>28.02.2020</a:t>
            </a:fld>
            <a:endParaRPr lang="fr-CH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236913" y="509588"/>
            <a:ext cx="3398837" cy="25495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128" tIns="45564" rIns="91128" bIns="45564" rtlCol="0" anchor="ctr"/>
          <a:lstStyle/>
          <a:p>
            <a:endParaRPr lang="fr-CH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87267" y="3228896"/>
            <a:ext cx="7898130" cy="3058954"/>
          </a:xfrm>
          <a:prstGeom prst="rect">
            <a:avLst/>
          </a:prstGeom>
        </p:spPr>
        <p:txBody>
          <a:bodyPr vert="horz" lIns="91128" tIns="45564" rIns="91128" bIns="45564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2" y="6456612"/>
            <a:ext cx="4278154" cy="339884"/>
          </a:xfrm>
          <a:prstGeom prst="rect">
            <a:avLst/>
          </a:prstGeom>
        </p:spPr>
        <p:txBody>
          <a:bodyPr vert="horz" lIns="91128" tIns="45564" rIns="91128" bIns="45564" rtlCol="0" anchor="b"/>
          <a:lstStyle>
            <a:lvl1pPr algn="l">
              <a:defRPr sz="1200"/>
            </a:lvl1pPr>
          </a:lstStyle>
          <a:p>
            <a:endParaRPr lang="fr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592227" y="6456612"/>
            <a:ext cx="4278154" cy="339884"/>
          </a:xfrm>
          <a:prstGeom prst="rect">
            <a:avLst/>
          </a:prstGeom>
        </p:spPr>
        <p:txBody>
          <a:bodyPr vert="horz" lIns="91128" tIns="45564" rIns="91128" bIns="45564" rtlCol="0" anchor="b"/>
          <a:lstStyle>
            <a:lvl1pPr algn="r">
              <a:defRPr sz="1200"/>
            </a:lvl1pPr>
          </a:lstStyle>
          <a:p>
            <a:fld id="{4F910EFC-3EE3-4663-9DF9-12732E88D659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68862686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910EFC-3EE3-4663-9DF9-12732E88D659}" type="slidenum">
              <a:rPr lang="fr-CH" smtClean="0"/>
              <a:t>1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1502173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kumimoji="0" lang="en-GB" noProof="0" dirty="0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GB" noProof="0" dirty="0"/>
              <a:t>Click to edit Master text styles</a:t>
            </a:r>
          </a:p>
          <a:p>
            <a:pPr lvl="1" eaLnBrk="1" latinLnBrk="0" hangingPunct="1"/>
            <a:r>
              <a:rPr lang="en-GB" noProof="0" dirty="0"/>
              <a:t>Second level</a:t>
            </a:r>
          </a:p>
          <a:p>
            <a:pPr lvl="2" eaLnBrk="1" latinLnBrk="0" hangingPunct="1"/>
            <a:r>
              <a:rPr lang="en-GB" noProof="0" dirty="0"/>
              <a:t>Third level</a:t>
            </a:r>
          </a:p>
          <a:p>
            <a:pPr lvl="3" eaLnBrk="1" latinLnBrk="0" hangingPunct="1"/>
            <a:r>
              <a:rPr lang="en-GB" noProof="0" dirty="0"/>
              <a:t>Fourth level</a:t>
            </a:r>
          </a:p>
          <a:p>
            <a:pPr lvl="4" eaLnBrk="1" latinLnBrk="0" hangingPunct="1"/>
            <a:r>
              <a:rPr lang="en-GB" noProof="0" dirty="0"/>
              <a:t>Fifth level</a:t>
            </a:r>
            <a:endParaRPr kumimoji="0" lang="en-GB" noProof="0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642576" y="6520070"/>
            <a:ext cx="501424" cy="3319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39747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8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9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kumimoji="0" lang="en-GB" noProof="0" dirty="0"/>
              <a:t>Click to edit Master title style</a:t>
            </a: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642576" y="6520070"/>
            <a:ext cx="501424" cy="3319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accent1">
                    <a:lumMod val="10000"/>
                  </a:schemeClr>
                </a:solidFill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55568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31800" y="1318162"/>
            <a:ext cx="8265984" cy="3024020"/>
          </a:xfrm>
        </p:spPr>
        <p:txBody>
          <a:bodyPr tIns="0" bIns="0" anchor="t"/>
          <a:lstStyle>
            <a:lvl1pPr algn="l">
              <a:buNone/>
              <a:defRPr kumimoji="0" lang="en-US" sz="4600" b="1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GB" noProof="0" dirty="0"/>
              <a:t>Click to edit Master title style</a:t>
            </a: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642576" y="6520070"/>
            <a:ext cx="501424" cy="3319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08347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642576" y="6520070"/>
            <a:ext cx="501424" cy="33792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796340" y="208250"/>
            <a:ext cx="3720233" cy="2853604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8" name="Picture Placeholder 6"/>
          <p:cNvSpPr>
            <a:spLocks noGrp="1"/>
          </p:cNvSpPr>
          <p:nvPr>
            <p:ph type="pic" sz="quarter" idx="11"/>
          </p:nvPr>
        </p:nvSpPr>
        <p:spPr>
          <a:xfrm>
            <a:off x="796340" y="3180050"/>
            <a:ext cx="3720233" cy="2853604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9" name="Picture Placeholder 6"/>
          <p:cNvSpPr>
            <a:spLocks noGrp="1"/>
          </p:cNvSpPr>
          <p:nvPr>
            <p:ph type="pic" sz="quarter" idx="12"/>
          </p:nvPr>
        </p:nvSpPr>
        <p:spPr>
          <a:xfrm>
            <a:off x="4675613" y="208682"/>
            <a:ext cx="3720233" cy="2853604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10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4675613" y="3180482"/>
            <a:ext cx="3720233" cy="2853604"/>
          </a:xfrm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670896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642576" y="6520070"/>
            <a:ext cx="501424" cy="33792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277317" y="208682"/>
            <a:ext cx="4248000" cy="2853172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8" name="Picture Placeholder 6"/>
          <p:cNvSpPr>
            <a:spLocks noGrp="1"/>
          </p:cNvSpPr>
          <p:nvPr>
            <p:ph type="pic" sz="quarter" idx="11"/>
          </p:nvPr>
        </p:nvSpPr>
        <p:spPr>
          <a:xfrm>
            <a:off x="277317" y="3180482"/>
            <a:ext cx="4248000" cy="2853172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9" name="Picture Placeholder 6"/>
          <p:cNvSpPr>
            <a:spLocks noGrp="1"/>
          </p:cNvSpPr>
          <p:nvPr>
            <p:ph type="pic" sz="quarter" idx="12"/>
          </p:nvPr>
        </p:nvSpPr>
        <p:spPr>
          <a:xfrm>
            <a:off x="4645288" y="222492"/>
            <a:ext cx="4248000" cy="2853604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10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4645288" y="3190112"/>
            <a:ext cx="4248000" cy="2853604"/>
          </a:xfrm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9210118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642576" y="6520070"/>
            <a:ext cx="501424" cy="33792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6"/>
          <p:cNvSpPr>
            <a:spLocks noGrp="1"/>
          </p:cNvSpPr>
          <p:nvPr>
            <p:ph type="pic" sz="quarter" idx="11"/>
          </p:nvPr>
        </p:nvSpPr>
        <p:spPr>
          <a:xfrm>
            <a:off x="277317" y="3180482"/>
            <a:ext cx="4212000" cy="2853172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9" name="Picture Placeholder 6"/>
          <p:cNvSpPr>
            <a:spLocks noGrp="1"/>
          </p:cNvSpPr>
          <p:nvPr>
            <p:ph type="pic" sz="quarter" idx="12"/>
          </p:nvPr>
        </p:nvSpPr>
        <p:spPr>
          <a:xfrm>
            <a:off x="1701384" y="109521"/>
            <a:ext cx="5748727" cy="2853604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10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4675613" y="3180482"/>
            <a:ext cx="4212000" cy="2853604"/>
          </a:xfrm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69486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642576" y="6520070"/>
            <a:ext cx="501424" cy="33792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6"/>
          <p:cNvSpPr>
            <a:spLocks noGrp="1"/>
          </p:cNvSpPr>
          <p:nvPr>
            <p:ph type="pic" sz="quarter" idx="12"/>
          </p:nvPr>
        </p:nvSpPr>
        <p:spPr>
          <a:xfrm>
            <a:off x="1701384" y="134911"/>
            <a:ext cx="5760000" cy="2880000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10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1701385" y="3155430"/>
            <a:ext cx="5760000" cy="2880000"/>
          </a:xfrm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98945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1_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642576" y="6520070"/>
            <a:ext cx="501424" cy="33792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88160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282962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3"/>
            <a:ext cx="8226854" cy="531006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GB" noProof="0" dirty="0" err="1"/>
              <a:t>Cliquez</a:t>
            </a:r>
            <a:r>
              <a:rPr kumimoji="0" lang="en-GB" noProof="0" dirty="0"/>
              <a:t> et </a:t>
            </a:r>
            <a:r>
              <a:rPr kumimoji="0" lang="en-GB" noProof="0" dirty="0" err="1"/>
              <a:t>modifiez</a:t>
            </a:r>
            <a:r>
              <a:rPr kumimoji="0" lang="en-GB" noProof="0" dirty="0"/>
              <a:t> le titre</a:t>
            </a:r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8573" y="1056808"/>
            <a:ext cx="8226854" cy="49362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GB" noProof="0" dirty="0" err="1"/>
              <a:t>Cliquez</a:t>
            </a:r>
            <a:r>
              <a:rPr kumimoji="0" lang="en-GB" noProof="0" dirty="0"/>
              <a:t> pour modifier les styles du </a:t>
            </a:r>
            <a:r>
              <a:rPr kumimoji="0" lang="en-GB" noProof="0" dirty="0" err="1"/>
              <a:t>texte</a:t>
            </a:r>
            <a:r>
              <a:rPr kumimoji="0" lang="en-GB" noProof="0" dirty="0"/>
              <a:t> du masque</a:t>
            </a:r>
          </a:p>
          <a:p>
            <a:pPr lvl="1" eaLnBrk="1" latinLnBrk="0" hangingPunct="1"/>
            <a:r>
              <a:rPr kumimoji="0" lang="en-GB" noProof="0" dirty="0" err="1"/>
              <a:t>Deuxième</a:t>
            </a:r>
            <a:r>
              <a:rPr kumimoji="0" lang="en-GB" noProof="0" dirty="0"/>
              <a:t> </a:t>
            </a:r>
            <a:r>
              <a:rPr kumimoji="0" lang="en-GB" noProof="0" dirty="0" err="1"/>
              <a:t>niveau</a:t>
            </a:r>
            <a:endParaRPr kumimoji="0" lang="en-GB" noProof="0" dirty="0"/>
          </a:p>
          <a:p>
            <a:pPr lvl="2" eaLnBrk="1" latinLnBrk="0" hangingPunct="1"/>
            <a:r>
              <a:rPr kumimoji="0" lang="en-GB" noProof="0" dirty="0" err="1"/>
              <a:t>Troisième</a:t>
            </a:r>
            <a:r>
              <a:rPr kumimoji="0" lang="en-GB" noProof="0" dirty="0"/>
              <a:t> </a:t>
            </a:r>
            <a:r>
              <a:rPr kumimoji="0" lang="en-GB" noProof="0" dirty="0" err="1"/>
              <a:t>niveau</a:t>
            </a:r>
            <a:endParaRPr kumimoji="0" lang="en-GB" noProof="0" dirty="0"/>
          </a:p>
          <a:p>
            <a:pPr lvl="3" eaLnBrk="1" latinLnBrk="0" hangingPunct="1"/>
            <a:r>
              <a:rPr kumimoji="0" lang="en-GB" noProof="0" dirty="0" err="1"/>
              <a:t>Quatrième</a:t>
            </a:r>
            <a:r>
              <a:rPr kumimoji="0" lang="en-GB" noProof="0" dirty="0"/>
              <a:t> </a:t>
            </a:r>
            <a:r>
              <a:rPr kumimoji="0" lang="en-GB" noProof="0" dirty="0" err="1"/>
              <a:t>niveau</a:t>
            </a:r>
            <a:endParaRPr kumimoji="0" lang="en-GB" noProof="0" dirty="0"/>
          </a:p>
          <a:p>
            <a:pPr lvl="4" eaLnBrk="1" latinLnBrk="0" hangingPunct="1"/>
            <a:r>
              <a:rPr kumimoji="0" lang="en-GB" noProof="0" dirty="0" err="1"/>
              <a:t>Cinquième</a:t>
            </a:r>
            <a:r>
              <a:rPr kumimoji="0" lang="en-GB" noProof="0" dirty="0"/>
              <a:t> </a:t>
            </a:r>
            <a:r>
              <a:rPr kumimoji="0" lang="en-GB" noProof="0" dirty="0" err="1"/>
              <a:t>niveau</a:t>
            </a:r>
            <a:endParaRPr kumimoji="0" lang="en-GB" noProof="0" dirty="0"/>
          </a:p>
        </p:txBody>
      </p:sp>
      <p:pic>
        <p:nvPicPr>
          <p:cNvPr id="5" name="Image 4" descr="bande-01.eps"/>
          <p:cNvPicPr>
            <a:picLocks noChangeAspect="1"/>
          </p:cNvPicPr>
          <p:nvPr userDrawn="1"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642576" y="6519740"/>
            <a:ext cx="501424" cy="34512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aseline="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Date Placeholder 1"/>
          <p:cNvSpPr txBox="1">
            <a:spLocks/>
          </p:cNvSpPr>
          <p:nvPr userDrawn="1"/>
        </p:nvSpPr>
        <p:spPr>
          <a:xfrm>
            <a:off x="804672" y="6360145"/>
            <a:ext cx="7534656" cy="331903"/>
          </a:xfrm>
          <a:prstGeom prst="rect">
            <a:avLst/>
          </a:prstGeom>
        </p:spPr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" name="TextBox 1"/>
          <p:cNvSpPr txBox="1"/>
          <p:nvPr userDrawn="1"/>
        </p:nvSpPr>
        <p:spPr>
          <a:xfrm>
            <a:off x="804672" y="6360145"/>
            <a:ext cx="128538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solidFill>
                  <a:schemeClr val="bg1"/>
                </a:solidFill>
              </a:rPr>
              <a:t>10.10.201</a:t>
            </a:r>
            <a:r>
              <a:rPr lang="pl-PL" sz="1100" dirty="0" smtClean="0">
                <a:solidFill>
                  <a:schemeClr val="bg1"/>
                </a:solidFill>
              </a:rPr>
              <a:t>9</a:t>
            </a:r>
            <a:endParaRPr lang="en-GB" sz="1100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 userDrawn="1"/>
        </p:nvSpPr>
        <p:spPr>
          <a:xfrm>
            <a:off x="2090058" y="6360144"/>
            <a:ext cx="518885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i="1" dirty="0" smtClean="0">
                <a:solidFill>
                  <a:schemeClr val="bg1"/>
                </a:solidFill>
              </a:rPr>
              <a:t>TE-VSC</a:t>
            </a:r>
            <a:r>
              <a:rPr lang="en-US" sz="1100" i="1" baseline="0" dirty="0" smtClean="0">
                <a:solidFill>
                  <a:schemeClr val="bg1"/>
                </a:solidFill>
              </a:rPr>
              <a:t> non staff analysis</a:t>
            </a:r>
            <a:endParaRPr lang="en-GB" sz="1100" i="1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 userDrawn="1"/>
        </p:nvSpPr>
        <p:spPr>
          <a:xfrm>
            <a:off x="7082971" y="6360144"/>
            <a:ext cx="174897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solidFill>
                  <a:schemeClr val="bg1"/>
                </a:solidFill>
              </a:rPr>
              <a:t>S.</a:t>
            </a:r>
            <a:r>
              <a:rPr lang="en-US" sz="1100" baseline="0" dirty="0" smtClean="0">
                <a:solidFill>
                  <a:schemeClr val="bg1"/>
                </a:solidFill>
              </a:rPr>
              <a:t> Chandrou</a:t>
            </a:r>
            <a:endParaRPr lang="en-GB" sz="11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79592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61" r:id="rId10"/>
    <p:sldLayoutId id="2147483677" r:id="rId11"/>
    <p:sldLayoutId id="2147483678" r:id="rId1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eaLnBrk="1" latinLnBrk="0" hangingPunct="1">
        <a:spcBef>
          <a:spcPct val="0"/>
        </a:spcBef>
        <a:buNone/>
        <a:defRPr kumimoji="0" sz="2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2"/>
        </a:buClr>
        <a:buSzPct val="80000"/>
        <a:buFont typeface="Wingdings" panose="05000000000000000000" pitchFamily="2" charset="2"/>
        <a:buChar char="§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2"/>
        </a:buClr>
        <a:buSzPct val="90000"/>
        <a:buFont typeface="Wingdings" panose="05000000000000000000" pitchFamily="2" charset="2"/>
        <a:buChar char="§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2"/>
        </a:buClr>
        <a:buSzPct val="85000"/>
        <a:buFont typeface="Wingdings" panose="05000000000000000000" pitchFamily="2" charset="2"/>
        <a:buChar char="§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2"/>
        </a:buClr>
        <a:buSzPct val="90000"/>
        <a:buFont typeface="Wingdings" panose="05000000000000000000" pitchFamily="2" charset="2"/>
        <a:buChar char="§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2"/>
        </a:buClr>
        <a:buSzPct val="100000"/>
        <a:buFont typeface="Wingdings" panose="05000000000000000000" pitchFamily="2" charset="2"/>
        <a:buChar char="§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5832" y="2100020"/>
            <a:ext cx="7654765" cy="1074182"/>
          </a:xfrm>
        </p:spPr>
        <p:txBody>
          <a:bodyPr>
            <a:normAutofit fontScale="90000"/>
          </a:bodyPr>
          <a:lstStyle/>
          <a:p>
            <a:r>
              <a:rPr lang="en-US" sz="4000" dirty="0" smtClean="0"/>
              <a:t>TE and TE-VSC Location analysis</a:t>
            </a:r>
            <a:br>
              <a:rPr lang="en-US" sz="4000" dirty="0" smtClean="0"/>
            </a:br>
            <a:r>
              <a:rPr lang="en-US" sz="4000" b="0" dirty="0" smtClean="0"/>
              <a:t/>
            </a:r>
            <a:br>
              <a:rPr lang="en-US" sz="4000" b="0" dirty="0" smtClean="0"/>
            </a:br>
            <a:r>
              <a:rPr lang="en-US" sz="3300" b="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/>
            </a:r>
            <a:br>
              <a:rPr lang="en-US" sz="3300" b="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</a:br>
            <a:endParaRPr lang="en-GB" sz="32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</a:t>
            </a:fld>
            <a:endParaRPr lang="en-US" dirty="0"/>
          </a:p>
        </p:txBody>
      </p:sp>
      <p:grpSp>
        <p:nvGrpSpPr>
          <p:cNvPr id="5" name="Group 4"/>
          <p:cNvGrpSpPr/>
          <p:nvPr/>
        </p:nvGrpSpPr>
        <p:grpSpPr>
          <a:xfrm>
            <a:off x="0" y="6157663"/>
            <a:ext cx="9144000" cy="707202"/>
            <a:chOff x="0" y="6157663"/>
            <a:chExt cx="9144000" cy="707202"/>
          </a:xfrm>
        </p:grpSpPr>
        <p:pic>
          <p:nvPicPr>
            <p:cNvPr id="6" name="Image 4" descr="bande-01.eps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6157663"/>
              <a:ext cx="9144000" cy="707202"/>
            </a:xfrm>
            <a:prstGeom prst="rect">
              <a:avLst/>
            </a:prstGeom>
          </p:spPr>
        </p:pic>
        <p:grpSp>
          <p:nvGrpSpPr>
            <p:cNvPr id="7" name="Group 6"/>
            <p:cNvGrpSpPr/>
            <p:nvPr/>
          </p:nvGrpSpPr>
          <p:grpSpPr>
            <a:xfrm>
              <a:off x="381107" y="6249108"/>
              <a:ext cx="8762893" cy="436913"/>
              <a:chOff x="381107" y="6249108"/>
              <a:chExt cx="8762893" cy="436913"/>
            </a:xfrm>
          </p:grpSpPr>
          <p:sp>
            <p:nvSpPr>
              <p:cNvPr id="8" name="TextBox 7"/>
              <p:cNvSpPr txBox="1"/>
              <p:nvPr/>
            </p:nvSpPr>
            <p:spPr>
              <a:xfrm>
                <a:off x="3723468" y="6316689"/>
                <a:ext cx="1832675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>
                    <a:solidFill>
                      <a:schemeClr val="bg1"/>
                    </a:solidFill>
                  </a:rPr>
                  <a:t>TE and TE-VSC</a:t>
                </a:r>
                <a:endParaRPr lang="en-GB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9" name="TextBox 8"/>
              <p:cNvSpPr txBox="1"/>
              <p:nvPr/>
            </p:nvSpPr>
            <p:spPr>
              <a:xfrm>
                <a:off x="7533136" y="6249108"/>
                <a:ext cx="1610864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sz="1200" dirty="0" smtClean="0">
                    <a:solidFill>
                      <a:schemeClr val="bg1"/>
                    </a:solidFill>
                  </a:rPr>
                  <a:t>S. Chandrou</a:t>
                </a:r>
                <a:endParaRPr lang="en-GB" sz="12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0" name="TextBox 9"/>
              <p:cNvSpPr txBox="1"/>
              <p:nvPr/>
            </p:nvSpPr>
            <p:spPr>
              <a:xfrm>
                <a:off x="381107" y="6274048"/>
                <a:ext cx="1610864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sz="1200" dirty="0" smtClean="0">
                    <a:solidFill>
                      <a:schemeClr val="bg1"/>
                    </a:solidFill>
                  </a:rPr>
                  <a:t>February 2020</a:t>
                </a:r>
                <a:endParaRPr lang="en-GB" sz="1200" dirty="0">
                  <a:solidFill>
                    <a:schemeClr val="bg1"/>
                  </a:solidFill>
                </a:endParaRPr>
              </a:p>
            </p:txBody>
          </p:sp>
        </p:grpSp>
      </p:grpSp>
      <p:sp>
        <p:nvSpPr>
          <p:cNvPr id="11" name="TextBox 10"/>
          <p:cNvSpPr txBox="1"/>
          <p:nvPr/>
        </p:nvSpPr>
        <p:spPr>
          <a:xfrm>
            <a:off x="2191772" y="3993324"/>
            <a:ext cx="4482884" cy="507831"/>
          </a:xfrm>
          <a:prstGeom prst="rect">
            <a:avLst/>
          </a:prstGeom>
          <a:noFill/>
          <a:ln>
            <a:solidFill>
              <a:srgbClr val="3366FF"/>
            </a:solidFill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b="1" dirty="0" smtClean="0"/>
              <a:t>Usage Buildings</a:t>
            </a:r>
            <a:r>
              <a:rPr lang="en-US" b="1" dirty="0"/>
              <a:t> Rooms</a:t>
            </a:r>
            <a:r>
              <a:rPr lang="en-US" b="1" dirty="0" smtClean="0"/>
              <a:t> and Surfaces</a:t>
            </a:r>
          </a:p>
        </p:txBody>
      </p:sp>
    </p:spTree>
    <p:extLst>
      <p:ext uri="{BB962C8B-B14F-4D97-AF65-F5344CB8AC3E}">
        <p14:creationId xmlns:p14="http://schemas.microsoft.com/office/powerpoint/2010/main" val="2926677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6157663"/>
            <a:ext cx="9144000" cy="707202"/>
            <a:chOff x="0" y="6157663"/>
            <a:chExt cx="9144000" cy="707202"/>
          </a:xfrm>
        </p:grpSpPr>
        <p:pic>
          <p:nvPicPr>
            <p:cNvPr id="8" name="Image 4" descr="bande-01.eps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6157663"/>
              <a:ext cx="9144000" cy="707202"/>
            </a:xfrm>
            <a:prstGeom prst="rect">
              <a:avLst/>
            </a:prstGeom>
          </p:spPr>
        </p:pic>
        <p:grpSp>
          <p:nvGrpSpPr>
            <p:cNvPr id="9" name="Group 8"/>
            <p:cNvGrpSpPr/>
            <p:nvPr/>
          </p:nvGrpSpPr>
          <p:grpSpPr>
            <a:xfrm>
              <a:off x="203240" y="6249108"/>
              <a:ext cx="8940760" cy="475565"/>
              <a:chOff x="203240" y="6249108"/>
              <a:chExt cx="8940760" cy="475565"/>
            </a:xfrm>
          </p:grpSpPr>
          <p:sp>
            <p:nvSpPr>
              <p:cNvPr id="10" name="TextBox 9"/>
              <p:cNvSpPr txBox="1"/>
              <p:nvPr/>
            </p:nvSpPr>
            <p:spPr>
              <a:xfrm>
                <a:off x="3554923" y="6326598"/>
                <a:ext cx="2034153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>
                    <a:solidFill>
                      <a:schemeClr val="bg1"/>
                    </a:solidFill>
                  </a:rPr>
                  <a:t>TE and TE-VSC </a:t>
                </a:r>
                <a:endParaRPr lang="en-GB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1" name="TextBox 10"/>
              <p:cNvSpPr txBox="1"/>
              <p:nvPr/>
            </p:nvSpPr>
            <p:spPr>
              <a:xfrm>
                <a:off x="7533136" y="6249108"/>
                <a:ext cx="1610864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sz="1200" dirty="0" smtClean="0">
                    <a:solidFill>
                      <a:schemeClr val="bg1"/>
                    </a:solidFill>
                  </a:rPr>
                  <a:t>S. Chandrou</a:t>
                </a:r>
                <a:endParaRPr lang="en-GB" sz="12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2" name="TextBox 11"/>
              <p:cNvSpPr txBox="1"/>
              <p:nvPr/>
            </p:nvSpPr>
            <p:spPr>
              <a:xfrm>
                <a:off x="203240" y="6263008"/>
                <a:ext cx="1610864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sz="1200" dirty="0">
                    <a:solidFill>
                      <a:schemeClr val="bg1"/>
                    </a:solidFill>
                  </a:rPr>
                  <a:t>February 2020</a:t>
                </a:r>
                <a:endParaRPr lang="en-GB" sz="1200" dirty="0">
                  <a:solidFill>
                    <a:schemeClr val="bg1"/>
                  </a:solidFill>
                </a:endParaRPr>
              </a:p>
              <a:p>
                <a:pPr algn="r"/>
                <a:endParaRPr lang="en-GB" sz="1200" dirty="0">
                  <a:solidFill>
                    <a:schemeClr val="bg1"/>
                  </a:solidFill>
                </a:endParaRPr>
              </a:p>
            </p:txBody>
          </p: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7363" y="462283"/>
            <a:ext cx="8449271" cy="661344"/>
          </a:xfrm>
        </p:spPr>
        <p:txBody>
          <a:bodyPr>
            <a:normAutofit/>
          </a:bodyPr>
          <a:lstStyle/>
          <a:p>
            <a:pPr algn="ctr"/>
            <a:r>
              <a:rPr lang="en-US" sz="2400" b="0" dirty="0" smtClean="0"/>
              <a:t>Analysis by Building number and by Surface</a:t>
            </a:r>
            <a:endParaRPr lang="en-GB" sz="2400" b="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32115" y="1187165"/>
            <a:ext cx="6998869" cy="47360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4725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69584" y="442509"/>
            <a:ext cx="6804832" cy="510638"/>
          </a:xfrm>
        </p:spPr>
        <p:txBody>
          <a:bodyPr>
            <a:noAutofit/>
          </a:bodyPr>
          <a:lstStyle/>
          <a:p>
            <a:pPr algn="ctr"/>
            <a:r>
              <a:rPr lang="en-US" sz="2400" b="0" dirty="0"/>
              <a:t>Analysis by </a:t>
            </a:r>
            <a:r>
              <a:rPr lang="en-US" sz="2400" b="0" dirty="0" smtClean="0"/>
              <a:t>Usage Rooms </a:t>
            </a:r>
            <a:r>
              <a:rPr lang="en-US" sz="2400" b="0" dirty="0"/>
              <a:t>and by Surface</a:t>
            </a:r>
            <a:endParaRPr lang="en-GB" sz="24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grpSp>
        <p:nvGrpSpPr>
          <p:cNvPr id="5" name="Group 4"/>
          <p:cNvGrpSpPr/>
          <p:nvPr/>
        </p:nvGrpSpPr>
        <p:grpSpPr>
          <a:xfrm>
            <a:off x="0" y="6157663"/>
            <a:ext cx="9144000" cy="707202"/>
            <a:chOff x="0" y="6157663"/>
            <a:chExt cx="9144000" cy="707202"/>
          </a:xfrm>
        </p:grpSpPr>
        <p:pic>
          <p:nvPicPr>
            <p:cNvPr id="6" name="Image 4" descr="bande-01.eps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6157663"/>
              <a:ext cx="9144000" cy="707202"/>
            </a:xfrm>
            <a:prstGeom prst="rect">
              <a:avLst/>
            </a:prstGeom>
          </p:spPr>
        </p:pic>
        <p:grpSp>
          <p:nvGrpSpPr>
            <p:cNvPr id="7" name="Group 6"/>
            <p:cNvGrpSpPr/>
            <p:nvPr/>
          </p:nvGrpSpPr>
          <p:grpSpPr>
            <a:xfrm>
              <a:off x="203240" y="6249108"/>
              <a:ext cx="8940760" cy="475565"/>
              <a:chOff x="203240" y="6249108"/>
              <a:chExt cx="8940760" cy="475565"/>
            </a:xfrm>
          </p:grpSpPr>
          <p:sp>
            <p:nvSpPr>
              <p:cNvPr id="8" name="TextBox 7"/>
              <p:cNvSpPr txBox="1"/>
              <p:nvPr/>
            </p:nvSpPr>
            <p:spPr>
              <a:xfrm>
                <a:off x="3530599" y="6326598"/>
                <a:ext cx="1902417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>
                    <a:solidFill>
                      <a:schemeClr val="bg1"/>
                    </a:solidFill>
                  </a:rPr>
                  <a:t>TE and TE-VSC</a:t>
                </a:r>
                <a:endParaRPr lang="en-GB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9" name="TextBox 8"/>
              <p:cNvSpPr txBox="1"/>
              <p:nvPr/>
            </p:nvSpPr>
            <p:spPr>
              <a:xfrm>
                <a:off x="7533136" y="6249108"/>
                <a:ext cx="1610864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sz="1200" dirty="0" smtClean="0">
                    <a:solidFill>
                      <a:schemeClr val="bg1"/>
                    </a:solidFill>
                  </a:rPr>
                  <a:t>S. Chandrou</a:t>
                </a:r>
                <a:endParaRPr lang="en-GB" sz="12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0" name="TextBox 9"/>
              <p:cNvSpPr txBox="1"/>
              <p:nvPr/>
            </p:nvSpPr>
            <p:spPr>
              <a:xfrm>
                <a:off x="203240" y="6263008"/>
                <a:ext cx="1610864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sz="1200" dirty="0">
                    <a:solidFill>
                      <a:schemeClr val="bg1"/>
                    </a:solidFill>
                  </a:rPr>
                  <a:t>February 2020</a:t>
                </a:r>
                <a:endParaRPr lang="en-GB" sz="1200" dirty="0">
                  <a:solidFill>
                    <a:schemeClr val="bg1"/>
                  </a:solidFill>
                </a:endParaRPr>
              </a:p>
              <a:p>
                <a:pPr algn="r"/>
                <a:endParaRPr lang="en-GB" sz="1200" dirty="0">
                  <a:solidFill>
                    <a:schemeClr val="bg1"/>
                  </a:solidFill>
                </a:endParaRPr>
              </a:p>
            </p:txBody>
          </p:sp>
        </p:grpSp>
      </p:grpSp>
      <p:sp>
        <p:nvSpPr>
          <p:cNvPr id="12" name="Slide Number Placeholder 2"/>
          <p:cNvSpPr txBox="1">
            <a:spLocks/>
          </p:cNvSpPr>
          <p:nvPr/>
        </p:nvSpPr>
        <p:spPr>
          <a:xfrm>
            <a:off x="8544264" y="6550747"/>
            <a:ext cx="501424" cy="34785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900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84899" y="1122082"/>
            <a:ext cx="6593816" cy="45022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9768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14104" y="384344"/>
            <a:ext cx="5469418" cy="572631"/>
          </a:xfrm>
        </p:spPr>
        <p:txBody>
          <a:bodyPr>
            <a:normAutofit fontScale="90000"/>
          </a:bodyPr>
          <a:lstStyle/>
          <a:p>
            <a:pPr algn="ctr"/>
            <a:r>
              <a:rPr lang="en-US" sz="2700" b="0" dirty="0" smtClean="0">
                <a:cs typeface="Arial" panose="020B0604020202020204" pitchFamily="34" charset="0"/>
              </a:rPr>
              <a:t>Total Surface 45170.8 </a:t>
            </a:r>
            <a:r>
              <a:rPr lang="en-GB" sz="2700" b="0" dirty="0"/>
              <a:t>m²</a:t>
            </a:r>
            <a:r>
              <a:rPr lang="en-GB" dirty="0"/>
              <a:t/>
            </a:r>
            <a:br>
              <a:rPr lang="en-GB" dirty="0"/>
            </a:br>
            <a:endParaRPr lang="en-GB" sz="2400" b="0" dirty="0">
              <a:cs typeface="Arial" panose="020B0604020202020204" pitchFamily="34" charset="0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0" y="6157663"/>
            <a:ext cx="9144000" cy="707202"/>
            <a:chOff x="0" y="6157663"/>
            <a:chExt cx="9144000" cy="707202"/>
          </a:xfrm>
        </p:grpSpPr>
        <p:pic>
          <p:nvPicPr>
            <p:cNvPr id="6" name="Image 4" descr="bande-01.eps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6157663"/>
              <a:ext cx="9144000" cy="707202"/>
            </a:xfrm>
            <a:prstGeom prst="rect">
              <a:avLst/>
            </a:prstGeom>
          </p:spPr>
        </p:pic>
        <p:grpSp>
          <p:nvGrpSpPr>
            <p:cNvPr id="7" name="Group 6"/>
            <p:cNvGrpSpPr/>
            <p:nvPr/>
          </p:nvGrpSpPr>
          <p:grpSpPr>
            <a:xfrm>
              <a:off x="203240" y="6249108"/>
              <a:ext cx="8940760" cy="475565"/>
              <a:chOff x="203240" y="6249108"/>
              <a:chExt cx="8940760" cy="475565"/>
            </a:xfrm>
          </p:grpSpPr>
          <p:sp>
            <p:nvSpPr>
              <p:cNvPr id="8" name="TextBox 7"/>
              <p:cNvSpPr txBox="1"/>
              <p:nvPr/>
            </p:nvSpPr>
            <p:spPr>
              <a:xfrm>
                <a:off x="3757282" y="6326598"/>
                <a:ext cx="1832675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>
                    <a:solidFill>
                      <a:schemeClr val="bg1"/>
                    </a:solidFill>
                  </a:rPr>
                  <a:t>TE and TE-VSC</a:t>
                </a:r>
                <a:endParaRPr lang="en-GB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9" name="TextBox 8"/>
              <p:cNvSpPr txBox="1"/>
              <p:nvPr/>
            </p:nvSpPr>
            <p:spPr>
              <a:xfrm>
                <a:off x="7533136" y="6249108"/>
                <a:ext cx="1610864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sz="1200" dirty="0" smtClean="0">
                    <a:solidFill>
                      <a:schemeClr val="bg1"/>
                    </a:solidFill>
                  </a:rPr>
                  <a:t>S. Chandrou</a:t>
                </a:r>
                <a:endParaRPr lang="en-GB" sz="12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0" name="TextBox 9"/>
              <p:cNvSpPr txBox="1"/>
              <p:nvPr/>
            </p:nvSpPr>
            <p:spPr>
              <a:xfrm>
                <a:off x="203240" y="6263008"/>
                <a:ext cx="1610864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sz="1200" dirty="0">
                    <a:solidFill>
                      <a:schemeClr val="bg1"/>
                    </a:solidFill>
                  </a:rPr>
                  <a:t>February 2020</a:t>
                </a:r>
                <a:endParaRPr lang="en-GB" sz="1200" dirty="0">
                  <a:solidFill>
                    <a:schemeClr val="bg1"/>
                  </a:solidFill>
                </a:endParaRPr>
              </a:p>
              <a:p>
                <a:pPr algn="r"/>
                <a:endParaRPr lang="en-GB" sz="1200" dirty="0">
                  <a:solidFill>
                    <a:schemeClr val="bg1"/>
                  </a:solidFill>
                </a:endParaRPr>
              </a:p>
            </p:txBody>
          </p:sp>
        </p:grpSp>
      </p:grp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5363" y="1125910"/>
            <a:ext cx="2620021" cy="4072261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95627" y="1125910"/>
            <a:ext cx="2642941" cy="36115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0872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294967295"/>
          </p:nvPr>
        </p:nvSpPr>
        <p:spPr>
          <a:xfrm>
            <a:off x="8642350" y="6519863"/>
            <a:ext cx="501650" cy="338137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6243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CERN(4-3)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2F08098537C584DB61DC127D54CCF9D" ma:contentTypeVersion="0" ma:contentTypeDescription="Create a new document." ma:contentTypeScope="" ma:versionID="726c7f449c1f68ad1a533e074b32e501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1b05d82d297216baf5b26c55225140df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18F9EF73-0B7A-4265-99D7-BDE740CE68DD}">
  <ds:schemaRefs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CA980DD4-A2FE-4E42-A902-43C09934DEC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7D72C349-5154-4106-BBC5-AEFD8C6E2B81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20973</TotalTime>
  <Words>71</Words>
  <Application>Microsoft Office PowerPoint</Application>
  <PresentationFormat>On-screen Show (4:3)</PresentationFormat>
  <Paragraphs>24</Paragraphs>
  <Slides>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Wingdings</vt:lpstr>
      <vt:lpstr>1_CERN(4-3)</vt:lpstr>
      <vt:lpstr>TE and TE-VSC Location analysis   </vt:lpstr>
      <vt:lpstr>Analysis by Building number and by Surface</vt:lpstr>
      <vt:lpstr>Analysis by Usage Rooms and by Surface</vt:lpstr>
      <vt:lpstr>Total Surface 45170.8 m² 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CERN User</dc:creator>
  <cp:lastModifiedBy>Sofia Chandrou</cp:lastModifiedBy>
  <cp:revision>1112</cp:revision>
  <cp:lastPrinted>2017-10-19T07:53:47Z</cp:lastPrinted>
  <dcterms:created xsi:type="dcterms:W3CDTF">2012-11-30T11:04:26Z</dcterms:created>
  <dcterms:modified xsi:type="dcterms:W3CDTF">2020-02-28T11:12:53Z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0x01010032F08098537C584DB61DC127D54CCF9D</vt:lpwstr>
  </property>
</Properties>
</file>