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860" autoAdjust="0"/>
  </p:normalViewPr>
  <p:slideViewPr>
    <p:cSldViewPr snapToGrid="0">
      <p:cViewPr varScale="1">
        <p:scale>
          <a:sx n="66" d="100"/>
          <a:sy n="66" d="100"/>
        </p:scale>
        <p:origin x="1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94112-F128-4DE7-8415-7D251403328D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B3CE2-C12C-434B-A355-7F057D588C5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8716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1354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8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0500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2463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3675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8645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B3CE2-C12C-434B-A355-7F057D588C5F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7899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094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797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260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491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784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614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661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362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3849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481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622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5EAA2-507A-4D85-A633-3473B836515F}" type="datetimeFigureOut">
              <a:rPr lang="fi-FI" smtClean="0"/>
              <a:t>4.3.2020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EB474-0424-4EDA-B110-67BBABB3E8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669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189" y="219807"/>
            <a:ext cx="8382412" cy="47207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3000" dirty="0"/>
              <a:t>       Sascha Lüdeke</a:t>
            </a:r>
          </a:p>
          <a:p>
            <a:r>
              <a:rPr lang="fr-CH" sz="3000" dirty="0"/>
              <a:t>       ESR-1, WP-1  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1</a:t>
            </a:fld>
            <a:endParaRPr lang="fr-CH"/>
          </a:p>
        </p:txBody>
      </p:sp>
      <p:sp>
        <p:nvSpPr>
          <p:cNvPr id="6" name="Rectangle 5"/>
          <p:cNvSpPr/>
          <p:nvPr/>
        </p:nvSpPr>
        <p:spPr>
          <a:xfrm>
            <a:off x="8781393" y="219806"/>
            <a:ext cx="2572407" cy="47207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dirty="0" smtClean="0">
                <a:solidFill>
                  <a:schemeClr val="tx1"/>
                </a:solidFill>
              </a:rPr>
              <a:t>02/2020</a:t>
            </a:r>
            <a:endParaRPr lang="fr-FR" sz="3000" dirty="0">
              <a:solidFill>
                <a:schemeClr val="tx1"/>
              </a:solidFill>
            </a:endParaRPr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629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2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47256" y="729351"/>
            <a:ext cx="70627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Direct Ionization Effects of Low-E Protons and Heavy Ions</a:t>
            </a:r>
            <a:endParaRPr lang="en-GB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Linear energy transfer model of particle radiation in matter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Semi </a:t>
            </a:r>
            <a:r>
              <a:rPr lang="en-GB" sz="2400" dirty="0"/>
              <a:t>e</a:t>
            </a:r>
            <a:r>
              <a:rPr lang="en-GB" sz="2400" dirty="0" smtClean="0"/>
              <a:t>mpirical two-parameter Model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Modification to Bloch’s Stopping Number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Comparison to experimental data and other models 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Modelling of radial energy distribution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Focused on ionization processes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Characterizes the ion track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Current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340879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3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522" y="1015290"/>
            <a:ext cx="6374423" cy="44321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20176" y="382140"/>
            <a:ext cx="8633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LET Models in comparison with experimental data over projectile Energ</a:t>
            </a:r>
            <a:r>
              <a:rPr lang="en-US" sz="2400" b="1" dirty="0"/>
              <a:t>y</a:t>
            </a:r>
            <a:endParaRPr lang="en-US" sz="2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Current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401029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4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" t="11034" r="8664"/>
          <a:stretch/>
        </p:blipFill>
        <p:spPr>
          <a:xfrm>
            <a:off x="3789484" y="1141851"/>
            <a:ext cx="5855677" cy="43366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20176" y="382140"/>
            <a:ext cx="8633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 Ion Track structure for different kinetic energies in H20 </a:t>
            </a:r>
            <a:endParaRPr lang="en-US" sz="2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Current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1022248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5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47255" y="729351"/>
            <a:ext cx="74232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SEE Cross-section modelling based Sensitive Volume (SV) approach</a:t>
            </a:r>
          </a:p>
          <a:p>
            <a:endParaRPr lang="en-GB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Combining SV approach with LET and ion track model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Minor adjustment to establish algorithms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Prediction of SV dimensions from experimental data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Elimination of extensive MC Simulation between iterations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Planned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393102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6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47255" y="729351"/>
            <a:ext cx="74232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Time of Flight (TOF) </a:t>
            </a:r>
            <a:r>
              <a:rPr lang="en-GB" sz="2400" b="1" dirty="0"/>
              <a:t>M</a:t>
            </a:r>
            <a:r>
              <a:rPr lang="en-GB" sz="2400" b="1" dirty="0" smtClean="0"/>
              <a:t>easurement of RADEF Ion </a:t>
            </a:r>
            <a:r>
              <a:rPr lang="en-GB" sz="2400" b="1" dirty="0"/>
              <a:t>C</a:t>
            </a:r>
            <a:r>
              <a:rPr lang="en-GB" sz="2400" b="1" dirty="0" smtClean="0"/>
              <a:t>ocktails</a:t>
            </a:r>
          </a:p>
          <a:p>
            <a:endParaRPr lang="en-GB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TOF measurement of new RADEF ion cocktail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LET in silicon 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Validation of the LET model discussed earlier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Implementation in LET experimental database and JYUs </a:t>
            </a:r>
            <a:r>
              <a:rPr lang="en-US" sz="2400" dirty="0"/>
              <a:t>ECIF (European Component Irradiation Facilities) </a:t>
            </a:r>
            <a:r>
              <a:rPr lang="en-US" sz="2400" dirty="0" smtClean="0"/>
              <a:t>Calculator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Planned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272156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188" y="187778"/>
            <a:ext cx="2319069" cy="5363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65" y="5818011"/>
            <a:ext cx="816648" cy="816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827" y="5973753"/>
            <a:ext cx="3235779" cy="505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189" y="187779"/>
            <a:ext cx="11724326" cy="5363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BD2-6235-49D4-B35C-CD5D4D2E1477}" type="slidenum">
              <a:rPr lang="fr-CH" smtClean="0"/>
              <a:t>7</a:t>
            </a:fld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28188" y="5182381"/>
            <a:ext cx="23190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/>
              <a:t>ESR-1, WP-1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7" y="5872640"/>
            <a:ext cx="600075" cy="707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47255" y="729351"/>
            <a:ext cx="742322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ESTIMATION OF PROTON INDUCED SINGLE EVENT RATE IN VERY DEEP SUBMICRON </a:t>
            </a:r>
            <a:r>
              <a:rPr lang="en-US" sz="2400" b="1" dirty="0" smtClean="0"/>
              <a:t>TECHNOLOGIES</a:t>
            </a:r>
          </a:p>
          <a:p>
            <a:endParaRPr lang="en-US" sz="2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Cooperation with Alter Technology, Toulouse France, for ESA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Investigation and modeling of SEEs and Rate Predictions for 28nm Technology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Focus on Low Energy Protons</a:t>
            </a:r>
          </a:p>
          <a:p>
            <a:pPr lvl="2"/>
            <a:endParaRPr lang="en-US" sz="2400" dirty="0"/>
          </a:p>
          <a:p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35979" y="2361913"/>
            <a:ext cx="15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Planned Project</a:t>
            </a:r>
            <a:endParaRPr lang="fi-FI" sz="3000" dirty="0"/>
          </a:p>
        </p:txBody>
      </p:sp>
    </p:spTree>
    <p:extLst>
      <p:ext uri="{BB962C8B-B14F-4D97-AF65-F5344CB8AC3E}">
        <p14:creationId xmlns:p14="http://schemas.microsoft.com/office/powerpoint/2010/main" val="300978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239</Words>
  <Application>Microsoft Office PowerPoint</Application>
  <PresentationFormat>Widescreen</PresentationFormat>
  <Paragraphs>62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Jyväskylä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Lüdeke, Sascha</dc:creator>
  <cp:lastModifiedBy>Lüdeke, Sascha</cp:lastModifiedBy>
  <cp:revision>22</cp:revision>
  <dcterms:created xsi:type="dcterms:W3CDTF">2020-01-30T12:30:55Z</dcterms:created>
  <dcterms:modified xsi:type="dcterms:W3CDTF">2020-03-04T08:22:57Z</dcterms:modified>
</cp:coreProperties>
</file>