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6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7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8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  <p:sldMasterId id="2147483662" r:id="rId5"/>
    <p:sldMasterId id="2147483670" r:id="rId6"/>
    <p:sldMasterId id="2147483680" r:id="rId7"/>
    <p:sldMasterId id="2147483691" r:id="rId8"/>
    <p:sldMasterId id="2147483701" r:id="rId9"/>
    <p:sldMasterId id="2147483711" r:id="rId10"/>
    <p:sldMasterId id="2147483721" r:id="rId11"/>
    <p:sldMasterId id="2147483731" r:id="rId12"/>
  </p:sldMasterIdLst>
  <p:notesMasterIdLst>
    <p:notesMasterId r:id="rId19"/>
  </p:notesMasterIdLst>
  <p:sldIdLst>
    <p:sldId id="273" r:id="rId13"/>
    <p:sldId id="310" r:id="rId14"/>
    <p:sldId id="342" r:id="rId15"/>
    <p:sldId id="343" r:id="rId16"/>
    <p:sldId id="344" r:id="rId17"/>
    <p:sldId id="345" r:id="rId18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9D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7" autoAdjust="0"/>
    <p:restoredTop sz="90972" autoAdjust="0"/>
  </p:normalViewPr>
  <p:slideViewPr>
    <p:cSldViewPr snapToGrid="0">
      <p:cViewPr varScale="1">
        <p:scale>
          <a:sx n="119" d="100"/>
          <a:sy n="119" d="100"/>
        </p:scale>
        <p:origin x="444" y="1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136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136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4"/>
            <a:ext cx="2945659" cy="49813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4"/>
            <a:ext cx="2945659" cy="49813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702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40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DC2C6077-A970-44A0-AF59-C84E61B47504}" type="datetime1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17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125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31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114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974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03/03/2020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750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03/03/2020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034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03/03/2020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231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03/03/2020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209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03/03/2020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92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680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03/03/2020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13948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7248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6274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03/03/2020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6846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03/03/2020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 &amp; V. Varga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656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03/03/2020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644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03/03/2020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0495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03/03/2020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091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98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607271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225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730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7396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948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141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8883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674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8963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87814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61684"/>
      </p:ext>
    </p:extLst>
  </p:cSld>
  <p:clrMapOvr>
    <a:masterClrMapping/>
  </p:clrMapOvr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79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0341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2925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753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68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4653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6668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788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51499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74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52882"/>
      </p:ext>
    </p:extLst>
  </p:cSld>
  <p:clrMapOvr>
    <a:masterClrMapping/>
  </p:clrMapOvr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1206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136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582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9553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9617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551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940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95914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717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69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48032"/>
      </p:ext>
    </p:extLst>
  </p:cSld>
  <p:clrMapOvr>
    <a:masterClrMapping/>
  </p:clrMapOvr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7115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3235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556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1171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438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4843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4799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1278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05336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1FB814-D13B-46A7-814A-8A110478E7D6}" type="datetimeFigureOut">
              <a:rPr lang="en-GB" smtClean="0">
                <a:solidFill>
                  <a:srgbClr val="0053A1"/>
                </a:solidFill>
              </a:rPr>
              <a:pPr/>
              <a:t>03/03/2020</a:t>
            </a:fld>
            <a:endParaRPr lang="en-GB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0053A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6BC079-830C-4788-A000-0CA7D5370B86}" type="slidenum">
              <a:rPr lang="en-GB" smtClean="0">
                <a:solidFill>
                  <a:srgbClr val="0053A1"/>
                </a:solidFill>
              </a:rPr>
              <a:pPr/>
              <a:t>‹#›</a:t>
            </a:fld>
            <a:endParaRPr lang="en-GB">
              <a:solidFill>
                <a:srgbClr val="005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2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71552578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C7841087-ADE3-46BE-A671-D029C86BBE44}" type="datetime1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96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67DD1DF7-C02B-4FAF-9CB5-9EBA55B0C227}" type="datetime1">
              <a:rPr lang="en-GB" smtClean="0"/>
              <a:t>03/03/2020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50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60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2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92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03/03/2020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59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95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66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54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03/03/2020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56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58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7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LIU-PS EVM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Data extraction: </a:t>
            </a:r>
            <a:r>
              <a:rPr lang="en-GB" dirty="0" smtClean="0"/>
              <a:t>3 March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65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Dashboard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03/03/2020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930443" y="4065875"/>
            <a:ext cx="3600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Reporting</a:t>
            </a:r>
            <a:r>
              <a:rPr lang="fr-CH" sz="1600" dirty="0" smtClean="0"/>
              <a:t> up-to-date for </a:t>
            </a:r>
            <a:r>
              <a:rPr lang="fr-CH" sz="1600" dirty="0" smtClean="0"/>
              <a:t>41% </a:t>
            </a:r>
            <a:r>
              <a:rPr lang="fr-CH" sz="1600" dirty="0" smtClean="0"/>
              <a:t>of the </a:t>
            </a:r>
            <a:r>
              <a:rPr lang="fr-CH" sz="1600" dirty="0" err="1" smtClean="0"/>
              <a:t>workunits</a:t>
            </a:r>
            <a:endParaRPr lang="fr-CH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3618" y="1606417"/>
            <a:ext cx="8004061" cy="38954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4454" y="2312271"/>
            <a:ext cx="4000500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85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28" y="1214503"/>
            <a:ext cx="11772032" cy="4991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</a:t>
            </a:r>
            <a:r>
              <a:rPr lang="fr-FR" dirty="0" err="1" smtClean="0"/>
              <a:t>Crosstab</a:t>
            </a:r>
            <a:r>
              <a:rPr lang="fr-FR" dirty="0" smtClean="0"/>
              <a:t> by Group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03/03/2020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24" name="Right Arrow 23"/>
          <p:cNvSpPr/>
          <p:nvPr/>
        </p:nvSpPr>
        <p:spPr>
          <a:xfrm rot="19579106">
            <a:off x="1800045" y="3485838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4884" y="3849243"/>
            <a:ext cx="231668" cy="207282"/>
          </a:xfrm>
          <a:prstGeom prst="rect">
            <a:avLst/>
          </a:prstGeom>
        </p:spPr>
      </p:pic>
      <p:sp>
        <p:nvSpPr>
          <p:cNvPr id="23" name="Right Arrow 22"/>
          <p:cNvSpPr/>
          <p:nvPr/>
        </p:nvSpPr>
        <p:spPr>
          <a:xfrm rot="19579106">
            <a:off x="1772597" y="5458034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Equal 25"/>
          <p:cNvSpPr/>
          <p:nvPr/>
        </p:nvSpPr>
        <p:spPr>
          <a:xfrm>
            <a:off x="2843129" y="4962247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4466" y="2076292"/>
            <a:ext cx="231668" cy="20728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0120" y="2603888"/>
            <a:ext cx="231668" cy="20728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2480" y="2603888"/>
            <a:ext cx="231668" cy="207282"/>
          </a:xfrm>
          <a:prstGeom prst="rect">
            <a:avLst/>
          </a:prstGeom>
        </p:spPr>
      </p:pic>
      <p:sp>
        <p:nvSpPr>
          <p:cNvPr id="28" name="Equal 27"/>
          <p:cNvSpPr/>
          <p:nvPr/>
        </p:nvSpPr>
        <p:spPr>
          <a:xfrm>
            <a:off x="2843129" y="5152446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3129" y="5306346"/>
            <a:ext cx="231668" cy="2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4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Out-</a:t>
            </a:r>
            <a:r>
              <a:rPr lang="fr-CH" dirty="0" err="1" smtClean="0"/>
              <a:t>turn</a:t>
            </a:r>
            <a:r>
              <a:rPr lang="fr-CH" dirty="0" smtClean="0"/>
              <a:t> 2019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03/03/2020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495" y="1171575"/>
            <a:ext cx="7105650" cy="4524375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3786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Budget 2020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03/03/2020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7979" y="1332804"/>
            <a:ext cx="7010400" cy="449580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1097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steps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03/03/2020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CH" dirty="0" smtClean="0"/>
              <a:t>EVM </a:t>
            </a:r>
            <a:r>
              <a:rPr lang="fr-CH" dirty="0" err="1" smtClean="0"/>
              <a:t>reporting</a:t>
            </a:r>
            <a:r>
              <a:rPr lang="fr-CH" dirty="0" smtClean="0"/>
              <a:t> for March Council</a:t>
            </a:r>
          </a:p>
          <a:p>
            <a:r>
              <a:rPr lang="fr-CH" dirty="0" smtClean="0"/>
              <a:t>Budget codes </a:t>
            </a:r>
            <a:r>
              <a:rPr lang="fr-CH" dirty="0" err="1" smtClean="0"/>
              <a:t>closing</a:t>
            </a:r>
            <a:r>
              <a:rPr lang="fr-CH" dirty="0" smtClean="0"/>
              <a:t>: </a:t>
            </a:r>
            <a:r>
              <a:rPr lang="fr-CH" dirty="0" err="1" smtClean="0"/>
              <a:t>from</a:t>
            </a:r>
            <a:r>
              <a:rPr lang="fr-CH" dirty="0" smtClean="0"/>
              <a:t> Sep-20 to Oct-20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0974220"/>
      </p:ext>
    </p:extLst>
  </p:cSld>
  <p:clrMapOvr>
    <a:masterClrMapping/>
  </p:clrMapOvr>
</p:sld>
</file>

<file path=ppt/theme/theme1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ppt/theme/theme3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27A1FF93-0EA3-42F5-905E-BB068512A582}"/>
    </a:ext>
  </a:extLst>
</a:theme>
</file>

<file path=ppt/theme/theme4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5.xml><?xml version="1.0" encoding="utf-8"?>
<a:theme xmlns:a="http://schemas.openxmlformats.org/drawingml/2006/main" name="1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6.xml><?xml version="1.0" encoding="utf-8"?>
<a:theme xmlns:a="http://schemas.openxmlformats.org/drawingml/2006/main" name="2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7.xml><?xml version="1.0" encoding="utf-8"?>
<a:theme xmlns:a="http://schemas.openxmlformats.org/drawingml/2006/main" name="3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8.xml><?xml version="1.0" encoding="utf-8"?>
<a:theme xmlns:a="http://schemas.openxmlformats.org/drawingml/2006/main" name="4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9.xml><?xml version="1.0" encoding="utf-8"?>
<a:theme xmlns:a="http://schemas.openxmlformats.org/drawingml/2006/main" name="2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BAE787D1E0CE469CE6948DD539583F" ma:contentTypeVersion="0" ma:contentTypeDescription="Create a new document." ma:contentTypeScope="" ma:versionID="588e61a0c5d41ac06729f0dd08c231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560D0FD-9F9F-497C-9614-CE5BA8F93A6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34E1EB7-34CF-41A9-9082-2AA74F93F90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E294CC3-C1AA-494C-90A3-2CEB58CC33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3763</TotalTime>
  <Words>69</Words>
  <Application>Microsoft Office PowerPoint</Application>
  <PresentationFormat>Widescreen</PresentationFormat>
  <Paragraphs>27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6</vt:i4>
      </vt:variant>
    </vt:vector>
  </HeadingPairs>
  <TitlesOfParts>
    <vt:vector size="19" baseType="lpstr">
      <vt:lpstr>Arial</vt:lpstr>
      <vt:lpstr>Calibri</vt:lpstr>
      <vt:lpstr>Calibri Light</vt:lpstr>
      <vt:lpstr>PT Sans</vt:lpstr>
      <vt:lpstr>End Slides</vt:lpstr>
      <vt:lpstr>1_End Slides</vt:lpstr>
      <vt:lpstr>1_CERNCorporate16-9</vt:lpstr>
      <vt:lpstr>AIS_CERNCorporate16-9</vt:lpstr>
      <vt:lpstr>1_AIS_CERNCorporate16-9</vt:lpstr>
      <vt:lpstr>2_AIS_CERNCorporate16-9</vt:lpstr>
      <vt:lpstr>3_AIS_CERNCorporate16-9</vt:lpstr>
      <vt:lpstr>4_AIS_CERNCorporate16-9</vt:lpstr>
      <vt:lpstr>2_End Slides</vt:lpstr>
      <vt:lpstr>LIU-PS EVM Status</vt:lpstr>
      <vt:lpstr>LIU-PS Dashboard</vt:lpstr>
      <vt:lpstr>LIU-PS Crosstab by Group</vt:lpstr>
      <vt:lpstr>Out-turn 2019</vt:lpstr>
      <vt:lpstr>Budget 2020</vt:lpstr>
      <vt:lpstr>Next steps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for M to P meeting</dc:title>
  <dc:creator>Derek Mathieson</dc:creator>
  <cp:lastModifiedBy>Sylvie Prodon</cp:lastModifiedBy>
  <cp:revision>299</cp:revision>
  <cp:lastPrinted>2018-09-04T11:21:02Z</cp:lastPrinted>
  <dcterms:created xsi:type="dcterms:W3CDTF">2016-01-26T10:53:29Z</dcterms:created>
  <dcterms:modified xsi:type="dcterms:W3CDTF">2020-03-03T14:07:01Z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0x010100A1BAE787D1E0CE469CE6948DD539583F</vt:lpwstr>
  </property>
</Properties>
</file>