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34" r:id="rId1"/>
  </p:sldMasterIdLst>
  <p:notesMasterIdLst>
    <p:notesMasterId r:id="rId24"/>
  </p:notesMasterIdLst>
  <p:sldIdLst>
    <p:sldId id="265" r:id="rId2"/>
    <p:sldId id="256" r:id="rId3"/>
    <p:sldId id="258" r:id="rId4"/>
    <p:sldId id="266" r:id="rId5"/>
    <p:sldId id="345" r:id="rId6"/>
    <p:sldId id="267" r:id="rId7"/>
    <p:sldId id="348" r:id="rId8"/>
    <p:sldId id="354" r:id="rId9"/>
    <p:sldId id="355" r:id="rId10"/>
    <p:sldId id="352" r:id="rId11"/>
    <p:sldId id="358" r:id="rId12"/>
    <p:sldId id="349" r:id="rId13"/>
    <p:sldId id="287" r:id="rId14"/>
    <p:sldId id="357" r:id="rId15"/>
    <p:sldId id="359" r:id="rId16"/>
    <p:sldId id="361" r:id="rId17"/>
    <p:sldId id="362" r:id="rId18"/>
    <p:sldId id="363" r:id="rId19"/>
    <p:sldId id="364" r:id="rId20"/>
    <p:sldId id="350" r:id="rId21"/>
    <p:sldId id="347" r:id="rId22"/>
    <p:sldId id="360" r:id="rId2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8E4132A-D856-464F-A8A5-4E4BC784F739}" v="81" dt="2020-09-08T03:59:40.02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52" d="100"/>
          <a:sy n="152" d="100"/>
        </p:scale>
        <p:origin x="536"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ordon Watts" userId="a0850f2b96f54c79" providerId="LiveId" clId="{6950B1D6-3DAC-4ED1-8765-1ABC98E83968}"/>
    <pc:docChg chg="undo custSel addSld delSld modSld">
      <pc:chgData name="Gordon Watts" userId="a0850f2b96f54c79" providerId="LiveId" clId="{6950B1D6-3DAC-4ED1-8765-1ABC98E83968}" dt="2020-02-18T07:03:12.421" v="3835" actId="20577"/>
      <pc:docMkLst>
        <pc:docMk/>
      </pc:docMkLst>
      <pc:sldChg chg="modSp">
        <pc:chgData name="Gordon Watts" userId="a0850f2b96f54c79" providerId="LiveId" clId="{6950B1D6-3DAC-4ED1-8765-1ABC98E83968}" dt="2020-02-17T23:57:20.002" v="14" actId="20577"/>
        <pc:sldMkLst>
          <pc:docMk/>
          <pc:sldMk cId="1701254242" sldId="256"/>
        </pc:sldMkLst>
        <pc:spChg chg="mod">
          <ac:chgData name="Gordon Watts" userId="a0850f2b96f54c79" providerId="LiveId" clId="{6950B1D6-3DAC-4ED1-8765-1ABC98E83968}" dt="2020-02-17T23:57:07.605" v="2" actId="20577"/>
          <ac:spMkLst>
            <pc:docMk/>
            <pc:sldMk cId="1701254242" sldId="256"/>
            <ac:spMk id="2" creationId="{6A326EDB-A70A-4637-B2B1-2E0F953B49F7}"/>
          </ac:spMkLst>
        </pc:spChg>
        <pc:spChg chg="mod">
          <ac:chgData name="Gordon Watts" userId="a0850f2b96f54c79" providerId="LiveId" clId="{6950B1D6-3DAC-4ED1-8765-1ABC98E83968}" dt="2020-02-17T23:57:20.002" v="14" actId="20577"/>
          <ac:spMkLst>
            <pc:docMk/>
            <pc:sldMk cId="1701254242" sldId="256"/>
            <ac:spMk id="3" creationId="{B30D4CF1-7CCD-440F-A3B1-68B9AC0E91A4}"/>
          </ac:spMkLst>
        </pc:spChg>
      </pc:sldChg>
      <pc:sldChg chg="modSp">
        <pc:chgData name="Gordon Watts" userId="a0850f2b96f54c79" providerId="LiveId" clId="{6950B1D6-3DAC-4ED1-8765-1ABC98E83968}" dt="2020-02-18T00:10:52.155" v="43" actId="20577"/>
        <pc:sldMkLst>
          <pc:docMk/>
          <pc:sldMk cId="1303336869" sldId="258"/>
        </pc:sldMkLst>
        <pc:spChg chg="mod">
          <ac:chgData name="Gordon Watts" userId="a0850f2b96f54c79" providerId="LiveId" clId="{6950B1D6-3DAC-4ED1-8765-1ABC98E83968}" dt="2020-02-18T00:10:34.765" v="17" actId="20577"/>
          <ac:spMkLst>
            <pc:docMk/>
            <pc:sldMk cId="1303336869" sldId="258"/>
            <ac:spMk id="11" creationId="{8909148A-38B1-40A7-BE82-DB97E8C6B497}"/>
          </ac:spMkLst>
        </pc:spChg>
        <pc:spChg chg="mod">
          <ac:chgData name="Gordon Watts" userId="a0850f2b96f54c79" providerId="LiveId" clId="{6950B1D6-3DAC-4ED1-8765-1ABC98E83968}" dt="2020-02-18T00:10:52.155" v="43" actId="20577"/>
          <ac:spMkLst>
            <pc:docMk/>
            <pc:sldMk cId="1303336869" sldId="258"/>
            <ac:spMk id="14" creationId="{57941B1D-BA40-49C5-8A7C-5F4E9ECEBC69}"/>
          </ac:spMkLst>
        </pc:spChg>
      </pc:sldChg>
      <pc:sldChg chg="addSp modSp">
        <pc:chgData name="Gordon Watts" userId="a0850f2b96f54c79" providerId="LiveId" clId="{6950B1D6-3DAC-4ED1-8765-1ABC98E83968}" dt="2020-02-18T06:27:14.723" v="1578" actId="207"/>
        <pc:sldMkLst>
          <pc:docMk/>
          <pc:sldMk cId="808990416" sldId="264"/>
        </pc:sldMkLst>
        <pc:spChg chg="add mod">
          <ac:chgData name="Gordon Watts" userId="a0850f2b96f54c79" providerId="LiveId" clId="{6950B1D6-3DAC-4ED1-8765-1ABC98E83968}" dt="2020-02-18T06:26:58.390" v="1530" actId="207"/>
          <ac:spMkLst>
            <pc:docMk/>
            <pc:sldMk cId="808990416" sldId="264"/>
            <ac:spMk id="6" creationId="{330FDA74-9E1E-43B7-AE01-DA0517794E97}"/>
          </ac:spMkLst>
        </pc:spChg>
        <pc:spChg chg="add mod">
          <ac:chgData name="Gordon Watts" userId="a0850f2b96f54c79" providerId="LiveId" clId="{6950B1D6-3DAC-4ED1-8765-1ABC98E83968}" dt="2020-02-18T06:27:14.723" v="1578" actId="207"/>
          <ac:spMkLst>
            <pc:docMk/>
            <pc:sldMk cId="808990416" sldId="264"/>
            <ac:spMk id="7" creationId="{790038FA-91A1-4429-B18F-2D8BDCD8EF3D}"/>
          </ac:spMkLst>
        </pc:spChg>
      </pc:sldChg>
      <pc:sldChg chg="delSp modSp">
        <pc:chgData name="Gordon Watts" userId="a0850f2b96f54c79" providerId="LiveId" clId="{6950B1D6-3DAC-4ED1-8765-1ABC98E83968}" dt="2020-02-18T00:11:10.741" v="52" actId="478"/>
        <pc:sldMkLst>
          <pc:docMk/>
          <pc:sldMk cId="699655991" sldId="266"/>
        </pc:sldMkLst>
        <pc:spChg chg="del mod">
          <ac:chgData name="Gordon Watts" userId="a0850f2b96f54c79" providerId="LiveId" clId="{6950B1D6-3DAC-4ED1-8765-1ABC98E83968}" dt="2020-02-18T00:11:10.741" v="52" actId="478"/>
          <ac:spMkLst>
            <pc:docMk/>
            <pc:sldMk cId="699655991" sldId="266"/>
            <ac:spMk id="6" creationId="{B41611A5-46D3-4CAF-9398-695AF0FD021E}"/>
          </ac:spMkLst>
        </pc:spChg>
      </pc:sldChg>
      <pc:sldChg chg="addSp delSp modSp">
        <pc:chgData name="Gordon Watts" userId="a0850f2b96f54c79" providerId="LiveId" clId="{6950B1D6-3DAC-4ED1-8765-1ABC98E83968}" dt="2020-02-18T01:15:39.729" v="463" actId="1076"/>
        <pc:sldMkLst>
          <pc:docMk/>
          <pc:sldMk cId="955157149" sldId="267"/>
        </pc:sldMkLst>
        <pc:spChg chg="mod">
          <ac:chgData name="Gordon Watts" userId="a0850f2b96f54c79" providerId="LiveId" clId="{6950B1D6-3DAC-4ED1-8765-1ABC98E83968}" dt="2020-02-18T01:15:25.617" v="459" actId="20577"/>
          <ac:spMkLst>
            <pc:docMk/>
            <pc:sldMk cId="955157149" sldId="267"/>
            <ac:spMk id="6" creationId="{E52E82ED-9E95-4E20-B836-6EBE86216A54}"/>
          </ac:spMkLst>
        </pc:spChg>
        <pc:picChg chg="del">
          <ac:chgData name="Gordon Watts" userId="a0850f2b96f54c79" providerId="LiveId" clId="{6950B1D6-3DAC-4ED1-8765-1ABC98E83968}" dt="2020-02-18T01:15:27.642" v="460" actId="478"/>
          <ac:picMkLst>
            <pc:docMk/>
            <pc:sldMk cId="955157149" sldId="267"/>
            <ac:picMk id="5" creationId="{474AC9C9-EA3E-4F0A-98A0-A3CD5F039A85}"/>
          </ac:picMkLst>
        </pc:picChg>
        <pc:picChg chg="add mod">
          <ac:chgData name="Gordon Watts" userId="a0850f2b96f54c79" providerId="LiveId" clId="{6950B1D6-3DAC-4ED1-8765-1ABC98E83968}" dt="2020-02-18T01:15:39.729" v="463" actId="1076"/>
          <ac:picMkLst>
            <pc:docMk/>
            <pc:sldMk cId="955157149" sldId="267"/>
            <ac:picMk id="7" creationId="{946ACC24-C7C9-4456-B14B-3F404F6D2971}"/>
          </ac:picMkLst>
        </pc:picChg>
      </pc:sldChg>
      <pc:sldChg chg="del">
        <pc:chgData name="Gordon Watts" userId="a0850f2b96f54c79" providerId="LiveId" clId="{6950B1D6-3DAC-4ED1-8765-1ABC98E83968}" dt="2020-02-18T01:19:57.837" v="473" actId="47"/>
        <pc:sldMkLst>
          <pc:docMk/>
          <pc:sldMk cId="19092586" sldId="272"/>
        </pc:sldMkLst>
      </pc:sldChg>
      <pc:sldChg chg="modSp">
        <pc:chgData name="Gordon Watts" userId="a0850f2b96f54c79" providerId="LiveId" clId="{6950B1D6-3DAC-4ED1-8765-1ABC98E83968}" dt="2020-02-18T01:23:03.884" v="570" actId="1076"/>
        <pc:sldMkLst>
          <pc:docMk/>
          <pc:sldMk cId="1623249430" sldId="278"/>
        </pc:sldMkLst>
        <pc:graphicFrameChg chg="mod modGraphic">
          <ac:chgData name="Gordon Watts" userId="a0850f2b96f54c79" providerId="LiveId" clId="{6950B1D6-3DAC-4ED1-8765-1ABC98E83968}" dt="2020-02-18T01:23:03.884" v="570" actId="1076"/>
          <ac:graphicFrameMkLst>
            <pc:docMk/>
            <pc:sldMk cId="1623249430" sldId="278"/>
            <ac:graphicFrameMk id="5" creationId="{3E51FDB1-1E3E-484D-A571-72B01D78C9CE}"/>
          </ac:graphicFrameMkLst>
        </pc:graphicFrameChg>
      </pc:sldChg>
      <pc:sldChg chg="del">
        <pc:chgData name="Gordon Watts" userId="a0850f2b96f54c79" providerId="LiveId" clId="{6950B1D6-3DAC-4ED1-8765-1ABC98E83968}" dt="2020-02-18T01:19:51.324" v="472" actId="47"/>
        <pc:sldMkLst>
          <pc:docMk/>
          <pc:sldMk cId="4275370556" sldId="280"/>
        </pc:sldMkLst>
      </pc:sldChg>
      <pc:sldChg chg="del">
        <pc:chgData name="Gordon Watts" userId="a0850f2b96f54c79" providerId="LiveId" clId="{6950B1D6-3DAC-4ED1-8765-1ABC98E83968}" dt="2020-02-18T01:20:37.070" v="474" actId="47"/>
        <pc:sldMkLst>
          <pc:docMk/>
          <pc:sldMk cId="1189604366" sldId="281"/>
        </pc:sldMkLst>
      </pc:sldChg>
      <pc:sldChg chg="addSp delSp modSp">
        <pc:chgData name="Gordon Watts" userId="a0850f2b96f54c79" providerId="LiveId" clId="{6950B1D6-3DAC-4ED1-8765-1ABC98E83968}" dt="2020-02-18T01:59:32.368" v="1483" actId="1076"/>
        <pc:sldMkLst>
          <pc:docMk/>
          <pc:sldMk cId="3909448892" sldId="327"/>
        </pc:sldMkLst>
        <pc:picChg chg="add mod">
          <ac:chgData name="Gordon Watts" userId="a0850f2b96f54c79" providerId="LiveId" clId="{6950B1D6-3DAC-4ED1-8765-1ABC98E83968}" dt="2020-02-18T01:59:32.368" v="1483" actId="1076"/>
          <ac:picMkLst>
            <pc:docMk/>
            <pc:sldMk cId="3909448892" sldId="327"/>
            <ac:picMk id="5" creationId="{FEC90818-FC38-437D-AE53-2CACB53216DE}"/>
          </ac:picMkLst>
        </pc:picChg>
        <pc:picChg chg="del">
          <ac:chgData name="Gordon Watts" userId="a0850f2b96f54c79" providerId="LiveId" clId="{6950B1D6-3DAC-4ED1-8765-1ABC98E83968}" dt="2020-02-18T01:59:25.758" v="1479" actId="478"/>
          <ac:picMkLst>
            <pc:docMk/>
            <pc:sldMk cId="3909448892" sldId="327"/>
            <ac:picMk id="9" creationId="{9825D4B8-0FAF-46FB-ACC5-C45A0F010F7E}"/>
          </ac:picMkLst>
        </pc:picChg>
      </pc:sldChg>
      <pc:sldChg chg="modSp">
        <pc:chgData name="Gordon Watts" userId="a0850f2b96f54c79" providerId="LiveId" clId="{6950B1D6-3DAC-4ED1-8765-1ABC98E83968}" dt="2020-02-18T06:57:37.686" v="3155" actId="14100"/>
        <pc:sldMkLst>
          <pc:docMk/>
          <pc:sldMk cId="2277436181" sldId="335"/>
        </pc:sldMkLst>
        <pc:spChg chg="mod">
          <ac:chgData name="Gordon Watts" userId="a0850f2b96f54c79" providerId="LiveId" clId="{6950B1D6-3DAC-4ED1-8765-1ABC98E83968}" dt="2020-02-18T06:57:37.686" v="3155" actId="14100"/>
          <ac:spMkLst>
            <pc:docMk/>
            <pc:sldMk cId="2277436181" sldId="335"/>
            <ac:spMk id="5" creationId="{8748921D-684B-4248-8BEA-999EEE6A274F}"/>
          </ac:spMkLst>
        </pc:spChg>
      </pc:sldChg>
      <pc:sldChg chg="del">
        <pc:chgData name="Gordon Watts" userId="a0850f2b96f54c79" providerId="LiveId" clId="{6950B1D6-3DAC-4ED1-8765-1ABC98E83968}" dt="2020-02-18T01:19:44.939" v="471" actId="47"/>
        <pc:sldMkLst>
          <pc:docMk/>
          <pc:sldMk cId="3404377471" sldId="336"/>
        </pc:sldMkLst>
      </pc:sldChg>
      <pc:sldChg chg="del">
        <pc:chgData name="Gordon Watts" userId="a0850f2b96f54c79" providerId="LiveId" clId="{6950B1D6-3DAC-4ED1-8765-1ABC98E83968}" dt="2020-02-18T06:27:19.554" v="1579" actId="47"/>
        <pc:sldMkLst>
          <pc:docMk/>
          <pc:sldMk cId="3830721775" sldId="337"/>
        </pc:sldMkLst>
      </pc:sldChg>
      <pc:sldChg chg="del">
        <pc:chgData name="Gordon Watts" userId="a0850f2b96f54c79" providerId="LiveId" clId="{6950B1D6-3DAC-4ED1-8765-1ABC98E83968}" dt="2020-02-18T06:28:19.455" v="1581" actId="47"/>
        <pc:sldMkLst>
          <pc:docMk/>
          <pc:sldMk cId="4012187175" sldId="338"/>
        </pc:sldMkLst>
      </pc:sldChg>
      <pc:sldChg chg="del">
        <pc:chgData name="Gordon Watts" userId="a0850f2b96f54c79" providerId="LiveId" clId="{6950B1D6-3DAC-4ED1-8765-1ABC98E83968}" dt="2020-02-18T06:28:25.294" v="1582" actId="47"/>
        <pc:sldMkLst>
          <pc:docMk/>
          <pc:sldMk cId="1672786414" sldId="339"/>
        </pc:sldMkLst>
      </pc:sldChg>
      <pc:sldChg chg="del">
        <pc:chgData name="Gordon Watts" userId="a0850f2b96f54c79" providerId="LiveId" clId="{6950B1D6-3DAC-4ED1-8765-1ABC98E83968}" dt="2020-02-18T06:27:20.553" v="1580" actId="47"/>
        <pc:sldMkLst>
          <pc:docMk/>
          <pc:sldMk cId="4255031383" sldId="340"/>
        </pc:sldMkLst>
      </pc:sldChg>
      <pc:sldChg chg="addSp delSp modSp">
        <pc:chgData name="Gordon Watts" userId="a0850f2b96f54c79" providerId="LiveId" clId="{6950B1D6-3DAC-4ED1-8765-1ABC98E83968}" dt="2020-02-18T06:42:28.436" v="2392" actId="1076"/>
        <pc:sldMkLst>
          <pc:docMk/>
          <pc:sldMk cId="1135819623" sldId="341"/>
        </pc:sldMkLst>
        <pc:spChg chg="add mod">
          <ac:chgData name="Gordon Watts" userId="a0850f2b96f54c79" providerId="LiveId" clId="{6950B1D6-3DAC-4ED1-8765-1ABC98E83968}" dt="2020-02-18T06:42:19.804" v="2388" actId="1076"/>
          <ac:spMkLst>
            <pc:docMk/>
            <pc:sldMk cId="1135819623" sldId="341"/>
            <ac:spMk id="3" creationId="{2693BFBA-F46D-4781-BEF7-964043787941}"/>
          </ac:spMkLst>
        </pc:spChg>
        <pc:spChg chg="add mod">
          <ac:chgData name="Gordon Watts" userId="a0850f2b96f54c79" providerId="LiveId" clId="{6950B1D6-3DAC-4ED1-8765-1ABC98E83968}" dt="2020-02-18T06:42:28.436" v="2392" actId="1076"/>
          <ac:spMkLst>
            <pc:docMk/>
            <pc:sldMk cId="1135819623" sldId="341"/>
            <ac:spMk id="13" creationId="{6C585D0A-9A83-46B5-B7CB-D8E9521DF2CC}"/>
          </ac:spMkLst>
        </pc:spChg>
        <pc:picChg chg="add mod">
          <ac:chgData name="Gordon Watts" userId="a0850f2b96f54c79" providerId="LiveId" clId="{6950B1D6-3DAC-4ED1-8765-1ABC98E83968}" dt="2020-02-18T06:42:08.441" v="2385" actId="1076"/>
          <ac:picMkLst>
            <pc:docMk/>
            <pc:sldMk cId="1135819623" sldId="341"/>
            <ac:picMk id="2" creationId="{46512B3F-6A02-40CE-8D1C-1C34A6690593}"/>
          </ac:picMkLst>
        </pc:picChg>
        <pc:picChg chg="del">
          <ac:chgData name="Gordon Watts" userId="a0850f2b96f54c79" providerId="LiveId" clId="{6950B1D6-3DAC-4ED1-8765-1ABC98E83968}" dt="2020-02-18T06:41:59.176" v="2382" actId="478"/>
          <ac:picMkLst>
            <pc:docMk/>
            <pc:sldMk cId="1135819623" sldId="341"/>
            <ac:picMk id="9" creationId="{1ED4787D-464B-4560-9C12-A75D76AD9C03}"/>
          </ac:picMkLst>
        </pc:picChg>
      </pc:sldChg>
      <pc:sldChg chg="modSp">
        <pc:chgData name="Gordon Watts" userId="a0850f2b96f54c79" providerId="LiveId" clId="{6950B1D6-3DAC-4ED1-8765-1ABC98E83968}" dt="2020-02-18T06:52:06.098" v="2892" actId="1076"/>
        <pc:sldMkLst>
          <pc:docMk/>
          <pc:sldMk cId="1573544289" sldId="342"/>
        </pc:sldMkLst>
        <pc:spChg chg="mod">
          <ac:chgData name="Gordon Watts" userId="a0850f2b96f54c79" providerId="LiveId" clId="{6950B1D6-3DAC-4ED1-8765-1ABC98E83968}" dt="2020-02-18T06:38:12.235" v="2226"/>
          <ac:spMkLst>
            <pc:docMk/>
            <pc:sldMk cId="1573544289" sldId="342"/>
            <ac:spMk id="6" creationId="{6E06DAAF-8F7A-40E2-89E4-B4E7EAB6FDE4}"/>
          </ac:spMkLst>
        </pc:spChg>
        <pc:spChg chg="mod">
          <ac:chgData name="Gordon Watts" userId="a0850f2b96f54c79" providerId="LiveId" clId="{6950B1D6-3DAC-4ED1-8765-1ABC98E83968}" dt="2020-02-18T06:45:18.237" v="2514" actId="1076"/>
          <ac:spMkLst>
            <pc:docMk/>
            <pc:sldMk cId="1573544289" sldId="342"/>
            <ac:spMk id="9" creationId="{A65FCBF8-D0A8-46E4-8A3D-E782953CF9A3}"/>
          </ac:spMkLst>
        </pc:spChg>
        <pc:spChg chg="mod">
          <ac:chgData name="Gordon Watts" userId="a0850f2b96f54c79" providerId="LiveId" clId="{6950B1D6-3DAC-4ED1-8765-1ABC98E83968}" dt="2020-02-18T06:45:18.237" v="2514" actId="1076"/>
          <ac:spMkLst>
            <pc:docMk/>
            <pc:sldMk cId="1573544289" sldId="342"/>
            <ac:spMk id="10" creationId="{B824BD6C-1481-4A43-8188-ABE959AD199C}"/>
          </ac:spMkLst>
        </pc:spChg>
        <pc:spChg chg="mod">
          <ac:chgData name="Gordon Watts" userId="a0850f2b96f54c79" providerId="LiveId" clId="{6950B1D6-3DAC-4ED1-8765-1ABC98E83968}" dt="2020-02-18T06:52:06.098" v="2892" actId="1076"/>
          <ac:spMkLst>
            <pc:docMk/>
            <pc:sldMk cId="1573544289" sldId="342"/>
            <ac:spMk id="11" creationId="{A8D0B05E-9A21-4AF2-8133-32B8E86A0A6F}"/>
          </ac:spMkLst>
        </pc:spChg>
        <pc:spChg chg="mod">
          <ac:chgData name="Gordon Watts" userId="a0850f2b96f54c79" providerId="LiveId" clId="{6950B1D6-3DAC-4ED1-8765-1ABC98E83968}" dt="2020-02-18T06:49:57.237" v="2785" actId="20577"/>
          <ac:spMkLst>
            <pc:docMk/>
            <pc:sldMk cId="1573544289" sldId="342"/>
            <ac:spMk id="12" creationId="{D3B2CAC2-AABA-483C-AED1-F1F2A168CEE6}"/>
          </ac:spMkLst>
        </pc:spChg>
        <pc:spChg chg="mod">
          <ac:chgData name="Gordon Watts" userId="a0850f2b96f54c79" providerId="LiveId" clId="{6950B1D6-3DAC-4ED1-8765-1ABC98E83968}" dt="2020-02-18T06:52:06.098" v="2892" actId="1076"/>
          <ac:spMkLst>
            <pc:docMk/>
            <pc:sldMk cId="1573544289" sldId="342"/>
            <ac:spMk id="14" creationId="{8481B58A-2DD1-411A-99A3-71938B84D6F4}"/>
          </ac:spMkLst>
        </pc:spChg>
        <pc:spChg chg="mod">
          <ac:chgData name="Gordon Watts" userId="a0850f2b96f54c79" providerId="LiveId" clId="{6950B1D6-3DAC-4ED1-8765-1ABC98E83968}" dt="2020-02-18T06:47:53.672" v="2625" actId="20577"/>
          <ac:spMkLst>
            <pc:docMk/>
            <pc:sldMk cId="1573544289" sldId="342"/>
            <ac:spMk id="15" creationId="{20379405-BED6-4062-A600-5D1338A206B4}"/>
          </ac:spMkLst>
        </pc:spChg>
      </pc:sldChg>
      <pc:sldChg chg="delSp modSp">
        <pc:chgData name="Gordon Watts" userId="a0850f2b96f54c79" providerId="LiveId" clId="{6950B1D6-3DAC-4ED1-8765-1ABC98E83968}" dt="2020-02-18T06:56:12.318" v="2943" actId="20577"/>
        <pc:sldMkLst>
          <pc:docMk/>
          <pc:sldMk cId="1175729819" sldId="344"/>
        </pc:sldMkLst>
        <pc:spChg chg="mod">
          <ac:chgData name="Gordon Watts" userId="a0850f2b96f54c79" providerId="LiveId" clId="{6950B1D6-3DAC-4ED1-8765-1ABC98E83968}" dt="2020-02-18T06:45:44.560" v="2515" actId="21"/>
          <ac:spMkLst>
            <pc:docMk/>
            <pc:sldMk cId="1175729819" sldId="344"/>
            <ac:spMk id="6" creationId="{82964449-6F34-4399-8172-2266409B8A30}"/>
          </ac:spMkLst>
        </pc:spChg>
        <pc:spChg chg="mod">
          <ac:chgData name="Gordon Watts" userId="a0850f2b96f54c79" providerId="LiveId" clId="{6950B1D6-3DAC-4ED1-8765-1ABC98E83968}" dt="2020-02-18T06:40:04.170" v="2381" actId="1076"/>
          <ac:spMkLst>
            <pc:docMk/>
            <pc:sldMk cId="1175729819" sldId="344"/>
            <ac:spMk id="7" creationId="{AC357F9B-D566-4BE7-826F-83E63ADA5802}"/>
          </ac:spMkLst>
        </pc:spChg>
        <pc:spChg chg="mod">
          <ac:chgData name="Gordon Watts" userId="a0850f2b96f54c79" providerId="LiveId" clId="{6950B1D6-3DAC-4ED1-8765-1ABC98E83968}" dt="2020-02-18T06:54:57.198" v="2896" actId="1076"/>
          <ac:spMkLst>
            <pc:docMk/>
            <pc:sldMk cId="1175729819" sldId="344"/>
            <ac:spMk id="8" creationId="{54EC0F81-AFC5-4DA7-9010-0F1CD6B8FCE1}"/>
          </ac:spMkLst>
        </pc:spChg>
        <pc:spChg chg="mod">
          <ac:chgData name="Gordon Watts" userId="a0850f2b96f54c79" providerId="LiveId" clId="{6950B1D6-3DAC-4ED1-8765-1ABC98E83968}" dt="2020-02-18T06:32:52.286" v="1869" actId="2711"/>
          <ac:spMkLst>
            <pc:docMk/>
            <pc:sldMk cId="1175729819" sldId="344"/>
            <ac:spMk id="10" creationId="{00F848D3-56C6-4718-8C80-1D7C0C63B8F6}"/>
          </ac:spMkLst>
        </pc:spChg>
        <pc:spChg chg="del">
          <ac:chgData name="Gordon Watts" userId="a0850f2b96f54c79" providerId="LiveId" clId="{6950B1D6-3DAC-4ED1-8765-1ABC98E83968}" dt="2020-02-18T06:32:25.195" v="1792" actId="478"/>
          <ac:spMkLst>
            <pc:docMk/>
            <pc:sldMk cId="1175729819" sldId="344"/>
            <ac:spMk id="11" creationId="{1FC5E847-CA4C-406A-8E50-30F19AD2DB7A}"/>
          </ac:spMkLst>
        </pc:spChg>
        <pc:spChg chg="del">
          <ac:chgData name="Gordon Watts" userId="a0850f2b96f54c79" providerId="LiveId" clId="{6950B1D6-3DAC-4ED1-8765-1ABC98E83968}" dt="2020-02-18T06:32:25.195" v="1792" actId="478"/>
          <ac:spMkLst>
            <pc:docMk/>
            <pc:sldMk cId="1175729819" sldId="344"/>
            <ac:spMk id="12" creationId="{3E2FFD82-6550-4339-B113-89A869F73CE1}"/>
          </ac:spMkLst>
        </pc:spChg>
        <pc:spChg chg="mod">
          <ac:chgData name="Gordon Watts" userId="a0850f2b96f54c79" providerId="LiveId" clId="{6950B1D6-3DAC-4ED1-8765-1ABC98E83968}" dt="2020-02-18T06:54:41.989" v="2893" actId="1076"/>
          <ac:spMkLst>
            <pc:docMk/>
            <pc:sldMk cId="1175729819" sldId="344"/>
            <ac:spMk id="13" creationId="{152CD473-56A2-4AB3-B25D-C001072C096D}"/>
          </ac:spMkLst>
        </pc:spChg>
        <pc:spChg chg="mod">
          <ac:chgData name="Gordon Watts" userId="a0850f2b96f54c79" providerId="LiveId" clId="{6950B1D6-3DAC-4ED1-8765-1ABC98E83968}" dt="2020-02-18T06:56:12.318" v="2943" actId="20577"/>
          <ac:spMkLst>
            <pc:docMk/>
            <pc:sldMk cId="1175729819" sldId="344"/>
            <ac:spMk id="14" creationId="{970D8BA0-E72F-48F6-90A6-E95EBA0045BE}"/>
          </ac:spMkLst>
        </pc:spChg>
      </pc:sldChg>
      <pc:sldChg chg="addSp modSp add">
        <pc:chgData name="Gordon Watts" userId="a0850f2b96f54c79" providerId="LiveId" clId="{6950B1D6-3DAC-4ED1-8765-1ABC98E83968}" dt="2020-02-18T00:16:36.055" v="375" actId="20577"/>
        <pc:sldMkLst>
          <pc:docMk/>
          <pc:sldMk cId="3853727924" sldId="345"/>
        </pc:sldMkLst>
        <pc:spChg chg="mod">
          <ac:chgData name="Gordon Watts" userId="a0850f2b96f54c79" providerId="LiveId" clId="{6950B1D6-3DAC-4ED1-8765-1ABC98E83968}" dt="2020-02-18T00:11:16.657" v="71" actId="20577"/>
          <ac:spMkLst>
            <pc:docMk/>
            <pc:sldMk cId="3853727924" sldId="345"/>
            <ac:spMk id="2" creationId="{FD334859-1678-465D-9327-16B64760E51B}"/>
          </ac:spMkLst>
        </pc:spChg>
        <pc:spChg chg="add mod">
          <ac:chgData name="Gordon Watts" userId="a0850f2b96f54c79" providerId="LiveId" clId="{6950B1D6-3DAC-4ED1-8765-1ABC98E83968}" dt="2020-02-18T00:15:52.117" v="241" actId="1076"/>
          <ac:spMkLst>
            <pc:docMk/>
            <pc:sldMk cId="3853727924" sldId="345"/>
            <ac:spMk id="5" creationId="{58D40A3E-5A76-4BFB-81F4-70F35B75BE79}"/>
          </ac:spMkLst>
        </pc:spChg>
        <pc:spChg chg="add mod">
          <ac:chgData name="Gordon Watts" userId="a0850f2b96f54c79" providerId="LiveId" clId="{6950B1D6-3DAC-4ED1-8765-1ABC98E83968}" dt="2020-02-18T00:15:57.443" v="243" actId="1076"/>
          <ac:spMkLst>
            <pc:docMk/>
            <pc:sldMk cId="3853727924" sldId="345"/>
            <ac:spMk id="6" creationId="{7EF4A402-4E59-4B85-9B4B-661FED23F7AB}"/>
          </ac:spMkLst>
        </pc:spChg>
        <pc:spChg chg="add mod">
          <ac:chgData name="Gordon Watts" userId="a0850f2b96f54c79" providerId="LiveId" clId="{6950B1D6-3DAC-4ED1-8765-1ABC98E83968}" dt="2020-02-18T00:16:36.055" v="375" actId="20577"/>
          <ac:spMkLst>
            <pc:docMk/>
            <pc:sldMk cId="3853727924" sldId="345"/>
            <ac:spMk id="9" creationId="{699960B7-1D26-4341-8919-354C1C224862}"/>
          </ac:spMkLst>
        </pc:spChg>
        <pc:cxnChg chg="add mod">
          <ac:chgData name="Gordon Watts" userId="a0850f2b96f54c79" providerId="LiveId" clId="{6950B1D6-3DAC-4ED1-8765-1ABC98E83968}" dt="2020-02-18T00:16:02.737" v="244" actId="11529"/>
          <ac:cxnSpMkLst>
            <pc:docMk/>
            <pc:sldMk cId="3853727924" sldId="345"/>
            <ac:cxnSpMk id="8" creationId="{3508F913-1E6C-4E83-B6ED-B5EBDAA27C7D}"/>
          </ac:cxnSpMkLst>
        </pc:cxnChg>
      </pc:sldChg>
      <pc:sldChg chg="addSp modSp add">
        <pc:chgData name="Gordon Watts" userId="a0850f2b96f54c79" providerId="LiveId" clId="{6950B1D6-3DAC-4ED1-8765-1ABC98E83968}" dt="2020-02-18T01:19:42.603" v="470" actId="14100"/>
        <pc:sldMkLst>
          <pc:docMk/>
          <pc:sldMk cId="3718151385" sldId="346"/>
        </pc:sldMkLst>
        <pc:spChg chg="add mod">
          <ac:chgData name="Gordon Watts" userId="a0850f2b96f54c79" providerId="LiveId" clId="{6950B1D6-3DAC-4ED1-8765-1ABC98E83968}" dt="2020-02-18T01:19:26.199" v="467" actId="207"/>
          <ac:spMkLst>
            <pc:docMk/>
            <pc:sldMk cId="3718151385" sldId="346"/>
            <ac:spMk id="5" creationId="{DFDC1894-8167-405A-98C2-D8C56A7FB6DB}"/>
          </ac:spMkLst>
        </pc:spChg>
        <pc:spChg chg="add mod">
          <ac:chgData name="Gordon Watts" userId="a0850f2b96f54c79" providerId="LiveId" clId="{6950B1D6-3DAC-4ED1-8765-1ABC98E83968}" dt="2020-02-18T01:19:39.048" v="469" actId="1076"/>
          <ac:spMkLst>
            <pc:docMk/>
            <pc:sldMk cId="3718151385" sldId="346"/>
            <ac:spMk id="8" creationId="{F0375D92-6570-4A6E-BBAD-B9D6CD904E19}"/>
          </ac:spMkLst>
        </pc:spChg>
        <pc:cxnChg chg="add mod">
          <ac:chgData name="Gordon Watts" userId="a0850f2b96f54c79" providerId="LiveId" clId="{6950B1D6-3DAC-4ED1-8765-1ABC98E83968}" dt="2020-02-18T01:19:42.603" v="470" actId="14100"/>
          <ac:cxnSpMkLst>
            <pc:docMk/>
            <pc:sldMk cId="3718151385" sldId="346"/>
            <ac:cxnSpMk id="9" creationId="{44C492B4-136E-45D3-996F-16C6C6C335F3}"/>
          </ac:cxnSpMkLst>
        </pc:cxnChg>
      </pc:sldChg>
      <pc:sldChg chg="addSp modSp add">
        <pc:chgData name="Gordon Watts" userId="a0850f2b96f54c79" providerId="LiveId" clId="{6950B1D6-3DAC-4ED1-8765-1ABC98E83968}" dt="2020-02-18T06:33:32.089" v="1934" actId="207"/>
        <pc:sldMkLst>
          <pc:docMk/>
          <pc:sldMk cId="4154135489" sldId="347"/>
        </pc:sldMkLst>
        <pc:spChg chg="mod">
          <ac:chgData name="Gordon Watts" userId="a0850f2b96f54c79" providerId="LiveId" clId="{6950B1D6-3DAC-4ED1-8765-1ABC98E83968}" dt="2020-02-18T01:23:14.772" v="599" actId="20577"/>
          <ac:spMkLst>
            <pc:docMk/>
            <pc:sldMk cId="4154135489" sldId="347"/>
            <ac:spMk id="2" creationId="{325E9664-3312-4671-B783-73B58E1A9789}"/>
          </ac:spMkLst>
        </pc:spChg>
        <pc:spChg chg="add mod">
          <ac:chgData name="Gordon Watts" userId="a0850f2b96f54c79" providerId="LiveId" clId="{6950B1D6-3DAC-4ED1-8765-1ABC98E83968}" dt="2020-02-18T01:23:50.006" v="708" actId="20577"/>
          <ac:spMkLst>
            <pc:docMk/>
            <pc:sldMk cId="4154135489" sldId="347"/>
            <ac:spMk id="5" creationId="{D2EF4932-BF04-4DDD-BFED-BCA17B20F03C}"/>
          </ac:spMkLst>
        </pc:spChg>
        <pc:spChg chg="add mod">
          <ac:chgData name="Gordon Watts" userId="a0850f2b96f54c79" providerId="LiveId" clId="{6950B1D6-3DAC-4ED1-8765-1ABC98E83968}" dt="2020-02-18T01:42:17.498" v="1056" actId="1076"/>
          <ac:spMkLst>
            <pc:docMk/>
            <pc:sldMk cId="4154135489" sldId="347"/>
            <ac:spMk id="6" creationId="{AC2C3EA9-9610-4190-BABA-49BA293C4D1D}"/>
          </ac:spMkLst>
        </pc:spChg>
        <pc:spChg chg="add mod">
          <ac:chgData name="Gordon Watts" userId="a0850f2b96f54c79" providerId="LiveId" clId="{6950B1D6-3DAC-4ED1-8765-1ABC98E83968}" dt="2020-02-18T06:33:32.089" v="1934" actId="207"/>
          <ac:spMkLst>
            <pc:docMk/>
            <pc:sldMk cId="4154135489" sldId="347"/>
            <ac:spMk id="7" creationId="{2D637D36-4D56-4302-AC39-8CD4DC060406}"/>
          </ac:spMkLst>
        </pc:spChg>
      </pc:sldChg>
      <pc:sldChg chg="addSp modSp add">
        <pc:chgData name="Gordon Watts" userId="a0850f2b96f54c79" providerId="LiveId" clId="{6950B1D6-3DAC-4ED1-8765-1ABC98E83968}" dt="2020-02-18T01:54:54.096" v="1345" actId="1076"/>
        <pc:sldMkLst>
          <pc:docMk/>
          <pc:sldMk cId="3078180208" sldId="348"/>
        </pc:sldMkLst>
        <pc:spChg chg="mod">
          <ac:chgData name="Gordon Watts" userId="a0850f2b96f54c79" providerId="LiveId" clId="{6950B1D6-3DAC-4ED1-8765-1ABC98E83968}" dt="2020-02-18T01:46:24.593" v="1131" actId="20577"/>
          <ac:spMkLst>
            <pc:docMk/>
            <pc:sldMk cId="3078180208" sldId="348"/>
            <ac:spMk id="2" creationId="{22E7A8D7-B233-43CD-9C1C-37607A29BD52}"/>
          </ac:spMkLst>
        </pc:spChg>
        <pc:spChg chg="add mod">
          <ac:chgData name="Gordon Watts" userId="a0850f2b96f54c79" providerId="LiveId" clId="{6950B1D6-3DAC-4ED1-8765-1ABC98E83968}" dt="2020-02-18T01:49:27.025" v="1133" actId="1076"/>
          <ac:spMkLst>
            <pc:docMk/>
            <pc:sldMk cId="3078180208" sldId="348"/>
            <ac:spMk id="5" creationId="{245785A3-3831-4DFD-9F7D-17D69A7C4669}"/>
          </ac:spMkLst>
        </pc:spChg>
        <pc:spChg chg="add mod">
          <ac:chgData name="Gordon Watts" userId="a0850f2b96f54c79" providerId="LiveId" clId="{6950B1D6-3DAC-4ED1-8765-1ABC98E83968}" dt="2020-02-18T01:49:45.654" v="1139" actId="207"/>
          <ac:spMkLst>
            <pc:docMk/>
            <pc:sldMk cId="3078180208" sldId="348"/>
            <ac:spMk id="6" creationId="{B377FC12-BCFF-427A-98AB-A4C443C029F5}"/>
          </ac:spMkLst>
        </pc:spChg>
        <pc:spChg chg="add mod">
          <ac:chgData name="Gordon Watts" userId="a0850f2b96f54c79" providerId="LiveId" clId="{6950B1D6-3DAC-4ED1-8765-1ABC98E83968}" dt="2020-02-18T01:52:00.537" v="1340" actId="1076"/>
          <ac:spMkLst>
            <pc:docMk/>
            <pc:sldMk cId="3078180208" sldId="348"/>
            <ac:spMk id="7" creationId="{19FF229D-F918-4286-B416-BDFDC96EB292}"/>
          </ac:spMkLst>
        </pc:spChg>
        <pc:picChg chg="add mod">
          <ac:chgData name="Gordon Watts" userId="a0850f2b96f54c79" providerId="LiveId" clId="{6950B1D6-3DAC-4ED1-8765-1ABC98E83968}" dt="2020-02-18T01:54:54.096" v="1345" actId="1076"/>
          <ac:picMkLst>
            <pc:docMk/>
            <pc:sldMk cId="3078180208" sldId="348"/>
            <ac:picMk id="8" creationId="{731C09F0-7F53-4B13-88DF-44FE54A07D1C}"/>
          </ac:picMkLst>
        </pc:picChg>
      </pc:sldChg>
      <pc:sldChg chg="addSp modSp add">
        <pc:chgData name="Gordon Watts" userId="a0850f2b96f54c79" providerId="LiveId" clId="{6950B1D6-3DAC-4ED1-8765-1ABC98E83968}" dt="2020-02-18T01:56:54.162" v="1478" actId="122"/>
        <pc:sldMkLst>
          <pc:docMk/>
          <pc:sldMk cId="1680292063" sldId="349"/>
        </pc:sldMkLst>
        <pc:spChg chg="mod">
          <ac:chgData name="Gordon Watts" userId="a0850f2b96f54c79" providerId="LiveId" clId="{6950B1D6-3DAC-4ED1-8765-1ABC98E83968}" dt="2020-02-18T01:55:07.604" v="1348" actId="27636"/>
          <ac:spMkLst>
            <pc:docMk/>
            <pc:sldMk cId="1680292063" sldId="349"/>
            <ac:spMk id="2" creationId="{07B2CD03-4D66-49F0-8503-7EF2FFA1855E}"/>
          </ac:spMkLst>
        </pc:spChg>
        <pc:spChg chg="mod">
          <ac:chgData name="Gordon Watts" userId="a0850f2b96f54c79" providerId="LiveId" clId="{6950B1D6-3DAC-4ED1-8765-1ABC98E83968}" dt="2020-02-18T01:55:48.170" v="1366" actId="1076"/>
          <ac:spMkLst>
            <pc:docMk/>
            <pc:sldMk cId="1680292063" sldId="349"/>
            <ac:spMk id="3" creationId="{DE48807D-5F09-42A4-BFFE-2515A360B56D}"/>
          </ac:spMkLst>
        </pc:spChg>
        <pc:spChg chg="add mod">
          <ac:chgData name="Gordon Watts" userId="a0850f2b96f54c79" providerId="LiveId" clId="{6950B1D6-3DAC-4ED1-8765-1ABC98E83968}" dt="2020-02-18T01:56:30.333" v="1373" actId="1076"/>
          <ac:spMkLst>
            <pc:docMk/>
            <pc:sldMk cId="1680292063" sldId="349"/>
            <ac:spMk id="5" creationId="{71CCB99A-A878-4E31-A2CA-1B6982B440FF}"/>
          </ac:spMkLst>
        </pc:spChg>
        <pc:spChg chg="add mod">
          <ac:chgData name="Gordon Watts" userId="a0850f2b96f54c79" providerId="LiveId" clId="{6950B1D6-3DAC-4ED1-8765-1ABC98E83968}" dt="2020-02-18T01:56:54.162" v="1478" actId="122"/>
          <ac:spMkLst>
            <pc:docMk/>
            <pc:sldMk cId="1680292063" sldId="349"/>
            <ac:spMk id="7" creationId="{43CA3CE4-0406-464B-B65B-2EC3DA64B518}"/>
          </ac:spMkLst>
        </pc:spChg>
        <pc:picChg chg="add mod">
          <ac:chgData name="Gordon Watts" userId="a0850f2b96f54c79" providerId="LiveId" clId="{6950B1D6-3DAC-4ED1-8765-1ABC98E83968}" dt="2020-02-18T01:56:32.679" v="1374" actId="1076"/>
          <ac:picMkLst>
            <pc:docMk/>
            <pc:sldMk cId="1680292063" sldId="349"/>
            <ac:picMk id="6" creationId="{F5EB68CA-1F05-49BA-8D0C-C079F7094F3B}"/>
          </ac:picMkLst>
        </pc:picChg>
      </pc:sldChg>
      <pc:sldChg chg="addSp modSp add">
        <pc:chgData name="Gordon Watts" userId="a0850f2b96f54c79" providerId="LiveId" clId="{6950B1D6-3DAC-4ED1-8765-1ABC98E83968}" dt="2020-02-18T06:37:35.771" v="2225" actId="1076"/>
        <pc:sldMkLst>
          <pc:docMk/>
          <pc:sldMk cId="473459573" sldId="350"/>
        </pc:sldMkLst>
        <pc:spChg chg="mod">
          <ac:chgData name="Gordon Watts" userId="a0850f2b96f54c79" providerId="LiveId" clId="{6950B1D6-3DAC-4ED1-8765-1ABC98E83968}" dt="2020-02-18T06:37:16.921" v="2216" actId="20577"/>
          <ac:spMkLst>
            <pc:docMk/>
            <pc:sldMk cId="473459573" sldId="350"/>
            <ac:spMk id="2" creationId="{4F7F8CA6-B0AF-4A9E-8BFD-1A7FD3FF14C4}"/>
          </ac:spMkLst>
        </pc:spChg>
        <pc:spChg chg="add mod">
          <ac:chgData name="Gordon Watts" userId="a0850f2b96f54c79" providerId="LiveId" clId="{6950B1D6-3DAC-4ED1-8765-1ABC98E83968}" dt="2020-02-18T06:37:35.771" v="2225" actId="1076"/>
          <ac:spMkLst>
            <pc:docMk/>
            <pc:sldMk cId="473459573" sldId="350"/>
            <ac:spMk id="6" creationId="{9D7F60EB-D2EE-4B65-A9F5-59E0A73A9323}"/>
          </ac:spMkLst>
        </pc:spChg>
        <pc:picChg chg="add mod">
          <ac:chgData name="Gordon Watts" userId="a0850f2b96f54c79" providerId="LiveId" clId="{6950B1D6-3DAC-4ED1-8765-1ABC98E83968}" dt="2020-02-18T06:37:32.802" v="2224" actId="1076"/>
          <ac:picMkLst>
            <pc:docMk/>
            <pc:sldMk cId="473459573" sldId="350"/>
            <ac:picMk id="5" creationId="{4A7085BE-3A5B-4A40-96A6-53FBF031509D}"/>
          </ac:picMkLst>
        </pc:picChg>
      </pc:sldChg>
      <pc:sldChg chg="add del">
        <pc:chgData name="Gordon Watts" userId="a0850f2b96f54c79" providerId="LiveId" clId="{6950B1D6-3DAC-4ED1-8765-1ABC98E83968}" dt="2020-02-18T06:36:45.429" v="2180" actId="47"/>
        <pc:sldMkLst>
          <pc:docMk/>
          <pc:sldMk cId="3581361964" sldId="350"/>
        </pc:sldMkLst>
      </pc:sldChg>
      <pc:sldChg chg="addSp delSp modSp add">
        <pc:chgData name="Gordon Watts" userId="a0850f2b96f54c79" providerId="LiveId" clId="{6950B1D6-3DAC-4ED1-8765-1ABC98E83968}" dt="2020-02-18T07:03:12.421" v="3835" actId="20577"/>
        <pc:sldMkLst>
          <pc:docMk/>
          <pc:sldMk cId="1707177575" sldId="351"/>
        </pc:sldMkLst>
        <pc:spChg chg="mod">
          <ac:chgData name="Gordon Watts" userId="a0850f2b96f54c79" providerId="LiveId" clId="{6950B1D6-3DAC-4ED1-8765-1ABC98E83968}" dt="2020-02-18T06:58:39.463" v="3198" actId="20577"/>
          <ac:spMkLst>
            <pc:docMk/>
            <pc:sldMk cId="1707177575" sldId="351"/>
            <ac:spMk id="2" creationId="{486EC1B6-ED5E-4FFE-87D2-4FD5A038C164}"/>
          </ac:spMkLst>
        </pc:spChg>
        <pc:spChg chg="add del mod">
          <ac:chgData name="Gordon Watts" userId="a0850f2b96f54c79" providerId="LiveId" clId="{6950B1D6-3DAC-4ED1-8765-1ABC98E83968}" dt="2020-02-18T06:59:06.038" v="3200"/>
          <ac:spMkLst>
            <pc:docMk/>
            <pc:sldMk cId="1707177575" sldId="351"/>
            <ac:spMk id="5" creationId="{F54D0788-8925-44ED-8DA8-D06538FAFAFC}"/>
          </ac:spMkLst>
        </pc:spChg>
        <pc:spChg chg="add mod">
          <ac:chgData name="Gordon Watts" userId="a0850f2b96f54c79" providerId="LiveId" clId="{6950B1D6-3DAC-4ED1-8765-1ABC98E83968}" dt="2020-02-18T07:00:57.291" v="3486" actId="20577"/>
          <ac:spMkLst>
            <pc:docMk/>
            <pc:sldMk cId="1707177575" sldId="351"/>
            <ac:spMk id="6" creationId="{05022606-49FA-4820-909E-CFC1CD14CD0C}"/>
          </ac:spMkLst>
        </pc:spChg>
        <pc:spChg chg="add mod">
          <ac:chgData name="Gordon Watts" userId="a0850f2b96f54c79" providerId="LiveId" clId="{6950B1D6-3DAC-4ED1-8765-1ABC98E83968}" dt="2020-02-18T07:03:12.421" v="3835" actId="20577"/>
          <ac:spMkLst>
            <pc:docMk/>
            <pc:sldMk cId="1707177575" sldId="351"/>
            <ac:spMk id="7" creationId="{4999CFAD-5E10-4802-AD01-AF27D9AD62BC}"/>
          </ac:spMkLst>
        </pc:spChg>
      </pc:sldChg>
    </pc:docChg>
  </pc:docChgLst>
  <pc:docChgLst>
    <pc:chgData name="Gordon Watts" userId="a0850f2b96f54c79" providerId="LiveId" clId="{03874C7D-48EB-489E-8168-5E8739EFF7A2}"/>
    <pc:docChg chg="modSld">
      <pc:chgData name="Gordon Watts" userId="a0850f2b96f54c79" providerId="LiveId" clId="{03874C7D-48EB-489E-8168-5E8739EFF7A2}" dt="2019-11-26T00:26:07.579" v="11" actId="20577"/>
      <pc:docMkLst>
        <pc:docMk/>
      </pc:docMkLst>
      <pc:sldChg chg="modSp">
        <pc:chgData name="Gordon Watts" userId="a0850f2b96f54c79" providerId="LiveId" clId="{03874C7D-48EB-489E-8168-5E8739EFF7A2}" dt="2019-11-26T00:26:07.579" v="11" actId="20577"/>
        <pc:sldMkLst>
          <pc:docMk/>
          <pc:sldMk cId="1701254242" sldId="256"/>
        </pc:sldMkLst>
        <pc:spChg chg="mod">
          <ac:chgData name="Gordon Watts" userId="a0850f2b96f54c79" providerId="LiveId" clId="{03874C7D-48EB-489E-8168-5E8739EFF7A2}" dt="2019-11-25T23:53:57.412" v="1" actId="20577"/>
          <ac:spMkLst>
            <pc:docMk/>
            <pc:sldMk cId="1701254242" sldId="256"/>
            <ac:spMk id="2" creationId="{6A326EDB-A70A-4637-B2B1-2E0F953B49F7}"/>
          </ac:spMkLst>
        </pc:spChg>
        <pc:spChg chg="mod">
          <ac:chgData name="Gordon Watts" userId="a0850f2b96f54c79" providerId="LiveId" clId="{03874C7D-48EB-489E-8168-5E8739EFF7A2}" dt="2019-11-26T00:26:07.579" v="11" actId="20577"/>
          <ac:spMkLst>
            <pc:docMk/>
            <pc:sldMk cId="1701254242" sldId="256"/>
            <ac:spMk id="3" creationId="{B30D4CF1-7CCD-440F-A3B1-68B9AC0E91A4}"/>
          </ac:spMkLst>
        </pc:spChg>
      </pc:sldChg>
    </pc:docChg>
  </pc:docChgLst>
  <pc:docChgLst>
    <pc:chgData name="Gordon Watts" userId="a0850f2b96f54c79" providerId="LiveId" clId="{6485A8F9-3FE0-410D-ABBA-1705F353009C}"/>
    <pc:docChg chg="custSel addSld delSld modSld">
      <pc:chgData name="Gordon Watts" userId="a0850f2b96f54c79" providerId="LiveId" clId="{6485A8F9-3FE0-410D-ABBA-1705F353009C}" dt="2020-05-26T07:08:56.230" v="767" actId="20577"/>
      <pc:docMkLst>
        <pc:docMk/>
      </pc:docMkLst>
      <pc:sldChg chg="modSp mod">
        <pc:chgData name="Gordon Watts" userId="a0850f2b96f54c79" providerId="LiveId" clId="{6485A8F9-3FE0-410D-ABBA-1705F353009C}" dt="2020-05-26T06:55:14.233" v="7" actId="20577"/>
        <pc:sldMkLst>
          <pc:docMk/>
          <pc:sldMk cId="1701254242" sldId="256"/>
        </pc:sldMkLst>
        <pc:spChg chg="mod">
          <ac:chgData name="Gordon Watts" userId="a0850f2b96f54c79" providerId="LiveId" clId="{6485A8F9-3FE0-410D-ABBA-1705F353009C}" dt="2020-05-26T06:55:07.416" v="1" actId="20577"/>
          <ac:spMkLst>
            <pc:docMk/>
            <pc:sldMk cId="1701254242" sldId="256"/>
            <ac:spMk id="2" creationId="{6A326EDB-A70A-4637-B2B1-2E0F953B49F7}"/>
          </ac:spMkLst>
        </pc:spChg>
        <pc:spChg chg="mod">
          <ac:chgData name="Gordon Watts" userId="a0850f2b96f54c79" providerId="LiveId" clId="{6485A8F9-3FE0-410D-ABBA-1705F353009C}" dt="2020-05-26T06:55:14.233" v="7" actId="20577"/>
          <ac:spMkLst>
            <pc:docMk/>
            <pc:sldMk cId="1701254242" sldId="256"/>
            <ac:spMk id="3" creationId="{B30D4CF1-7CCD-440F-A3B1-68B9AC0E91A4}"/>
          </ac:spMkLst>
        </pc:spChg>
      </pc:sldChg>
      <pc:sldChg chg="addSp delSp modSp mod">
        <pc:chgData name="Gordon Watts" userId="a0850f2b96f54c79" providerId="LiveId" clId="{6485A8F9-3FE0-410D-ABBA-1705F353009C}" dt="2020-05-26T06:57:32.179" v="83" actId="478"/>
        <pc:sldMkLst>
          <pc:docMk/>
          <pc:sldMk cId="1303336869" sldId="258"/>
        </pc:sldMkLst>
        <pc:spChg chg="del">
          <ac:chgData name="Gordon Watts" userId="a0850f2b96f54c79" providerId="LiveId" clId="{6485A8F9-3FE0-410D-ABBA-1705F353009C}" dt="2020-05-26T06:57:32.179" v="83" actId="478"/>
          <ac:spMkLst>
            <pc:docMk/>
            <pc:sldMk cId="1303336869" sldId="258"/>
            <ac:spMk id="2" creationId="{D91CCD10-DBD4-41CA-B259-AF6609B26E1D}"/>
          </ac:spMkLst>
        </pc:spChg>
        <pc:spChg chg="add mod">
          <ac:chgData name="Gordon Watts" userId="a0850f2b96f54c79" providerId="LiveId" clId="{6485A8F9-3FE0-410D-ABBA-1705F353009C}" dt="2020-05-26T06:56:05.851" v="23" actId="1076"/>
          <ac:spMkLst>
            <pc:docMk/>
            <pc:sldMk cId="1303336869" sldId="258"/>
            <ac:spMk id="3" creationId="{58CFBD2C-53AC-466F-A1ED-92C8FB9CCB9A}"/>
          </ac:spMkLst>
        </pc:spChg>
        <pc:spChg chg="mod">
          <ac:chgData name="Gordon Watts" userId="a0850f2b96f54c79" providerId="LiveId" clId="{6485A8F9-3FE0-410D-ABBA-1705F353009C}" dt="2020-05-26T06:56:25.231" v="27" actId="947"/>
          <ac:spMkLst>
            <pc:docMk/>
            <pc:sldMk cId="1303336869" sldId="258"/>
            <ac:spMk id="14" creationId="{57941B1D-BA40-49C5-8A7C-5F4E9ECEBC69}"/>
          </ac:spMkLst>
        </pc:spChg>
        <pc:spChg chg="mod">
          <ac:chgData name="Gordon Watts" userId="a0850f2b96f54c79" providerId="LiveId" clId="{6485A8F9-3FE0-410D-ABBA-1705F353009C}" dt="2020-05-26T06:57:23.684" v="82" actId="1076"/>
          <ac:spMkLst>
            <pc:docMk/>
            <pc:sldMk cId="1303336869" sldId="258"/>
            <ac:spMk id="19" creationId="{3FFD3BE6-5CF7-4899-A7E9-24EF7E7DA974}"/>
          </ac:spMkLst>
        </pc:spChg>
        <pc:spChg chg="mod">
          <ac:chgData name="Gordon Watts" userId="a0850f2b96f54c79" providerId="LiveId" clId="{6485A8F9-3FE0-410D-ABBA-1705F353009C}" dt="2020-05-26T06:55:30.328" v="21" actId="5793"/>
          <ac:spMkLst>
            <pc:docMk/>
            <pc:sldMk cId="1303336869" sldId="258"/>
            <ac:spMk id="22" creationId="{0684636B-9EED-4330-B0F7-619BA7458576}"/>
          </ac:spMkLst>
        </pc:spChg>
      </pc:sldChg>
      <pc:sldChg chg="del">
        <pc:chgData name="Gordon Watts" userId="a0850f2b96f54c79" providerId="LiveId" clId="{6485A8F9-3FE0-410D-ABBA-1705F353009C}" dt="2020-05-26T07:04:51.412" v="203" actId="47"/>
        <pc:sldMkLst>
          <pc:docMk/>
          <pc:sldMk cId="808990416" sldId="264"/>
        </pc:sldMkLst>
      </pc:sldChg>
      <pc:sldChg chg="addSp delSp modSp mod">
        <pc:chgData name="Gordon Watts" userId="a0850f2b96f54c79" providerId="LiveId" clId="{6485A8F9-3FE0-410D-ABBA-1705F353009C}" dt="2020-05-26T07:04:18.507" v="202" actId="1076"/>
        <pc:sldMkLst>
          <pc:docMk/>
          <pc:sldMk cId="955157149" sldId="267"/>
        </pc:sldMkLst>
        <pc:spChg chg="mod">
          <ac:chgData name="Gordon Watts" userId="a0850f2b96f54c79" providerId="LiveId" clId="{6485A8F9-3FE0-410D-ABBA-1705F353009C}" dt="2020-05-26T06:59:06.001" v="188" actId="20577"/>
          <ac:spMkLst>
            <pc:docMk/>
            <pc:sldMk cId="955157149" sldId="267"/>
            <ac:spMk id="6" creationId="{E52E82ED-9E95-4E20-B836-6EBE86216A54}"/>
          </ac:spMkLst>
        </pc:spChg>
        <pc:spChg chg="add mod">
          <ac:chgData name="Gordon Watts" userId="a0850f2b96f54c79" providerId="LiveId" clId="{6485A8F9-3FE0-410D-ABBA-1705F353009C}" dt="2020-05-26T07:04:18.507" v="202" actId="1076"/>
          <ac:spMkLst>
            <pc:docMk/>
            <pc:sldMk cId="955157149" sldId="267"/>
            <ac:spMk id="9" creationId="{0A579385-CB80-4630-98D3-1077253E4B7A}"/>
          </ac:spMkLst>
        </pc:spChg>
        <pc:picChg chg="add mod">
          <ac:chgData name="Gordon Watts" userId="a0850f2b96f54c79" providerId="LiveId" clId="{6485A8F9-3FE0-410D-ABBA-1705F353009C}" dt="2020-05-26T06:58:41.014" v="111" actId="1076"/>
          <ac:picMkLst>
            <pc:docMk/>
            <pc:sldMk cId="955157149" sldId="267"/>
            <ac:picMk id="5" creationId="{4A0AC0C7-8146-44E1-8159-26EE46BA79C3}"/>
          </ac:picMkLst>
        </pc:picChg>
        <pc:picChg chg="del">
          <ac:chgData name="Gordon Watts" userId="a0850f2b96f54c79" providerId="LiveId" clId="{6485A8F9-3FE0-410D-ABBA-1705F353009C}" dt="2020-05-26T06:58:15.680" v="108" actId="478"/>
          <ac:picMkLst>
            <pc:docMk/>
            <pc:sldMk cId="955157149" sldId="267"/>
            <ac:picMk id="7" creationId="{946ACC24-C7C9-4456-B14B-3F404F6D2971}"/>
          </ac:picMkLst>
        </pc:picChg>
        <pc:picChg chg="add mod">
          <ac:chgData name="Gordon Watts" userId="a0850f2b96f54c79" providerId="LiveId" clId="{6485A8F9-3FE0-410D-ABBA-1705F353009C}" dt="2020-05-26T07:04:16.190" v="201" actId="1076"/>
          <ac:picMkLst>
            <pc:docMk/>
            <pc:sldMk cId="955157149" sldId="267"/>
            <ac:picMk id="8" creationId="{791E3052-2F5F-4345-920A-4C5FB173FE96}"/>
          </ac:picMkLst>
        </pc:picChg>
      </pc:sldChg>
      <pc:sldChg chg="del">
        <pc:chgData name="Gordon Watts" userId="a0850f2b96f54c79" providerId="LiveId" clId="{6485A8F9-3FE0-410D-ABBA-1705F353009C}" dt="2020-05-26T07:04:51.412" v="203" actId="47"/>
        <pc:sldMkLst>
          <pc:docMk/>
          <pc:sldMk cId="1623249430" sldId="278"/>
        </pc:sldMkLst>
      </pc:sldChg>
      <pc:sldChg chg="modSp add mod">
        <pc:chgData name="Gordon Watts" userId="a0850f2b96f54c79" providerId="LiveId" clId="{6485A8F9-3FE0-410D-ABBA-1705F353009C}" dt="2020-05-26T07:05:50.800" v="233" actId="20577"/>
        <pc:sldMkLst>
          <pc:docMk/>
          <pc:sldMk cId="93744522" sldId="281"/>
        </pc:sldMkLst>
        <pc:spChg chg="mod">
          <ac:chgData name="Gordon Watts" userId="a0850f2b96f54c79" providerId="LiveId" clId="{6485A8F9-3FE0-410D-ABBA-1705F353009C}" dt="2020-05-26T07:05:50.800" v="233" actId="20577"/>
          <ac:spMkLst>
            <pc:docMk/>
            <pc:sldMk cId="93744522" sldId="281"/>
            <ac:spMk id="2" creationId="{23978D2F-E53D-4675-9445-F5D128BA4074}"/>
          </ac:spMkLst>
        </pc:spChg>
        <pc:spChg chg="mod">
          <ac:chgData name="Gordon Watts" userId="a0850f2b96f54c79" providerId="LiveId" clId="{6485A8F9-3FE0-410D-ABBA-1705F353009C}" dt="2020-05-26T07:05:47.167" v="232" actId="20577"/>
          <ac:spMkLst>
            <pc:docMk/>
            <pc:sldMk cId="93744522" sldId="281"/>
            <ac:spMk id="6" creationId="{2E6160EE-0F46-461A-91F5-4CCCC202F00E}"/>
          </ac:spMkLst>
        </pc:spChg>
      </pc:sldChg>
      <pc:sldChg chg="modSp add mod">
        <pc:chgData name="Gordon Watts" userId="a0850f2b96f54c79" providerId="LiveId" clId="{6485A8F9-3FE0-410D-ABBA-1705F353009C}" dt="2020-05-26T07:06:11.782" v="259" actId="5793"/>
        <pc:sldMkLst>
          <pc:docMk/>
          <pc:sldMk cId="1831584376" sldId="282"/>
        </pc:sldMkLst>
        <pc:spChg chg="mod">
          <ac:chgData name="Gordon Watts" userId="a0850f2b96f54c79" providerId="LiveId" clId="{6485A8F9-3FE0-410D-ABBA-1705F353009C}" dt="2020-05-26T07:06:11.782" v="259" actId="5793"/>
          <ac:spMkLst>
            <pc:docMk/>
            <pc:sldMk cId="1831584376" sldId="282"/>
            <ac:spMk id="2" creationId="{23978D2F-E53D-4675-9445-F5D128BA4074}"/>
          </ac:spMkLst>
        </pc:spChg>
      </pc:sldChg>
      <pc:sldChg chg="modSp add mod">
        <pc:chgData name="Gordon Watts" userId="a0850f2b96f54c79" providerId="LiveId" clId="{6485A8F9-3FE0-410D-ABBA-1705F353009C}" dt="2020-05-26T07:06:20.184" v="260" actId="20577"/>
        <pc:sldMkLst>
          <pc:docMk/>
          <pc:sldMk cId="1940155513" sldId="283"/>
        </pc:sldMkLst>
        <pc:spChg chg="mod">
          <ac:chgData name="Gordon Watts" userId="a0850f2b96f54c79" providerId="LiveId" clId="{6485A8F9-3FE0-410D-ABBA-1705F353009C}" dt="2020-05-26T07:06:20.184" v="260" actId="20577"/>
          <ac:spMkLst>
            <pc:docMk/>
            <pc:sldMk cId="1940155513" sldId="283"/>
            <ac:spMk id="2" creationId="{23978D2F-E53D-4675-9445-F5D128BA4074}"/>
          </ac:spMkLst>
        </pc:spChg>
      </pc:sldChg>
      <pc:sldChg chg="modSp add mod">
        <pc:chgData name="Gordon Watts" userId="a0850f2b96f54c79" providerId="LiveId" clId="{6485A8F9-3FE0-410D-ABBA-1705F353009C}" dt="2020-05-26T07:06:46.026" v="360" actId="20577"/>
        <pc:sldMkLst>
          <pc:docMk/>
          <pc:sldMk cId="3436778223" sldId="284"/>
        </pc:sldMkLst>
        <pc:spChg chg="mod">
          <ac:chgData name="Gordon Watts" userId="a0850f2b96f54c79" providerId="LiveId" clId="{6485A8F9-3FE0-410D-ABBA-1705F353009C}" dt="2020-05-26T07:06:46.026" v="360" actId="20577"/>
          <ac:spMkLst>
            <pc:docMk/>
            <pc:sldMk cId="3436778223" sldId="284"/>
            <ac:spMk id="2" creationId="{23978D2F-E53D-4675-9445-F5D128BA4074}"/>
          </ac:spMkLst>
        </pc:spChg>
      </pc:sldChg>
      <pc:sldChg chg="add">
        <pc:chgData name="Gordon Watts" userId="a0850f2b96f54c79" providerId="LiveId" clId="{6485A8F9-3FE0-410D-ABBA-1705F353009C}" dt="2020-05-26T07:05:33.281" v="206"/>
        <pc:sldMkLst>
          <pc:docMk/>
          <pc:sldMk cId="2535506055" sldId="285"/>
        </pc:sldMkLst>
      </pc:sldChg>
      <pc:sldChg chg="modSp add mod">
        <pc:chgData name="Gordon Watts" userId="a0850f2b96f54c79" providerId="LiveId" clId="{6485A8F9-3FE0-410D-ABBA-1705F353009C}" dt="2020-05-26T07:07:05.690" v="374" actId="20577"/>
        <pc:sldMkLst>
          <pc:docMk/>
          <pc:sldMk cId="3516223813" sldId="286"/>
        </pc:sldMkLst>
        <pc:spChg chg="mod">
          <ac:chgData name="Gordon Watts" userId="a0850f2b96f54c79" providerId="LiveId" clId="{6485A8F9-3FE0-410D-ABBA-1705F353009C}" dt="2020-05-26T07:07:05.690" v="374" actId="20577"/>
          <ac:spMkLst>
            <pc:docMk/>
            <pc:sldMk cId="3516223813" sldId="286"/>
            <ac:spMk id="2" creationId="{23978D2F-E53D-4675-9445-F5D128BA4074}"/>
          </ac:spMkLst>
        </pc:spChg>
      </pc:sldChg>
      <pc:sldChg chg="addSp modSp add mod">
        <pc:chgData name="Gordon Watts" userId="a0850f2b96f54c79" providerId="LiveId" clId="{6485A8F9-3FE0-410D-ABBA-1705F353009C}" dt="2020-05-26T07:08:00.277" v="572" actId="1076"/>
        <pc:sldMkLst>
          <pc:docMk/>
          <pc:sldMk cId="3861874347" sldId="287"/>
        </pc:sldMkLst>
        <pc:spChg chg="add mod">
          <ac:chgData name="Gordon Watts" userId="a0850f2b96f54c79" providerId="LiveId" clId="{6485A8F9-3FE0-410D-ABBA-1705F353009C}" dt="2020-05-26T07:08:00.277" v="572" actId="1076"/>
          <ac:spMkLst>
            <pc:docMk/>
            <pc:sldMk cId="3861874347" sldId="287"/>
            <ac:spMk id="3" creationId="{CCB9C41A-CD98-463E-8DDB-FC5BE238F0A2}"/>
          </ac:spMkLst>
        </pc:spChg>
      </pc:sldChg>
      <pc:sldChg chg="del">
        <pc:chgData name="Gordon Watts" userId="a0850f2b96f54c79" providerId="LiveId" clId="{6485A8F9-3FE0-410D-ABBA-1705F353009C}" dt="2020-05-26T07:04:51.412" v="203" actId="47"/>
        <pc:sldMkLst>
          <pc:docMk/>
          <pc:sldMk cId="3909448892" sldId="327"/>
        </pc:sldMkLst>
      </pc:sldChg>
      <pc:sldChg chg="del">
        <pc:chgData name="Gordon Watts" userId="a0850f2b96f54c79" providerId="LiveId" clId="{6485A8F9-3FE0-410D-ABBA-1705F353009C}" dt="2020-05-26T07:04:51.412" v="203" actId="47"/>
        <pc:sldMkLst>
          <pc:docMk/>
          <pc:sldMk cId="2507060326" sldId="328"/>
        </pc:sldMkLst>
      </pc:sldChg>
      <pc:sldChg chg="del">
        <pc:chgData name="Gordon Watts" userId="a0850f2b96f54c79" providerId="LiveId" clId="{6485A8F9-3FE0-410D-ABBA-1705F353009C}" dt="2020-05-26T07:04:54.051" v="204" actId="47"/>
        <pc:sldMkLst>
          <pc:docMk/>
          <pc:sldMk cId="2277436181" sldId="335"/>
        </pc:sldMkLst>
      </pc:sldChg>
      <pc:sldChg chg="del">
        <pc:chgData name="Gordon Watts" userId="a0850f2b96f54c79" providerId="LiveId" clId="{6485A8F9-3FE0-410D-ABBA-1705F353009C}" dt="2020-05-26T07:04:51.412" v="203" actId="47"/>
        <pc:sldMkLst>
          <pc:docMk/>
          <pc:sldMk cId="1135819623" sldId="341"/>
        </pc:sldMkLst>
      </pc:sldChg>
      <pc:sldChg chg="del">
        <pc:chgData name="Gordon Watts" userId="a0850f2b96f54c79" providerId="LiveId" clId="{6485A8F9-3FE0-410D-ABBA-1705F353009C}" dt="2020-05-26T07:04:51.412" v="203" actId="47"/>
        <pc:sldMkLst>
          <pc:docMk/>
          <pc:sldMk cId="1573544289" sldId="342"/>
        </pc:sldMkLst>
      </pc:sldChg>
      <pc:sldChg chg="del">
        <pc:chgData name="Gordon Watts" userId="a0850f2b96f54c79" providerId="LiveId" clId="{6485A8F9-3FE0-410D-ABBA-1705F353009C}" dt="2020-05-26T07:04:51.412" v="203" actId="47"/>
        <pc:sldMkLst>
          <pc:docMk/>
          <pc:sldMk cId="249405198" sldId="343"/>
        </pc:sldMkLst>
      </pc:sldChg>
      <pc:sldChg chg="del">
        <pc:chgData name="Gordon Watts" userId="a0850f2b96f54c79" providerId="LiveId" clId="{6485A8F9-3FE0-410D-ABBA-1705F353009C}" dt="2020-05-26T07:04:51.412" v="203" actId="47"/>
        <pc:sldMkLst>
          <pc:docMk/>
          <pc:sldMk cId="1175729819" sldId="344"/>
        </pc:sldMkLst>
      </pc:sldChg>
      <pc:sldChg chg="delSp modSp mod">
        <pc:chgData name="Gordon Watts" userId="a0850f2b96f54c79" providerId="LiveId" clId="{6485A8F9-3FE0-410D-ABBA-1705F353009C}" dt="2020-05-26T06:58:08.199" v="107" actId="478"/>
        <pc:sldMkLst>
          <pc:docMk/>
          <pc:sldMk cId="3853727924" sldId="345"/>
        </pc:sldMkLst>
        <pc:spChg chg="mod">
          <ac:chgData name="Gordon Watts" userId="a0850f2b96f54c79" providerId="LiveId" clId="{6485A8F9-3FE0-410D-ABBA-1705F353009C}" dt="2020-05-26T06:57:59.548" v="84" actId="947"/>
          <ac:spMkLst>
            <pc:docMk/>
            <pc:sldMk cId="3853727924" sldId="345"/>
            <ac:spMk id="5" creationId="{58D40A3E-5A76-4BFB-81F4-70F35B75BE79}"/>
          </ac:spMkLst>
        </pc:spChg>
        <pc:spChg chg="mod">
          <ac:chgData name="Gordon Watts" userId="a0850f2b96f54c79" providerId="LiveId" clId="{6485A8F9-3FE0-410D-ABBA-1705F353009C}" dt="2020-05-26T06:58:04.261" v="106" actId="20577"/>
          <ac:spMkLst>
            <pc:docMk/>
            <pc:sldMk cId="3853727924" sldId="345"/>
            <ac:spMk id="6" creationId="{7EF4A402-4E59-4B85-9B4B-661FED23F7AB}"/>
          </ac:spMkLst>
        </pc:spChg>
        <pc:spChg chg="del">
          <ac:chgData name="Gordon Watts" userId="a0850f2b96f54c79" providerId="LiveId" clId="{6485A8F9-3FE0-410D-ABBA-1705F353009C}" dt="2020-05-26T06:58:08.199" v="107" actId="478"/>
          <ac:spMkLst>
            <pc:docMk/>
            <pc:sldMk cId="3853727924" sldId="345"/>
            <ac:spMk id="9" creationId="{699960B7-1D26-4341-8919-354C1C224862}"/>
          </ac:spMkLst>
        </pc:spChg>
        <pc:cxnChg chg="mod">
          <ac:chgData name="Gordon Watts" userId="a0850f2b96f54c79" providerId="LiveId" clId="{6485A8F9-3FE0-410D-ABBA-1705F353009C}" dt="2020-05-26T06:58:02.035" v="85" actId="20577"/>
          <ac:cxnSpMkLst>
            <pc:docMk/>
            <pc:sldMk cId="3853727924" sldId="345"/>
            <ac:cxnSpMk id="8" creationId="{3508F913-1E6C-4E83-B6ED-B5EBDAA27C7D}"/>
          </ac:cxnSpMkLst>
        </pc:cxnChg>
      </pc:sldChg>
      <pc:sldChg chg="addSp modSp new mod">
        <pc:chgData name="Gordon Watts" userId="a0850f2b96f54c79" providerId="LiveId" clId="{6485A8F9-3FE0-410D-ABBA-1705F353009C}" dt="2020-05-26T07:08:56.230" v="767" actId="20577"/>
        <pc:sldMkLst>
          <pc:docMk/>
          <pc:sldMk cId="1816503299" sldId="346"/>
        </pc:sldMkLst>
        <pc:spChg chg="mod">
          <ac:chgData name="Gordon Watts" userId="a0850f2b96f54c79" providerId="LiveId" clId="{6485A8F9-3FE0-410D-ABBA-1705F353009C}" dt="2020-05-26T07:08:03.874" v="577" actId="20577"/>
          <ac:spMkLst>
            <pc:docMk/>
            <pc:sldMk cId="1816503299" sldId="346"/>
            <ac:spMk id="2" creationId="{0A5B3FE8-DC2E-47CB-A291-C970D0CC42D7}"/>
          </ac:spMkLst>
        </pc:spChg>
        <pc:spChg chg="add mod">
          <ac:chgData name="Gordon Watts" userId="a0850f2b96f54c79" providerId="LiveId" clId="{6485A8F9-3FE0-410D-ABBA-1705F353009C}" dt="2020-05-26T07:08:56.230" v="767" actId="20577"/>
          <ac:spMkLst>
            <pc:docMk/>
            <pc:sldMk cId="1816503299" sldId="346"/>
            <ac:spMk id="5" creationId="{B4C0194C-AA4F-4258-8685-505586068290}"/>
          </ac:spMkLst>
        </pc:spChg>
      </pc:sldChg>
      <pc:sldChg chg="addSp delSp modSp del mod">
        <pc:chgData name="Gordon Watts" userId="a0850f2b96f54c79" providerId="LiveId" clId="{6485A8F9-3FE0-410D-ABBA-1705F353009C}" dt="2020-05-26T07:04:51.412" v="203" actId="47"/>
        <pc:sldMkLst>
          <pc:docMk/>
          <pc:sldMk cId="3718151385" sldId="346"/>
        </pc:sldMkLst>
        <pc:spChg chg="del">
          <ac:chgData name="Gordon Watts" userId="a0850f2b96f54c79" providerId="LiveId" clId="{6485A8F9-3FE0-410D-ABBA-1705F353009C}" dt="2020-05-26T06:59:22.177" v="190" actId="478"/>
          <ac:spMkLst>
            <pc:docMk/>
            <pc:sldMk cId="3718151385" sldId="346"/>
            <ac:spMk id="5" creationId="{DFDC1894-8167-405A-98C2-D8C56A7FB6DB}"/>
          </ac:spMkLst>
        </pc:spChg>
        <pc:spChg chg="del">
          <ac:chgData name="Gordon Watts" userId="a0850f2b96f54c79" providerId="LiveId" clId="{6485A8F9-3FE0-410D-ABBA-1705F353009C}" dt="2020-05-26T06:59:18.285" v="189" actId="478"/>
          <ac:spMkLst>
            <pc:docMk/>
            <pc:sldMk cId="3718151385" sldId="346"/>
            <ac:spMk id="8" creationId="{F0375D92-6570-4A6E-BBAD-B9D6CD904E19}"/>
          </ac:spMkLst>
        </pc:spChg>
        <pc:spChg chg="add mod">
          <ac:chgData name="Gordon Watts" userId="a0850f2b96f54c79" providerId="LiveId" clId="{6485A8F9-3FE0-410D-ABBA-1705F353009C}" dt="2020-05-26T07:03:34.859" v="195" actId="1582"/>
          <ac:spMkLst>
            <pc:docMk/>
            <pc:sldMk cId="3718151385" sldId="346"/>
            <ac:spMk id="11" creationId="{5CFFD47F-5C8A-458B-8401-B44C61D1A93F}"/>
          </ac:spMkLst>
        </pc:spChg>
        <pc:picChg chg="del">
          <ac:chgData name="Gordon Watts" userId="a0850f2b96f54c79" providerId="LiveId" clId="{6485A8F9-3FE0-410D-ABBA-1705F353009C}" dt="2020-05-26T06:59:18.285" v="189" actId="478"/>
          <ac:picMkLst>
            <pc:docMk/>
            <pc:sldMk cId="3718151385" sldId="346"/>
            <ac:picMk id="7" creationId="{946ACC24-C7C9-4456-B14B-3F404F6D2971}"/>
          </ac:picMkLst>
        </pc:picChg>
        <pc:picChg chg="add mod">
          <ac:chgData name="Gordon Watts" userId="a0850f2b96f54c79" providerId="LiveId" clId="{6485A8F9-3FE0-410D-ABBA-1705F353009C}" dt="2020-05-26T07:03:22.918" v="192" actId="1076"/>
          <ac:picMkLst>
            <pc:docMk/>
            <pc:sldMk cId="3718151385" sldId="346"/>
            <ac:picMk id="10" creationId="{B21C7390-A741-40E7-A907-9F937C5F2B95}"/>
          </ac:picMkLst>
        </pc:picChg>
        <pc:cxnChg chg="del mod">
          <ac:chgData name="Gordon Watts" userId="a0850f2b96f54c79" providerId="LiveId" clId="{6485A8F9-3FE0-410D-ABBA-1705F353009C}" dt="2020-05-26T06:59:22.177" v="190" actId="478"/>
          <ac:cxnSpMkLst>
            <pc:docMk/>
            <pc:sldMk cId="3718151385" sldId="346"/>
            <ac:cxnSpMk id="9" creationId="{44C492B4-136E-45D3-996F-16C6C6C335F3}"/>
          </ac:cxnSpMkLst>
        </pc:cxnChg>
      </pc:sldChg>
      <pc:sldChg chg="del">
        <pc:chgData name="Gordon Watts" userId="a0850f2b96f54c79" providerId="LiveId" clId="{6485A8F9-3FE0-410D-ABBA-1705F353009C}" dt="2020-05-26T07:04:51.412" v="203" actId="47"/>
        <pc:sldMkLst>
          <pc:docMk/>
          <pc:sldMk cId="4154135489" sldId="347"/>
        </pc:sldMkLst>
      </pc:sldChg>
      <pc:sldChg chg="del">
        <pc:chgData name="Gordon Watts" userId="a0850f2b96f54c79" providerId="LiveId" clId="{6485A8F9-3FE0-410D-ABBA-1705F353009C}" dt="2020-05-26T07:04:51.412" v="203" actId="47"/>
        <pc:sldMkLst>
          <pc:docMk/>
          <pc:sldMk cId="3078180208" sldId="348"/>
        </pc:sldMkLst>
      </pc:sldChg>
      <pc:sldChg chg="del">
        <pc:chgData name="Gordon Watts" userId="a0850f2b96f54c79" providerId="LiveId" clId="{6485A8F9-3FE0-410D-ABBA-1705F353009C}" dt="2020-05-26T07:04:51.412" v="203" actId="47"/>
        <pc:sldMkLst>
          <pc:docMk/>
          <pc:sldMk cId="1680292063" sldId="349"/>
        </pc:sldMkLst>
      </pc:sldChg>
      <pc:sldChg chg="del">
        <pc:chgData name="Gordon Watts" userId="a0850f2b96f54c79" providerId="LiveId" clId="{6485A8F9-3FE0-410D-ABBA-1705F353009C}" dt="2020-05-26T07:04:51.412" v="203" actId="47"/>
        <pc:sldMkLst>
          <pc:docMk/>
          <pc:sldMk cId="473459573" sldId="350"/>
        </pc:sldMkLst>
      </pc:sldChg>
      <pc:sldChg chg="del">
        <pc:chgData name="Gordon Watts" userId="a0850f2b96f54c79" providerId="LiveId" clId="{6485A8F9-3FE0-410D-ABBA-1705F353009C}" dt="2020-05-26T07:04:51.412" v="203" actId="47"/>
        <pc:sldMkLst>
          <pc:docMk/>
          <pc:sldMk cId="1707177575" sldId="351"/>
        </pc:sldMkLst>
      </pc:sldChg>
    </pc:docChg>
  </pc:docChgLst>
  <pc:docChgLst>
    <pc:chgData name="Gordon Watts" userId="a0850f2b96f54c79" providerId="LiveId" clId="{BE3EB70B-5FF6-4B73-B616-DB90E6AD8E2C}"/>
    <pc:docChg chg="undo custSel addSld delSld modSld sldOrd">
      <pc:chgData name="Gordon Watts" userId="a0850f2b96f54c79" providerId="LiveId" clId="{BE3EB70B-5FF6-4B73-B616-DB90E6AD8E2C}" dt="2019-09-03T15:30:22.848" v="7970" actId="207"/>
      <pc:docMkLst>
        <pc:docMk/>
      </pc:docMkLst>
      <pc:sldChg chg="del">
        <pc:chgData name="Gordon Watts" userId="a0850f2b96f54c79" providerId="LiveId" clId="{BE3EB70B-5FF6-4B73-B616-DB90E6AD8E2C}" dt="2019-09-03T00:43:49.448" v="4860" actId="2696"/>
        <pc:sldMkLst>
          <pc:docMk/>
          <pc:sldMk cId="3289505552" sldId="257"/>
        </pc:sldMkLst>
      </pc:sldChg>
      <pc:sldChg chg="addSp modSp">
        <pc:chgData name="Gordon Watts" userId="a0850f2b96f54c79" providerId="LiveId" clId="{BE3EB70B-5FF6-4B73-B616-DB90E6AD8E2C}" dt="2019-09-03T15:17:31.152" v="6804" actId="122"/>
        <pc:sldMkLst>
          <pc:docMk/>
          <pc:sldMk cId="1303336869" sldId="258"/>
        </pc:sldMkLst>
        <pc:spChg chg="add mod">
          <ac:chgData name="Gordon Watts" userId="a0850f2b96f54c79" providerId="LiveId" clId="{BE3EB70B-5FF6-4B73-B616-DB90E6AD8E2C}" dt="2019-09-03T15:17:31.152" v="6804" actId="122"/>
          <ac:spMkLst>
            <pc:docMk/>
            <pc:sldMk cId="1303336869" sldId="258"/>
            <ac:spMk id="2" creationId="{D91CCD10-DBD4-41CA-B259-AF6609B26E1D}"/>
          </ac:spMkLst>
        </pc:spChg>
      </pc:sldChg>
      <pc:sldChg chg="del">
        <pc:chgData name="Gordon Watts" userId="a0850f2b96f54c79" providerId="LiveId" clId="{BE3EB70B-5FF6-4B73-B616-DB90E6AD8E2C}" dt="2019-09-03T00:43:19.060" v="4843" actId="2696"/>
        <pc:sldMkLst>
          <pc:docMk/>
          <pc:sldMk cId="0" sldId="259"/>
        </pc:sldMkLst>
      </pc:sldChg>
      <pc:sldChg chg="del">
        <pc:chgData name="Gordon Watts" userId="a0850f2b96f54c79" providerId="LiveId" clId="{BE3EB70B-5FF6-4B73-B616-DB90E6AD8E2C}" dt="2019-09-03T00:43:21.247" v="4844" actId="2696"/>
        <pc:sldMkLst>
          <pc:docMk/>
          <pc:sldMk cId="0" sldId="260"/>
        </pc:sldMkLst>
      </pc:sldChg>
      <pc:sldChg chg="del">
        <pc:chgData name="Gordon Watts" userId="a0850f2b96f54c79" providerId="LiveId" clId="{BE3EB70B-5FF6-4B73-B616-DB90E6AD8E2C}" dt="2019-09-03T00:43:24.704" v="4845" actId="2696"/>
        <pc:sldMkLst>
          <pc:docMk/>
          <pc:sldMk cId="0" sldId="261"/>
        </pc:sldMkLst>
      </pc:sldChg>
      <pc:sldChg chg="del">
        <pc:chgData name="Gordon Watts" userId="a0850f2b96f54c79" providerId="LiveId" clId="{BE3EB70B-5FF6-4B73-B616-DB90E6AD8E2C}" dt="2019-09-03T00:43:28.450" v="4847" actId="2696"/>
        <pc:sldMkLst>
          <pc:docMk/>
          <pc:sldMk cId="0" sldId="262"/>
        </pc:sldMkLst>
      </pc:sldChg>
      <pc:sldChg chg="delSp modSp">
        <pc:chgData name="Gordon Watts" userId="a0850f2b96f54c79" providerId="LiveId" clId="{BE3EB70B-5FF6-4B73-B616-DB90E6AD8E2C}" dt="2019-09-02T23:36:24.154" v="3036" actId="1076"/>
        <pc:sldMkLst>
          <pc:docMk/>
          <pc:sldMk cId="808990416" sldId="264"/>
        </pc:sldMkLst>
        <pc:spChg chg="mod">
          <ac:chgData name="Gordon Watts" userId="a0850f2b96f54c79" providerId="LiveId" clId="{BE3EB70B-5FF6-4B73-B616-DB90E6AD8E2C}" dt="2019-09-02T23:30:08.113" v="2399" actId="20577"/>
          <ac:spMkLst>
            <pc:docMk/>
            <pc:sldMk cId="808990416" sldId="264"/>
            <ac:spMk id="2" creationId="{AA970477-893C-4EAD-BDBC-898529E77C8F}"/>
          </ac:spMkLst>
        </pc:spChg>
        <pc:spChg chg="mod">
          <ac:chgData name="Gordon Watts" userId="a0850f2b96f54c79" providerId="LiveId" clId="{BE3EB70B-5FF6-4B73-B616-DB90E6AD8E2C}" dt="2019-09-02T23:36:19.433" v="3035" actId="1076"/>
          <ac:spMkLst>
            <pc:docMk/>
            <pc:sldMk cId="808990416" sldId="264"/>
            <ac:spMk id="3" creationId="{32D7AC50-50FD-47FA-9BBD-CBAEB44A7F9E}"/>
          </ac:spMkLst>
        </pc:spChg>
        <pc:spChg chg="mod">
          <ac:chgData name="Gordon Watts" userId="a0850f2b96f54c79" providerId="LiveId" clId="{BE3EB70B-5FF6-4B73-B616-DB90E6AD8E2C}" dt="2019-09-02T23:36:24.154" v="3036" actId="1076"/>
          <ac:spMkLst>
            <pc:docMk/>
            <pc:sldMk cId="808990416" sldId="264"/>
            <ac:spMk id="5" creationId="{70956748-D19C-4130-936E-5DF930B1E8E1}"/>
          </ac:spMkLst>
        </pc:spChg>
        <pc:spChg chg="del">
          <ac:chgData name="Gordon Watts" userId="a0850f2b96f54c79" providerId="LiveId" clId="{BE3EB70B-5FF6-4B73-B616-DB90E6AD8E2C}" dt="2019-09-02T23:30:21.351" v="2400" actId="478"/>
          <ac:spMkLst>
            <pc:docMk/>
            <pc:sldMk cId="808990416" sldId="264"/>
            <ac:spMk id="6" creationId="{612611F6-C977-481C-AC1B-F241C9BC683C}"/>
          </ac:spMkLst>
        </pc:spChg>
        <pc:spChg chg="del">
          <ac:chgData name="Gordon Watts" userId="a0850f2b96f54c79" providerId="LiveId" clId="{BE3EB70B-5FF6-4B73-B616-DB90E6AD8E2C}" dt="2019-09-02T23:32:40.744" v="2563" actId="478"/>
          <ac:spMkLst>
            <pc:docMk/>
            <pc:sldMk cId="808990416" sldId="264"/>
            <ac:spMk id="8" creationId="{46A69B7A-3C72-4DFE-B91B-6A07F9332C1F}"/>
          </ac:spMkLst>
        </pc:spChg>
        <pc:spChg chg="del">
          <ac:chgData name="Gordon Watts" userId="a0850f2b96f54c79" providerId="LiveId" clId="{BE3EB70B-5FF6-4B73-B616-DB90E6AD8E2C}" dt="2019-09-02T23:32:40.744" v="2563" actId="478"/>
          <ac:spMkLst>
            <pc:docMk/>
            <pc:sldMk cId="808990416" sldId="264"/>
            <ac:spMk id="9" creationId="{66AF9744-2CD4-4DCB-AB6C-E416FCC93A4C}"/>
          </ac:spMkLst>
        </pc:spChg>
      </pc:sldChg>
      <pc:sldChg chg="modSp">
        <pc:chgData name="Gordon Watts" userId="a0850f2b96f54c79" providerId="LiveId" clId="{BE3EB70B-5FF6-4B73-B616-DB90E6AD8E2C}" dt="2019-09-03T15:18:27.409" v="6806" actId="20577"/>
        <pc:sldMkLst>
          <pc:docMk/>
          <pc:sldMk cId="955157149" sldId="267"/>
        </pc:sldMkLst>
        <pc:spChg chg="mod">
          <ac:chgData name="Gordon Watts" userId="a0850f2b96f54c79" providerId="LiveId" clId="{BE3EB70B-5FF6-4B73-B616-DB90E6AD8E2C}" dt="2019-09-03T15:18:27.409" v="6806" actId="20577"/>
          <ac:spMkLst>
            <pc:docMk/>
            <pc:sldMk cId="955157149" sldId="267"/>
            <ac:spMk id="6" creationId="{E52E82ED-9E95-4E20-B836-6EBE86216A54}"/>
          </ac:spMkLst>
        </pc:spChg>
      </pc:sldChg>
      <pc:sldChg chg="del">
        <pc:chgData name="Gordon Watts" userId="a0850f2b96f54c79" providerId="LiveId" clId="{BE3EB70B-5FF6-4B73-B616-DB90E6AD8E2C}" dt="2019-09-03T00:43:36.366" v="4852" actId="2696"/>
        <pc:sldMkLst>
          <pc:docMk/>
          <pc:sldMk cId="0" sldId="268"/>
        </pc:sldMkLst>
      </pc:sldChg>
      <pc:sldChg chg="addSp modSp ord">
        <pc:chgData name="Gordon Watts" userId="a0850f2b96f54c79" providerId="LiveId" clId="{BE3EB70B-5FF6-4B73-B616-DB90E6AD8E2C}" dt="2019-09-03T15:19:59.562" v="6942" actId="207"/>
        <pc:sldMkLst>
          <pc:docMk/>
          <pc:sldMk cId="19092586" sldId="272"/>
        </pc:sldMkLst>
        <pc:spChg chg="add mod">
          <ac:chgData name="Gordon Watts" userId="a0850f2b96f54c79" providerId="LiveId" clId="{BE3EB70B-5FF6-4B73-B616-DB90E6AD8E2C}" dt="2019-09-03T15:19:59.562" v="6942" actId="207"/>
          <ac:spMkLst>
            <pc:docMk/>
            <pc:sldMk cId="19092586" sldId="272"/>
            <ac:spMk id="8" creationId="{F9FF0BBD-10AB-4EAD-87A8-BD07931F1DF7}"/>
          </ac:spMkLst>
        </pc:spChg>
      </pc:sldChg>
      <pc:sldChg chg="modSp ord">
        <pc:chgData name="Gordon Watts" userId="a0850f2b96f54c79" providerId="LiveId" clId="{BE3EB70B-5FF6-4B73-B616-DB90E6AD8E2C}" dt="2019-09-03T15:20:22.824" v="6953" actId="20577"/>
        <pc:sldMkLst>
          <pc:docMk/>
          <pc:sldMk cId="1623249430" sldId="278"/>
        </pc:sldMkLst>
        <pc:graphicFrameChg chg="modGraphic">
          <ac:chgData name="Gordon Watts" userId="a0850f2b96f54c79" providerId="LiveId" clId="{BE3EB70B-5FF6-4B73-B616-DB90E6AD8E2C}" dt="2019-09-03T15:20:22.824" v="6953" actId="20577"/>
          <ac:graphicFrameMkLst>
            <pc:docMk/>
            <pc:sldMk cId="1623249430" sldId="278"/>
            <ac:graphicFrameMk id="5" creationId="{3E51FDB1-1E3E-484D-A571-72B01D78C9CE}"/>
          </ac:graphicFrameMkLst>
        </pc:graphicFrameChg>
      </pc:sldChg>
      <pc:sldChg chg="modSp">
        <pc:chgData name="Gordon Watts" userId="a0850f2b96f54c79" providerId="LiveId" clId="{BE3EB70B-5FF6-4B73-B616-DB90E6AD8E2C}" dt="2019-09-03T15:18:58.207" v="6822" actId="20577"/>
        <pc:sldMkLst>
          <pc:docMk/>
          <pc:sldMk cId="4275370556" sldId="280"/>
        </pc:sldMkLst>
        <pc:spChg chg="mod">
          <ac:chgData name="Gordon Watts" userId="a0850f2b96f54c79" providerId="LiveId" clId="{BE3EB70B-5FF6-4B73-B616-DB90E6AD8E2C}" dt="2019-09-03T15:18:58.207" v="6822" actId="20577"/>
          <ac:spMkLst>
            <pc:docMk/>
            <pc:sldMk cId="4275370556" sldId="280"/>
            <ac:spMk id="10" creationId="{44F791B7-F60B-4D13-99A1-5E0527DDB765}"/>
          </ac:spMkLst>
        </pc:spChg>
      </pc:sldChg>
      <pc:sldChg chg="addSp delSp modSp">
        <pc:chgData name="Gordon Watts" userId="a0850f2b96f54c79" providerId="LiveId" clId="{BE3EB70B-5FF6-4B73-B616-DB90E6AD8E2C}" dt="2019-09-02T23:21:52.174" v="2353" actId="20577"/>
        <pc:sldMkLst>
          <pc:docMk/>
          <pc:sldMk cId="1189604366" sldId="281"/>
        </pc:sldMkLst>
        <pc:spChg chg="mod">
          <ac:chgData name="Gordon Watts" userId="a0850f2b96f54c79" providerId="LiveId" clId="{BE3EB70B-5FF6-4B73-B616-DB90E6AD8E2C}" dt="2019-09-02T23:21:52.174" v="2353" actId="20577"/>
          <ac:spMkLst>
            <pc:docMk/>
            <pc:sldMk cId="1189604366" sldId="281"/>
            <ac:spMk id="6" creationId="{157961BC-1DDD-45B2-B346-D120C144D43C}"/>
          </ac:spMkLst>
        </pc:spChg>
        <pc:spChg chg="del">
          <ac:chgData name="Gordon Watts" userId="a0850f2b96f54c79" providerId="LiveId" clId="{BE3EB70B-5FF6-4B73-B616-DB90E6AD8E2C}" dt="2019-09-02T23:05:02.466" v="1860" actId="478"/>
          <ac:spMkLst>
            <pc:docMk/>
            <pc:sldMk cId="1189604366" sldId="281"/>
            <ac:spMk id="7" creationId="{BEAB8343-584F-4700-A5A9-1E822CFD9651}"/>
          </ac:spMkLst>
        </pc:spChg>
        <pc:picChg chg="del mod">
          <ac:chgData name="Gordon Watts" userId="a0850f2b96f54c79" providerId="LiveId" clId="{BE3EB70B-5FF6-4B73-B616-DB90E6AD8E2C}" dt="2019-09-02T23:06:13.064" v="2021" actId="478"/>
          <ac:picMkLst>
            <pc:docMk/>
            <pc:sldMk cId="1189604366" sldId="281"/>
            <ac:picMk id="5" creationId="{A9CA2A3F-B550-4A46-81F3-6BD9B4C3022D}"/>
          </ac:picMkLst>
        </pc:picChg>
        <pc:picChg chg="add mod">
          <ac:chgData name="Gordon Watts" userId="a0850f2b96f54c79" providerId="LiveId" clId="{BE3EB70B-5FF6-4B73-B616-DB90E6AD8E2C}" dt="2019-09-02T23:06:20.391" v="2024" actId="1076"/>
          <ac:picMkLst>
            <pc:docMk/>
            <pc:sldMk cId="1189604366" sldId="281"/>
            <ac:picMk id="8" creationId="{FA44FE74-C035-4F8A-AAFC-8495E611AA80}"/>
          </ac:picMkLst>
        </pc:picChg>
      </pc:sldChg>
      <pc:sldChg chg="del">
        <pc:chgData name="Gordon Watts" userId="a0850f2b96f54c79" providerId="LiveId" clId="{BE3EB70B-5FF6-4B73-B616-DB90E6AD8E2C}" dt="2019-09-02T23:21:34.453" v="2290" actId="2696"/>
        <pc:sldMkLst>
          <pc:docMk/>
          <pc:sldMk cId="916416473" sldId="282"/>
        </pc:sldMkLst>
      </pc:sldChg>
      <pc:sldChg chg="del">
        <pc:chgData name="Gordon Watts" userId="a0850f2b96f54c79" providerId="LiveId" clId="{BE3EB70B-5FF6-4B73-B616-DB90E6AD8E2C}" dt="2019-09-02T23:21:56.468" v="2354" actId="2696"/>
        <pc:sldMkLst>
          <pc:docMk/>
          <pc:sldMk cId="3574006486" sldId="283"/>
        </pc:sldMkLst>
      </pc:sldChg>
      <pc:sldChg chg="del">
        <pc:chgData name="Gordon Watts" userId="a0850f2b96f54c79" providerId="LiveId" clId="{BE3EB70B-5FF6-4B73-B616-DB90E6AD8E2C}" dt="2019-09-02T23:41:25.553" v="3037" actId="2696"/>
        <pc:sldMkLst>
          <pc:docMk/>
          <pc:sldMk cId="1313425971" sldId="284"/>
        </pc:sldMkLst>
      </pc:sldChg>
      <pc:sldChg chg="del">
        <pc:chgData name="Gordon Watts" userId="a0850f2b96f54c79" providerId="LiveId" clId="{BE3EB70B-5FF6-4B73-B616-DB90E6AD8E2C}" dt="2019-09-03T00:43:40.258" v="4855" actId="2696"/>
        <pc:sldMkLst>
          <pc:docMk/>
          <pc:sldMk cId="556489986" sldId="311"/>
        </pc:sldMkLst>
      </pc:sldChg>
      <pc:sldChg chg="del">
        <pc:chgData name="Gordon Watts" userId="a0850f2b96f54c79" providerId="LiveId" clId="{BE3EB70B-5FF6-4B73-B616-DB90E6AD8E2C}" dt="2019-09-03T00:43:40.907" v="4856" actId="2696"/>
        <pc:sldMkLst>
          <pc:docMk/>
          <pc:sldMk cId="1559736384" sldId="312"/>
        </pc:sldMkLst>
      </pc:sldChg>
      <pc:sldChg chg="del">
        <pc:chgData name="Gordon Watts" userId="a0850f2b96f54c79" providerId="LiveId" clId="{BE3EB70B-5FF6-4B73-B616-DB90E6AD8E2C}" dt="2019-09-03T00:43:42.018" v="4857" actId="2696"/>
        <pc:sldMkLst>
          <pc:docMk/>
          <pc:sldMk cId="466397052" sldId="313"/>
        </pc:sldMkLst>
      </pc:sldChg>
      <pc:sldChg chg="del">
        <pc:chgData name="Gordon Watts" userId="a0850f2b96f54c79" providerId="LiveId" clId="{BE3EB70B-5FF6-4B73-B616-DB90E6AD8E2C}" dt="2019-09-03T00:43:17.950" v="4842" actId="2696"/>
        <pc:sldMkLst>
          <pc:docMk/>
          <pc:sldMk cId="0" sldId="314"/>
        </pc:sldMkLst>
      </pc:sldChg>
      <pc:sldChg chg="del">
        <pc:chgData name="Gordon Watts" userId="a0850f2b96f54c79" providerId="LiveId" clId="{BE3EB70B-5FF6-4B73-B616-DB90E6AD8E2C}" dt="2019-09-03T00:43:31.685" v="4849" actId="2696"/>
        <pc:sldMkLst>
          <pc:docMk/>
          <pc:sldMk cId="0" sldId="323"/>
        </pc:sldMkLst>
      </pc:sldChg>
      <pc:sldChg chg="del">
        <pc:chgData name="Gordon Watts" userId="a0850f2b96f54c79" providerId="LiveId" clId="{BE3EB70B-5FF6-4B73-B616-DB90E6AD8E2C}" dt="2019-09-03T00:43:33.615" v="4850" actId="2696"/>
        <pc:sldMkLst>
          <pc:docMk/>
          <pc:sldMk cId="0" sldId="324"/>
        </pc:sldMkLst>
      </pc:sldChg>
      <pc:sldChg chg="del">
        <pc:chgData name="Gordon Watts" userId="a0850f2b96f54c79" providerId="LiveId" clId="{BE3EB70B-5FF6-4B73-B616-DB90E6AD8E2C}" dt="2019-09-03T00:43:35.007" v="4851" actId="2696"/>
        <pc:sldMkLst>
          <pc:docMk/>
          <pc:sldMk cId="0" sldId="325"/>
        </pc:sldMkLst>
      </pc:sldChg>
      <pc:sldChg chg="addSp delSp modSp">
        <pc:chgData name="Gordon Watts" userId="a0850f2b96f54c79" providerId="LiveId" clId="{BE3EB70B-5FF6-4B73-B616-DB90E6AD8E2C}" dt="2019-09-02T23:29:52.337" v="2364" actId="1076"/>
        <pc:sldMkLst>
          <pc:docMk/>
          <pc:sldMk cId="3909448892" sldId="327"/>
        </pc:sldMkLst>
        <pc:picChg chg="del">
          <ac:chgData name="Gordon Watts" userId="a0850f2b96f54c79" providerId="LiveId" clId="{BE3EB70B-5FF6-4B73-B616-DB90E6AD8E2C}" dt="2019-09-02T23:26:52.582" v="2355" actId="478"/>
          <ac:picMkLst>
            <pc:docMk/>
            <pc:sldMk cId="3909448892" sldId="327"/>
            <ac:picMk id="5" creationId="{4D105D59-BDAA-4DED-8A27-422E80B85779}"/>
          </ac:picMkLst>
        </pc:picChg>
        <pc:picChg chg="del">
          <ac:chgData name="Gordon Watts" userId="a0850f2b96f54c79" providerId="LiveId" clId="{BE3EB70B-5FF6-4B73-B616-DB90E6AD8E2C}" dt="2019-09-02T23:29:03.034" v="2361" actId="478"/>
          <ac:picMkLst>
            <pc:docMk/>
            <pc:sldMk cId="3909448892" sldId="327"/>
            <ac:picMk id="7" creationId="{84E951E0-9EF4-4AD0-B17E-D8AB1A751F11}"/>
          </ac:picMkLst>
        </pc:picChg>
        <pc:picChg chg="add mod">
          <ac:chgData name="Gordon Watts" userId="a0850f2b96f54c79" providerId="LiveId" clId="{BE3EB70B-5FF6-4B73-B616-DB90E6AD8E2C}" dt="2019-09-02T23:27:09.289" v="2358" actId="14100"/>
          <ac:picMkLst>
            <pc:docMk/>
            <pc:sldMk cId="3909448892" sldId="327"/>
            <ac:picMk id="9" creationId="{9825D4B8-0FAF-46FB-ACC5-C45A0F010F7E}"/>
          </ac:picMkLst>
        </pc:picChg>
        <pc:picChg chg="add del">
          <ac:chgData name="Gordon Watts" userId="a0850f2b96f54c79" providerId="LiveId" clId="{BE3EB70B-5FF6-4B73-B616-DB90E6AD8E2C}" dt="2019-09-02T23:28:58.760" v="2360" actId="478"/>
          <ac:picMkLst>
            <pc:docMk/>
            <pc:sldMk cId="3909448892" sldId="327"/>
            <ac:picMk id="10" creationId="{0C6316BE-A429-4918-9DE4-DCC341F7C9F5}"/>
          </ac:picMkLst>
        </pc:picChg>
        <pc:picChg chg="add mod">
          <ac:chgData name="Gordon Watts" userId="a0850f2b96f54c79" providerId="LiveId" clId="{BE3EB70B-5FF6-4B73-B616-DB90E6AD8E2C}" dt="2019-09-02T23:29:52.337" v="2364" actId="1076"/>
          <ac:picMkLst>
            <pc:docMk/>
            <pc:sldMk cId="3909448892" sldId="327"/>
            <ac:picMk id="11" creationId="{09A3BCC1-555D-41F9-8D4D-10732E984ED1}"/>
          </ac:picMkLst>
        </pc:picChg>
      </pc:sldChg>
      <pc:sldChg chg="addSp delSp modSp">
        <pc:chgData name="Gordon Watts" userId="a0850f2b96f54c79" providerId="LiveId" clId="{BE3EB70B-5FF6-4B73-B616-DB90E6AD8E2C}" dt="2019-09-03T00:04:18.656" v="3712" actId="1076"/>
        <pc:sldMkLst>
          <pc:docMk/>
          <pc:sldMk cId="2507060326" sldId="328"/>
        </pc:sldMkLst>
        <pc:spChg chg="mod">
          <ac:chgData name="Gordon Watts" userId="a0850f2b96f54c79" providerId="LiveId" clId="{BE3EB70B-5FF6-4B73-B616-DB90E6AD8E2C}" dt="2019-09-03T00:01:32.733" v="3641" actId="20577"/>
          <ac:spMkLst>
            <pc:docMk/>
            <pc:sldMk cId="2507060326" sldId="328"/>
            <ac:spMk id="5" creationId="{848F466A-1B3F-4633-8199-DAE190597A35}"/>
          </ac:spMkLst>
        </pc:spChg>
        <pc:spChg chg="mod">
          <ac:chgData name="Gordon Watts" userId="a0850f2b96f54c79" providerId="LiveId" clId="{BE3EB70B-5FF6-4B73-B616-DB90E6AD8E2C}" dt="2019-09-03T00:04:18.656" v="3712" actId="1076"/>
          <ac:spMkLst>
            <pc:docMk/>
            <pc:sldMk cId="2507060326" sldId="328"/>
            <ac:spMk id="7" creationId="{B8F8C1F6-1908-4462-B179-E98CFCE559C9}"/>
          </ac:spMkLst>
        </pc:spChg>
        <pc:spChg chg="add del">
          <ac:chgData name="Gordon Watts" userId="a0850f2b96f54c79" providerId="LiveId" clId="{BE3EB70B-5FF6-4B73-B616-DB90E6AD8E2C}" dt="2019-09-03T00:03:04.841" v="3648"/>
          <ac:spMkLst>
            <pc:docMk/>
            <pc:sldMk cId="2507060326" sldId="328"/>
            <ac:spMk id="8" creationId="{37B01C15-9CC0-48D4-B1C9-4B5216D7B82E}"/>
          </ac:spMkLst>
        </pc:spChg>
        <pc:spChg chg="add del">
          <ac:chgData name="Gordon Watts" userId="a0850f2b96f54c79" providerId="LiveId" clId="{BE3EB70B-5FF6-4B73-B616-DB90E6AD8E2C}" dt="2019-09-03T00:03:08.332" v="3650"/>
          <ac:spMkLst>
            <pc:docMk/>
            <pc:sldMk cId="2507060326" sldId="328"/>
            <ac:spMk id="9" creationId="{21D77E8C-AA41-4372-B8DE-1A5E8365FD60}"/>
          </ac:spMkLst>
        </pc:spChg>
        <pc:picChg chg="add mod">
          <ac:chgData name="Gordon Watts" userId="a0850f2b96f54c79" providerId="LiveId" clId="{BE3EB70B-5FF6-4B73-B616-DB90E6AD8E2C}" dt="2019-09-03T00:03:52.704" v="3657" actId="1076"/>
          <ac:picMkLst>
            <pc:docMk/>
            <pc:sldMk cId="2507060326" sldId="328"/>
            <ac:picMk id="2" creationId="{C7A7D09D-67AB-4AA7-B9CE-D27282E353BD}"/>
          </ac:picMkLst>
        </pc:picChg>
        <pc:picChg chg="del">
          <ac:chgData name="Gordon Watts" userId="a0850f2b96f54c79" providerId="LiveId" clId="{BE3EB70B-5FF6-4B73-B616-DB90E6AD8E2C}" dt="2019-09-03T00:01:59.220" v="3642" actId="478"/>
          <ac:picMkLst>
            <pc:docMk/>
            <pc:sldMk cId="2507060326" sldId="328"/>
            <ac:picMk id="3074" creationId="{8175B2D1-62B8-4DCF-90A8-3FBB28703E73}"/>
          </ac:picMkLst>
        </pc:picChg>
        <pc:picChg chg="add del">
          <ac:chgData name="Gordon Watts" userId="a0850f2b96f54c79" providerId="LiveId" clId="{BE3EB70B-5FF6-4B73-B616-DB90E6AD8E2C}" dt="2019-09-03T00:02:18.023" v="3646" actId="478"/>
          <ac:picMkLst>
            <pc:docMk/>
            <pc:sldMk cId="2507060326" sldId="328"/>
            <ac:picMk id="3076" creationId="{EAAA5ED7-6765-4BF3-9FB3-2F4BB00BBD36}"/>
          </ac:picMkLst>
        </pc:picChg>
        <pc:picChg chg="add mod">
          <ac:chgData name="Gordon Watts" userId="a0850f2b96f54c79" providerId="LiveId" clId="{BE3EB70B-5FF6-4B73-B616-DB90E6AD8E2C}" dt="2019-09-03T00:03:35.741" v="3653" actId="14100"/>
          <ac:picMkLst>
            <pc:docMk/>
            <pc:sldMk cId="2507060326" sldId="328"/>
            <ac:picMk id="3078" creationId="{850FA249-585E-4285-940C-399A4B9A205A}"/>
          </ac:picMkLst>
        </pc:picChg>
      </pc:sldChg>
      <pc:sldChg chg="del">
        <pc:chgData name="Gordon Watts" userId="a0850f2b96f54c79" providerId="LiveId" clId="{BE3EB70B-5FF6-4B73-B616-DB90E6AD8E2C}" dt="2019-09-03T00:43:27.148" v="4846" actId="2696"/>
        <pc:sldMkLst>
          <pc:docMk/>
          <pc:sldMk cId="286916359" sldId="329"/>
        </pc:sldMkLst>
      </pc:sldChg>
      <pc:sldChg chg="del">
        <pc:chgData name="Gordon Watts" userId="a0850f2b96f54c79" providerId="LiveId" clId="{BE3EB70B-5FF6-4B73-B616-DB90E6AD8E2C}" dt="2019-09-03T00:43:29.634" v="4848" actId="2696"/>
        <pc:sldMkLst>
          <pc:docMk/>
          <pc:sldMk cId="3061307311" sldId="330"/>
        </pc:sldMkLst>
      </pc:sldChg>
      <pc:sldChg chg="del">
        <pc:chgData name="Gordon Watts" userId="a0850f2b96f54c79" providerId="LiveId" clId="{BE3EB70B-5FF6-4B73-B616-DB90E6AD8E2C}" dt="2019-09-03T00:43:39.649" v="4854" actId="2696"/>
        <pc:sldMkLst>
          <pc:docMk/>
          <pc:sldMk cId="340160522" sldId="331"/>
        </pc:sldMkLst>
      </pc:sldChg>
      <pc:sldChg chg="del">
        <pc:chgData name="Gordon Watts" userId="a0850f2b96f54c79" providerId="LiveId" clId="{BE3EB70B-5FF6-4B73-B616-DB90E6AD8E2C}" dt="2019-09-03T00:43:45.062" v="4858" actId="2696"/>
        <pc:sldMkLst>
          <pc:docMk/>
          <pc:sldMk cId="2473190265" sldId="332"/>
        </pc:sldMkLst>
      </pc:sldChg>
      <pc:sldChg chg="del">
        <pc:chgData name="Gordon Watts" userId="a0850f2b96f54c79" providerId="LiveId" clId="{BE3EB70B-5FF6-4B73-B616-DB90E6AD8E2C}" dt="2019-09-03T00:43:46.973" v="4859" actId="2696"/>
        <pc:sldMkLst>
          <pc:docMk/>
          <pc:sldMk cId="179141189" sldId="333"/>
        </pc:sldMkLst>
      </pc:sldChg>
      <pc:sldChg chg="del">
        <pc:chgData name="Gordon Watts" userId="a0850f2b96f54c79" providerId="LiveId" clId="{BE3EB70B-5FF6-4B73-B616-DB90E6AD8E2C}" dt="2019-09-03T00:43:53.077" v="4861" actId="2696"/>
        <pc:sldMkLst>
          <pc:docMk/>
          <pc:sldMk cId="3529419632" sldId="334"/>
        </pc:sldMkLst>
      </pc:sldChg>
      <pc:sldChg chg="modSp">
        <pc:chgData name="Gordon Watts" userId="a0850f2b96f54c79" providerId="LiveId" clId="{BE3EB70B-5FF6-4B73-B616-DB90E6AD8E2C}" dt="2019-09-03T15:16:23.573" v="6674" actId="20577"/>
        <pc:sldMkLst>
          <pc:docMk/>
          <pc:sldMk cId="2277436181" sldId="335"/>
        </pc:sldMkLst>
        <pc:spChg chg="mod">
          <ac:chgData name="Gordon Watts" userId="a0850f2b96f54c79" providerId="LiveId" clId="{BE3EB70B-5FF6-4B73-B616-DB90E6AD8E2C}" dt="2019-09-03T15:16:23.573" v="6674" actId="20577"/>
          <ac:spMkLst>
            <pc:docMk/>
            <pc:sldMk cId="2277436181" sldId="335"/>
            <ac:spMk id="5" creationId="{8748921D-684B-4248-8BEA-999EEE6A274F}"/>
          </ac:spMkLst>
        </pc:spChg>
      </pc:sldChg>
      <pc:sldChg chg="addSp delSp modSp ord">
        <pc:chgData name="Gordon Watts" userId="a0850f2b96f54c79" providerId="LiveId" clId="{BE3EB70B-5FF6-4B73-B616-DB90E6AD8E2C}" dt="2019-09-02T22:58:05.296" v="1748"/>
        <pc:sldMkLst>
          <pc:docMk/>
          <pc:sldMk cId="3830721775" sldId="337"/>
        </pc:sldMkLst>
        <pc:spChg chg="add mod">
          <ac:chgData name="Gordon Watts" userId="a0850f2b96f54c79" providerId="LiveId" clId="{BE3EB70B-5FF6-4B73-B616-DB90E6AD8E2C}" dt="2019-09-02T22:50:39.596" v="485" actId="1076"/>
          <ac:spMkLst>
            <pc:docMk/>
            <pc:sldMk cId="3830721775" sldId="337"/>
            <ac:spMk id="5" creationId="{3729D744-46D3-4D0D-AD6D-DEF75E75090A}"/>
          </ac:spMkLst>
        </pc:spChg>
        <pc:spChg chg="add mod">
          <ac:chgData name="Gordon Watts" userId="a0850f2b96f54c79" providerId="LiveId" clId="{BE3EB70B-5FF6-4B73-B616-DB90E6AD8E2C}" dt="2019-09-02T22:50:39.596" v="485" actId="1076"/>
          <ac:spMkLst>
            <pc:docMk/>
            <pc:sldMk cId="3830721775" sldId="337"/>
            <ac:spMk id="6" creationId="{5796E740-589B-40D1-AE8B-EF196783097D}"/>
          </ac:spMkLst>
        </pc:spChg>
        <pc:spChg chg="add mod">
          <ac:chgData name="Gordon Watts" userId="a0850f2b96f54c79" providerId="LiveId" clId="{BE3EB70B-5FF6-4B73-B616-DB90E6AD8E2C}" dt="2019-09-02T22:50:39.596" v="485" actId="1076"/>
          <ac:spMkLst>
            <pc:docMk/>
            <pc:sldMk cId="3830721775" sldId="337"/>
            <ac:spMk id="7" creationId="{25D06CB0-DD32-4854-A9A9-FA761EBCE7F8}"/>
          </ac:spMkLst>
        </pc:spChg>
        <pc:spChg chg="add mod">
          <ac:chgData name="Gordon Watts" userId="a0850f2b96f54c79" providerId="LiveId" clId="{BE3EB70B-5FF6-4B73-B616-DB90E6AD8E2C}" dt="2019-09-02T22:50:39.596" v="485" actId="1076"/>
          <ac:spMkLst>
            <pc:docMk/>
            <pc:sldMk cId="3830721775" sldId="337"/>
            <ac:spMk id="9" creationId="{6A7840F6-CAE1-48D2-86CA-FEB3D7F5C2CC}"/>
          </ac:spMkLst>
        </pc:spChg>
        <pc:spChg chg="add del mod">
          <ac:chgData name="Gordon Watts" userId="a0850f2b96f54c79" providerId="LiveId" clId="{BE3EB70B-5FF6-4B73-B616-DB90E6AD8E2C}" dt="2019-09-02T22:50:46.315" v="488"/>
          <ac:spMkLst>
            <pc:docMk/>
            <pc:sldMk cId="3830721775" sldId="337"/>
            <ac:spMk id="10" creationId="{94CC1E4D-8F9E-4E9B-BB67-E6531C1DE97B}"/>
          </ac:spMkLst>
        </pc:spChg>
        <pc:picChg chg="add mod">
          <ac:chgData name="Gordon Watts" userId="a0850f2b96f54c79" providerId="LiveId" clId="{BE3EB70B-5FF6-4B73-B616-DB90E6AD8E2C}" dt="2019-09-02T22:42:06.305" v="4" actId="14100"/>
          <ac:picMkLst>
            <pc:docMk/>
            <pc:sldMk cId="3830721775" sldId="337"/>
            <ac:picMk id="1026" creationId="{87BAF2F4-70FF-46FE-8F5E-1293915FB5A6}"/>
          </ac:picMkLst>
        </pc:picChg>
      </pc:sldChg>
      <pc:sldChg chg="addSp modSp">
        <pc:chgData name="Gordon Watts" userId="a0850f2b96f54c79" providerId="LiveId" clId="{BE3EB70B-5FF6-4B73-B616-DB90E6AD8E2C}" dt="2019-09-03T15:30:22.848" v="7970" actId="207"/>
        <pc:sldMkLst>
          <pc:docMk/>
          <pc:sldMk cId="4012187175" sldId="338"/>
        </pc:sldMkLst>
        <pc:spChg chg="add mod">
          <ac:chgData name="Gordon Watts" userId="a0850f2b96f54c79" providerId="LiveId" clId="{BE3EB70B-5FF6-4B73-B616-DB90E6AD8E2C}" dt="2019-09-03T15:23:14.425" v="7131" actId="1076"/>
          <ac:spMkLst>
            <pc:docMk/>
            <pc:sldMk cId="4012187175" sldId="338"/>
            <ac:spMk id="5" creationId="{ECD35E40-F44D-4EAF-A78A-EDDB2AF35859}"/>
          </ac:spMkLst>
        </pc:spChg>
        <pc:spChg chg="add mod">
          <ac:chgData name="Gordon Watts" userId="a0850f2b96f54c79" providerId="LiveId" clId="{BE3EB70B-5FF6-4B73-B616-DB90E6AD8E2C}" dt="2019-09-03T15:23:25.875" v="7137" actId="1076"/>
          <ac:spMkLst>
            <pc:docMk/>
            <pc:sldMk cId="4012187175" sldId="338"/>
            <ac:spMk id="6" creationId="{9B279DBC-2D37-4541-9D30-C31C40218B36}"/>
          </ac:spMkLst>
        </pc:spChg>
        <pc:spChg chg="add mod">
          <ac:chgData name="Gordon Watts" userId="a0850f2b96f54c79" providerId="LiveId" clId="{BE3EB70B-5FF6-4B73-B616-DB90E6AD8E2C}" dt="2019-09-03T15:26:43.044" v="7567" actId="14100"/>
          <ac:spMkLst>
            <pc:docMk/>
            <pc:sldMk cId="4012187175" sldId="338"/>
            <ac:spMk id="7" creationId="{E575324D-4EAC-4446-9A55-BDBD7743C509}"/>
          </ac:spMkLst>
        </pc:spChg>
        <pc:spChg chg="add mod">
          <ac:chgData name="Gordon Watts" userId="a0850f2b96f54c79" providerId="LiveId" clId="{BE3EB70B-5FF6-4B73-B616-DB90E6AD8E2C}" dt="2019-09-03T15:26:55.613" v="7569" actId="1076"/>
          <ac:spMkLst>
            <pc:docMk/>
            <pc:sldMk cId="4012187175" sldId="338"/>
            <ac:spMk id="8" creationId="{9CAB4387-A819-4F40-B402-C1924AB6AD40}"/>
          </ac:spMkLst>
        </pc:spChg>
        <pc:spChg chg="add mod">
          <ac:chgData name="Gordon Watts" userId="a0850f2b96f54c79" providerId="LiveId" clId="{BE3EB70B-5FF6-4B73-B616-DB90E6AD8E2C}" dt="2019-09-03T15:27:07.834" v="7570" actId="1076"/>
          <ac:spMkLst>
            <pc:docMk/>
            <pc:sldMk cId="4012187175" sldId="338"/>
            <ac:spMk id="9" creationId="{C780F86D-FE31-4BFA-82AC-A4664955A8D7}"/>
          </ac:spMkLst>
        </pc:spChg>
        <pc:spChg chg="add mod">
          <ac:chgData name="Gordon Watts" userId="a0850f2b96f54c79" providerId="LiveId" clId="{BE3EB70B-5FF6-4B73-B616-DB90E6AD8E2C}" dt="2019-09-03T15:28:56.235" v="7826" actId="207"/>
          <ac:spMkLst>
            <pc:docMk/>
            <pc:sldMk cId="4012187175" sldId="338"/>
            <ac:spMk id="10" creationId="{8881DA74-F0E3-4F02-A753-FBA4A6F5BE99}"/>
          </ac:spMkLst>
        </pc:spChg>
        <pc:spChg chg="add mod">
          <ac:chgData name="Gordon Watts" userId="a0850f2b96f54c79" providerId="LiveId" clId="{BE3EB70B-5FF6-4B73-B616-DB90E6AD8E2C}" dt="2019-09-03T15:30:22.848" v="7970" actId="207"/>
          <ac:spMkLst>
            <pc:docMk/>
            <pc:sldMk cId="4012187175" sldId="338"/>
            <ac:spMk id="11" creationId="{B6ABDDC7-0A56-4B0B-A35B-FD0064DDB100}"/>
          </ac:spMkLst>
        </pc:spChg>
      </pc:sldChg>
      <pc:sldChg chg="addSp delSp modSp">
        <pc:chgData name="Gordon Watts" userId="a0850f2b96f54c79" providerId="LiveId" clId="{BE3EB70B-5FF6-4B73-B616-DB90E6AD8E2C}" dt="2019-09-03T00:01:19.239" v="3620" actId="2711"/>
        <pc:sldMkLst>
          <pc:docMk/>
          <pc:sldMk cId="1672786414" sldId="339"/>
        </pc:sldMkLst>
        <pc:spChg chg="mod">
          <ac:chgData name="Gordon Watts" userId="a0850f2b96f54c79" providerId="LiveId" clId="{BE3EB70B-5FF6-4B73-B616-DB90E6AD8E2C}" dt="2019-09-02T23:46:27.458" v="3057" actId="20577"/>
          <ac:spMkLst>
            <pc:docMk/>
            <pc:sldMk cId="1672786414" sldId="339"/>
            <ac:spMk id="2" creationId="{E2DCE52E-56C2-4BA4-9BB4-BD0840761ECA}"/>
          </ac:spMkLst>
        </pc:spChg>
        <pc:spChg chg="del">
          <ac:chgData name="Gordon Watts" userId="a0850f2b96f54c79" providerId="LiveId" clId="{BE3EB70B-5FF6-4B73-B616-DB90E6AD8E2C}" dt="2019-09-03T00:00:15.480" v="3618" actId="478"/>
          <ac:spMkLst>
            <pc:docMk/>
            <pc:sldMk cId="1672786414" sldId="339"/>
            <ac:spMk id="3" creationId="{5572001F-3D3B-4892-B3A2-40C23C1257F5}"/>
          </ac:spMkLst>
        </pc:spChg>
        <pc:spChg chg="add mod">
          <ac:chgData name="Gordon Watts" userId="a0850f2b96f54c79" providerId="LiveId" clId="{BE3EB70B-5FF6-4B73-B616-DB90E6AD8E2C}" dt="2019-09-02T23:47:16.851" v="3124"/>
          <ac:spMkLst>
            <pc:docMk/>
            <pc:sldMk cId="1672786414" sldId="339"/>
            <ac:spMk id="5" creationId="{5911DBCF-8847-46BF-8D82-E9C0BA95ED5E}"/>
          </ac:spMkLst>
        </pc:spChg>
        <pc:spChg chg="add mod">
          <ac:chgData name="Gordon Watts" userId="a0850f2b96f54c79" providerId="LiveId" clId="{BE3EB70B-5FF6-4B73-B616-DB90E6AD8E2C}" dt="2019-09-02T23:51:53.523" v="3129"/>
          <ac:spMkLst>
            <pc:docMk/>
            <pc:sldMk cId="1672786414" sldId="339"/>
            <ac:spMk id="6" creationId="{9547C50A-6AF5-4346-9740-5F603F53A8AD}"/>
          </ac:spMkLst>
        </pc:spChg>
        <pc:spChg chg="add mod">
          <ac:chgData name="Gordon Watts" userId="a0850f2b96f54c79" providerId="LiveId" clId="{BE3EB70B-5FF6-4B73-B616-DB90E6AD8E2C}" dt="2019-09-02T23:52:45.837" v="3263" actId="1076"/>
          <ac:spMkLst>
            <pc:docMk/>
            <pc:sldMk cId="1672786414" sldId="339"/>
            <ac:spMk id="7" creationId="{BE212930-EF83-403B-809B-D45055A78890}"/>
          </ac:spMkLst>
        </pc:spChg>
        <pc:spChg chg="add mod">
          <ac:chgData name="Gordon Watts" userId="a0850f2b96f54c79" providerId="LiveId" clId="{BE3EB70B-5FF6-4B73-B616-DB90E6AD8E2C}" dt="2019-09-02T23:56:25.478" v="3265" actId="20577"/>
          <ac:spMkLst>
            <pc:docMk/>
            <pc:sldMk cId="1672786414" sldId="339"/>
            <ac:spMk id="8" creationId="{A588B161-587D-4736-8475-7FDC01AF555E}"/>
          </ac:spMkLst>
        </pc:spChg>
        <pc:spChg chg="add mod">
          <ac:chgData name="Gordon Watts" userId="a0850f2b96f54c79" providerId="LiveId" clId="{BE3EB70B-5FF6-4B73-B616-DB90E6AD8E2C}" dt="2019-09-02T23:57:31.093" v="3353" actId="1076"/>
          <ac:spMkLst>
            <pc:docMk/>
            <pc:sldMk cId="1672786414" sldId="339"/>
            <ac:spMk id="9" creationId="{3BB4B221-56DA-421E-B59D-B73F22CF1B26}"/>
          </ac:spMkLst>
        </pc:spChg>
        <pc:spChg chg="add mod">
          <ac:chgData name="Gordon Watts" userId="a0850f2b96f54c79" providerId="LiveId" clId="{BE3EB70B-5FF6-4B73-B616-DB90E6AD8E2C}" dt="2019-09-02T23:58:33.752" v="3578" actId="20577"/>
          <ac:spMkLst>
            <pc:docMk/>
            <pc:sldMk cId="1672786414" sldId="339"/>
            <ac:spMk id="10" creationId="{A1B28A7D-0F2B-4DE1-ACBC-ED00DEEFB7C9}"/>
          </ac:spMkLst>
        </pc:spChg>
        <pc:spChg chg="add mod">
          <ac:chgData name="Gordon Watts" userId="a0850f2b96f54c79" providerId="LiveId" clId="{BE3EB70B-5FF6-4B73-B616-DB90E6AD8E2C}" dt="2019-09-02T23:58:49.667" v="3581" actId="20577"/>
          <ac:spMkLst>
            <pc:docMk/>
            <pc:sldMk cId="1672786414" sldId="339"/>
            <ac:spMk id="11" creationId="{3CA3FEDF-DF05-4F56-A15E-D7A657BF8555}"/>
          </ac:spMkLst>
        </pc:spChg>
        <pc:spChg chg="add mod">
          <ac:chgData name="Gordon Watts" userId="a0850f2b96f54c79" providerId="LiveId" clId="{BE3EB70B-5FF6-4B73-B616-DB90E6AD8E2C}" dt="2019-09-02T23:59:13.369" v="3613" actId="20577"/>
          <ac:spMkLst>
            <pc:docMk/>
            <pc:sldMk cId="1672786414" sldId="339"/>
            <ac:spMk id="12" creationId="{31516232-BC73-4E1B-AC83-93B209941389}"/>
          </ac:spMkLst>
        </pc:spChg>
        <pc:spChg chg="add mod">
          <ac:chgData name="Gordon Watts" userId="a0850f2b96f54c79" providerId="LiveId" clId="{BE3EB70B-5FF6-4B73-B616-DB90E6AD8E2C}" dt="2019-09-03T00:01:19.239" v="3620" actId="2711"/>
          <ac:spMkLst>
            <pc:docMk/>
            <pc:sldMk cId="1672786414" sldId="339"/>
            <ac:spMk id="13" creationId="{13225317-91B0-4308-ADF4-570339D62994}"/>
          </ac:spMkLst>
        </pc:spChg>
      </pc:sldChg>
      <pc:sldChg chg="addSp delSp modSp add ord">
        <pc:chgData name="Gordon Watts" userId="a0850f2b96f54c79" providerId="LiveId" clId="{BE3EB70B-5FF6-4B73-B616-DB90E6AD8E2C}" dt="2019-09-02T22:58:58.105" v="1805" actId="1076"/>
        <pc:sldMkLst>
          <pc:docMk/>
          <pc:sldMk cId="4255031383" sldId="340"/>
        </pc:sldMkLst>
        <pc:spChg chg="mod">
          <ac:chgData name="Gordon Watts" userId="a0850f2b96f54c79" providerId="LiveId" clId="{BE3EB70B-5FF6-4B73-B616-DB90E6AD8E2C}" dt="2019-09-02T22:51:51.246" v="585" actId="20577"/>
          <ac:spMkLst>
            <pc:docMk/>
            <pc:sldMk cId="4255031383" sldId="340"/>
            <ac:spMk id="5" creationId="{3729D744-46D3-4D0D-AD6D-DEF75E75090A}"/>
          </ac:spMkLst>
        </pc:spChg>
        <pc:spChg chg="mod">
          <ac:chgData name="Gordon Watts" userId="a0850f2b96f54c79" providerId="LiveId" clId="{BE3EB70B-5FF6-4B73-B616-DB90E6AD8E2C}" dt="2019-09-02T22:53:08.330" v="798" actId="20577"/>
          <ac:spMkLst>
            <pc:docMk/>
            <pc:sldMk cId="4255031383" sldId="340"/>
            <ac:spMk id="6" creationId="{5796E740-589B-40D1-AE8B-EF196783097D}"/>
          </ac:spMkLst>
        </pc:spChg>
        <pc:spChg chg="mod">
          <ac:chgData name="Gordon Watts" userId="a0850f2b96f54c79" providerId="LiveId" clId="{BE3EB70B-5FF6-4B73-B616-DB90E6AD8E2C}" dt="2019-09-02T22:53:26.530" v="858" actId="20577"/>
          <ac:spMkLst>
            <pc:docMk/>
            <pc:sldMk cId="4255031383" sldId="340"/>
            <ac:spMk id="7" creationId="{25D06CB0-DD32-4854-A9A9-FA761EBCE7F8}"/>
          </ac:spMkLst>
        </pc:spChg>
        <pc:spChg chg="mod">
          <ac:chgData name="Gordon Watts" userId="a0850f2b96f54c79" providerId="LiveId" clId="{BE3EB70B-5FF6-4B73-B616-DB90E6AD8E2C}" dt="2019-09-02T22:55:26.876" v="1315" actId="1076"/>
          <ac:spMkLst>
            <pc:docMk/>
            <pc:sldMk cId="4255031383" sldId="340"/>
            <ac:spMk id="9" creationId="{6A7840F6-CAE1-48D2-86CA-FEB3D7F5C2CC}"/>
          </ac:spMkLst>
        </pc:spChg>
        <pc:spChg chg="add mod">
          <ac:chgData name="Gordon Watts" userId="a0850f2b96f54c79" providerId="LiveId" clId="{BE3EB70B-5FF6-4B73-B616-DB90E6AD8E2C}" dt="2019-09-02T22:58:58.105" v="1805" actId="1076"/>
          <ac:spMkLst>
            <pc:docMk/>
            <pc:sldMk cId="4255031383" sldId="340"/>
            <ac:spMk id="11" creationId="{0E309123-CC20-4F7C-9C8E-0129DBE678D3}"/>
          </ac:spMkLst>
        </pc:spChg>
        <pc:picChg chg="del">
          <ac:chgData name="Gordon Watts" userId="a0850f2b96f54c79" providerId="LiveId" clId="{BE3EB70B-5FF6-4B73-B616-DB90E6AD8E2C}" dt="2019-09-02T22:51:22.931" v="493" actId="478"/>
          <ac:picMkLst>
            <pc:docMk/>
            <pc:sldMk cId="4255031383" sldId="340"/>
            <ac:picMk id="1026" creationId="{87BAF2F4-70FF-46FE-8F5E-1293915FB5A6}"/>
          </ac:picMkLst>
        </pc:picChg>
        <pc:picChg chg="add mod">
          <ac:chgData name="Gordon Watts" userId="a0850f2b96f54c79" providerId="LiveId" clId="{BE3EB70B-5FF6-4B73-B616-DB90E6AD8E2C}" dt="2019-09-02T22:51:20.622" v="492" actId="1076"/>
          <ac:picMkLst>
            <pc:docMk/>
            <pc:sldMk cId="4255031383" sldId="340"/>
            <ac:picMk id="2050" creationId="{60E84272-B620-43E1-96FC-A2DBFFD9589F}"/>
          </ac:picMkLst>
        </pc:picChg>
      </pc:sldChg>
      <pc:sldChg chg="addSp delSp modSp add">
        <pc:chgData name="Gordon Watts" userId="a0850f2b96f54c79" providerId="LiveId" clId="{BE3EB70B-5FF6-4B73-B616-DB90E6AD8E2C}" dt="2019-09-03T00:15:10.458" v="3766" actId="20577"/>
        <pc:sldMkLst>
          <pc:docMk/>
          <pc:sldMk cId="1135819623" sldId="341"/>
        </pc:sldMkLst>
        <pc:spChg chg="del">
          <ac:chgData name="Gordon Watts" userId="a0850f2b96f54c79" providerId="LiveId" clId="{BE3EB70B-5FF6-4B73-B616-DB90E6AD8E2C}" dt="2019-09-03T00:05:06.025" v="3714"/>
          <ac:spMkLst>
            <pc:docMk/>
            <pc:sldMk cId="1135819623" sldId="341"/>
            <ac:spMk id="2" creationId="{37D0319F-761A-419B-BD39-5137B310F176}"/>
          </ac:spMkLst>
        </pc:spChg>
        <pc:spChg chg="del">
          <ac:chgData name="Gordon Watts" userId="a0850f2b96f54c79" providerId="LiveId" clId="{BE3EB70B-5FF6-4B73-B616-DB90E6AD8E2C}" dt="2019-09-03T00:05:06.025" v="3714"/>
          <ac:spMkLst>
            <pc:docMk/>
            <pc:sldMk cId="1135819623" sldId="341"/>
            <ac:spMk id="3" creationId="{2E3AF38C-518C-463F-8427-66B391E41600}"/>
          </ac:spMkLst>
        </pc:spChg>
        <pc:spChg chg="add del mod">
          <ac:chgData name="Gordon Watts" userId="a0850f2b96f54c79" providerId="LiveId" clId="{BE3EB70B-5FF6-4B73-B616-DB90E6AD8E2C}" dt="2019-09-03T00:05:10.321" v="3715"/>
          <ac:spMkLst>
            <pc:docMk/>
            <pc:sldMk cId="1135819623" sldId="341"/>
            <ac:spMk id="6" creationId="{D9F8B0D4-5849-4C05-9D37-7105DD5B8CC7}"/>
          </ac:spMkLst>
        </pc:spChg>
        <pc:spChg chg="add del mod">
          <ac:chgData name="Gordon Watts" userId="a0850f2b96f54c79" providerId="LiveId" clId="{BE3EB70B-5FF6-4B73-B616-DB90E6AD8E2C}" dt="2019-09-03T00:05:10.321" v="3715"/>
          <ac:spMkLst>
            <pc:docMk/>
            <pc:sldMk cId="1135819623" sldId="341"/>
            <ac:spMk id="7" creationId="{FE789F5C-8E08-4603-882E-484D64CAAC88}"/>
          </ac:spMkLst>
        </pc:spChg>
        <pc:spChg chg="add mod">
          <ac:chgData name="Gordon Watts" userId="a0850f2b96f54c79" providerId="LiveId" clId="{BE3EB70B-5FF6-4B73-B616-DB90E6AD8E2C}" dt="2019-09-03T00:05:15.377" v="3723" actId="20577"/>
          <ac:spMkLst>
            <pc:docMk/>
            <pc:sldMk cId="1135819623" sldId="341"/>
            <ac:spMk id="8" creationId="{751DD49C-C05E-4DE8-B765-A5703EF3F63F}"/>
          </ac:spMkLst>
        </pc:spChg>
        <pc:spChg chg="add mod">
          <ac:chgData name="Gordon Watts" userId="a0850f2b96f54c79" providerId="LiveId" clId="{BE3EB70B-5FF6-4B73-B616-DB90E6AD8E2C}" dt="2019-09-03T00:10:32.073" v="3759" actId="1076"/>
          <ac:spMkLst>
            <pc:docMk/>
            <pc:sldMk cId="1135819623" sldId="341"/>
            <ac:spMk id="11" creationId="{7F22C7D0-5314-4052-BF5C-AC871AD7CED0}"/>
          </ac:spMkLst>
        </pc:spChg>
        <pc:spChg chg="add mod">
          <ac:chgData name="Gordon Watts" userId="a0850f2b96f54c79" providerId="LiveId" clId="{BE3EB70B-5FF6-4B73-B616-DB90E6AD8E2C}" dt="2019-09-03T00:15:10.458" v="3766" actId="20577"/>
          <ac:spMkLst>
            <pc:docMk/>
            <pc:sldMk cId="1135819623" sldId="341"/>
            <ac:spMk id="12" creationId="{DC1C801D-8DD0-44E3-A79D-056A9DB86BF4}"/>
          </ac:spMkLst>
        </pc:spChg>
        <pc:picChg chg="add mod">
          <ac:chgData name="Gordon Watts" userId="a0850f2b96f54c79" providerId="LiveId" clId="{BE3EB70B-5FF6-4B73-B616-DB90E6AD8E2C}" dt="2019-09-03T00:10:07.137" v="3739" actId="1076"/>
          <ac:picMkLst>
            <pc:docMk/>
            <pc:sldMk cId="1135819623" sldId="341"/>
            <ac:picMk id="9" creationId="{1ED4787D-464B-4560-9C12-A75D76AD9C03}"/>
          </ac:picMkLst>
        </pc:picChg>
        <pc:picChg chg="add mod">
          <ac:chgData name="Gordon Watts" userId="a0850f2b96f54c79" providerId="LiveId" clId="{BE3EB70B-5FF6-4B73-B616-DB90E6AD8E2C}" dt="2019-09-03T00:10:07.137" v="3739" actId="1076"/>
          <ac:picMkLst>
            <pc:docMk/>
            <pc:sldMk cId="1135819623" sldId="341"/>
            <ac:picMk id="10" creationId="{19C677C0-64FA-476A-887C-7B0AAF74F3EF}"/>
          </ac:picMkLst>
        </pc:picChg>
      </pc:sldChg>
      <pc:sldChg chg="addSp delSp modSp add">
        <pc:chgData name="Gordon Watts" userId="a0850f2b96f54c79" providerId="LiveId" clId="{BE3EB70B-5FF6-4B73-B616-DB90E6AD8E2C}" dt="2019-09-03T03:47:08.014" v="6211" actId="1076"/>
        <pc:sldMkLst>
          <pc:docMk/>
          <pc:sldMk cId="1573544289" sldId="342"/>
        </pc:sldMkLst>
        <pc:spChg chg="mod">
          <ac:chgData name="Gordon Watts" userId="a0850f2b96f54c79" providerId="LiveId" clId="{BE3EB70B-5FF6-4B73-B616-DB90E6AD8E2C}" dt="2019-09-03T00:15:27.890" v="3782" actId="20577"/>
          <ac:spMkLst>
            <pc:docMk/>
            <pc:sldMk cId="1573544289" sldId="342"/>
            <ac:spMk id="2" creationId="{3D1CBFC8-9D7A-4FD5-9DA1-DDD9F6D64956}"/>
          </ac:spMkLst>
        </pc:spChg>
        <pc:spChg chg="add mod">
          <ac:chgData name="Gordon Watts" userId="a0850f2b96f54c79" providerId="LiveId" clId="{BE3EB70B-5FF6-4B73-B616-DB90E6AD8E2C}" dt="2019-09-03T03:45:32.053" v="6193" actId="1076"/>
          <ac:spMkLst>
            <pc:docMk/>
            <pc:sldMk cId="1573544289" sldId="342"/>
            <ac:spMk id="5" creationId="{A0A8F73E-AB12-4780-9682-D800420D890A}"/>
          </ac:spMkLst>
        </pc:spChg>
        <pc:spChg chg="add mod">
          <ac:chgData name="Gordon Watts" userId="a0850f2b96f54c79" providerId="LiveId" clId="{BE3EB70B-5FF6-4B73-B616-DB90E6AD8E2C}" dt="2019-09-03T03:45:38.450" v="6195" actId="14100"/>
          <ac:spMkLst>
            <pc:docMk/>
            <pc:sldMk cId="1573544289" sldId="342"/>
            <ac:spMk id="6" creationId="{6E06DAAF-8F7A-40E2-89E4-B4E7EAB6FDE4}"/>
          </ac:spMkLst>
        </pc:spChg>
        <pc:spChg chg="add del">
          <ac:chgData name="Gordon Watts" userId="a0850f2b96f54c79" providerId="LiveId" clId="{BE3EB70B-5FF6-4B73-B616-DB90E6AD8E2C}" dt="2019-09-03T00:23:23.319" v="3942"/>
          <ac:spMkLst>
            <pc:docMk/>
            <pc:sldMk cId="1573544289" sldId="342"/>
            <ac:spMk id="7" creationId="{1CDD235A-F79C-43AB-BF39-679ECD1E0FE2}"/>
          </ac:spMkLst>
        </pc:spChg>
        <pc:spChg chg="add del">
          <ac:chgData name="Gordon Watts" userId="a0850f2b96f54c79" providerId="LiveId" clId="{BE3EB70B-5FF6-4B73-B616-DB90E6AD8E2C}" dt="2019-09-03T00:23:22.417" v="3941"/>
          <ac:spMkLst>
            <pc:docMk/>
            <pc:sldMk cId="1573544289" sldId="342"/>
            <ac:spMk id="8" creationId="{CE360768-B50E-47D0-927A-2AC1D98FC2BD}"/>
          </ac:spMkLst>
        </pc:spChg>
        <pc:spChg chg="add mod">
          <ac:chgData name="Gordon Watts" userId="a0850f2b96f54c79" providerId="LiveId" clId="{BE3EB70B-5FF6-4B73-B616-DB90E6AD8E2C}" dt="2019-09-03T03:45:51.501" v="6197" actId="1076"/>
          <ac:spMkLst>
            <pc:docMk/>
            <pc:sldMk cId="1573544289" sldId="342"/>
            <ac:spMk id="9" creationId="{A65FCBF8-D0A8-46E4-8A3D-E782953CF9A3}"/>
          </ac:spMkLst>
        </pc:spChg>
        <pc:spChg chg="add mod">
          <ac:chgData name="Gordon Watts" userId="a0850f2b96f54c79" providerId="LiveId" clId="{BE3EB70B-5FF6-4B73-B616-DB90E6AD8E2C}" dt="2019-09-03T03:46:26.397" v="6203" actId="14100"/>
          <ac:spMkLst>
            <pc:docMk/>
            <pc:sldMk cId="1573544289" sldId="342"/>
            <ac:spMk id="10" creationId="{B824BD6C-1481-4A43-8188-ABE959AD199C}"/>
          </ac:spMkLst>
        </pc:spChg>
        <pc:spChg chg="add mod">
          <ac:chgData name="Gordon Watts" userId="a0850f2b96f54c79" providerId="LiveId" clId="{BE3EB70B-5FF6-4B73-B616-DB90E6AD8E2C}" dt="2019-09-03T03:47:01.352" v="6210" actId="14100"/>
          <ac:spMkLst>
            <pc:docMk/>
            <pc:sldMk cId="1573544289" sldId="342"/>
            <ac:spMk id="11" creationId="{A8D0B05E-9A21-4AF2-8133-32B8E86A0A6F}"/>
          </ac:spMkLst>
        </pc:spChg>
        <pc:spChg chg="add mod">
          <ac:chgData name="Gordon Watts" userId="a0850f2b96f54c79" providerId="LiveId" clId="{BE3EB70B-5FF6-4B73-B616-DB90E6AD8E2C}" dt="2019-09-03T03:46:39.033" v="6205" actId="14100"/>
          <ac:spMkLst>
            <pc:docMk/>
            <pc:sldMk cId="1573544289" sldId="342"/>
            <ac:spMk id="12" creationId="{D3B2CAC2-AABA-483C-AED1-F1F2A168CEE6}"/>
          </ac:spMkLst>
        </pc:spChg>
        <pc:spChg chg="add mod">
          <ac:chgData name="Gordon Watts" userId="a0850f2b96f54c79" providerId="LiveId" clId="{BE3EB70B-5FF6-4B73-B616-DB90E6AD8E2C}" dt="2019-09-03T03:46:43.615" v="6206" actId="14100"/>
          <ac:spMkLst>
            <pc:docMk/>
            <pc:sldMk cId="1573544289" sldId="342"/>
            <ac:spMk id="13" creationId="{C39A609A-E54C-4ED1-81F9-DE27B0361F5E}"/>
          </ac:spMkLst>
        </pc:spChg>
        <pc:spChg chg="add mod">
          <ac:chgData name="Gordon Watts" userId="a0850f2b96f54c79" providerId="LiveId" clId="{BE3EB70B-5FF6-4B73-B616-DB90E6AD8E2C}" dt="2019-09-03T03:47:08.014" v="6211" actId="1076"/>
          <ac:spMkLst>
            <pc:docMk/>
            <pc:sldMk cId="1573544289" sldId="342"/>
            <ac:spMk id="14" creationId="{8481B58A-2DD1-411A-99A3-71938B84D6F4}"/>
          </ac:spMkLst>
        </pc:spChg>
        <pc:spChg chg="add mod">
          <ac:chgData name="Gordon Watts" userId="a0850f2b96f54c79" providerId="LiveId" clId="{BE3EB70B-5FF6-4B73-B616-DB90E6AD8E2C}" dt="2019-09-03T03:46:08.332" v="6200" actId="14100"/>
          <ac:spMkLst>
            <pc:docMk/>
            <pc:sldMk cId="1573544289" sldId="342"/>
            <ac:spMk id="15" creationId="{20379405-BED6-4062-A600-5D1338A206B4}"/>
          </ac:spMkLst>
        </pc:spChg>
        <pc:spChg chg="add mod">
          <ac:chgData name="Gordon Watts" userId="a0850f2b96f54c79" providerId="LiveId" clId="{BE3EB70B-5FF6-4B73-B616-DB90E6AD8E2C}" dt="2019-09-03T03:46:13.184" v="6201" actId="14100"/>
          <ac:spMkLst>
            <pc:docMk/>
            <pc:sldMk cId="1573544289" sldId="342"/>
            <ac:spMk id="16" creationId="{982EA9BD-7D84-4914-991A-DF0C6AC93290}"/>
          </ac:spMkLst>
        </pc:spChg>
      </pc:sldChg>
      <pc:sldChg chg="addSp modSp add">
        <pc:chgData name="Gordon Watts" userId="a0850f2b96f54c79" providerId="LiveId" clId="{BE3EB70B-5FF6-4B73-B616-DB90E6AD8E2C}" dt="2019-09-03T03:24:38.830" v="4895" actId="1076"/>
        <pc:sldMkLst>
          <pc:docMk/>
          <pc:sldMk cId="249405198" sldId="343"/>
        </pc:sldMkLst>
        <pc:spChg chg="mod">
          <ac:chgData name="Gordon Watts" userId="a0850f2b96f54c79" providerId="LiveId" clId="{BE3EB70B-5FF6-4B73-B616-DB90E6AD8E2C}" dt="2019-09-03T00:44:12.574" v="4880" actId="20577"/>
          <ac:spMkLst>
            <pc:docMk/>
            <pc:sldMk cId="249405198" sldId="343"/>
            <ac:spMk id="2" creationId="{5CF49D30-73F3-4CEB-A0F2-29C69D5336ED}"/>
          </ac:spMkLst>
        </pc:spChg>
        <pc:spChg chg="add">
          <ac:chgData name="Gordon Watts" userId="a0850f2b96f54c79" providerId="LiveId" clId="{BE3EB70B-5FF6-4B73-B616-DB90E6AD8E2C}" dt="2019-09-03T03:24:21.914" v="4890"/>
          <ac:spMkLst>
            <pc:docMk/>
            <pc:sldMk cId="249405198" sldId="343"/>
            <ac:spMk id="7" creationId="{75AD2273-340B-4DCB-B57E-2A26F4045A5C}"/>
          </ac:spMkLst>
        </pc:spChg>
        <pc:spChg chg="add">
          <ac:chgData name="Gordon Watts" userId="a0850f2b96f54c79" providerId="LiveId" clId="{BE3EB70B-5FF6-4B73-B616-DB90E6AD8E2C}" dt="2019-09-03T03:24:21.914" v="4890"/>
          <ac:spMkLst>
            <pc:docMk/>
            <pc:sldMk cId="249405198" sldId="343"/>
            <ac:spMk id="8" creationId="{E373A13F-D50F-4036-B79C-0801A510C299}"/>
          </ac:spMkLst>
        </pc:spChg>
        <pc:picChg chg="add mod">
          <ac:chgData name="Gordon Watts" userId="a0850f2b96f54c79" providerId="LiveId" clId="{BE3EB70B-5FF6-4B73-B616-DB90E6AD8E2C}" dt="2019-09-03T03:24:30.322" v="4893" actId="14100"/>
          <ac:picMkLst>
            <pc:docMk/>
            <pc:sldMk cId="249405198" sldId="343"/>
            <ac:picMk id="5" creationId="{8092232E-2CA6-445F-A1A2-51362FD6861E}"/>
          </ac:picMkLst>
        </pc:picChg>
        <pc:picChg chg="add mod">
          <ac:chgData name="Gordon Watts" userId="a0850f2b96f54c79" providerId="LiveId" clId="{BE3EB70B-5FF6-4B73-B616-DB90E6AD8E2C}" dt="2019-09-03T03:24:38.830" v="4895" actId="1076"/>
          <ac:picMkLst>
            <pc:docMk/>
            <pc:sldMk cId="249405198" sldId="343"/>
            <ac:picMk id="6" creationId="{DE386D18-6230-49A0-B65F-0B1D21E10637}"/>
          </ac:picMkLst>
        </pc:picChg>
      </pc:sldChg>
      <pc:sldChg chg="addSp modSp add">
        <pc:chgData name="Gordon Watts" userId="a0850f2b96f54c79" providerId="LiveId" clId="{BE3EB70B-5FF6-4B73-B616-DB90E6AD8E2C}" dt="2019-09-03T03:45:24.002" v="6192" actId="1076"/>
        <pc:sldMkLst>
          <pc:docMk/>
          <pc:sldMk cId="1175729819" sldId="344"/>
        </pc:sldMkLst>
        <pc:spChg chg="mod">
          <ac:chgData name="Gordon Watts" userId="a0850f2b96f54c79" providerId="LiveId" clId="{BE3EB70B-5FF6-4B73-B616-DB90E6AD8E2C}" dt="2019-09-03T03:25:12.620" v="4903" actId="20577"/>
          <ac:spMkLst>
            <pc:docMk/>
            <pc:sldMk cId="1175729819" sldId="344"/>
            <ac:spMk id="2" creationId="{4A4DFB3D-E014-45D3-B83A-3911E103F3C5}"/>
          </ac:spMkLst>
        </pc:spChg>
        <pc:spChg chg="add mod">
          <ac:chgData name="Gordon Watts" userId="a0850f2b96f54c79" providerId="LiveId" clId="{BE3EB70B-5FF6-4B73-B616-DB90E6AD8E2C}" dt="2019-09-03T03:27:39.720" v="5135" actId="20577"/>
          <ac:spMkLst>
            <pc:docMk/>
            <pc:sldMk cId="1175729819" sldId="344"/>
            <ac:spMk id="5" creationId="{BBF98C6C-23CF-4B39-8196-1A29546B3114}"/>
          </ac:spMkLst>
        </pc:spChg>
        <pc:spChg chg="add mod">
          <ac:chgData name="Gordon Watts" userId="a0850f2b96f54c79" providerId="LiveId" clId="{BE3EB70B-5FF6-4B73-B616-DB90E6AD8E2C}" dt="2019-09-03T03:40:37.795" v="5909" actId="1076"/>
          <ac:spMkLst>
            <pc:docMk/>
            <pc:sldMk cId="1175729819" sldId="344"/>
            <ac:spMk id="6" creationId="{82964449-6F34-4399-8172-2266409B8A30}"/>
          </ac:spMkLst>
        </pc:spChg>
        <pc:spChg chg="add mod">
          <ac:chgData name="Gordon Watts" userId="a0850f2b96f54c79" providerId="LiveId" clId="{BE3EB70B-5FF6-4B73-B616-DB90E6AD8E2C}" dt="2019-09-03T03:45:24.002" v="6192" actId="1076"/>
          <ac:spMkLst>
            <pc:docMk/>
            <pc:sldMk cId="1175729819" sldId="344"/>
            <ac:spMk id="7" creationId="{AC357F9B-D566-4BE7-826F-83E63ADA5802}"/>
          </ac:spMkLst>
        </pc:spChg>
        <pc:spChg chg="add mod">
          <ac:chgData name="Gordon Watts" userId="a0850f2b96f54c79" providerId="LiveId" clId="{BE3EB70B-5FF6-4B73-B616-DB90E6AD8E2C}" dt="2019-09-03T03:45:24.002" v="6192" actId="1076"/>
          <ac:spMkLst>
            <pc:docMk/>
            <pc:sldMk cId="1175729819" sldId="344"/>
            <ac:spMk id="8" creationId="{54EC0F81-AFC5-4DA7-9010-0F1CD6B8FCE1}"/>
          </ac:spMkLst>
        </pc:spChg>
        <pc:spChg chg="add mod">
          <ac:chgData name="Gordon Watts" userId="a0850f2b96f54c79" providerId="LiveId" clId="{BE3EB70B-5FF6-4B73-B616-DB90E6AD8E2C}" dt="2019-09-03T03:36:59.065" v="5523" actId="20577"/>
          <ac:spMkLst>
            <pc:docMk/>
            <pc:sldMk cId="1175729819" sldId="344"/>
            <ac:spMk id="9" creationId="{563C00D7-2A84-421B-ACB3-0C3EDA22016C}"/>
          </ac:spMkLst>
        </pc:spChg>
        <pc:spChg chg="add mod">
          <ac:chgData name="Gordon Watts" userId="a0850f2b96f54c79" providerId="LiveId" clId="{BE3EB70B-5FF6-4B73-B616-DB90E6AD8E2C}" dt="2019-09-03T03:38:08.367" v="5713" actId="20577"/>
          <ac:spMkLst>
            <pc:docMk/>
            <pc:sldMk cId="1175729819" sldId="344"/>
            <ac:spMk id="10" creationId="{00F848D3-56C6-4718-8C80-1D7C0C63B8F6}"/>
          </ac:spMkLst>
        </pc:spChg>
        <pc:spChg chg="add mod">
          <ac:chgData name="Gordon Watts" userId="a0850f2b96f54c79" providerId="LiveId" clId="{BE3EB70B-5FF6-4B73-B616-DB90E6AD8E2C}" dt="2019-09-03T03:38:18.803" v="5732" actId="20577"/>
          <ac:spMkLst>
            <pc:docMk/>
            <pc:sldMk cId="1175729819" sldId="344"/>
            <ac:spMk id="11" creationId="{1FC5E847-CA4C-406A-8E50-30F19AD2DB7A}"/>
          </ac:spMkLst>
        </pc:spChg>
        <pc:spChg chg="add mod">
          <ac:chgData name="Gordon Watts" userId="a0850f2b96f54c79" providerId="LiveId" clId="{BE3EB70B-5FF6-4B73-B616-DB90E6AD8E2C}" dt="2019-09-03T03:39:01.936" v="5905" actId="20577"/>
          <ac:spMkLst>
            <pc:docMk/>
            <pc:sldMk cId="1175729819" sldId="344"/>
            <ac:spMk id="12" creationId="{3E2FFD82-6550-4339-B113-89A869F73CE1}"/>
          </ac:spMkLst>
        </pc:spChg>
        <pc:spChg chg="add mod">
          <ac:chgData name="Gordon Watts" userId="a0850f2b96f54c79" providerId="LiveId" clId="{BE3EB70B-5FF6-4B73-B616-DB90E6AD8E2C}" dt="2019-09-03T03:41:20.110" v="5919" actId="1076"/>
          <ac:spMkLst>
            <pc:docMk/>
            <pc:sldMk cId="1175729819" sldId="344"/>
            <ac:spMk id="13" creationId="{152CD473-56A2-4AB3-B25D-C001072C096D}"/>
          </ac:spMkLst>
        </pc:spChg>
        <pc:spChg chg="add mod">
          <ac:chgData name="Gordon Watts" userId="a0850f2b96f54c79" providerId="LiveId" clId="{BE3EB70B-5FF6-4B73-B616-DB90E6AD8E2C}" dt="2019-09-03T03:45:10.086" v="6191" actId="1076"/>
          <ac:spMkLst>
            <pc:docMk/>
            <pc:sldMk cId="1175729819" sldId="344"/>
            <ac:spMk id="14" creationId="{970D8BA0-E72F-48F6-90A6-E95EBA0045BE}"/>
          </ac:spMkLst>
        </pc:spChg>
      </pc:sldChg>
      <pc:sldMasterChg chg="delSldLayout">
        <pc:chgData name="Gordon Watts" userId="a0850f2b96f54c79" providerId="LiveId" clId="{BE3EB70B-5FF6-4B73-B616-DB90E6AD8E2C}" dt="2019-09-03T00:43:36.369" v="4853" actId="2696"/>
        <pc:sldMasterMkLst>
          <pc:docMk/>
          <pc:sldMasterMk cId="2505770140" sldId="2147483834"/>
        </pc:sldMasterMkLst>
        <pc:sldLayoutChg chg="del">
          <pc:chgData name="Gordon Watts" userId="a0850f2b96f54c79" providerId="LiveId" clId="{BE3EB70B-5FF6-4B73-B616-DB90E6AD8E2C}" dt="2019-09-03T00:43:36.369" v="4853" actId="2696"/>
          <pc:sldLayoutMkLst>
            <pc:docMk/>
            <pc:sldMasterMk cId="2505770140" sldId="2147483834"/>
            <pc:sldLayoutMk cId="1563354407" sldId="2147483852"/>
          </pc:sldLayoutMkLst>
        </pc:sldLayoutChg>
      </pc:sldMasterChg>
    </pc:docChg>
  </pc:docChgLst>
  <pc:docChgLst>
    <pc:chgData name="Gordon Watts" userId="a0850f2b96f54c79" providerId="LiveId" clId="{18E4132A-D856-464F-A8A5-4E4BC784F739}"/>
    <pc:docChg chg="undo custSel addSld delSld modSld sldOrd modMainMaster">
      <pc:chgData name="Gordon Watts" userId="a0850f2b96f54c79" providerId="LiveId" clId="{18E4132A-D856-464F-A8A5-4E4BC784F739}" dt="2020-09-08T04:00:21.981" v="5222" actId="20577"/>
      <pc:docMkLst>
        <pc:docMk/>
      </pc:docMkLst>
      <pc:sldChg chg="modSp mod">
        <pc:chgData name="Gordon Watts" userId="a0850f2b96f54c79" providerId="LiveId" clId="{18E4132A-D856-464F-A8A5-4E4BC784F739}" dt="2020-09-03T03:39:31.686" v="7" actId="20577"/>
        <pc:sldMkLst>
          <pc:docMk/>
          <pc:sldMk cId="1701254242" sldId="256"/>
        </pc:sldMkLst>
        <pc:spChg chg="mod">
          <ac:chgData name="Gordon Watts" userId="a0850f2b96f54c79" providerId="LiveId" clId="{18E4132A-D856-464F-A8A5-4E4BC784F739}" dt="2020-09-03T03:39:25.228" v="1" actId="20577"/>
          <ac:spMkLst>
            <pc:docMk/>
            <pc:sldMk cId="1701254242" sldId="256"/>
            <ac:spMk id="2" creationId="{6A326EDB-A70A-4637-B2B1-2E0F953B49F7}"/>
          </ac:spMkLst>
        </pc:spChg>
        <pc:spChg chg="mod">
          <ac:chgData name="Gordon Watts" userId="a0850f2b96f54c79" providerId="LiveId" clId="{18E4132A-D856-464F-A8A5-4E4BC784F739}" dt="2020-09-03T03:39:31.686" v="7" actId="20577"/>
          <ac:spMkLst>
            <pc:docMk/>
            <pc:sldMk cId="1701254242" sldId="256"/>
            <ac:spMk id="3" creationId="{B30D4CF1-7CCD-440F-A3B1-68B9AC0E91A4}"/>
          </ac:spMkLst>
        </pc:spChg>
      </pc:sldChg>
      <pc:sldChg chg="delSp modSp mod">
        <pc:chgData name="Gordon Watts" userId="a0850f2b96f54c79" providerId="LiveId" clId="{18E4132A-D856-464F-A8A5-4E4BC784F739}" dt="2020-09-03T03:53:10.825" v="58" actId="20577"/>
        <pc:sldMkLst>
          <pc:docMk/>
          <pc:sldMk cId="1303336869" sldId="258"/>
        </pc:sldMkLst>
        <pc:spChg chg="del">
          <ac:chgData name="Gordon Watts" userId="a0850f2b96f54c79" providerId="LiveId" clId="{18E4132A-D856-464F-A8A5-4E4BC784F739}" dt="2020-09-03T03:49:54.252" v="48" actId="478"/>
          <ac:spMkLst>
            <pc:docMk/>
            <pc:sldMk cId="1303336869" sldId="258"/>
            <ac:spMk id="3" creationId="{58CFBD2C-53AC-466F-A1ED-92C8FB9CCB9A}"/>
          </ac:spMkLst>
        </pc:spChg>
        <pc:spChg chg="mod">
          <ac:chgData name="Gordon Watts" userId="a0850f2b96f54c79" providerId="LiveId" clId="{18E4132A-D856-464F-A8A5-4E4BC784F739}" dt="2020-09-03T03:52:54.886" v="51" actId="20577"/>
          <ac:spMkLst>
            <pc:docMk/>
            <pc:sldMk cId="1303336869" sldId="258"/>
            <ac:spMk id="11" creationId="{8909148A-38B1-40A7-BE82-DB97E8C6B497}"/>
          </ac:spMkLst>
        </pc:spChg>
        <pc:spChg chg="mod">
          <ac:chgData name="Gordon Watts" userId="a0850f2b96f54c79" providerId="LiveId" clId="{18E4132A-D856-464F-A8A5-4E4BC784F739}" dt="2020-09-03T03:53:05.141" v="56" actId="20577"/>
          <ac:spMkLst>
            <pc:docMk/>
            <pc:sldMk cId="1303336869" sldId="258"/>
            <ac:spMk id="14" creationId="{57941B1D-BA40-49C5-8A7C-5F4E9ECEBC69}"/>
          </ac:spMkLst>
        </pc:spChg>
        <pc:spChg chg="mod">
          <ac:chgData name="Gordon Watts" userId="a0850f2b96f54c79" providerId="LiveId" clId="{18E4132A-D856-464F-A8A5-4E4BC784F739}" dt="2020-09-03T03:53:00.339" v="53" actId="20577"/>
          <ac:spMkLst>
            <pc:docMk/>
            <pc:sldMk cId="1303336869" sldId="258"/>
            <ac:spMk id="17" creationId="{86F5795B-73A7-4B0F-93DC-7AE2E15548E5}"/>
          </ac:spMkLst>
        </pc:spChg>
        <pc:spChg chg="mod">
          <ac:chgData name="Gordon Watts" userId="a0850f2b96f54c79" providerId="LiveId" clId="{18E4132A-D856-464F-A8A5-4E4BC784F739}" dt="2020-09-03T03:52:51.742" v="50" actId="20577"/>
          <ac:spMkLst>
            <pc:docMk/>
            <pc:sldMk cId="1303336869" sldId="258"/>
            <ac:spMk id="18" creationId="{CF55B1F3-EDB2-4BD4-AA1E-CC4726E55C9D}"/>
          </ac:spMkLst>
        </pc:spChg>
        <pc:spChg chg="mod">
          <ac:chgData name="Gordon Watts" userId="a0850f2b96f54c79" providerId="LiveId" clId="{18E4132A-D856-464F-A8A5-4E4BC784F739}" dt="2020-09-03T03:53:07.977" v="57" actId="20577"/>
          <ac:spMkLst>
            <pc:docMk/>
            <pc:sldMk cId="1303336869" sldId="258"/>
            <ac:spMk id="19" creationId="{3FFD3BE6-5CF7-4899-A7E9-24EF7E7DA974}"/>
          </ac:spMkLst>
        </pc:spChg>
        <pc:spChg chg="mod">
          <ac:chgData name="Gordon Watts" userId="a0850f2b96f54c79" providerId="LiveId" clId="{18E4132A-D856-464F-A8A5-4E4BC784F739}" dt="2020-09-03T03:52:57.495" v="52" actId="20577"/>
          <ac:spMkLst>
            <pc:docMk/>
            <pc:sldMk cId="1303336869" sldId="258"/>
            <ac:spMk id="21" creationId="{58FCCDBB-655D-425A-8A37-65B6D47861FB}"/>
          </ac:spMkLst>
        </pc:spChg>
        <pc:spChg chg="mod">
          <ac:chgData name="Gordon Watts" userId="a0850f2b96f54c79" providerId="LiveId" clId="{18E4132A-D856-464F-A8A5-4E4BC784F739}" dt="2020-09-03T03:53:10.825" v="58" actId="20577"/>
          <ac:spMkLst>
            <pc:docMk/>
            <pc:sldMk cId="1303336869" sldId="258"/>
            <ac:spMk id="22" creationId="{0684636B-9EED-4330-B0F7-619BA7458576}"/>
          </ac:spMkLst>
        </pc:spChg>
      </pc:sldChg>
      <pc:sldChg chg="addSp delSp modSp mod">
        <pc:chgData name="Gordon Watts" userId="a0850f2b96f54c79" providerId="LiveId" clId="{18E4132A-D856-464F-A8A5-4E4BC784F739}" dt="2020-09-03T04:05:16.477" v="302" actId="1076"/>
        <pc:sldMkLst>
          <pc:docMk/>
          <pc:sldMk cId="955157149" sldId="267"/>
        </pc:sldMkLst>
        <pc:spChg chg="mod">
          <ac:chgData name="Gordon Watts" userId="a0850f2b96f54c79" providerId="LiveId" clId="{18E4132A-D856-464F-A8A5-4E4BC784F739}" dt="2020-09-03T04:04:54.607" v="297" actId="14100"/>
          <ac:spMkLst>
            <pc:docMk/>
            <pc:sldMk cId="955157149" sldId="267"/>
            <ac:spMk id="6" creationId="{E52E82ED-9E95-4E20-B836-6EBE86216A54}"/>
          </ac:spMkLst>
        </pc:spChg>
        <pc:spChg chg="mod">
          <ac:chgData name="Gordon Watts" userId="a0850f2b96f54c79" providerId="LiveId" clId="{18E4132A-D856-464F-A8A5-4E4BC784F739}" dt="2020-09-03T04:05:16.477" v="302" actId="1076"/>
          <ac:spMkLst>
            <pc:docMk/>
            <pc:sldMk cId="955157149" sldId="267"/>
            <ac:spMk id="9" creationId="{0A579385-CB80-4630-98D3-1077253E4B7A}"/>
          </ac:spMkLst>
        </pc:spChg>
        <pc:picChg chg="del">
          <ac:chgData name="Gordon Watts" userId="a0850f2b96f54c79" providerId="LiveId" clId="{18E4132A-D856-464F-A8A5-4E4BC784F739}" dt="2020-09-03T04:04:31.783" v="292" actId="478"/>
          <ac:picMkLst>
            <pc:docMk/>
            <pc:sldMk cId="955157149" sldId="267"/>
            <ac:picMk id="5" creationId="{4A0AC0C7-8146-44E1-8159-26EE46BA79C3}"/>
          </ac:picMkLst>
        </pc:picChg>
        <pc:picChg chg="del">
          <ac:chgData name="Gordon Watts" userId="a0850f2b96f54c79" providerId="LiveId" clId="{18E4132A-D856-464F-A8A5-4E4BC784F739}" dt="2020-09-03T04:04:00.126" v="284" actId="478"/>
          <ac:picMkLst>
            <pc:docMk/>
            <pc:sldMk cId="955157149" sldId="267"/>
            <ac:picMk id="8" creationId="{791E3052-2F5F-4345-920A-4C5FB173FE96}"/>
          </ac:picMkLst>
        </pc:picChg>
        <pc:picChg chg="add del mod ord">
          <ac:chgData name="Gordon Watts" userId="a0850f2b96f54c79" providerId="LiveId" clId="{18E4132A-D856-464F-A8A5-4E4BC784F739}" dt="2020-09-03T04:04:34.438" v="293" actId="478"/>
          <ac:picMkLst>
            <pc:docMk/>
            <pc:sldMk cId="955157149" sldId="267"/>
            <ac:picMk id="10" creationId="{297D8244-7477-49DF-BE8B-FE7264B5C073}"/>
          </ac:picMkLst>
        </pc:picChg>
        <pc:picChg chg="add mod ord">
          <ac:chgData name="Gordon Watts" userId="a0850f2b96f54c79" providerId="LiveId" clId="{18E4132A-D856-464F-A8A5-4E4BC784F739}" dt="2020-09-03T04:05:13.070" v="301" actId="14100"/>
          <ac:picMkLst>
            <pc:docMk/>
            <pc:sldMk cId="955157149" sldId="267"/>
            <ac:picMk id="12" creationId="{7E402E5A-AAB2-41D4-B137-3ADA5A8B17C9}"/>
          </ac:picMkLst>
        </pc:picChg>
      </pc:sldChg>
      <pc:sldChg chg="del">
        <pc:chgData name="Gordon Watts" userId="a0850f2b96f54c79" providerId="LiveId" clId="{18E4132A-D856-464F-A8A5-4E4BC784F739}" dt="2020-09-03T04:05:38.701" v="303" actId="47"/>
        <pc:sldMkLst>
          <pc:docMk/>
          <pc:sldMk cId="93744522" sldId="281"/>
        </pc:sldMkLst>
      </pc:sldChg>
      <pc:sldChg chg="del">
        <pc:chgData name="Gordon Watts" userId="a0850f2b96f54c79" providerId="LiveId" clId="{18E4132A-D856-464F-A8A5-4E4BC784F739}" dt="2020-09-03T04:05:38.701" v="303" actId="47"/>
        <pc:sldMkLst>
          <pc:docMk/>
          <pc:sldMk cId="1831584376" sldId="282"/>
        </pc:sldMkLst>
      </pc:sldChg>
      <pc:sldChg chg="del">
        <pc:chgData name="Gordon Watts" userId="a0850f2b96f54c79" providerId="LiveId" clId="{18E4132A-D856-464F-A8A5-4E4BC784F739}" dt="2020-09-03T04:05:38.701" v="303" actId="47"/>
        <pc:sldMkLst>
          <pc:docMk/>
          <pc:sldMk cId="1940155513" sldId="283"/>
        </pc:sldMkLst>
      </pc:sldChg>
      <pc:sldChg chg="del">
        <pc:chgData name="Gordon Watts" userId="a0850f2b96f54c79" providerId="LiveId" clId="{18E4132A-D856-464F-A8A5-4E4BC784F739}" dt="2020-09-03T04:05:38.701" v="303" actId="47"/>
        <pc:sldMkLst>
          <pc:docMk/>
          <pc:sldMk cId="3436778223" sldId="284"/>
        </pc:sldMkLst>
      </pc:sldChg>
      <pc:sldChg chg="del">
        <pc:chgData name="Gordon Watts" userId="a0850f2b96f54c79" providerId="LiveId" clId="{18E4132A-D856-464F-A8A5-4E4BC784F739}" dt="2020-09-03T04:05:38.701" v="303" actId="47"/>
        <pc:sldMkLst>
          <pc:docMk/>
          <pc:sldMk cId="2535506055" sldId="285"/>
        </pc:sldMkLst>
      </pc:sldChg>
      <pc:sldChg chg="del">
        <pc:chgData name="Gordon Watts" userId="a0850f2b96f54c79" providerId="LiveId" clId="{18E4132A-D856-464F-A8A5-4E4BC784F739}" dt="2020-09-03T04:05:38.701" v="303" actId="47"/>
        <pc:sldMkLst>
          <pc:docMk/>
          <pc:sldMk cId="3516223813" sldId="286"/>
        </pc:sldMkLst>
      </pc:sldChg>
      <pc:sldChg chg="addSp modSp mod ord">
        <pc:chgData name="Gordon Watts" userId="a0850f2b96f54c79" providerId="LiveId" clId="{18E4132A-D856-464F-A8A5-4E4BC784F739}" dt="2020-09-08T02:46:05.763" v="1846" actId="20577"/>
        <pc:sldMkLst>
          <pc:docMk/>
          <pc:sldMk cId="3861874347" sldId="287"/>
        </pc:sldMkLst>
        <pc:spChg chg="mod">
          <ac:chgData name="Gordon Watts" userId="a0850f2b96f54c79" providerId="LiveId" clId="{18E4132A-D856-464F-A8A5-4E4BC784F739}" dt="2020-09-08T02:46:05.763" v="1846" actId="20577"/>
          <ac:spMkLst>
            <pc:docMk/>
            <pc:sldMk cId="3861874347" sldId="287"/>
            <ac:spMk id="6" creationId="{2E6160EE-0F46-461A-91F5-4CCCC202F00E}"/>
          </ac:spMkLst>
        </pc:spChg>
        <pc:spChg chg="add mod">
          <ac:chgData name="Gordon Watts" userId="a0850f2b96f54c79" providerId="LiveId" clId="{18E4132A-D856-464F-A8A5-4E4BC784F739}" dt="2020-09-03T04:06:30.369" v="334" actId="688"/>
          <ac:spMkLst>
            <pc:docMk/>
            <pc:sldMk cId="3861874347" sldId="287"/>
            <ac:spMk id="9" creationId="{F8BA7D8C-D472-41ED-94CC-707E2C3C45E8}"/>
          </ac:spMkLst>
        </pc:spChg>
      </pc:sldChg>
      <pc:sldChg chg="addSp delSp modSp mod">
        <pc:chgData name="Gordon Watts" userId="a0850f2b96f54c79" providerId="LiveId" clId="{18E4132A-D856-464F-A8A5-4E4BC784F739}" dt="2020-09-03T04:00:58.563" v="199" actId="11529"/>
        <pc:sldMkLst>
          <pc:docMk/>
          <pc:sldMk cId="3853727924" sldId="345"/>
        </pc:sldMkLst>
        <pc:spChg chg="mod">
          <ac:chgData name="Gordon Watts" userId="a0850f2b96f54c79" providerId="LiveId" clId="{18E4132A-D856-464F-A8A5-4E4BC784F739}" dt="2020-09-03T03:58:46.929" v="65" actId="1076"/>
          <ac:spMkLst>
            <pc:docMk/>
            <pc:sldMk cId="3853727924" sldId="345"/>
            <ac:spMk id="5" creationId="{58D40A3E-5A76-4BFB-81F4-70F35B75BE79}"/>
          </ac:spMkLst>
        </pc:spChg>
        <pc:spChg chg="del">
          <ac:chgData name="Gordon Watts" userId="a0850f2b96f54c79" providerId="LiveId" clId="{18E4132A-D856-464F-A8A5-4E4BC784F739}" dt="2020-09-03T03:58:23.060" v="60" actId="478"/>
          <ac:spMkLst>
            <pc:docMk/>
            <pc:sldMk cId="3853727924" sldId="345"/>
            <ac:spMk id="6" creationId="{7EF4A402-4E59-4B85-9B4B-661FED23F7AB}"/>
          </ac:spMkLst>
        </pc:spChg>
        <pc:spChg chg="add mod">
          <ac:chgData name="Gordon Watts" userId="a0850f2b96f54c79" providerId="LiveId" clId="{18E4132A-D856-464F-A8A5-4E4BC784F739}" dt="2020-09-03T04:00:41.263" v="198" actId="207"/>
          <ac:spMkLst>
            <pc:docMk/>
            <pc:sldMk cId="3853727924" sldId="345"/>
            <ac:spMk id="7" creationId="{3264D80D-F35B-4E7E-9100-1B21EF84BE62}"/>
          </ac:spMkLst>
        </pc:spChg>
        <pc:cxnChg chg="del mod">
          <ac:chgData name="Gordon Watts" userId="a0850f2b96f54c79" providerId="LiveId" clId="{18E4132A-D856-464F-A8A5-4E4BC784F739}" dt="2020-09-03T03:58:26.340" v="61" actId="478"/>
          <ac:cxnSpMkLst>
            <pc:docMk/>
            <pc:sldMk cId="3853727924" sldId="345"/>
            <ac:cxnSpMk id="8" creationId="{3508F913-1E6C-4E83-B6ED-B5EBDAA27C7D}"/>
          </ac:cxnSpMkLst>
        </pc:cxnChg>
        <pc:cxnChg chg="add">
          <ac:chgData name="Gordon Watts" userId="a0850f2b96f54c79" providerId="LiveId" clId="{18E4132A-D856-464F-A8A5-4E4BC784F739}" dt="2020-09-03T04:00:58.563" v="199" actId="11529"/>
          <ac:cxnSpMkLst>
            <pc:docMk/>
            <pc:sldMk cId="3853727924" sldId="345"/>
            <ac:cxnSpMk id="10" creationId="{E9EFF02D-365F-47B1-B8E3-DDE09A951412}"/>
          </ac:cxnSpMkLst>
        </pc:cxnChg>
      </pc:sldChg>
      <pc:sldChg chg="del">
        <pc:chgData name="Gordon Watts" userId="a0850f2b96f54c79" providerId="LiveId" clId="{18E4132A-D856-464F-A8A5-4E4BC784F739}" dt="2020-09-08T01:23:15.043" v="1192" actId="47"/>
        <pc:sldMkLst>
          <pc:docMk/>
          <pc:sldMk cId="1816503299" sldId="346"/>
        </pc:sldMkLst>
      </pc:sldChg>
      <pc:sldChg chg="addSp delSp modSp new mod ord">
        <pc:chgData name="Gordon Watts" userId="a0850f2b96f54c79" providerId="LiveId" clId="{18E4132A-D856-464F-A8A5-4E4BC784F739}" dt="2020-09-08T03:40:54.734" v="4681" actId="1076"/>
        <pc:sldMkLst>
          <pc:docMk/>
          <pc:sldMk cId="3276456858" sldId="347"/>
        </pc:sldMkLst>
        <pc:spChg chg="mod">
          <ac:chgData name="Gordon Watts" userId="a0850f2b96f54c79" providerId="LiveId" clId="{18E4132A-D856-464F-A8A5-4E4BC784F739}" dt="2020-09-08T03:39:57.016" v="4538" actId="20577"/>
          <ac:spMkLst>
            <pc:docMk/>
            <pc:sldMk cId="3276456858" sldId="347"/>
            <ac:spMk id="2" creationId="{32E48531-03C3-4071-85FA-3E5B6444F9B6}"/>
          </ac:spMkLst>
        </pc:spChg>
        <pc:spChg chg="add del mod">
          <ac:chgData name="Gordon Watts" userId="a0850f2b96f54c79" providerId="LiveId" clId="{18E4132A-D856-464F-A8A5-4E4BC784F739}" dt="2020-09-08T03:39:45.516" v="4527" actId="478"/>
          <ac:spMkLst>
            <pc:docMk/>
            <pc:sldMk cId="3276456858" sldId="347"/>
            <ac:spMk id="5" creationId="{A3FFC645-9225-42F7-A51C-80BAE4DB959F}"/>
          </ac:spMkLst>
        </pc:spChg>
        <pc:spChg chg="add del mod">
          <ac:chgData name="Gordon Watts" userId="a0850f2b96f54c79" providerId="LiveId" clId="{18E4132A-D856-464F-A8A5-4E4BC784F739}" dt="2020-09-08T03:39:48.419" v="4528" actId="478"/>
          <ac:spMkLst>
            <pc:docMk/>
            <pc:sldMk cId="3276456858" sldId="347"/>
            <ac:spMk id="6" creationId="{958AC674-70CC-4E72-B830-0F3681C798F4}"/>
          </ac:spMkLst>
        </pc:spChg>
        <pc:spChg chg="add mod">
          <ac:chgData name="Gordon Watts" userId="a0850f2b96f54c79" providerId="LiveId" clId="{18E4132A-D856-464F-A8A5-4E4BC784F739}" dt="2020-09-08T03:40:54.734" v="4681" actId="1076"/>
          <ac:spMkLst>
            <pc:docMk/>
            <pc:sldMk cId="3276456858" sldId="347"/>
            <ac:spMk id="9" creationId="{18D0BEA7-92C9-4C20-8237-69D7B2E1B6D4}"/>
          </ac:spMkLst>
        </pc:spChg>
        <pc:picChg chg="add mod ord">
          <ac:chgData name="Gordon Watts" userId="a0850f2b96f54c79" providerId="LiveId" clId="{18E4132A-D856-464F-A8A5-4E4BC784F739}" dt="2020-09-08T03:39:42.047" v="4526" actId="167"/>
          <ac:picMkLst>
            <pc:docMk/>
            <pc:sldMk cId="3276456858" sldId="347"/>
            <ac:picMk id="8" creationId="{1250E34B-011B-4D0C-871A-3FAF3599900F}"/>
          </ac:picMkLst>
        </pc:picChg>
      </pc:sldChg>
      <pc:sldChg chg="addSp delSp modSp new mod ord modClrScheme chgLayout">
        <pc:chgData name="Gordon Watts" userId="a0850f2b96f54c79" providerId="LiveId" clId="{18E4132A-D856-464F-A8A5-4E4BC784F739}" dt="2020-09-08T02:42:52.890" v="1714" actId="20577"/>
        <pc:sldMkLst>
          <pc:docMk/>
          <pc:sldMk cId="369209470" sldId="348"/>
        </pc:sldMkLst>
        <pc:spChg chg="mod ord">
          <ac:chgData name="Gordon Watts" userId="a0850f2b96f54c79" providerId="LiveId" clId="{18E4132A-D856-464F-A8A5-4E4BC784F739}" dt="2020-09-08T01:36:24.828" v="1361" actId="700"/>
          <ac:spMkLst>
            <pc:docMk/>
            <pc:sldMk cId="369209470" sldId="348"/>
            <ac:spMk id="2" creationId="{D241A954-B63B-4649-BBED-99FFD50AF9B4}"/>
          </ac:spMkLst>
        </pc:spChg>
        <pc:spChg chg="mod ord">
          <ac:chgData name="Gordon Watts" userId="a0850f2b96f54c79" providerId="LiveId" clId="{18E4132A-D856-464F-A8A5-4E4BC784F739}" dt="2020-09-08T01:36:24.828" v="1361" actId="700"/>
          <ac:spMkLst>
            <pc:docMk/>
            <pc:sldMk cId="369209470" sldId="348"/>
            <ac:spMk id="3" creationId="{F2F203DD-3DDE-45C8-BB28-644B0199BE6E}"/>
          </ac:spMkLst>
        </pc:spChg>
        <pc:spChg chg="mod ord">
          <ac:chgData name="Gordon Watts" userId="a0850f2b96f54c79" providerId="LiveId" clId="{18E4132A-D856-464F-A8A5-4E4BC784F739}" dt="2020-09-08T01:36:24.828" v="1361" actId="700"/>
          <ac:spMkLst>
            <pc:docMk/>
            <pc:sldMk cId="369209470" sldId="348"/>
            <ac:spMk id="4" creationId="{47ABFC83-8B8C-4900-9932-CD0D0F737A17}"/>
          </ac:spMkLst>
        </pc:spChg>
        <pc:spChg chg="add del mod ord">
          <ac:chgData name="Gordon Watts" userId="a0850f2b96f54c79" providerId="LiveId" clId="{18E4132A-D856-464F-A8A5-4E4BC784F739}" dt="2020-09-08T01:36:27.692" v="1362" actId="478"/>
          <ac:spMkLst>
            <pc:docMk/>
            <pc:sldMk cId="369209470" sldId="348"/>
            <ac:spMk id="5" creationId="{A2C2E4C9-6A48-4677-A6DB-63AEEF731AF3}"/>
          </ac:spMkLst>
        </pc:spChg>
        <pc:spChg chg="add del mod">
          <ac:chgData name="Gordon Watts" userId="a0850f2b96f54c79" providerId="LiveId" clId="{18E4132A-D856-464F-A8A5-4E4BC784F739}" dt="2020-09-08T01:36:32.827" v="1365"/>
          <ac:spMkLst>
            <pc:docMk/>
            <pc:sldMk cId="369209470" sldId="348"/>
            <ac:spMk id="6" creationId="{CC749137-BB4F-439E-B99B-1636ABAB680D}"/>
          </ac:spMkLst>
        </pc:spChg>
        <pc:spChg chg="add mod">
          <ac:chgData name="Gordon Watts" userId="a0850f2b96f54c79" providerId="LiveId" clId="{18E4132A-D856-464F-A8A5-4E4BC784F739}" dt="2020-09-08T01:39:38.322" v="1397" actId="207"/>
          <ac:spMkLst>
            <pc:docMk/>
            <pc:sldMk cId="369209470" sldId="348"/>
            <ac:spMk id="9" creationId="{A76155D9-64BC-4AFB-B17A-9305BF60B80A}"/>
          </ac:spMkLst>
        </pc:spChg>
        <pc:spChg chg="add mod">
          <ac:chgData name="Gordon Watts" userId="a0850f2b96f54c79" providerId="LiveId" clId="{18E4132A-D856-464F-A8A5-4E4BC784F739}" dt="2020-09-08T01:40:53.371" v="1422" actId="1076"/>
          <ac:spMkLst>
            <pc:docMk/>
            <pc:sldMk cId="369209470" sldId="348"/>
            <ac:spMk id="11" creationId="{0B9EF3C7-EC07-416B-A20F-847429915B20}"/>
          </ac:spMkLst>
        </pc:spChg>
        <pc:spChg chg="add">
          <ac:chgData name="Gordon Watts" userId="a0850f2b96f54c79" providerId="LiveId" clId="{18E4132A-D856-464F-A8A5-4E4BC784F739}" dt="2020-09-08T01:41:17.939" v="1423" actId="11529"/>
          <ac:spMkLst>
            <pc:docMk/>
            <pc:sldMk cId="369209470" sldId="348"/>
            <ac:spMk id="12" creationId="{C613C614-82D2-48D0-9E9C-E0E7E745E976}"/>
          </ac:spMkLst>
        </pc:spChg>
        <pc:spChg chg="add mod">
          <ac:chgData name="Gordon Watts" userId="a0850f2b96f54c79" providerId="LiveId" clId="{18E4132A-D856-464F-A8A5-4E4BC784F739}" dt="2020-09-08T01:41:47.163" v="1497" actId="1076"/>
          <ac:spMkLst>
            <pc:docMk/>
            <pc:sldMk cId="369209470" sldId="348"/>
            <ac:spMk id="13" creationId="{B7FAA4C6-5BDF-46D7-9511-C11CA4342749}"/>
          </ac:spMkLst>
        </pc:spChg>
        <pc:spChg chg="add mod">
          <ac:chgData name="Gordon Watts" userId="a0850f2b96f54c79" providerId="LiveId" clId="{18E4132A-D856-464F-A8A5-4E4BC784F739}" dt="2020-09-08T02:42:03.799" v="1577" actId="14100"/>
          <ac:spMkLst>
            <pc:docMk/>
            <pc:sldMk cId="369209470" sldId="348"/>
            <ac:spMk id="15" creationId="{56D0AB89-8523-4239-93B8-1CA7E5BDD87A}"/>
          </ac:spMkLst>
        </pc:spChg>
        <pc:spChg chg="add del mod">
          <ac:chgData name="Gordon Watts" userId="a0850f2b96f54c79" providerId="LiveId" clId="{18E4132A-D856-464F-A8A5-4E4BC784F739}" dt="2020-09-08T01:43:54.958" v="1506" actId="21"/>
          <ac:spMkLst>
            <pc:docMk/>
            <pc:sldMk cId="369209470" sldId="348"/>
            <ac:spMk id="17" creationId="{D4BB3542-E6FD-4A4E-ACEC-A38E0717ECBE}"/>
          </ac:spMkLst>
        </pc:spChg>
        <pc:spChg chg="add mod">
          <ac:chgData name="Gordon Watts" userId="a0850f2b96f54c79" providerId="LiveId" clId="{18E4132A-D856-464F-A8A5-4E4BC784F739}" dt="2020-09-08T02:42:10.287" v="1579" actId="207"/>
          <ac:spMkLst>
            <pc:docMk/>
            <pc:sldMk cId="369209470" sldId="348"/>
            <ac:spMk id="19" creationId="{A6ACBAD7-E17C-4240-9D0D-4611D2848DF8}"/>
          </ac:spMkLst>
        </pc:spChg>
        <pc:spChg chg="add mod">
          <ac:chgData name="Gordon Watts" userId="a0850f2b96f54c79" providerId="LiveId" clId="{18E4132A-D856-464F-A8A5-4E4BC784F739}" dt="2020-09-08T02:42:18.206" v="1581" actId="1076"/>
          <ac:spMkLst>
            <pc:docMk/>
            <pc:sldMk cId="369209470" sldId="348"/>
            <ac:spMk id="21" creationId="{29256F77-B9EF-4390-A54E-7280B3309AD5}"/>
          </ac:spMkLst>
        </pc:spChg>
        <pc:spChg chg="add mod">
          <ac:chgData name="Gordon Watts" userId="a0850f2b96f54c79" providerId="LiveId" clId="{18E4132A-D856-464F-A8A5-4E4BC784F739}" dt="2020-09-08T02:42:52.890" v="1714" actId="20577"/>
          <ac:spMkLst>
            <pc:docMk/>
            <pc:sldMk cId="369209470" sldId="348"/>
            <ac:spMk id="23" creationId="{6B379F55-72AC-473A-AA34-F4456588C08A}"/>
          </ac:spMkLst>
        </pc:spChg>
        <pc:picChg chg="add del mod">
          <ac:chgData name="Gordon Watts" userId="a0850f2b96f54c79" providerId="LiveId" clId="{18E4132A-D856-464F-A8A5-4E4BC784F739}" dt="2020-09-08T01:38:23.904" v="1372" actId="21"/>
          <ac:picMkLst>
            <pc:docMk/>
            <pc:sldMk cId="369209470" sldId="348"/>
            <ac:picMk id="8" creationId="{D5B81967-9767-46FD-988C-D8EFB2D21746}"/>
          </ac:picMkLst>
        </pc:picChg>
      </pc:sldChg>
      <pc:sldChg chg="addSp delSp modSp new mod ord modClrScheme chgLayout">
        <pc:chgData name="Gordon Watts" userId="a0850f2b96f54c79" providerId="LiveId" clId="{18E4132A-D856-464F-A8A5-4E4BC784F739}" dt="2020-09-08T03:41:44.248" v="4779" actId="1076"/>
        <pc:sldMkLst>
          <pc:docMk/>
          <pc:sldMk cId="1549873028" sldId="349"/>
        </pc:sldMkLst>
        <pc:spChg chg="mod ord">
          <ac:chgData name="Gordon Watts" userId="a0850f2b96f54c79" providerId="LiveId" clId="{18E4132A-D856-464F-A8A5-4E4BC784F739}" dt="2020-09-08T02:49:36.545" v="2168" actId="20577"/>
          <ac:spMkLst>
            <pc:docMk/>
            <pc:sldMk cId="1549873028" sldId="349"/>
            <ac:spMk id="2" creationId="{5F9BD653-E7E7-4F3E-8856-94E33E020A76}"/>
          </ac:spMkLst>
        </pc:spChg>
        <pc:spChg chg="mod ord">
          <ac:chgData name="Gordon Watts" userId="a0850f2b96f54c79" providerId="LiveId" clId="{18E4132A-D856-464F-A8A5-4E4BC784F739}" dt="2020-09-08T02:47:13.110" v="1848" actId="700"/>
          <ac:spMkLst>
            <pc:docMk/>
            <pc:sldMk cId="1549873028" sldId="349"/>
            <ac:spMk id="3" creationId="{A73E9232-802B-4B12-B838-F82E486D3C64}"/>
          </ac:spMkLst>
        </pc:spChg>
        <pc:spChg chg="mod ord">
          <ac:chgData name="Gordon Watts" userId="a0850f2b96f54c79" providerId="LiveId" clId="{18E4132A-D856-464F-A8A5-4E4BC784F739}" dt="2020-09-08T02:47:13.110" v="1848" actId="700"/>
          <ac:spMkLst>
            <pc:docMk/>
            <pc:sldMk cId="1549873028" sldId="349"/>
            <ac:spMk id="4" creationId="{C13E8FCC-4552-44A5-AF48-D7A19A487EC4}"/>
          </ac:spMkLst>
        </pc:spChg>
        <pc:spChg chg="add del mod ord">
          <ac:chgData name="Gordon Watts" userId="a0850f2b96f54c79" providerId="LiveId" clId="{18E4132A-D856-464F-A8A5-4E4BC784F739}" dt="2020-09-08T02:47:16.104" v="1849" actId="478"/>
          <ac:spMkLst>
            <pc:docMk/>
            <pc:sldMk cId="1549873028" sldId="349"/>
            <ac:spMk id="5" creationId="{8D0E0ECE-CE66-42DF-A89C-C72E274B27A1}"/>
          </ac:spMkLst>
        </pc:spChg>
        <pc:spChg chg="add del mod">
          <ac:chgData name="Gordon Watts" userId="a0850f2b96f54c79" providerId="LiveId" clId="{18E4132A-D856-464F-A8A5-4E4BC784F739}" dt="2020-09-08T02:49:20.420" v="2156" actId="478"/>
          <ac:spMkLst>
            <pc:docMk/>
            <pc:sldMk cId="1549873028" sldId="349"/>
            <ac:spMk id="6" creationId="{F816F5AE-B2D6-42B1-BCF5-58F4A29889F3}"/>
          </ac:spMkLst>
        </pc:spChg>
        <pc:spChg chg="add del mod">
          <ac:chgData name="Gordon Watts" userId="a0850f2b96f54c79" providerId="LiveId" clId="{18E4132A-D856-464F-A8A5-4E4BC784F739}" dt="2020-09-08T02:49:24.172" v="2157" actId="478"/>
          <ac:spMkLst>
            <pc:docMk/>
            <pc:sldMk cId="1549873028" sldId="349"/>
            <ac:spMk id="7" creationId="{A55E7D24-7F7D-4A3A-BE61-027AAB8AFA92}"/>
          </ac:spMkLst>
        </pc:spChg>
        <pc:spChg chg="add del mod">
          <ac:chgData name="Gordon Watts" userId="a0850f2b96f54c79" providerId="LiveId" clId="{18E4132A-D856-464F-A8A5-4E4BC784F739}" dt="2020-09-08T02:49:24.172" v="2157" actId="478"/>
          <ac:spMkLst>
            <pc:docMk/>
            <pc:sldMk cId="1549873028" sldId="349"/>
            <ac:spMk id="9" creationId="{341E5EAD-3581-44C5-90BC-F739248A908A}"/>
          </ac:spMkLst>
        </pc:spChg>
        <pc:spChg chg="add del mod">
          <ac:chgData name="Gordon Watts" userId="a0850f2b96f54c79" providerId="LiveId" clId="{18E4132A-D856-464F-A8A5-4E4BC784F739}" dt="2020-09-08T02:49:24.172" v="2157" actId="478"/>
          <ac:spMkLst>
            <pc:docMk/>
            <pc:sldMk cId="1549873028" sldId="349"/>
            <ac:spMk id="10" creationId="{B478FE70-9D33-4B29-B418-1B0ED99ECB87}"/>
          </ac:spMkLst>
        </pc:spChg>
        <pc:spChg chg="add del mod">
          <ac:chgData name="Gordon Watts" userId="a0850f2b96f54c79" providerId="LiveId" clId="{18E4132A-D856-464F-A8A5-4E4BC784F739}" dt="2020-09-08T02:49:24.172" v="2157" actId="478"/>
          <ac:spMkLst>
            <pc:docMk/>
            <pc:sldMk cId="1549873028" sldId="349"/>
            <ac:spMk id="12" creationId="{5BF7C20C-EB72-42A5-8BF4-1507D22E6673}"/>
          </ac:spMkLst>
        </pc:spChg>
        <pc:spChg chg="add del mod">
          <ac:chgData name="Gordon Watts" userId="a0850f2b96f54c79" providerId="LiveId" clId="{18E4132A-D856-464F-A8A5-4E4BC784F739}" dt="2020-09-08T02:49:37.988" v="2170"/>
          <ac:spMkLst>
            <pc:docMk/>
            <pc:sldMk cId="1549873028" sldId="349"/>
            <ac:spMk id="13" creationId="{E0F9DA50-A2DD-4FB4-A52A-AB971C7B77B9}"/>
          </ac:spMkLst>
        </pc:spChg>
        <pc:spChg chg="add mod">
          <ac:chgData name="Gordon Watts" userId="a0850f2b96f54c79" providerId="LiveId" clId="{18E4132A-D856-464F-A8A5-4E4BC784F739}" dt="2020-09-08T02:49:45.908" v="2199" actId="20577"/>
          <ac:spMkLst>
            <pc:docMk/>
            <pc:sldMk cId="1549873028" sldId="349"/>
            <ac:spMk id="14" creationId="{5B96FC9D-60FF-4AF4-A867-B96297FF872A}"/>
          </ac:spMkLst>
        </pc:spChg>
        <pc:spChg chg="add mod">
          <ac:chgData name="Gordon Watts" userId="a0850f2b96f54c79" providerId="LiveId" clId="{18E4132A-D856-464F-A8A5-4E4BC784F739}" dt="2020-09-08T02:52:07.909" v="2390" actId="1076"/>
          <ac:spMkLst>
            <pc:docMk/>
            <pc:sldMk cId="1549873028" sldId="349"/>
            <ac:spMk id="16" creationId="{9906FAB3-D6AC-457E-AC10-B9960B367662}"/>
          </ac:spMkLst>
        </pc:spChg>
        <pc:spChg chg="add">
          <ac:chgData name="Gordon Watts" userId="a0850f2b96f54c79" providerId="LiveId" clId="{18E4132A-D856-464F-A8A5-4E4BC784F739}" dt="2020-09-08T03:41:25.637" v="4730" actId="11529"/>
          <ac:spMkLst>
            <pc:docMk/>
            <pc:sldMk cId="1549873028" sldId="349"/>
            <ac:spMk id="17" creationId="{AD297F64-60C6-41B0-BE9A-72C35613A75B}"/>
          </ac:spMkLst>
        </pc:spChg>
        <pc:spChg chg="add mod">
          <ac:chgData name="Gordon Watts" userId="a0850f2b96f54c79" providerId="LiveId" clId="{18E4132A-D856-464F-A8A5-4E4BC784F739}" dt="2020-09-08T03:41:44.248" v="4779" actId="1076"/>
          <ac:spMkLst>
            <pc:docMk/>
            <pc:sldMk cId="1549873028" sldId="349"/>
            <ac:spMk id="18" creationId="{24A67322-A25B-44F4-B650-72915C38B82B}"/>
          </ac:spMkLst>
        </pc:spChg>
        <pc:graphicFrameChg chg="add mod modGraphic">
          <ac:chgData name="Gordon Watts" userId="a0850f2b96f54c79" providerId="LiveId" clId="{18E4132A-D856-464F-A8A5-4E4BC784F739}" dt="2020-09-08T02:51:40.063" v="2360" actId="1076"/>
          <ac:graphicFrameMkLst>
            <pc:docMk/>
            <pc:sldMk cId="1549873028" sldId="349"/>
            <ac:graphicFrameMk id="15" creationId="{35059D86-3FDA-4A24-9A03-DC9C7AA3F317}"/>
          </ac:graphicFrameMkLst>
        </pc:graphicFrameChg>
      </pc:sldChg>
      <pc:sldChg chg="addSp delSp modSp new mod modClrScheme chgLayout">
        <pc:chgData name="Gordon Watts" userId="a0850f2b96f54c79" providerId="LiveId" clId="{18E4132A-D856-464F-A8A5-4E4BC784F739}" dt="2020-09-08T03:38:37.658" v="4520" actId="20577"/>
        <pc:sldMkLst>
          <pc:docMk/>
          <pc:sldMk cId="2075875402" sldId="350"/>
        </pc:sldMkLst>
        <pc:spChg chg="mod ord">
          <ac:chgData name="Gordon Watts" userId="a0850f2b96f54c79" providerId="LiveId" clId="{18E4132A-D856-464F-A8A5-4E4BC784F739}" dt="2020-09-08T03:35:06.474" v="3928" actId="700"/>
          <ac:spMkLst>
            <pc:docMk/>
            <pc:sldMk cId="2075875402" sldId="350"/>
            <ac:spMk id="2" creationId="{C318A8B1-4A7F-4CBC-974B-9D916BFCF7AF}"/>
          </ac:spMkLst>
        </pc:spChg>
        <pc:spChg chg="del mod ord">
          <ac:chgData name="Gordon Watts" userId="a0850f2b96f54c79" providerId="LiveId" clId="{18E4132A-D856-464F-A8A5-4E4BC784F739}" dt="2020-09-08T03:35:10.034" v="3929" actId="478"/>
          <ac:spMkLst>
            <pc:docMk/>
            <pc:sldMk cId="2075875402" sldId="350"/>
            <ac:spMk id="3" creationId="{321B5F44-0743-45B8-8434-57398C5CACA7}"/>
          </ac:spMkLst>
        </pc:spChg>
        <pc:spChg chg="mod ord">
          <ac:chgData name="Gordon Watts" userId="a0850f2b96f54c79" providerId="LiveId" clId="{18E4132A-D856-464F-A8A5-4E4BC784F739}" dt="2020-09-08T03:35:06.474" v="3928" actId="700"/>
          <ac:spMkLst>
            <pc:docMk/>
            <pc:sldMk cId="2075875402" sldId="350"/>
            <ac:spMk id="4" creationId="{E39BEFC1-1D38-4739-9FB0-75424348C2EC}"/>
          </ac:spMkLst>
        </pc:spChg>
        <pc:spChg chg="mod ord">
          <ac:chgData name="Gordon Watts" userId="a0850f2b96f54c79" providerId="LiveId" clId="{18E4132A-D856-464F-A8A5-4E4BC784F739}" dt="2020-09-08T03:35:06.474" v="3928" actId="700"/>
          <ac:spMkLst>
            <pc:docMk/>
            <pc:sldMk cId="2075875402" sldId="350"/>
            <ac:spMk id="5" creationId="{1638215C-76A0-4012-850B-BB2F2D333525}"/>
          </ac:spMkLst>
        </pc:spChg>
        <pc:spChg chg="add mod">
          <ac:chgData name="Gordon Watts" userId="a0850f2b96f54c79" providerId="LiveId" clId="{18E4132A-D856-464F-A8A5-4E4BC784F739}" dt="2020-09-08T03:35:50.147" v="4068" actId="1076"/>
          <ac:spMkLst>
            <pc:docMk/>
            <pc:sldMk cId="2075875402" sldId="350"/>
            <ac:spMk id="6" creationId="{A8FFBEC8-2165-40C0-8E21-DB667819A6A5}"/>
          </ac:spMkLst>
        </pc:spChg>
        <pc:spChg chg="add mod">
          <ac:chgData name="Gordon Watts" userId="a0850f2b96f54c79" providerId="LiveId" clId="{18E4132A-D856-464F-A8A5-4E4BC784F739}" dt="2020-09-08T03:35:59.491" v="4070" actId="1076"/>
          <ac:spMkLst>
            <pc:docMk/>
            <pc:sldMk cId="2075875402" sldId="350"/>
            <ac:spMk id="7" creationId="{FCA294DC-FEA6-4405-954D-C33C3CBBFF19}"/>
          </ac:spMkLst>
        </pc:spChg>
        <pc:spChg chg="add mod">
          <ac:chgData name="Gordon Watts" userId="a0850f2b96f54c79" providerId="LiveId" clId="{18E4132A-D856-464F-A8A5-4E4BC784F739}" dt="2020-09-08T03:37:54.414" v="4428" actId="20577"/>
          <ac:spMkLst>
            <pc:docMk/>
            <pc:sldMk cId="2075875402" sldId="350"/>
            <ac:spMk id="8" creationId="{754DDF2C-3509-4CD2-8887-6EBA57ED0F9D}"/>
          </ac:spMkLst>
        </pc:spChg>
        <pc:spChg chg="add mod">
          <ac:chgData name="Gordon Watts" userId="a0850f2b96f54c79" providerId="LiveId" clId="{18E4132A-D856-464F-A8A5-4E4BC784F739}" dt="2020-09-08T03:38:01.255" v="4429" actId="1076"/>
          <ac:spMkLst>
            <pc:docMk/>
            <pc:sldMk cId="2075875402" sldId="350"/>
            <ac:spMk id="9" creationId="{158F8EA7-7A4C-4472-A0AD-A69FF0620394}"/>
          </ac:spMkLst>
        </pc:spChg>
        <pc:spChg chg="add mod">
          <ac:chgData name="Gordon Watts" userId="a0850f2b96f54c79" providerId="LiveId" clId="{18E4132A-D856-464F-A8A5-4E4BC784F739}" dt="2020-09-08T03:37:37.255" v="4360" actId="121"/>
          <ac:spMkLst>
            <pc:docMk/>
            <pc:sldMk cId="2075875402" sldId="350"/>
            <ac:spMk id="11" creationId="{C8CF8D7D-86DE-412F-BD19-7F8E869FEB6C}"/>
          </ac:spMkLst>
        </pc:spChg>
        <pc:spChg chg="add mod">
          <ac:chgData name="Gordon Watts" userId="a0850f2b96f54c79" providerId="LiveId" clId="{18E4132A-D856-464F-A8A5-4E4BC784F739}" dt="2020-09-08T03:38:21.464" v="4487" actId="20577"/>
          <ac:spMkLst>
            <pc:docMk/>
            <pc:sldMk cId="2075875402" sldId="350"/>
            <ac:spMk id="12" creationId="{9781863B-B1A7-4CCF-A761-40E07DD6C721}"/>
          </ac:spMkLst>
        </pc:spChg>
        <pc:spChg chg="add del">
          <ac:chgData name="Gordon Watts" userId="a0850f2b96f54c79" providerId="LiveId" clId="{18E4132A-D856-464F-A8A5-4E4BC784F739}" dt="2020-09-08T03:38:23.800" v="4489" actId="22"/>
          <ac:spMkLst>
            <pc:docMk/>
            <pc:sldMk cId="2075875402" sldId="350"/>
            <ac:spMk id="14" creationId="{3844E0B4-5769-4540-AFDF-48B509C5845F}"/>
          </ac:spMkLst>
        </pc:spChg>
        <pc:spChg chg="add mod">
          <ac:chgData name="Gordon Watts" userId="a0850f2b96f54c79" providerId="LiveId" clId="{18E4132A-D856-464F-A8A5-4E4BC784F739}" dt="2020-09-08T03:38:37.658" v="4520" actId="20577"/>
          <ac:spMkLst>
            <pc:docMk/>
            <pc:sldMk cId="2075875402" sldId="350"/>
            <ac:spMk id="16" creationId="{7ACA8746-6E71-4F4A-810C-ED6A8AD830CA}"/>
          </ac:spMkLst>
        </pc:spChg>
      </pc:sldChg>
      <pc:sldChg chg="modSp new del mod">
        <pc:chgData name="Gordon Watts" userId="a0850f2b96f54c79" providerId="LiveId" clId="{18E4132A-D856-464F-A8A5-4E4BC784F739}" dt="2020-09-08T03:38:46.094" v="4522" actId="47"/>
        <pc:sldMkLst>
          <pc:docMk/>
          <pc:sldMk cId="3192743310" sldId="351"/>
        </pc:sldMkLst>
        <pc:spChg chg="mod">
          <ac:chgData name="Gordon Watts" userId="a0850f2b96f54c79" providerId="LiveId" clId="{18E4132A-D856-464F-A8A5-4E4BC784F739}" dt="2020-09-08T01:20:40.652" v="900" actId="20577"/>
          <ac:spMkLst>
            <pc:docMk/>
            <pc:sldMk cId="3192743310" sldId="351"/>
            <ac:spMk id="2" creationId="{D7571D0E-154C-4AB8-948F-E8114D9A5106}"/>
          </ac:spMkLst>
        </pc:spChg>
        <pc:spChg chg="mod">
          <ac:chgData name="Gordon Watts" userId="a0850f2b96f54c79" providerId="LiveId" clId="{18E4132A-D856-464F-A8A5-4E4BC784F739}" dt="2020-09-08T01:22:21.639" v="1191" actId="20577"/>
          <ac:spMkLst>
            <pc:docMk/>
            <pc:sldMk cId="3192743310" sldId="351"/>
            <ac:spMk id="3" creationId="{B972B078-1494-4E18-9326-60C68FB12227}"/>
          </ac:spMkLst>
        </pc:spChg>
      </pc:sldChg>
      <pc:sldChg chg="addSp delSp modSp new mod ord modClrScheme chgLayout">
        <pc:chgData name="Gordon Watts" userId="a0850f2b96f54c79" providerId="LiveId" clId="{18E4132A-D856-464F-A8A5-4E4BC784F739}" dt="2020-09-08T02:45:44.978" v="1819"/>
        <pc:sldMkLst>
          <pc:docMk/>
          <pc:sldMk cId="1626170737" sldId="352"/>
        </pc:sldMkLst>
        <pc:spChg chg="del mod ord">
          <ac:chgData name="Gordon Watts" userId="a0850f2b96f54c79" providerId="LiveId" clId="{18E4132A-D856-464F-A8A5-4E4BC784F739}" dt="2020-09-08T01:26:47.396" v="1197" actId="700"/>
          <ac:spMkLst>
            <pc:docMk/>
            <pc:sldMk cId="1626170737" sldId="352"/>
            <ac:spMk id="2" creationId="{1F265591-19C4-4FD9-A9B1-2B36CBCE762A}"/>
          </ac:spMkLst>
        </pc:spChg>
        <pc:spChg chg="del">
          <ac:chgData name="Gordon Watts" userId="a0850f2b96f54c79" providerId="LiveId" clId="{18E4132A-D856-464F-A8A5-4E4BC784F739}" dt="2020-09-08T01:26:47.396" v="1197" actId="700"/>
          <ac:spMkLst>
            <pc:docMk/>
            <pc:sldMk cId="1626170737" sldId="352"/>
            <ac:spMk id="3" creationId="{07896ECD-1DE9-470A-9AE5-9D45FF6961A5}"/>
          </ac:spMkLst>
        </pc:spChg>
        <pc:spChg chg="mod ord">
          <ac:chgData name="Gordon Watts" userId="a0850f2b96f54c79" providerId="LiveId" clId="{18E4132A-D856-464F-A8A5-4E4BC784F739}" dt="2020-09-08T01:26:47.396" v="1197" actId="700"/>
          <ac:spMkLst>
            <pc:docMk/>
            <pc:sldMk cId="1626170737" sldId="352"/>
            <ac:spMk id="4" creationId="{F622064A-4AC1-4DA9-B51B-824327F500A2}"/>
          </ac:spMkLst>
        </pc:spChg>
        <pc:spChg chg="mod ord">
          <ac:chgData name="Gordon Watts" userId="a0850f2b96f54c79" providerId="LiveId" clId="{18E4132A-D856-464F-A8A5-4E4BC784F739}" dt="2020-09-08T01:26:47.396" v="1197" actId="700"/>
          <ac:spMkLst>
            <pc:docMk/>
            <pc:sldMk cId="1626170737" sldId="352"/>
            <ac:spMk id="5" creationId="{4CB35649-555A-4135-BDD9-88251EA30606}"/>
          </ac:spMkLst>
        </pc:spChg>
        <pc:spChg chg="add mod ord">
          <ac:chgData name="Gordon Watts" userId="a0850f2b96f54c79" providerId="LiveId" clId="{18E4132A-D856-464F-A8A5-4E4BC784F739}" dt="2020-09-08T01:27:05.318" v="1222" actId="20577"/>
          <ac:spMkLst>
            <pc:docMk/>
            <pc:sldMk cId="1626170737" sldId="352"/>
            <ac:spMk id="8" creationId="{73EBE211-0155-4DDA-B3D3-6380FE111D7A}"/>
          </ac:spMkLst>
        </pc:spChg>
        <pc:spChg chg="add mod">
          <ac:chgData name="Gordon Watts" userId="a0850f2b96f54c79" providerId="LiveId" clId="{18E4132A-D856-464F-A8A5-4E4BC784F739}" dt="2020-09-08T01:31:37.033" v="1329" actId="20577"/>
          <ac:spMkLst>
            <pc:docMk/>
            <pc:sldMk cId="1626170737" sldId="352"/>
            <ac:spMk id="13" creationId="{6C0C2818-62E2-4CA7-A021-797EB91B1855}"/>
          </ac:spMkLst>
        </pc:spChg>
        <pc:spChg chg="add mod">
          <ac:chgData name="Gordon Watts" userId="a0850f2b96f54c79" providerId="LiveId" clId="{18E4132A-D856-464F-A8A5-4E4BC784F739}" dt="2020-09-08T01:31:32.208" v="1328" actId="1076"/>
          <ac:spMkLst>
            <pc:docMk/>
            <pc:sldMk cId="1626170737" sldId="352"/>
            <ac:spMk id="22" creationId="{0D7524D3-A04E-420A-B762-51A0CAF14319}"/>
          </ac:spMkLst>
        </pc:spChg>
        <pc:spChg chg="add mod">
          <ac:chgData name="Gordon Watts" userId="a0850f2b96f54c79" providerId="LiveId" clId="{18E4132A-D856-464F-A8A5-4E4BC784F739}" dt="2020-09-08T01:32:01.419" v="1358" actId="1076"/>
          <ac:spMkLst>
            <pc:docMk/>
            <pc:sldMk cId="1626170737" sldId="352"/>
            <ac:spMk id="23" creationId="{16D7347D-E142-4DC4-A4B7-F97DBBC1819B}"/>
          </ac:spMkLst>
        </pc:spChg>
        <pc:grpChg chg="add mod">
          <ac:chgData name="Gordon Watts" userId="a0850f2b96f54c79" providerId="LiveId" clId="{18E4132A-D856-464F-A8A5-4E4BC784F739}" dt="2020-09-08T01:30:30.076" v="1319" actId="1076"/>
          <ac:grpSpMkLst>
            <pc:docMk/>
            <pc:sldMk cId="1626170737" sldId="352"/>
            <ac:grpSpMk id="18" creationId="{D52E29B1-6CB3-494D-82F4-237467EDBE94}"/>
          </ac:grpSpMkLst>
        </pc:grpChg>
        <pc:picChg chg="add mod">
          <ac:chgData name="Gordon Watts" userId="a0850f2b96f54c79" providerId="LiveId" clId="{18E4132A-D856-464F-A8A5-4E4BC784F739}" dt="2020-09-08T01:27:01.048" v="1201" actId="1076"/>
          <ac:picMkLst>
            <pc:docMk/>
            <pc:sldMk cId="1626170737" sldId="352"/>
            <ac:picMk id="7" creationId="{AEB45014-7F4F-431E-925A-97D3BF63330F}"/>
          </ac:picMkLst>
        </pc:picChg>
        <pc:picChg chg="add mod">
          <ac:chgData name="Gordon Watts" userId="a0850f2b96f54c79" providerId="LiveId" clId="{18E4132A-D856-464F-A8A5-4E4BC784F739}" dt="2020-09-08T01:27:46.521" v="1225" actId="1076"/>
          <ac:picMkLst>
            <pc:docMk/>
            <pc:sldMk cId="1626170737" sldId="352"/>
            <ac:picMk id="10" creationId="{D5F58438-2D21-4526-A652-B7BD67BDB6D8}"/>
          </ac:picMkLst>
        </pc:picChg>
        <pc:picChg chg="add mod modCrop">
          <ac:chgData name="Gordon Watts" userId="a0850f2b96f54c79" providerId="LiveId" clId="{18E4132A-D856-464F-A8A5-4E4BC784F739}" dt="2020-09-08T01:30:18.754" v="1316" actId="164"/>
          <ac:picMkLst>
            <pc:docMk/>
            <pc:sldMk cId="1626170737" sldId="352"/>
            <ac:picMk id="15" creationId="{519A5CB7-B63F-45ED-AB64-07BCFA1428FE}"/>
          </ac:picMkLst>
        </pc:picChg>
        <pc:picChg chg="add mod modCrop">
          <ac:chgData name="Gordon Watts" userId="a0850f2b96f54c79" providerId="LiveId" clId="{18E4132A-D856-464F-A8A5-4E4BC784F739}" dt="2020-09-08T01:30:18.754" v="1316" actId="164"/>
          <ac:picMkLst>
            <pc:docMk/>
            <pc:sldMk cId="1626170737" sldId="352"/>
            <ac:picMk id="17" creationId="{3B3FF15B-4D25-4316-8794-37C119B18509}"/>
          </ac:picMkLst>
        </pc:picChg>
        <pc:cxnChg chg="add mod">
          <ac:chgData name="Gordon Watts" userId="a0850f2b96f54c79" providerId="LiveId" clId="{18E4132A-D856-464F-A8A5-4E4BC784F739}" dt="2020-09-08T01:28:20.184" v="1227" actId="13822"/>
          <ac:cxnSpMkLst>
            <pc:docMk/>
            <pc:sldMk cId="1626170737" sldId="352"/>
            <ac:cxnSpMk id="12" creationId="{F053548E-75F3-4964-A250-F802E9DDE026}"/>
          </ac:cxnSpMkLst>
        </pc:cxnChg>
        <pc:cxnChg chg="add mod">
          <ac:chgData name="Gordon Watts" userId="a0850f2b96f54c79" providerId="LiveId" clId="{18E4132A-D856-464F-A8A5-4E4BC784F739}" dt="2020-09-08T01:30:42.497" v="1322" actId="14100"/>
          <ac:cxnSpMkLst>
            <pc:docMk/>
            <pc:sldMk cId="1626170737" sldId="352"/>
            <ac:cxnSpMk id="19" creationId="{6134FD25-09A7-43B8-A6D2-1A7F85A1F0C3}"/>
          </ac:cxnSpMkLst>
        </pc:cxnChg>
      </pc:sldChg>
      <pc:sldChg chg="modSp add del mod">
        <pc:chgData name="Gordon Watts" userId="a0850f2b96f54c79" providerId="LiveId" clId="{18E4132A-D856-464F-A8A5-4E4BC784F739}" dt="2020-09-08T02:53:38.763" v="2417" actId="47"/>
        <pc:sldMkLst>
          <pc:docMk/>
          <pc:sldMk cId="2738799760" sldId="353"/>
        </pc:sldMkLst>
        <pc:spChg chg="mod">
          <ac:chgData name="Gordon Watts" userId="a0850f2b96f54c79" providerId="LiveId" clId="{18E4132A-D856-464F-A8A5-4E4BC784F739}" dt="2020-09-08T02:45:50.409" v="1820" actId="20577"/>
          <ac:spMkLst>
            <pc:docMk/>
            <pc:sldMk cId="2738799760" sldId="353"/>
            <ac:spMk id="5" creationId="{A2C2E4C9-6A48-4677-A6DB-63AEEF731AF3}"/>
          </ac:spMkLst>
        </pc:spChg>
      </pc:sldChg>
      <pc:sldChg chg="add del">
        <pc:chgData name="Gordon Watts" userId="a0850f2b96f54c79" providerId="LiveId" clId="{18E4132A-D856-464F-A8A5-4E4BC784F739}" dt="2020-09-08T01:44:07.376" v="1510"/>
        <pc:sldMkLst>
          <pc:docMk/>
          <pc:sldMk cId="1242442985" sldId="354"/>
        </pc:sldMkLst>
      </pc:sldChg>
      <pc:sldChg chg="addSp delSp modSp add mod">
        <pc:chgData name="Gordon Watts" userId="a0850f2b96f54c79" providerId="LiveId" clId="{18E4132A-D856-464F-A8A5-4E4BC784F739}" dt="2020-09-08T02:43:45.443" v="1720" actId="207"/>
        <pc:sldMkLst>
          <pc:docMk/>
          <pc:sldMk cId="2097975976" sldId="354"/>
        </pc:sldMkLst>
        <pc:spChg chg="del">
          <ac:chgData name="Gordon Watts" userId="a0850f2b96f54c79" providerId="LiveId" clId="{18E4132A-D856-464F-A8A5-4E4BC784F739}" dt="2020-09-08T01:44:47.761" v="1517" actId="478"/>
          <ac:spMkLst>
            <pc:docMk/>
            <pc:sldMk cId="2097975976" sldId="354"/>
            <ac:spMk id="11" creationId="{0B9EF3C7-EC07-416B-A20F-847429915B20}"/>
          </ac:spMkLst>
        </pc:spChg>
        <pc:spChg chg="mod">
          <ac:chgData name="Gordon Watts" userId="a0850f2b96f54c79" providerId="LiveId" clId="{18E4132A-D856-464F-A8A5-4E4BC784F739}" dt="2020-09-08T01:45:20.970" v="1571" actId="14100"/>
          <ac:spMkLst>
            <pc:docMk/>
            <pc:sldMk cId="2097975976" sldId="354"/>
            <ac:spMk id="12" creationId="{C613C614-82D2-48D0-9E9C-E0E7E745E976}"/>
          </ac:spMkLst>
        </pc:spChg>
        <pc:spChg chg="mod">
          <ac:chgData name="Gordon Watts" userId="a0850f2b96f54c79" providerId="LiveId" clId="{18E4132A-D856-464F-A8A5-4E4BC784F739}" dt="2020-09-08T01:45:28.589" v="1573" actId="1076"/>
          <ac:spMkLst>
            <pc:docMk/>
            <pc:sldMk cId="2097975976" sldId="354"/>
            <ac:spMk id="13" creationId="{B7FAA4C6-5BDF-46D7-9511-C11CA4342749}"/>
          </ac:spMkLst>
        </pc:spChg>
        <pc:spChg chg="add mod">
          <ac:chgData name="Gordon Watts" userId="a0850f2b96f54c79" providerId="LiveId" clId="{18E4132A-D856-464F-A8A5-4E4BC784F739}" dt="2020-09-08T01:44:55.859" v="1518" actId="1076"/>
          <ac:spMkLst>
            <pc:docMk/>
            <pc:sldMk cId="2097975976" sldId="354"/>
            <ac:spMk id="14" creationId="{C2920A95-0131-40E2-BC62-EE9CEB1D3731}"/>
          </ac:spMkLst>
        </pc:spChg>
        <pc:spChg chg="del">
          <ac:chgData name="Gordon Watts" userId="a0850f2b96f54c79" providerId="LiveId" clId="{18E4132A-D856-464F-A8A5-4E4BC784F739}" dt="2020-09-08T01:44:14.606" v="1512" actId="478"/>
          <ac:spMkLst>
            <pc:docMk/>
            <pc:sldMk cId="2097975976" sldId="354"/>
            <ac:spMk id="15" creationId="{56D0AB89-8523-4239-93B8-1CA7E5BDD87A}"/>
          </ac:spMkLst>
        </pc:spChg>
        <pc:spChg chg="add mod">
          <ac:chgData name="Gordon Watts" userId="a0850f2b96f54c79" providerId="LiveId" clId="{18E4132A-D856-464F-A8A5-4E4BC784F739}" dt="2020-09-08T02:43:45.443" v="1720" actId="207"/>
          <ac:spMkLst>
            <pc:docMk/>
            <pc:sldMk cId="2097975976" sldId="354"/>
            <ac:spMk id="16" creationId="{4C91940A-F085-40D0-BE39-A41D83269936}"/>
          </ac:spMkLst>
        </pc:spChg>
      </pc:sldChg>
      <pc:sldChg chg="add del">
        <pc:chgData name="Gordon Watts" userId="a0850f2b96f54c79" providerId="LiveId" clId="{18E4132A-D856-464F-A8A5-4E4BC784F739}" dt="2020-09-08T01:44:03.363" v="1508" actId="47"/>
        <pc:sldMkLst>
          <pc:docMk/>
          <pc:sldMk cId="3814128390" sldId="354"/>
        </pc:sldMkLst>
      </pc:sldChg>
      <pc:sldChg chg="addSp delSp modSp add mod">
        <pc:chgData name="Gordon Watts" userId="a0850f2b96f54c79" providerId="LiveId" clId="{18E4132A-D856-464F-A8A5-4E4BC784F739}" dt="2020-09-08T02:45:17.410" v="1817" actId="20577"/>
        <pc:sldMkLst>
          <pc:docMk/>
          <pc:sldMk cId="3526168343" sldId="355"/>
        </pc:sldMkLst>
        <pc:spChg chg="add mod">
          <ac:chgData name="Gordon Watts" userId="a0850f2b96f54c79" providerId="LiveId" clId="{18E4132A-D856-464F-A8A5-4E4BC784F739}" dt="2020-09-08T02:44:51.455" v="1730" actId="14100"/>
          <ac:spMkLst>
            <pc:docMk/>
            <pc:sldMk cId="3526168343" sldId="355"/>
            <ac:spMk id="6" creationId="{572524FC-4198-4599-9635-3288FD72C505}"/>
          </ac:spMkLst>
        </pc:spChg>
        <pc:spChg chg="add mod">
          <ac:chgData name="Gordon Watts" userId="a0850f2b96f54c79" providerId="LiveId" clId="{18E4132A-D856-464F-A8A5-4E4BC784F739}" dt="2020-09-08T02:45:17.410" v="1817" actId="20577"/>
          <ac:spMkLst>
            <pc:docMk/>
            <pc:sldMk cId="3526168343" sldId="355"/>
            <ac:spMk id="7" creationId="{008013AE-ED91-44FA-BED8-31C48313C1B9}"/>
          </ac:spMkLst>
        </pc:spChg>
        <pc:spChg chg="add mod">
          <ac:chgData name="Gordon Watts" userId="a0850f2b96f54c79" providerId="LiveId" clId="{18E4132A-D856-464F-A8A5-4E4BC784F739}" dt="2020-09-08T02:44:39.937" v="1727" actId="207"/>
          <ac:spMkLst>
            <pc:docMk/>
            <pc:sldMk cId="3526168343" sldId="355"/>
            <ac:spMk id="11" creationId="{AAB72C02-DA91-4FFD-9E08-D1559FA5FAFB}"/>
          </ac:spMkLst>
        </pc:spChg>
        <pc:spChg chg="del">
          <ac:chgData name="Gordon Watts" userId="a0850f2b96f54c79" providerId="LiveId" clId="{18E4132A-D856-464F-A8A5-4E4BC784F739}" dt="2020-09-08T02:44:18.375" v="1722" actId="478"/>
          <ac:spMkLst>
            <pc:docMk/>
            <pc:sldMk cId="3526168343" sldId="355"/>
            <ac:spMk id="16" creationId="{4C91940A-F085-40D0-BE39-A41D83269936}"/>
          </ac:spMkLst>
        </pc:spChg>
      </pc:sldChg>
      <pc:sldChg chg="add del">
        <pc:chgData name="Gordon Watts" userId="a0850f2b96f54c79" providerId="LiveId" clId="{18E4132A-D856-464F-A8A5-4E4BC784F739}" dt="2020-09-08T03:34:55.700" v="3926" actId="47"/>
        <pc:sldMkLst>
          <pc:docMk/>
          <pc:sldMk cId="1671547555" sldId="356"/>
        </pc:sldMkLst>
      </pc:sldChg>
      <pc:sldChg chg="modSp add mod">
        <pc:chgData name="Gordon Watts" userId="a0850f2b96f54c79" providerId="LiveId" clId="{18E4132A-D856-464F-A8A5-4E4BC784F739}" dt="2020-09-08T03:21:38.785" v="3492" actId="1076"/>
        <pc:sldMkLst>
          <pc:docMk/>
          <pc:sldMk cId="1372389646" sldId="357"/>
        </pc:sldMkLst>
        <pc:spChg chg="mod">
          <ac:chgData name="Gordon Watts" userId="a0850f2b96f54c79" providerId="LiveId" clId="{18E4132A-D856-464F-A8A5-4E4BC784F739}" dt="2020-09-08T03:21:38.785" v="3492" actId="1076"/>
          <ac:spMkLst>
            <pc:docMk/>
            <pc:sldMk cId="1372389646" sldId="357"/>
            <ac:spMk id="7" creationId="{A55E7D24-7F7D-4A3A-BE61-027AAB8AFA92}"/>
          </ac:spMkLst>
        </pc:spChg>
        <pc:spChg chg="mod">
          <ac:chgData name="Gordon Watts" userId="a0850f2b96f54c79" providerId="LiveId" clId="{18E4132A-D856-464F-A8A5-4E4BC784F739}" dt="2020-09-08T03:21:29.056" v="3488" actId="20577"/>
          <ac:spMkLst>
            <pc:docMk/>
            <pc:sldMk cId="1372389646" sldId="357"/>
            <ac:spMk id="9" creationId="{341E5EAD-3581-44C5-90BC-F739248A908A}"/>
          </ac:spMkLst>
        </pc:spChg>
        <pc:spChg chg="mod">
          <ac:chgData name="Gordon Watts" userId="a0850f2b96f54c79" providerId="LiveId" clId="{18E4132A-D856-464F-A8A5-4E4BC784F739}" dt="2020-09-08T03:21:38.785" v="3492" actId="1076"/>
          <ac:spMkLst>
            <pc:docMk/>
            <pc:sldMk cId="1372389646" sldId="357"/>
            <ac:spMk id="10" creationId="{B478FE70-9D33-4B29-B418-1B0ED99ECB87}"/>
          </ac:spMkLst>
        </pc:spChg>
        <pc:spChg chg="mod">
          <ac:chgData name="Gordon Watts" userId="a0850f2b96f54c79" providerId="LiveId" clId="{18E4132A-D856-464F-A8A5-4E4BC784F739}" dt="2020-09-08T03:21:16.617" v="3408" actId="20577"/>
          <ac:spMkLst>
            <pc:docMk/>
            <pc:sldMk cId="1372389646" sldId="357"/>
            <ac:spMk id="12" creationId="{5BF7C20C-EB72-42A5-8BF4-1507D22E6673}"/>
          </ac:spMkLst>
        </pc:spChg>
      </pc:sldChg>
      <pc:sldChg chg="addSp modSp new mod">
        <pc:chgData name="Gordon Watts" userId="a0850f2b96f54c79" providerId="LiveId" clId="{18E4132A-D856-464F-A8A5-4E4BC784F739}" dt="2020-09-08T03:09:40.542" v="3405" actId="1076"/>
        <pc:sldMkLst>
          <pc:docMk/>
          <pc:sldMk cId="2556048545" sldId="358"/>
        </pc:sldMkLst>
        <pc:spChg chg="mod">
          <ac:chgData name="Gordon Watts" userId="a0850f2b96f54c79" providerId="LiveId" clId="{18E4132A-D856-464F-A8A5-4E4BC784F739}" dt="2020-09-08T02:55:18.237" v="2434" actId="20577"/>
          <ac:spMkLst>
            <pc:docMk/>
            <pc:sldMk cId="2556048545" sldId="358"/>
            <ac:spMk id="2" creationId="{B50F26AA-125E-4C79-9BA6-FC2B861009E7}"/>
          </ac:spMkLst>
        </pc:spChg>
        <pc:spChg chg="add mod">
          <ac:chgData name="Gordon Watts" userId="a0850f2b96f54c79" providerId="LiveId" clId="{18E4132A-D856-464F-A8A5-4E4BC784F739}" dt="2020-09-08T02:57:47.257" v="2826" actId="115"/>
          <ac:spMkLst>
            <pc:docMk/>
            <pc:sldMk cId="2556048545" sldId="358"/>
            <ac:spMk id="5" creationId="{159F71A6-6EB5-4A82-9116-0A60032938BF}"/>
          </ac:spMkLst>
        </pc:spChg>
        <pc:spChg chg="add mod">
          <ac:chgData name="Gordon Watts" userId="a0850f2b96f54c79" providerId="LiveId" clId="{18E4132A-D856-464F-A8A5-4E4BC784F739}" dt="2020-09-08T02:57:43.753" v="2825" actId="115"/>
          <ac:spMkLst>
            <pc:docMk/>
            <pc:sldMk cId="2556048545" sldId="358"/>
            <ac:spMk id="6" creationId="{CC104A59-5A8B-4549-9132-104FB8C4A489}"/>
          </ac:spMkLst>
        </pc:spChg>
        <pc:spChg chg="add mod">
          <ac:chgData name="Gordon Watts" userId="a0850f2b96f54c79" providerId="LiveId" clId="{18E4132A-D856-464F-A8A5-4E4BC784F739}" dt="2020-09-08T02:57:52.052" v="2827" actId="1076"/>
          <ac:spMkLst>
            <pc:docMk/>
            <pc:sldMk cId="2556048545" sldId="358"/>
            <ac:spMk id="7" creationId="{B68B302D-A07D-4BF0-8C8A-1F31A19C97FE}"/>
          </ac:spMkLst>
        </pc:spChg>
        <pc:spChg chg="add mod">
          <ac:chgData name="Gordon Watts" userId="a0850f2b96f54c79" providerId="LiveId" clId="{18E4132A-D856-464F-A8A5-4E4BC784F739}" dt="2020-09-08T02:58:46.750" v="2832" actId="1076"/>
          <ac:spMkLst>
            <pc:docMk/>
            <pc:sldMk cId="2556048545" sldId="358"/>
            <ac:spMk id="8" creationId="{174658DB-EAF1-4F14-B289-306724BA15E4}"/>
          </ac:spMkLst>
        </pc:spChg>
        <pc:spChg chg="add mod">
          <ac:chgData name="Gordon Watts" userId="a0850f2b96f54c79" providerId="LiveId" clId="{18E4132A-D856-464F-A8A5-4E4BC784F739}" dt="2020-09-08T02:58:54.448" v="2834" actId="1076"/>
          <ac:spMkLst>
            <pc:docMk/>
            <pc:sldMk cId="2556048545" sldId="358"/>
            <ac:spMk id="9" creationId="{52424739-D70F-4F30-B468-9F33FE55091F}"/>
          </ac:spMkLst>
        </pc:spChg>
        <pc:spChg chg="add mod">
          <ac:chgData name="Gordon Watts" userId="a0850f2b96f54c79" providerId="LiveId" clId="{18E4132A-D856-464F-A8A5-4E4BC784F739}" dt="2020-09-08T03:09:40.542" v="3405" actId="1076"/>
          <ac:spMkLst>
            <pc:docMk/>
            <pc:sldMk cId="2556048545" sldId="358"/>
            <ac:spMk id="11" creationId="{CD65AF13-BE26-43C4-9583-81B0E22914D2}"/>
          </ac:spMkLst>
        </pc:spChg>
        <pc:picChg chg="add mod">
          <ac:chgData name="Gordon Watts" userId="a0850f2b96f54c79" providerId="LiveId" clId="{18E4132A-D856-464F-A8A5-4E4BC784F739}" dt="2020-09-08T02:58:38.096" v="2830" actId="1076"/>
          <ac:picMkLst>
            <pc:docMk/>
            <pc:sldMk cId="2556048545" sldId="358"/>
            <ac:picMk id="1026" creationId="{1CB88BF1-C3EF-49BD-87EC-88D1178E7BC8}"/>
          </ac:picMkLst>
        </pc:picChg>
      </pc:sldChg>
      <pc:sldChg chg="addSp delSp modSp new mod">
        <pc:chgData name="Gordon Watts" userId="a0850f2b96f54c79" providerId="LiveId" clId="{18E4132A-D856-464F-A8A5-4E4BC784F739}" dt="2020-09-08T03:27:45.327" v="3925" actId="207"/>
        <pc:sldMkLst>
          <pc:docMk/>
          <pc:sldMk cId="3788036570" sldId="359"/>
        </pc:sldMkLst>
        <pc:spChg chg="mod">
          <ac:chgData name="Gordon Watts" userId="a0850f2b96f54c79" providerId="LiveId" clId="{18E4132A-D856-464F-A8A5-4E4BC784F739}" dt="2020-09-08T03:22:05.351" v="3565" actId="12"/>
          <ac:spMkLst>
            <pc:docMk/>
            <pc:sldMk cId="3788036570" sldId="359"/>
            <ac:spMk id="2" creationId="{F271F404-6C5F-4FC5-8C27-21C302296D5C}"/>
          </ac:spMkLst>
        </pc:spChg>
        <pc:spChg chg="add mod">
          <ac:chgData name="Gordon Watts" userId="a0850f2b96f54c79" providerId="LiveId" clId="{18E4132A-D856-464F-A8A5-4E4BC784F739}" dt="2020-09-08T03:22:01.791" v="3564" actId="20577"/>
          <ac:spMkLst>
            <pc:docMk/>
            <pc:sldMk cId="3788036570" sldId="359"/>
            <ac:spMk id="5" creationId="{EE6B29B6-3A6D-4265-9DAB-9A590F9C04F3}"/>
          </ac:spMkLst>
        </pc:spChg>
        <pc:spChg chg="add mod">
          <ac:chgData name="Gordon Watts" userId="a0850f2b96f54c79" providerId="LiveId" clId="{18E4132A-D856-464F-A8A5-4E4BC784F739}" dt="2020-09-08T03:24:11.213" v="3687" actId="20577"/>
          <ac:spMkLst>
            <pc:docMk/>
            <pc:sldMk cId="3788036570" sldId="359"/>
            <ac:spMk id="6" creationId="{BAEF1610-96EC-4804-8D0F-7F38F0B20246}"/>
          </ac:spMkLst>
        </pc:spChg>
        <pc:spChg chg="add mod">
          <ac:chgData name="Gordon Watts" userId="a0850f2b96f54c79" providerId="LiveId" clId="{18E4132A-D856-464F-A8A5-4E4BC784F739}" dt="2020-09-08T03:22:37.029" v="3611" actId="1076"/>
          <ac:spMkLst>
            <pc:docMk/>
            <pc:sldMk cId="3788036570" sldId="359"/>
            <ac:spMk id="7" creationId="{E90F7938-5EDF-441C-B848-9A2DB1BCF5E2}"/>
          </ac:spMkLst>
        </pc:spChg>
        <pc:spChg chg="add del mod">
          <ac:chgData name="Gordon Watts" userId="a0850f2b96f54c79" providerId="LiveId" clId="{18E4132A-D856-464F-A8A5-4E4BC784F739}" dt="2020-09-08T03:24:13.508" v="3688" actId="478"/>
          <ac:spMkLst>
            <pc:docMk/>
            <pc:sldMk cId="3788036570" sldId="359"/>
            <ac:spMk id="8" creationId="{D65B55B2-1015-4B56-8D99-84746B75800D}"/>
          </ac:spMkLst>
        </pc:spChg>
        <pc:spChg chg="add mod">
          <ac:chgData name="Gordon Watts" userId="a0850f2b96f54c79" providerId="LiveId" clId="{18E4132A-D856-464F-A8A5-4E4BC784F739}" dt="2020-09-08T03:25:49.294" v="3746" actId="20577"/>
          <ac:spMkLst>
            <pc:docMk/>
            <pc:sldMk cId="3788036570" sldId="359"/>
            <ac:spMk id="11" creationId="{51AC4059-71D2-41E5-A2AD-CEF9DDBC05E6}"/>
          </ac:spMkLst>
        </pc:spChg>
        <pc:spChg chg="add mod">
          <ac:chgData name="Gordon Watts" userId="a0850f2b96f54c79" providerId="LiveId" clId="{18E4132A-D856-464F-A8A5-4E4BC784F739}" dt="2020-09-08T03:26:33.259" v="3775" actId="20577"/>
          <ac:spMkLst>
            <pc:docMk/>
            <pc:sldMk cId="3788036570" sldId="359"/>
            <ac:spMk id="15" creationId="{A1014424-C5B6-4C0F-8543-BAA25686BE6B}"/>
          </ac:spMkLst>
        </pc:spChg>
        <pc:spChg chg="add mod">
          <ac:chgData name="Gordon Watts" userId="a0850f2b96f54c79" providerId="LiveId" clId="{18E4132A-D856-464F-A8A5-4E4BC784F739}" dt="2020-09-08T03:27:27.863" v="3912" actId="14100"/>
          <ac:spMkLst>
            <pc:docMk/>
            <pc:sldMk cId="3788036570" sldId="359"/>
            <ac:spMk id="20" creationId="{7469E8A3-8201-4DF2-8FB9-ACD27B34C58B}"/>
          </ac:spMkLst>
        </pc:spChg>
        <pc:spChg chg="add mod">
          <ac:chgData name="Gordon Watts" userId="a0850f2b96f54c79" providerId="LiveId" clId="{18E4132A-D856-464F-A8A5-4E4BC784F739}" dt="2020-09-08T03:27:45.327" v="3925" actId="207"/>
          <ac:spMkLst>
            <pc:docMk/>
            <pc:sldMk cId="3788036570" sldId="359"/>
            <ac:spMk id="21" creationId="{D9061C86-7B70-478F-BE13-6CD5965A0CC6}"/>
          </ac:spMkLst>
        </pc:spChg>
        <pc:picChg chg="add mod">
          <ac:chgData name="Gordon Watts" userId="a0850f2b96f54c79" providerId="LiveId" clId="{18E4132A-D856-464F-A8A5-4E4BC784F739}" dt="2020-09-08T03:25:34.558" v="3691" actId="1076"/>
          <ac:picMkLst>
            <pc:docMk/>
            <pc:sldMk cId="3788036570" sldId="359"/>
            <ac:picMk id="10" creationId="{8B3EEE0C-CA62-472D-8E00-63602E58F7BA}"/>
          </ac:picMkLst>
        </pc:picChg>
        <pc:picChg chg="add del">
          <ac:chgData name="Gordon Watts" userId="a0850f2b96f54c79" providerId="LiveId" clId="{18E4132A-D856-464F-A8A5-4E4BC784F739}" dt="2020-09-08T03:23:12.790" v="3656"/>
          <ac:picMkLst>
            <pc:docMk/>
            <pc:sldMk cId="3788036570" sldId="359"/>
            <ac:picMk id="2050" creationId="{3968BCCF-C996-405B-B342-9B01EF425C8A}"/>
          </ac:picMkLst>
        </pc:picChg>
        <pc:picChg chg="add del mod">
          <ac:chgData name="Gordon Watts" userId="a0850f2b96f54c79" providerId="LiveId" clId="{18E4132A-D856-464F-A8A5-4E4BC784F739}" dt="2020-09-08T03:24:01.751" v="3664" actId="478"/>
          <ac:picMkLst>
            <pc:docMk/>
            <pc:sldMk cId="3788036570" sldId="359"/>
            <ac:picMk id="2052" creationId="{B28A5FA3-0629-4ED6-91A9-7C7AE895E290}"/>
          </ac:picMkLst>
        </pc:picChg>
        <pc:cxnChg chg="add mod">
          <ac:chgData name="Gordon Watts" userId="a0850f2b96f54c79" providerId="LiveId" clId="{18E4132A-D856-464F-A8A5-4E4BC784F739}" dt="2020-09-08T03:26:17.624" v="3748" actId="14100"/>
          <ac:cxnSpMkLst>
            <pc:docMk/>
            <pc:sldMk cId="3788036570" sldId="359"/>
            <ac:cxnSpMk id="13" creationId="{84D10913-1935-45D3-91A9-244D7FB57889}"/>
          </ac:cxnSpMkLst>
        </pc:cxnChg>
        <pc:cxnChg chg="add mod">
          <ac:chgData name="Gordon Watts" userId="a0850f2b96f54c79" providerId="LiveId" clId="{18E4132A-D856-464F-A8A5-4E4BC784F739}" dt="2020-09-08T03:26:44.106" v="3778" actId="14100"/>
          <ac:cxnSpMkLst>
            <pc:docMk/>
            <pc:sldMk cId="3788036570" sldId="359"/>
            <ac:cxnSpMk id="19" creationId="{308C74D9-FC49-451D-BC5C-DEA8BADBC731}"/>
          </ac:cxnSpMkLst>
        </pc:cxnChg>
      </pc:sldChg>
      <pc:sldChg chg="modSp new mod">
        <pc:chgData name="Gordon Watts" userId="a0850f2b96f54c79" providerId="LiveId" clId="{18E4132A-D856-464F-A8A5-4E4BC784F739}" dt="2020-09-08T03:41:16.468" v="4729" actId="20577"/>
        <pc:sldMkLst>
          <pc:docMk/>
          <pc:sldMk cId="2160680735" sldId="360"/>
        </pc:sldMkLst>
        <pc:spChg chg="mod">
          <ac:chgData name="Gordon Watts" userId="a0850f2b96f54c79" providerId="LiveId" clId="{18E4132A-D856-464F-A8A5-4E4BC784F739}" dt="2020-09-08T03:41:16.468" v="4729" actId="20577"/>
          <ac:spMkLst>
            <pc:docMk/>
            <pc:sldMk cId="2160680735" sldId="360"/>
            <ac:spMk id="2" creationId="{897D16A7-8B4A-422C-83C4-A3FB7596BD70}"/>
          </ac:spMkLst>
        </pc:spChg>
      </pc:sldChg>
      <pc:sldChg chg="add del">
        <pc:chgData name="Gordon Watts" userId="a0850f2b96f54c79" providerId="LiveId" clId="{18E4132A-D856-464F-A8A5-4E4BC784F739}" dt="2020-09-08T03:38:43.510" v="4521" actId="47"/>
        <pc:sldMkLst>
          <pc:docMk/>
          <pc:sldMk cId="2297045399" sldId="360"/>
        </pc:sldMkLst>
      </pc:sldChg>
      <pc:sldChg chg="addSp modSp new mod">
        <pc:chgData name="Gordon Watts" userId="a0850f2b96f54c79" providerId="LiveId" clId="{18E4132A-D856-464F-A8A5-4E4BC784F739}" dt="2020-09-08T03:54:03.826" v="4914" actId="14100"/>
        <pc:sldMkLst>
          <pc:docMk/>
          <pc:sldMk cId="3203366428" sldId="361"/>
        </pc:sldMkLst>
        <pc:spChg chg="mod">
          <ac:chgData name="Gordon Watts" userId="a0850f2b96f54c79" providerId="LiveId" clId="{18E4132A-D856-464F-A8A5-4E4BC784F739}" dt="2020-09-08T03:51:41.416" v="4784" actId="20577"/>
          <ac:spMkLst>
            <pc:docMk/>
            <pc:sldMk cId="3203366428" sldId="361"/>
            <ac:spMk id="2" creationId="{86AAB414-366A-4F60-AA30-5BE838DCFF56}"/>
          </ac:spMkLst>
        </pc:spChg>
        <pc:spChg chg="add mod">
          <ac:chgData name="Gordon Watts" userId="a0850f2b96f54c79" providerId="LiveId" clId="{18E4132A-D856-464F-A8A5-4E4BC784F739}" dt="2020-09-08T03:53:15.339" v="4867" actId="1076"/>
          <ac:spMkLst>
            <pc:docMk/>
            <pc:sldMk cId="3203366428" sldId="361"/>
            <ac:spMk id="7" creationId="{BFB4CCD5-0965-42EE-B904-6338D15BDBA0}"/>
          </ac:spMkLst>
        </pc:spChg>
        <pc:spChg chg="add mod">
          <ac:chgData name="Gordon Watts" userId="a0850f2b96f54c79" providerId="LiveId" clId="{18E4132A-D856-464F-A8A5-4E4BC784F739}" dt="2020-09-08T03:53:18.211" v="4868" actId="1076"/>
          <ac:spMkLst>
            <pc:docMk/>
            <pc:sldMk cId="3203366428" sldId="361"/>
            <ac:spMk id="11" creationId="{C9156521-C0B0-41BF-AB85-38DB1C378293}"/>
          </ac:spMkLst>
        </pc:spChg>
        <pc:spChg chg="add mod">
          <ac:chgData name="Gordon Watts" userId="a0850f2b96f54c79" providerId="LiveId" clId="{18E4132A-D856-464F-A8A5-4E4BC784F739}" dt="2020-09-08T03:53:51.419" v="4911" actId="20577"/>
          <ac:spMkLst>
            <pc:docMk/>
            <pc:sldMk cId="3203366428" sldId="361"/>
            <ac:spMk id="15" creationId="{8E52CD2D-980A-456E-8C24-06DCFBBF78BE}"/>
          </ac:spMkLst>
        </pc:spChg>
        <pc:picChg chg="add mod">
          <ac:chgData name="Gordon Watts" userId="a0850f2b96f54c79" providerId="LiveId" clId="{18E4132A-D856-464F-A8A5-4E4BC784F739}" dt="2020-09-08T03:52:42.392" v="4827" actId="1076"/>
          <ac:picMkLst>
            <pc:docMk/>
            <pc:sldMk cId="3203366428" sldId="361"/>
            <ac:picMk id="6" creationId="{C461F6B4-D30E-4DC4-A68C-41CAB3237761}"/>
          </ac:picMkLst>
        </pc:picChg>
        <pc:cxnChg chg="add mod">
          <ac:chgData name="Gordon Watts" userId="a0850f2b96f54c79" providerId="LiveId" clId="{18E4132A-D856-464F-A8A5-4E4BC784F739}" dt="2020-09-08T03:53:15.339" v="4867" actId="1076"/>
          <ac:cxnSpMkLst>
            <pc:docMk/>
            <pc:sldMk cId="3203366428" sldId="361"/>
            <ac:cxnSpMk id="9" creationId="{3C688CC4-32F8-4F27-8486-7B4F9849496F}"/>
          </ac:cxnSpMkLst>
        </pc:cxnChg>
        <pc:cxnChg chg="add">
          <ac:chgData name="Gordon Watts" userId="a0850f2b96f54c79" providerId="LiveId" clId="{18E4132A-D856-464F-A8A5-4E4BC784F739}" dt="2020-09-08T03:53:24.963" v="4869" actId="11529"/>
          <ac:cxnSpMkLst>
            <pc:docMk/>
            <pc:sldMk cId="3203366428" sldId="361"/>
            <ac:cxnSpMk id="13" creationId="{13E8A580-1229-4C85-B5CB-D001F399AC88}"/>
          </ac:cxnSpMkLst>
        </pc:cxnChg>
        <pc:cxnChg chg="add mod">
          <ac:chgData name="Gordon Watts" userId="a0850f2b96f54c79" providerId="LiveId" clId="{18E4132A-D856-464F-A8A5-4E4BC784F739}" dt="2020-09-08T03:54:03.826" v="4914" actId="14100"/>
          <ac:cxnSpMkLst>
            <pc:docMk/>
            <pc:sldMk cId="3203366428" sldId="361"/>
            <ac:cxnSpMk id="16" creationId="{978D1F81-E673-400C-AA84-33751EDF7F35}"/>
          </ac:cxnSpMkLst>
        </pc:cxnChg>
      </pc:sldChg>
      <pc:sldChg chg="addSp modSp new mod">
        <pc:chgData name="Gordon Watts" userId="a0850f2b96f54c79" providerId="LiveId" clId="{18E4132A-D856-464F-A8A5-4E4BC784F739}" dt="2020-09-08T03:57:13.095" v="5050" actId="11529"/>
        <pc:sldMkLst>
          <pc:docMk/>
          <pc:sldMk cId="1636433575" sldId="362"/>
        </pc:sldMkLst>
        <pc:spChg chg="mod">
          <ac:chgData name="Gordon Watts" userId="a0850f2b96f54c79" providerId="LiveId" clId="{18E4132A-D856-464F-A8A5-4E4BC784F739}" dt="2020-09-08T03:54:33.742" v="4918" actId="20577"/>
          <ac:spMkLst>
            <pc:docMk/>
            <pc:sldMk cId="1636433575" sldId="362"/>
            <ac:spMk id="2" creationId="{CDDA79FD-02D2-42E3-AF08-23107AB27651}"/>
          </ac:spMkLst>
        </pc:spChg>
        <pc:spChg chg="add">
          <ac:chgData name="Gordon Watts" userId="a0850f2b96f54c79" providerId="LiveId" clId="{18E4132A-D856-464F-A8A5-4E4BC784F739}" dt="2020-09-08T03:54:59.893" v="4922" actId="11529"/>
          <ac:spMkLst>
            <pc:docMk/>
            <pc:sldMk cId="1636433575" sldId="362"/>
            <ac:spMk id="7" creationId="{637EC1D4-6201-44A2-8182-3E5A813397AF}"/>
          </ac:spMkLst>
        </pc:spChg>
        <pc:spChg chg="add mod">
          <ac:chgData name="Gordon Watts" userId="a0850f2b96f54c79" providerId="LiveId" clId="{18E4132A-D856-464F-A8A5-4E4BC784F739}" dt="2020-09-08T03:55:18.798" v="4988" actId="1076"/>
          <ac:spMkLst>
            <pc:docMk/>
            <pc:sldMk cId="1636433575" sldId="362"/>
            <ac:spMk id="8" creationId="{7177F552-3FFA-4334-8C4F-E4C002576949}"/>
          </ac:spMkLst>
        </pc:spChg>
        <pc:spChg chg="add mod">
          <ac:chgData name="Gordon Watts" userId="a0850f2b96f54c79" providerId="LiveId" clId="{18E4132A-D856-464F-A8A5-4E4BC784F739}" dt="2020-09-08T03:56:48.330" v="5049" actId="1076"/>
          <ac:spMkLst>
            <pc:docMk/>
            <pc:sldMk cId="1636433575" sldId="362"/>
            <ac:spMk id="9" creationId="{006D66F5-6046-4348-B807-779208F1F978}"/>
          </ac:spMkLst>
        </pc:spChg>
        <pc:picChg chg="add mod">
          <ac:chgData name="Gordon Watts" userId="a0850f2b96f54c79" providerId="LiveId" clId="{18E4132A-D856-464F-A8A5-4E4BC784F739}" dt="2020-09-08T03:54:43.578" v="4921" actId="1076"/>
          <ac:picMkLst>
            <pc:docMk/>
            <pc:sldMk cId="1636433575" sldId="362"/>
            <ac:picMk id="6" creationId="{788E5542-D7A6-4614-8529-500A3ADAF707}"/>
          </ac:picMkLst>
        </pc:picChg>
        <pc:cxnChg chg="add">
          <ac:chgData name="Gordon Watts" userId="a0850f2b96f54c79" providerId="LiveId" clId="{18E4132A-D856-464F-A8A5-4E4BC784F739}" dt="2020-09-08T03:57:13.095" v="5050" actId="11529"/>
          <ac:cxnSpMkLst>
            <pc:docMk/>
            <pc:sldMk cId="1636433575" sldId="362"/>
            <ac:cxnSpMk id="11" creationId="{1521D7BC-897B-46B9-9775-CC8C81BA9E50}"/>
          </ac:cxnSpMkLst>
        </pc:cxnChg>
      </pc:sldChg>
      <pc:sldChg chg="addSp delSp modSp new mod">
        <pc:chgData name="Gordon Watts" userId="a0850f2b96f54c79" providerId="LiveId" clId="{18E4132A-D856-464F-A8A5-4E4BC784F739}" dt="2020-09-08T03:58:55.398" v="5170" actId="20577"/>
        <pc:sldMkLst>
          <pc:docMk/>
          <pc:sldMk cId="3638491101" sldId="363"/>
        </pc:sldMkLst>
        <pc:spChg chg="mod">
          <ac:chgData name="Gordon Watts" userId="a0850f2b96f54c79" providerId="LiveId" clId="{18E4132A-D856-464F-A8A5-4E4BC784F739}" dt="2020-09-08T03:57:45.534" v="5057" actId="20577"/>
          <ac:spMkLst>
            <pc:docMk/>
            <pc:sldMk cId="3638491101" sldId="363"/>
            <ac:spMk id="2" creationId="{733F1A21-980E-4FD2-A29A-C69A4A17EF80}"/>
          </ac:spMkLst>
        </pc:spChg>
        <pc:spChg chg="add del mod">
          <ac:chgData name="Gordon Watts" userId="a0850f2b96f54c79" providerId="LiveId" clId="{18E4132A-D856-464F-A8A5-4E4BC784F739}" dt="2020-09-08T03:57:59.465" v="5065"/>
          <ac:spMkLst>
            <pc:docMk/>
            <pc:sldMk cId="3638491101" sldId="363"/>
            <ac:spMk id="7" creationId="{69A94811-EFCA-4F11-A7C8-0E5B9DB6DAED}"/>
          </ac:spMkLst>
        </pc:spChg>
        <pc:spChg chg="add mod">
          <ac:chgData name="Gordon Watts" userId="a0850f2b96f54c79" providerId="LiveId" clId="{18E4132A-D856-464F-A8A5-4E4BC784F739}" dt="2020-09-08T03:58:17.467" v="5135" actId="20577"/>
          <ac:spMkLst>
            <pc:docMk/>
            <pc:sldMk cId="3638491101" sldId="363"/>
            <ac:spMk id="8" creationId="{37DD2BCD-C4A8-4457-BF69-44E387F918AB}"/>
          </ac:spMkLst>
        </pc:spChg>
        <pc:spChg chg="add mod">
          <ac:chgData name="Gordon Watts" userId="a0850f2b96f54c79" providerId="LiveId" clId="{18E4132A-D856-464F-A8A5-4E4BC784F739}" dt="2020-09-08T03:58:55.398" v="5170" actId="20577"/>
          <ac:spMkLst>
            <pc:docMk/>
            <pc:sldMk cId="3638491101" sldId="363"/>
            <ac:spMk id="14" creationId="{AE14EF42-E80F-410A-8F80-710BAEAB85A3}"/>
          </ac:spMkLst>
        </pc:spChg>
        <pc:picChg chg="add mod">
          <ac:chgData name="Gordon Watts" userId="a0850f2b96f54c79" providerId="LiveId" clId="{18E4132A-D856-464F-A8A5-4E4BC784F739}" dt="2020-09-08T03:57:50.511" v="5058" actId="1076"/>
          <ac:picMkLst>
            <pc:docMk/>
            <pc:sldMk cId="3638491101" sldId="363"/>
            <ac:picMk id="6" creationId="{507D5F01-90D4-462A-AFC0-4176462269F7}"/>
          </ac:picMkLst>
        </pc:picChg>
        <pc:cxnChg chg="add del mod">
          <ac:chgData name="Gordon Watts" userId="a0850f2b96f54c79" providerId="LiveId" clId="{18E4132A-D856-464F-A8A5-4E4BC784F739}" dt="2020-09-08T03:58:25.799" v="5137" actId="11529"/>
          <ac:cxnSpMkLst>
            <pc:docMk/>
            <pc:sldMk cId="3638491101" sldId="363"/>
            <ac:cxnSpMk id="10" creationId="{4C050D65-6BF6-4293-AED2-C4E8F9242934}"/>
          </ac:cxnSpMkLst>
        </pc:cxnChg>
        <pc:cxnChg chg="add">
          <ac:chgData name="Gordon Watts" userId="a0850f2b96f54c79" providerId="LiveId" clId="{18E4132A-D856-464F-A8A5-4E4BC784F739}" dt="2020-09-08T03:58:32.544" v="5138" actId="11529"/>
          <ac:cxnSpMkLst>
            <pc:docMk/>
            <pc:sldMk cId="3638491101" sldId="363"/>
            <ac:cxnSpMk id="12" creationId="{C98BB5E1-04EB-4209-BBFC-E9ED492D440F}"/>
          </ac:cxnSpMkLst>
        </pc:cxnChg>
        <pc:cxnChg chg="add mod">
          <ac:chgData name="Gordon Watts" userId="a0850f2b96f54c79" providerId="LiveId" clId="{18E4132A-D856-464F-A8A5-4E4BC784F739}" dt="2020-09-08T03:58:55.398" v="5170" actId="20577"/>
          <ac:cxnSpMkLst>
            <pc:docMk/>
            <pc:sldMk cId="3638491101" sldId="363"/>
            <ac:cxnSpMk id="15" creationId="{670E9D3E-CDED-4B67-925F-5ED32D9FAD2E}"/>
          </ac:cxnSpMkLst>
        </pc:cxnChg>
      </pc:sldChg>
      <pc:sldChg chg="addSp modSp new mod">
        <pc:chgData name="Gordon Watts" userId="a0850f2b96f54c79" providerId="LiveId" clId="{18E4132A-D856-464F-A8A5-4E4BC784F739}" dt="2020-09-08T04:00:21.981" v="5222" actId="20577"/>
        <pc:sldMkLst>
          <pc:docMk/>
          <pc:sldMk cId="35864138" sldId="364"/>
        </pc:sldMkLst>
        <pc:spChg chg="mod">
          <ac:chgData name="Gordon Watts" userId="a0850f2b96f54c79" providerId="LiveId" clId="{18E4132A-D856-464F-A8A5-4E4BC784F739}" dt="2020-09-08T03:59:22.226" v="5174" actId="20577"/>
          <ac:spMkLst>
            <pc:docMk/>
            <pc:sldMk cId="35864138" sldId="364"/>
            <ac:spMk id="2" creationId="{EDD78113-C5F1-465B-9B5F-BFC586348683}"/>
          </ac:spMkLst>
        </pc:spChg>
        <pc:spChg chg="add mod">
          <ac:chgData name="Gordon Watts" userId="a0850f2b96f54c79" providerId="LiveId" clId="{18E4132A-D856-464F-A8A5-4E4BC784F739}" dt="2020-09-08T03:59:47.491" v="5193" actId="1076"/>
          <ac:spMkLst>
            <pc:docMk/>
            <pc:sldMk cId="35864138" sldId="364"/>
            <ac:spMk id="7" creationId="{06902D3A-9866-46DC-B541-36D20A95E46A}"/>
          </ac:spMkLst>
        </pc:spChg>
        <pc:spChg chg="add mod">
          <ac:chgData name="Gordon Watts" userId="a0850f2b96f54c79" providerId="LiveId" clId="{18E4132A-D856-464F-A8A5-4E4BC784F739}" dt="2020-09-08T04:00:21.981" v="5222" actId="20577"/>
          <ac:spMkLst>
            <pc:docMk/>
            <pc:sldMk cId="35864138" sldId="364"/>
            <ac:spMk id="13" creationId="{57607E59-3BC4-44FE-832E-4E87C416A549}"/>
          </ac:spMkLst>
        </pc:spChg>
        <pc:picChg chg="add mod">
          <ac:chgData name="Gordon Watts" userId="a0850f2b96f54c79" providerId="LiveId" clId="{18E4132A-D856-464F-A8A5-4E4BC784F739}" dt="2020-09-08T03:59:29.491" v="5177" actId="1076"/>
          <ac:picMkLst>
            <pc:docMk/>
            <pc:sldMk cId="35864138" sldId="364"/>
            <ac:picMk id="6" creationId="{52FB6F9E-BAB8-47F5-9834-752EE08D101C}"/>
          </ac:picMkLst>
        </pc:picChg>
        <pc:cxnChg chg="add">
          <ac:chgData name="Gordon Watts" userId="a0850f2b96f54c79" providerId="LiveId" clId="{18E4132A-D856-464F-A8A5-4E4BC784F739}" dt="2020-09-08T03:59:54.363" v="5194" actId="11529"/>
          <ac:cxnSpMkLst>
            <pc:docMk/>
            <pc:sldMk cId="35864138" sldId="364"/>
            <ac:cxnSpMk id="9" creationId="{6F80CA98-A0BE-4D52-822D-868EF97539FE}"/>
          </ac:cxnSpMkLst>
        </pc:cxnChg>
        <pc:cxnChg chg="add">
          <ac:chgData name="Gordon Watts" userId="a0850f2b96f54c79" providerId="LiveId" clId="{18E4132A-D856-464F-A8A5-4E4BC784F739}" dt="2020-09-08T04:00:01.137" v="5195" actId="11529"/>
          <ac:cxnSpMkLst>
            <pc:docMk/>
            <pc:sldMk cId="35864138" sldId="364"/>
            <ac:cxnSpMk id="11" creationId="{951C34A1-1105-4536-BA12-41E12E90B2D5}"/>
          </ac:cxnSpMkLst>
        </pc:cxnChg>
      </pc:sldChg>
      <pc:sldMasterChg chg="addSp modSp mod">
        <pc:chgData name="Gordon Watts" userId="a0850f2b96f54c79" providerId="LiveId" clId="{18E4132A-D856-464F-A8A5-4E4BC784F739}" dt="2020-09-08T01:38:52.295" v="1376" actId="1076"/>
        <pc:sldMasterMkLst>
          <pc:docMk/>
          <pc:sldMasterMk cId="2505770140" sldId="2147483834"/>
        </pc:sldMasterMkLst>
        <pc:picChg chg="add mod">
          <ac:chgData name="Gordon Watts" userId="a0850f2b96f54c79" providerId="LiveId" clId="{18E4132A-D856-464F-A8A5-4E4BC784F739}" dt="2020-09-08T01:38:52.295" v="1376" actId="1076"/>
          <ac:picMkLst>
            <pc:docMk/>
            <pc:sldMasterMk cId="2505770140" sldId="2147483834"/>
            <ac:picMk id="8" creationId="{2E3746F1-595C-4A70-8C50-C17C9CE04523}"/>
          </ac:picMkLst>
        </pc:picChg>
      </pc:sldMasterChg>
    </pc:docChg>
  </pc:docChgLst>
  <pc:docChgLst>
    <pc:chgData name="Gordon Watts" userId="3ca7d6dd59e1d914" providerId="LiveId" clId="{003623D3-BA28-431F-A0D2-DEC5D62DA9B4}"/>
    <pc:docChg chg="modSld">
      <pc:chgData name="Gordon Watts" userId="3ca7d6dd59e1d914" providerId="LiveId" clId="{003623D3-BA28-431F-A0D2-DEC5D62DA9B4}" dt="2020-02-18T16:24:17.592" v="240" actId="20577"/>
      <pc:docMkLst>
        <pc:docMk/>
      </pc:docMkLst>
      <pc:sldChg chg="modSp">
        <pc:chgData name="Gordon Watts" userId="3ca7d6dd59e1d914" providerId="LiveId" clId="{003623D3-BA28-431F-A0D2-DEC5D62DA9B4}" dt="2020-02-18T16:16:38.589" v="8" actId="20577"/>
        <pc:sldMkLst>
          <pc:docMk/>
          <pc:sldMk cId="1303336869" sldId="258"/>
        </pc:sldMkLst>
        <pc:spChg chg="mod">
          <ac:chgData name="Gordon Watts" userId="3ca7d6dd59e1d914" providerId="LiveId" clId="{003623D3-BA28-431F-A0D2-DEC5D62DA9B4}" dt="2020-02-18T16:16:38.589" v="8" actId="20577"/>
          <ac:spMkLst>
            <pc:docMk/>
            <pc:sldMk cId="1303336869" sldId="258"/>
            <ac:spMk id="20" creationId="{9FDBC235-039A-45C3-B7AB-64FD67039A7D}"/>
          </ac:spMkLst>
        </pc:spChg>
      </pc:sldChg>
      <pc:sldChg chg="modSp">
        <pc:chgData name="Gordon Watts" userId="3ca7d6dd59e1d914" providerId="LiveId" clId="{003623D3-BA28-431F-A0D2-DEC5D62DA9B4}" dt="2020-02-18T16:22:49.438" v="236" actId="20577"/>
        <pc:sldMkLst>
          <pc:docMk/>
          <pc:sldMk cId="1175729819" sldId="344"/>
        </pc:sldMkLst>
        <pc:spChg chg="mod">
          <ac:chgData name="Gordon Watts" userId="3ca7d6dd59e1d914" providerId="LiveId" clId="{003623D3-BA28-431F-A0D2-DEC5D62DA9B4}" dt="2020-02-18T16:22:49.438" v="236" actId="20577"/>
          <ac:spMkLst>
            <pc:docMk/>
            <pc:sldMk cId="1175729819" sldId="344"/>
            <ac:spMk id="6" creationId="{82964449-6F34-4399-8172-2266409B8A30}"/>
          </ac:spMkLst>
        </pc:spChg>
        <pc:spChg chg="mod">
          <ac:chgData name="Gordon Watts" userId="3ca7d6dd59e1d914" providerId="LiveId" clId="{003623D3-BA28-431F-A0D2-DEC5D62DA9B4}" dt="2020-02-18T16:22:42.446" v="222" actId="1076"/>
          <ac:spMkLst>
            <pc:docMk/>
            <pc:sldMk cId="1175729819" sldId="344"/>
            <ac:spMk id="13" creationId="{152CD473-56A2-4AB3-B25D-C001072C096D}"/>
          </ac:spMkLst>
        </pc:spChg>
        <pc:spChg chg="mod">
          <ac:chgData name="Gordon Watts" userId="3ca7d6dd59e1d914" providerId="LiveId" clId="{003623D3-BA28-431F-A0D2-DEC5D62DA9B4}" dt="2020-02-18T16:22:42.446" v="222" actId="1076"/>
          <ac:spMkLst>
            <pc:docMk/>
            <pc:sldMk cId="1175729819" sldId="344"/>
            <ac:spMk id="14" creationId="{970D8BA0-E72F-48F6-90A6-E95EBA0045BE}"/>
          </ac:spMkLst>
        </pc:spChg>
      </pc:sldChg>
      <pc:sldChg chg="modSp">
        <pc:chgData name="Gordon Watts" userId="3ca7d6dd59e1d914" providerId="LiveId" clId="{003623D3-BA28-431F-A0D2-DEC5D62DA9B4}" dt="2020-02-18T16:17:01.853" v="11" actId="20577"/>
        <pc:sldMkLst>
          <pc:docMk/>
          <pc:sldMk cId="3853727924" sldId="345"/>
        </pc:sldMkLst>
        <pc:spChg chg="mod">
          <ac:chgData name="Gordon Watts" userId="3ca7d6dd59e1d914" providerId="LiveId" clId="{003623D3-BA28-431F-A0D2-DEC5D62DA9B4}" dt="2020-02-18T16:17:01.853" v="11" actId="20577"/>
          <ac:spMkLst>
            <pc:docMk/>
            <pc:sldMk cId="3853727924" sldId="345"/>
            <ac:spMk id="5" creationId="{58D40A3E-5A76-4BFB-81F4-70F35B75BE79}"/>
          </ac:spMkLst>
        </pc:spChg>
      </pc:sldChg>
      <pc:sldChg chg="addSp modSp">
        <pc:chgData name="Gordon Watts" userId="3ca7d6dd59e1d914" providerId="LiveId" clId="{003623D3-BA28-431F-A0D2-DEC5D62DA9B4}" dt="2020-02-18T16:17:31.025" v="34" actId="207"/>
        <pc:sldMkLst>
          <pc:docMk/>
          <pc:sldMk cId="473459573" sldId="350"/>
        </pc:sldMkLst>
        <pc:spChg chg="add mod">
          <ac:chgData name="Gordon Watts" userId="3ca7d6dd59e1d914" providerId="LiveId" clId="{003623D3-BA28-431F-A0D2-DEC5D62DA9B4}" dt="2020-02-18T16:17:31.025" v="34" actId="207"/>
          <ac:spMkLst>
            <pc:docMk/>
            <pc:sldMk cId="473459573" sldId="350"/>
            <ac:spMk id="7" creationId="{60654050-8468-44EE-9BCD-C0FD00352908}"/>
          </ac:spMkLst>
        </pc:spChg>
      </pc:sldChg>
      <pc:sldChg chg="modSp">
        <pc:chgData name="Gordon Watts" userId="3ca7d6dd59e1d914" providerId="LiveId" clId="{003623D3-BA28-431F-A0D2-DEC5D62DA9B4}" dt="2020-02-18T16:24:17.592" v="240" actId="20577"/>
        <pc:sldMkLst>
          <pc:docMk/>
          <pc:sldMk cId="1707177575" sldId="351"/>
        </pc:sldMkLst>
        <pc:spChg chg="mod">
          <ac:chgData name="Gordon Watts" userId="3ca7d6dd59e1d914" providerId="LiveId" clId="{003623D3-BA28-431F-A0D2-DEC5D62DA9B4}" dt="2020-02-18T16:24:17.592" v="240" actId="20577"/>
          <ac:spMkLst>
            <pc:docMk/>
            <pc:sldMk cId="1707177575" sldId="351"/>
            <ac:spMk id="2" creationId="{486EC1B6-ED5E-4FFE-87D2-4FD5A038C164}"/>
          </ac:spMkLst>
        </pc:spChg>
      </pc:sldChg>
    </pc:docChg>
  </pc:docChgLst>
  <pc:docChgLst>
    <pc:chgData name="Gordon Watts" userId="a0850f2b96f54c79" providerId="LiveId" clId="{7F88BA16-66A8-4F51-BF24-B1414EDA5F47}"/>
    <pc:docChg chg="undo custSel addSld delSld modSld">
      <pc:chgData name="Gordon Watts" userId="a0850f2b96f54c79" providerId="LiveId" clId="{7F88BA16-66A8-4F51-BF24-B1414EDA5F47}" dt="2019-09-02T14:08:09.701" v="625" actId="20577"/>
      <pc:docMkLst>
        <pc:docMk/>
      </pc:docMkLst>
      <pc:sldChg chg="modSp">
        <pc:chgData name="Gordon Watts" userId="a0850f2b96f54c79" providerId="LiveId" clId="{7F88BA16-66A8-4F51-BF24-B1414EDA5F47}" dt="2019-08-28T20:41:55.613" v="4" actId="20577"/>
        <pc:sldMkLst>
          <pc:docMk/>
          <pc:sldMk cId="1701254242" sldId="256"/>
        </pc:sldMkLst>
        <pc:spChg chg="mod">
          <ac:chgData name="Gordon Watts" userId="a0850f2b96f54c79" providerId="LiveId" clId="{7F88BA16-66A8-4F51-BF24-B1414EDA5F47}" dt="2019-08-28T20:41:46.997" v="1" actId="20577"/>
          <ac:spMkLst>
            <pc:docMk/>
            <pc:sldMk cId="1701254242" sldId="256"/>
            <ac:spMk id="2" creationId="{6A326EDB-A70A-4637-B2B1-2E0F953B49F7}"/>
          </ac:spMkLst>
        </pc:spChg>
        <pc:spChg chg="mod">
          <ac:chgData name="Gordon Watts" userId="a0850f2b96f54c79" providerId="LiveId" clId="{7F88BA16-66A8-4F51-BF24-B1414EDA5F47}" dt="2019-08-28T20:41:55.613" v="4" actId="20577"/>
          <ac:spMkLst>
            <pc:docMk/>
            <pc:sldMk cId="1701254242" sldId="256"/>
            <ac:spMk id="3" creationId="{B30D4CF1-7CCD-440F-A3B1-68B9AC0E91A4}"/>
          </ac:spMkLst>
        </pc:spChg>
      </pc:sldChg>
      <pc:sldChg chg="modSp">
        <pc:chgData name="Gordon Watts" userId="a0850f2b96f54c79" providerId="LiveId" clId="{7F88BA16-66A8-4F51-BF24-B1414EDA5F47}" dt="2019-08-28T20:42:59.440" v="34" actId="400"/>
        <pc:sldMkLst>
          <pc:docMk/>
          <pc:sldMk cId="1303336869" sldId="258"/>
        </pc:sldMkLst>
        <pc:spChg chg="mod">
          <ac:chgData name="Gordon Watts" userId="a0850f2b96f54c79" providerId="LiveId" clId="{7F88BA16-66A8-4F51-BF24-B1414EDA5F47}" dt="2019-08-28T20:42:59.440" v="34" actId="400"/>
          <ac:spMkLst>
            <pc:docMk/>
            <pc:sldMk cId="1303336869" sldId="258"/>
            <ac:spMk id="11" creationId="{8909148A-38B1-40A7-BE82-DB97E8C6B497}"/>
          </ac:spMkLst>
        </pc:spChg>
      </pc:sldChg>
      <pc:sldChg chg="modSp">
        <pc:chgData name="Gordon Watts" userId="a0850f2b96f54c79" providerId="LiveId" clId="{7F88BA16-66A8-4F51-BF24-B1414EDA5F47}" dt="2019-09-02T13:53:47.649" v="344" actId="20577"/>
        <pc:sldMkLst>
          <pc:docMk/>
          <pc:sldMk cId="808990416" sldId="264"/>
        </pc:sldMkLst>
        <pc:spChg chg="mod">
          <ac:chgData name="Gordon Watts" userId="a0850f2b96f54c79" providerId="LiveId" clId="{7F88BA16-66A8-4F51-BF24-B1414EDA5F47}" dt="2019-09-02T13:53:47.649" v="344" actId="20577"/>
          <ac:spMkLst>
            <pc:docMk/>
            <pc:sldMk cId="808990416" sldId="264"/>
            <ac:spMk id="2" creationId="{AA970477-893C-4EAD-BDBC-898529E77C8F}"/>
          </ac:spMkLst>
        </pc:spChg>
      </pc:sldChg>
      <pc:sldChg chg="modSp">
        <pc:chgData name="Gordon Watts" userId="a0850f2b96f54c79" providerId="LiveId" clId="{7F88BA16-66A8-4F51-BF24-B1414EDA5F47}" dt="2019-08-28T20:44:43.007" v="70" actId="1076"/>
        <pc:sldMkLst>
          <pc:docMk/>
          <pc:sldMk cId="699655991" sldId="266"/>
        </pc:sldMkLst>
        <pc:spChg chg="mod">
          <ac:chgData name="Gordon Watts" userId="a0850f2b96f54c79" providerId="LiveId" clId="{7F88BA16-66A8-4F51-BF24-B1414EDA5F47}" dt="2019-08-28T20:44:43.007" v="70" actId="1076"/>
          <ac:spMkLst>
            <pc:docMk/>
            <pc:sldMk cId="699655991" sldId="266"/>
            <ac:spMk id="6" creationId="{B41611A5-46D3-4CAF-9398-695AF0FD021E}"/>
          </ac:spMkLst>
        </pc:spChg>
      </pc:sldChg>
      <pc:sldChg chg="addSp delSp modSp">
        <pc:chgData name="Gordon Watts" userId="a0850f2b96f54c79" providerId="LiveId" clId="{7F88BA16-66A8-4F51-BF24-B1414EDA5F47}" dt="2019-08-28T20:52:23.630" v="142" actId="1076"/>
        <pc:sldMkLst>
          <pc:docMk/>
          <pc:sldMk cId="955157149" sldId="267"/>
        </pc:sldMkLst>
        <pc:spChg chg="mod">
          <ac:chgData name="Gordon Watts" userId="a0850f2b96f54c79" providerId="LiveId" clId="{7F88BA16-66A8-4F51-BF24-B1414EDA5F47}" dt="2019-08-28T20:45:42.600" v="135" actId="20577"/>
          <ac:spMkLst>
            <pc:docMk/>
            <pc:sldMk cId="955157149" sldId="267"/>
            <ac:spMk id="6" creationId="{E52E82ED-9E95-4E20-B836-6EBE86216A54}"/>
          </ac:spMkLst>
        </pc:spChg>
        <pc:picChg chg="add mod">
          <ac:chgData name="Gordon Watts" userId="a0850f2b96f54c79" providerId="LiveId" clId="{7F88BA16-66A8-4F51-BF24-B1414EDA5F47}" dt="2019-08-28T20:52:23.630" v="142" actId="1076"/>
          <ac:picMkLst>
            <pc:docMk/>
            <pc:sldMk cId="955157149" sldId="267"/>
            <ac:picMk id="5" creationId="{474AC9C9-EA3E-4F0A-98A0-A3CD5F039A85}"/>
          </ac:picMkLst>
        </pc:picChg>
        <pc:picChg chg="del">
          <ac:chgData name="Gordon Watts" userId="a0850f2b96f54c79" providerId="LiveId" clId="{7F88BA16-66A8-4F51-BF24-B1414EDA5F47}" dt="2019-08-28T20:46:00.756" v="137" actId="478"/>
          <ac:picMkLst>
            <pc:docMk/>
            <pc:sldMk cId="955157149" sldId="267"/>
            <ac:picMk id="7" creationId="{09D8AC5A-E118-4037-BBFB-5ECBC133A720}"/>
          </ac:picMkLst>
        </pc:picChg>
      </pc:sldChg>
      <pc:sldChg chg="del">
        <pc:chgData name="Gordon Watts" userId="a0850f2b96f54c79" providerId="LiveId" clId="{7F88BA16-66A8-4F51-BF24-B1414EDA5F47}" dt="2019-08-28T20:54:00.434" v="206" actId="2696"/>
        <pc:sldMkLst>
          <pc:docMk/>
          <pc:sldMk cId="3832280248" sldId="271"/>
        </pc:sldMkLst>
      </pc:sldChg>
      <pc:sldChg chg="modSp">
        <pc:chgData name="Gordon Watts" userId="a0850f2b96f54c79" providerId="LiveId" clId="{7F88BA16-66A8-4F51-BF24-B1414EDA5F47}" dt="2019-09-02T13:52:20.256" v="229" actId="33524"/>
        <pc:sldMkLst>
          <pc:docMk/>
          <pc:sldMk cId="19092586" sldId="272"/>
        </pc:sldMkLst>
        <pc:spChg chg="mod">
          <ac:chgData name="Gordon Watts" userId="a0850f2b96f54c79" providerId="LiveId" clId="{7F88BA16-66A8-4F51-BF24-B1414EDA5F47}" dt="2019-09-02T13:52:20.256" v="229" actId="33524"/>
          <ac:spMkLst>
            <pc:docMk/>
            <pc:sldMk cId="19092586" sldId="272"/>
            <ac:spMk id="5" creationId="{C1C73868-6FBC-4F51-93C7-B83320C2DB58}"/>
          </ac:spMkLst>
        </pc:spChg>
      </pc:sldChg>
      <pc:sldChg chg="del">
        <pc:chgData name="Gordon Watts" userId="a0850f2b96f54c79" providerId="LiveId" clId="{7F88BA16-66A8-4F51-BF24-B1414EDA5F47}" dt="2019-08-28T20:45:56.878" v="136" actId="2696"/>
        <pc:sldMkLst>
          <pc:docMk/>
          <pc:sldMk cId="332905073" sldId="277"/>
        </pc:sldMkLst>
      </pc:sldChg>
      <pc:sldChg chg="modSp">
        <pc:chgData name="Gordon Watts" userId="a0850f2b96f54c79" providerId="LiveId" clId="{7F88BA16-66A8-4F51-BF24-B1414EDA5F47}" dt="2019-09-02T14:08:09.701" v="625" actId="20577"/>
        <pc:sldMkLst>
          <pc:docMk/>
          <pc:sldMk cId="1623249430" sldId="278"/>
        </pc:sldMkLst>
        <pc:spChg chg="mod">
          <ac:chgData name="Gordon Watts" userId="a0850f2b96f54c79" providerId="LiveId" clId="{7F88BA16-66A8-4F51-BF24-B1414EDA5F47}" dt="2019-09-02T14:08:09.701" v="625" actId="20577"/>
          <ac:spMkLst>
            <pc:docMk/>
            <pc:sldMk cId="1623249430" sldId="278"/>
            <ac:spMk id="2" creationId="{EAF7CB5F-060C-4FD2-BA23-A1D9C57CA70D}"/>
          </ac:spMkLst>
        </pc:spChg>
        <pc:graphicFrameChg chg="modGraphic">
          <ac:chgData name="Gordon Watts" userId="a0850f2b96f54c79" providerId="LiveId" clId="{7F88BA16-66A8-4F51-BF24-B1414EDA5F47}" dt="2019-09-02T14:07:31.035" v="616" actId="20577"/>
          <ac:graphicFrameMkLst>
            <pc:docMk/>
            <pc:sldMk cId="1623249430" sldId="278"/>
            <ac:graphicFrameMk id="5" creationId="{3E51FDB1-1E3E-484D-A571-72B01D78C9CE}"/>
          </ac:graphicFrameMkLst>
        </pc:graphicFrameChg>
      </pc:sldChg>
      <pc:sldChg chg="del">
        <pc:chgData name="Gordon Watts" userId="a0850f2b96f54c79" providerId="LiveId" clId="{7F88BA16-66A8-4F51-BF24-B1414EDA5F47}" dt="2019-08-28T20:54:01.477" v="207" actId="2696"/>
        <pc:sldMkLst>
          <pc:docMk/>
          <pc:sldMk cId="2351844063" sldId="279"/>
        </pc:sldMkLst>
      </pc:sldChg>
      <pc:sldChg chg="modSp">
        <pc:chgData name="Gordon Watts" userId="a0850f2b96f54c79" providerId="LiveId" clId="{7F88BA16-66A8-4F51-BF24-B1414EDA5F47}" dt="2019-09-02T13:50:37.161" v="228" actId="20577"/>
        <pc:sldMkLst>
          <pc:docMk/>
          <pc:sldMk cId="4275370556" sldId="280"/>
        </pc:sldMkLst>
        <pc:spChg chg="mod">
          <ac:chgData name="Gordon Watts" userId="a0850f2b96f54c79" providerId="LiveId" clId="{7F88BA16-66A8-4F51-BF24-B1414EDA5F47}" dt="2019-09-02T13:50:37.161" v="228" actId="20577"/>
          <ac:spMkLst>
            <pc:docMk/>
            <pc:sldMk cId="4275370556" sldId="280"/>
            <ac:spMk id="10" creationId="{44F791B7-F60B-4D13-99A1-5E0527DDB765}"/>
          </ac:spMkLst>
        </pc:spChg>
      </pc:sldChg>
      <pc:sldChg chg="addSp modSp add">
        <pc:chgData name="Gordon Watts" userId="a0850f2b96f54c79" providerId="LiveId" clId="{7F88BA16-66A8-4F51-BF24-B1414EDA5F47}" dt="2019-08-28T20:53:44.148" v="205" actId="1582"/>
        <pc:sldMkLst>
          <pc:docMk/>
          <pc:sldMk cId="3404377471" sldId="336"/>
        </pc:sldMkLst>
        <pc:spChg chg="add mod">
          <ac:chgData name="Gordon Watts" userId="a0850f2b96f54c79" providerId="LiveId" clId="{7F88BA16-66A8-4F51-BF24-B1414EDA5F47}" dt="2019-08-28T20:53:06.142" v="147" actId="1582"/>
          <ac:spMkLst>
            <pc:docMk/>
            <pc:sldMk cId="3404377471" sldId="336"/>
            <ac:spMk id="7" creationId="{29654439-83C9-4219-BC2C-45296969E298}"/>
          </ac:spMkLst>
        </pc:spChg>
        <pc:spChg chg="add mod">
          <ac:chgData name="Gordon Watts" userId="a0850f2b96f54c79" providerId="LiveId" clId="{7F88BA16-66A8-4F51-BF24-B1414EDA5F47}" dt="2019-08-28T20:53:28.749" v="203" actId="14100"/>
          <ac:spMkLst>
            <pc:docMk/>
            <pc:sldMk cId="3404377471" sldId="336"/>
            <ac:spMk id="8" creationId="{8249DB63-F574-40DC-837C-6EC636520EAA}"/>
          </ac:spMkLst>
        </pc:spChg>
        <pc:cxnChg chg="add mod">
          <ac:chgData name="Gordon Watts" userId="a0850f2b96f54c79" providerId="LiveId" clId="{7F88BA16-66A8-4F51-BF24-B1414EDA5F47}" dt="2019-08-28T20:53:44.148" v="205" actId="1582"/>
          <ac:cxnSpMkLst>
            <pc:docMk/>
            <pc:sldMk cId="3404377471" sldId="336"/>
            <ac:cxnSpMk id="10" creationId="{9244AF0C-FBF2-4BA1-8072-94883A26BD4A}"/>
          </ac:cxnSpMkLst>
        </pc:cxnChg>
      </pc:sldChg>
      <pc:sldChg chg="modSp add">
        <pc:chgData name="Gordon Watts" userId="a0850f2b96f54c79" providerId="LiveId" clId="{7F88BA16-66A8-4F51-BF24-B1414EDA5F47}" dt="2019-08-29T07:27:33.542" v="216" actId="20577"/>
        <pc:sldMkLst>
          <pc:docMk/>
          <pc:sldMk cId="3830721775" sldId="337"/>
        </pc:sldMkLst>
        <pc:spChg chg="mod">
          <ac:chgData name="Gordon Watts" userId="a0850f2b96f54c79" providerId="LiveId" clId="{7F88BA16-66A8-4F51-BF24-B1414EDA5F47}" dt="2019-08-29T07:27:33.542" v="216" actId="20577"/>
          <ac:spMkLst>
            <pc:docMk/>
            <pc:sldMk cId="3830721775" sldId="337"/>
            <ac:spMk id="2" creationId="{3D094F2D-E2BB-4305-A892-B52E78AC40D5}"/>
          </ac:spMkLst>
        </pc:spChg>
      </pc:sldChg>
      <pc:sldChg chg="modSp add">
        <pc:chgData name="Gordon Watts" userId="a0850f2b96f54c79" providerId="LiveId" clId="{7F88BA16-66A8-4F51-BF24-B1414EDA5F47}" dt="2019-09-02T13:54:47.850" v="421" actId="313"/>
        <pc:sldMkLst>
          <pc:docMk/>
          <pc:sldMk cId="4012187175" sldId="338"/>
        </pc:sldMkLst>
        <pc:spChg chg="mod">
          <ac:chgData name="Gordon Watts" userId="a0850f2b96f54c79" providerId="LiveId" clId="{7F88BA16-66A8-4F51-BF24-B1414EDA5F47}" dt="2019-09-02T13:54:47.850" v="421" actId="313"/>
          <ac:spMkLst>
            <pc:docMk/>
            <pc:sldMk cId="4012187175" sldId="338"/>
            <ac:spMk id="2" creationId="{8A40F725-31D7-40C2-A02F-9955B9E45B27}"/>
          </ac:spMkLst>
        </pc:spChg>
      </pc:sldChg>
      <pc:sldChg chg="modSp add">
        <pc:chgData name="Gordon Watts" userId="a0850f2b96f54c79" providerId="LiveId" clId="{7F88BA16-66A8-4F51-BF24-B1414EDA5F47}" dt="2019-09-02T14:04:47.040" v="520" actId="20577"/>
        <pc:sldMkLst>
          <pc:docMk/>
          <pc:sldMk cId="1672786414" sldId="339"/>
        </pc:sldMkLst>
        <pc:spChg chg="mod">
          <ac:chgData name="Gordon Watts" userId="a0850f2b96f54c79" providerId="LiveId" clId="{7F88BA16-66A8-4F51-BF24-B1414EDA5F47}" dt="2019-09-02T14:04:47.040" v="520" actId="20577"/>
          <ac:spMkLst>
            <pc:docMk/>
            <pc:sldMk cId="1672786414" sldId="339"/>
            <ac:spMk id="2" creationId="{E2DCE52E-56C2-4BA4-9BB4-BD0840761ECA}"/>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05BFB1D-97CF-4967-8ECA-4C7EFD333CE3}" type="datetimeFigureOut">
              <a:rPr lang="en-US" smtClean="0"/>
              <a:t>9/7/2020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3196569-CAC4-45EE-B9A2-6A975E1D3A1B}" type="slidenum">
              <a:rPr lang="en-US" smtClean="0"/>
              <a:t>‹#›</a:t>
            </a:fld>
            <a:endParaRPr lang="en-US"/>
          </a:p>
        </p:txBody>
      </p:sp>
    </p:spTree>
    <p:extLst>
      <p:ext uri="{BB962C8B-B14F-4D97-AF65-F5344CB8AC3E}">
        <p14:creationId xmlns:p14="http://schemas.microsoft.com/office/powerpoint/2010/main" val="4952854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83196569-CAC4-45EE-B9A2-6A975E1D3A1B}" type="slidenum">
              <a:rPr lang="en-US" smtClean="0"/>
              <a:t>3</a:t>
            </a:fld>
            <a:endParaRPr lang="en-US"/>
          </a:p>
        </p:txBody>
      </p:sp>
    </p:spTree>
    <p:extLst>
      <p:ext uri="{BB962C8B-B14F-4D97-AF65-F5344CB8AC3E}">
        <p14:creationId xmlns:p14="http://schemas.microsoft.com/office/powerpoint/2010/main" val="2780037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70693" y="1769540"/>
            <a:ext cx="9440034" cy="1828801"/>
          </a:xfrm>
        </p:spPr>
        <p:txBody>
          <a:bodyPr anchor="b">
            <a:normAutofit/>
          </a:bodyPr>
          <a:lstStyle>
            <a:lvl1pPr algn="ctr">
              <a:defRPr sz="5400"/>
            </a:lvl1pPr>
          </a:lstStyle>
          <a:p>
            <a:r>
              <a:rPr lang="en-US"/>
              <a:t>Click to edit Master title style</a:t>
            </a:r>
          </a:p>
        </p:txBody>
      </p:sp>
      <p:sp>
        <p:nvSpPr>
          <p:cNvPr id="3" name="Subtitle 2"/>
          <p:cNvSpPr>
            <a:spLocks noGrp="1"/>
          </p:cNvSpPr>
          <p:nvPr>
            <p:ph type="subTitle" idx="1"/>
          </p:nvPr>
        </p:nvSpPr>
        <p:spPr>
          <a:xfrm>
            <a:off x="1370693" y="3598339"/>
            <a:ext cx="9440034" cy="1049867"/>
          </a:xfrm>
        </p:spPr>
        <p:txBody>
          <a:bodyPr anchor="t"/>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E242D382-B936-4648-9011-9CECE51ED70C}" type="datetime1">
              <a:rPr lang="en-US" smtClean="0"/>
              <a:t>9/7/2020</a:t>
            </a:fld>
            <a:endParaRPr lang="en-US"/>
          </a:p>
        </p:txBody>
      </p:sp>
      <p:sp>
        <p:nvSpPr>
          <p:cNvPr id="5" name="Footer Placeholder 4"/>
          <p:cNvSpPr>
            <a:spLocks noGrp="1"/>
          </p:cNvSpPr>
          <p:nvPr>
            <p:ph type="ftr" sz="quarter" idx="11"/>
          </p:nvPr>
        </p:nvSpPr>
        <p:spPr/>
        <p:txBody>
          <a:bodyPr/>
          <a:lstStyle/>
          <a:p>
            <a:r>
              <a:rPr lang="en-US"/>
              <a:t>G. Watts, IRIS-HEP Steering Board Meeting #7</a:t>
            </a:r>
          </a:p>
        </p:txBody>
      </p:sp>
      <p:sp>
        <p:nvSpPr>
          <p:cNvPr id="6" name="Slide Number Placeholder 5"/>
          <p:cNvSpPr>
            <a:spLocks noGrp="1"/>
          </p:cNvSpPr>
          <p:nvPr>
            <p:ph type="sldNum" sz="quarter" idx="12"/>
          </p:nvPr>
        </p:nvSpPr>
        <p:spPr/>
        <p:txBody>
          <a:bodyPr/>
          <a:lstStyle/>
          <a:p>
            <a:fld id="{FC7F551F-EA58-4FB1-A014-DA1E65F7594A}" type="slidenum">
              <a:rPr lang="en-US" smtClean="0"/>
              <a:t>‹#›</a:t>
            </a:fld>
            <a:endParaRPr lang="en-US"/>
          </a:p>
        </p:txBody>
      </p:sp>
    </p:spTree>
    <p:extLst>
      <p:ext uri="{BB962C8B-B14F-4D97-AF65-F5344CB8AC3E}">
        <p14:creationId xmlns:p14="http://schemas.microsoft.com/office/powerpoint/2010/main" val="2951075051"/>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16" name="Picture 15" descr="Slate-V2-HD-pano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3883" y="547807"/>
            <a:ext cx="10141799" cy="3816806"/>
          </a:xfrm>
          <a:prstGeom prst="rect">
            <a:avLst/>
          </a:prstGeom>
        </p:spPr>
      </p:pic>
      <p:sp>
        <p:nvSpPr>
          <p:cNvPr id="2" name="Title 1"/>
          <p:cNvSpPr>
            <a:spLocks noGrp="1"/>
          </p:cNvSpPr>
          <p:nvPr>
            <p:ph type="title"/>
          </p:nvPr>
        </p:nvSpPr>
        <p:spPr>
          <a:xfrm>
            <a:off x="913806" y="4565255"/>
            <a:ext cx="10355326" cy="543472"/>
          </a:xfrm>
        </p:spPr>
        <p:txBody>
          <a:bodyPr anchor="b">
            <a:normAutofit/>
          </a:bodyPr>
          <a:lstStyle>
            <a:lvl1pPr algn="ctr">
              <a:defRPr sz="2800"/>
            </a:lvl1pPr>
          </a:lstStyle>
          <a:p>
            <a:r>
              <a:rPr lang="en-US"/>
              <a:t>Click to edit Master title style</a:t>
            </a:r>
          </a:p>
        </p:txBody>
      </p:sp>
      <p:sp>
        <p:nvSpPr>
          <p:cNvPr id="3" name="Picture Placeholder 2"/>
          <p:cNvSpPr>
            <a:spLocks noGrp="1" noChangeAspect="1"/>
          </p:cNvSpPr>
          <p:nvPr>
            <p:ph type="pic" idx="1"/>
          </p:nvPr>
        </p:nvSpPr>
        <p:spPr>
          <a:xfrm>
            <a:off x="1169349" y="695009"/>
            <a:ext cx="9845346" cy="3525671"/>
          </a:xfrm>
          <a:effectLst>
            <a:outerShdw blurRad="38100" dist="25400" dir="4440000">
              <a:srgbClr val="000000">
                <a:alpha val="36000"/>
              </a:srgbClr>
            </a:outerShdw>
          </a:effectLst>
        </p:spPr>
        <p:txBody>
          <a:bodyPr anchor="t">
            <a:normAutofit/>
          </a:bodyPr>
          <a:lstStyle>
            <a:lvl1pPr marL="0" indent="0" algn="ctr">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913795" y="5108728"/>
            <a:ext cx="10353762" cy="682472"/>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11C326C-3FD5-44CF-A5E1-35B59984E80A}" type="datetime1">
              <a:rPr lang="en-US" smtClean="0"/>
              <a:t>9/7/2020</a:t>
            </a:fld>
            <a:endParaRPr lang="en-US"/>
          </a:p>
        </p:txBody>
      </p:sp>
      <p:sp>
        <p:nvSpPr>
          <p:cNvPr id="6" name="Footer Placeholder 5"/>
          <p:cNvSpPr>
            <a:spLocks noGrp="1"/>
          </p:cNvSpPr>
          <p:nvPr>
            <p:ph type="ftr" sz="quarter" idx="11"/>
          </p:nvPr>
        </p:nvSpPr>
        <p:spPr/>
        <p:txBody>
          <a:bodyPr/>
          <a:lstStyle/>
          <a:p>
            <a:r>
              <a:rPr lang="en-US"/>
              <a:t>G. Watts, IRIS-HEP Steering Board Meeting #7</a:t>
            </a:r>
          </a:p>
        </p:txBody>
      </p:sp>
      <p:sp>
        <p:nvSpPr>
          <p:cNvPr id="7" name="Slide Number Placeholder 6"/>
          <p:cNvSpPr>
            <a:spLocks noGrp="1"/>
          </p:cNvSpPr>
          <p:nvPr>
            <p:ph type="sldNum" sz="quarter" idx="12"/>
          </p:nvPr>
        </p:nvSpPr>
        <p:spPr/>
        <p:txBody>
          <a:bodyPr/>
          <a:lstStyle/>
          <a:p>
            <a:fld id="{FC7F551F-EA58-4FB1-A014-DA1E65F7594A}" type="slidenum">
              <a:rPr lang="en-US" smtClean="0"/>
              <a:t>‹#›</a:t>
            </a:fld>
            <a:endParaRPr lang="en-US"/>
          </a:p>
        </p:txBody>
      </p:sp>
    </p:spTree>
    <p:extLst>
      <p:ext uri="{BB962C8B-B14F-4D97-AF65-F5344CB8AC3E}">
        <p14:creationId xmlns:p14="http://schemas.microsoft.com/office/powerpoint/2010/main" val="17113617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913795" y="608437"/>
            <a:ext cx="10353762" cy="3534344"/>
          </a:xfrm>
        </p:spPr>
        <p:txBody>
          <a:bodyPr anchor="ctr"/>
          <a:lstStyle>
            <a:lvl1pPr>
              <a:defRPr sz="3200"/>
            </a:lvl1pPr>
          </a:lstStyle>
          <a:p>
            <a:r>
              <a:rPr lang="en-US"/>
              <a:t>Click to edit Master title style</a:t>
            </a:r>
          </a:p>
        </p:txBody>
      </p:sp>
      <p:sp>
        <p:nvSpPr>
          <p:cNvPr id="4" name="Text Placeholder 3"/>
          <p:cNvSpPr>
            <a:spLocks noGrp="1"/>
          </p:cNvSpPr>
          <p:nvPr>
            <p:ph type="body" sz="half" idx="2"/>
          </p:nvPr>
        </p:nvSpPr>
        <p:spPr>
          <a:xfrm>
            <a:off x="913794" y="4295180"/>
            <a:ext cx="10353763" cy="1501826"/>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823CF99A-A61B-4A8F-BD0E-341A55382E38}" type="datetime1">
              <a:rPr lang="en-US" smtClean="0"/>
              <a:t>9/7/2020</a:t>
            </a:fld>
            <a:endParaRPr lang="en-US"/>
          </a:p>
        </p:txBody>
      </p:sp>
      <p:sp>
        <p:nvSpPr>
          <p:cNvPr id="6" name="Footer Placeholder 5"/>
          <p:cNvSpPr>
            <a:spLocks noGrp="1"/>
          </p:cNvSpPr>
          <p:nvPr>
            <p:ph type="ftr" sz="quarter" idx="11"/>
          </p:nvPr>
        </p:nvSpPr>
        <p:spPr/>
        <p:txBody>
          <a:bodyPr/>
          <a:lstStyle/>
          <a:p>
            <a:r>
              <a:rPr lang="en-US"/>
              <a:t>G. Watts, IRIS-HEP Steering Board Meeting #7</a:t>
            </a:r>
          </a:p>
        </p:txBody>
      </p:sp>
      <p:sp>
        <p:nvSpPr>
          <p:cNvPr id="7" name="Slide Number Placeholder 6"/>
          <p:cNvSpPr>
            <a:spLocks noGrp="1"/>
          </p:cNvSpPr>
          <p:nvPr>
            <p:ph type="sldNum" sz="quarter" idx="12"/>
          </p:nvPr>
        </p:nvSpPr>
        <p:spPr/>
        <p:txBody>
          <a:bodyPr/>
          <a:lstStyle/>
          <a:p>
            <a:fld id="{FC7F551F-EA58-4FB1-A014-DA1E65F7594A}" type="slidenum">
              <a:rPr lang="en-US" smtClean="0"/>
              <a:t>‹#›</a:t>
            </a:fld>
            <a:endParaRPr lang="en-US"/>
          </a:p>
        </p:txBody>
      </p:sp>
    </p:spTree>
    <p:extLst>
      <p:ext uri="{BB962C8B-B14F-4D97-AF65-F5344CB8AC3E}">
        <p14:creationId xmlns:p14="http://schemas.microsoft.com/office/powerpoint/2010/main" val="5009862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600"/>
            <a:ext cx="9302752" cy="2992904"/>
          </a:xfrm>
        </p:spPr>
        <p:txBody>
          <a:bodyPr anchor="ctr"/>
          <a:lstStyle>
            <a:lvl1pPr>
              <a:defRPr sz="3200"/>
            </a:lvl1pPr>
          </a:lstStyle>
          <a:p>
            <a:r>
              <a:rPr lang="en-US"/>
              <a:t>Click to edit Master title style</a:t>
            </a:r>
          </a:p>
        </p:txBody>
      </p:sp>
      <p:sp>
        <p:nvSpPr>
          <p:cNvPr id="12" name="Text Placeholder 3"/>
          <p:cNvSpPr>
            <a:spLocks noGrp="1"/>
          </p:cNvSpPr>
          <p:nvPr>
            <p:ph type="body" sz="half" idx="13"/>
          </p:nvPr>
        </p:nvSpPr>
        <p:spPr>
          <a:xfrm>
            <a:off x="1720644" y="3610032"/>
            <a:ext cx="8752299" cy="532749"/>
          </a:xfrm>
        </p:spPr>
        <p:txBody>
          <a:bodyPr anchor="t">
            <a:normAutofit/>
          </a:bodyPr>
          <a:lstStyle>
            <a:lvl1pPr marL="0" indent="0" algn="r">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4" name="Text Placeholder 3"/>
          <p:cNvSpPr>
            <a:spLocks noGrp="1"/>
          </p:cNvSpPr>
          <p:nvPr>
            <p:ph type="body" sz="half" idx="2"/>
          </p:nvPr>
        </p:nvSpPr>
        <p:spPr>
          <a:xfrm>
            <a:off x="913794" y="4304353"/>
            <a:ext cx="10353763" cy="1489496"/>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62AC86C4-7B6E-43EC-9E45-9C685C122ECA}" type="datetime1">
              <a:rPr lang="en-US" smtClean="0"/>
              <a:t>9/7/2020</a:t>
            </a:fld>
            <a:endParaRPr lang="en-US"/>
          </a:p>
        </p:txBody>
      </p:sp>
      <p:sp>
        <p:nvSpPr>
          <p:cNvPr id="6" name="Footer Placeholder 5"/>
          <p:cNvSpPr>
            <a:spLocks noGrp="1"/>
          </p:cNvSpPr>
          <p:nvPr>
            <p:ph type="ftr" sz="quarter" idx="11"/>
          </p:nvPr>
        </p:nvSpPr>
        <p:spPr/>
        <p:txBody>
          <a:bodyPr/>
          <a:lstStyle/>
          <a:p>
            <a:r>
              <a:rPr lang="en-US"/>
              <a:t>G. Watts, IRIS-HEP Steering Board Meeting #7</a:t>
            </a:r>
          </a:p>
        </p:txBody>
      </p:sp>
      <p:sp>
        <p:nvSpPr>
          <p:cNvPr id="7" name="Slide Number Placeholder 6"/>
          <p:cNvSpPr>
            <a:spLocks noGrp="1"/>
          </p:cNvSpPr>
          <p:nvPr>
            <p:ph type="sldNum" sz="quarter" idx="12"/>
          </p:nvPr>
        </p:nvSpPr>
        <p:spPr/>
        <p:txBody>
          <a:bodyPr/>
          <a:lstStyle/>
          <a:p>
            <a:fld id="{FC7F551F-EA58-4FB1-A014-DA1E65F7594A}" type="slidenum">
              <a:rPr lang="en-US" smtClean="0"/>
              <a:t>‹#›</a:t>
            </a:fld>
            <a:endParaRPr lang="en-US"/>
          </a:p>
        </p:txBody>
      </p:sp>
      <p:sp>
        <p:nvSpPr>
          <p:cNvPr id="11" name="TextBox 10"/>
          <p:cNvSpPr txBox="1"/>
          <p:nvPr/>
        </p:nvSpPr>
        <p:spPr>
          <a:xfrm>
            <a:off x="990600" y="88479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a:solidFill>
                  <a:schemeClr val="tx1"/>
                </a:solidFill>
                <a:effectLst/>
              </a:rPr>
              <a:t>“</a:t>
            </a:r>
          </a:p>
        </p:txBody>
      </p:sp>
      <p:sp>
        <p:nvSpPr>
          <p:cNvPr id="13" name="TextBox 12"/>
          <p:cNvSpPr txBox="1"/>
          <p:nvPr/>
        </p:nvSpPr>
        <p:spPr>
          <a:xfrm>
            <a:off x="10504716" y="292825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a:solidFill>
                  <a:schemeClr val="tx1"/>
                </a:solidFill>
                <a:effectLst/>
              </a:rPr>
              <a:t>”</a:t>
            </a:r>
          </a:p>
        </p:txBody>
      </p:sp>
    </p:spTree>
    <p:extLst>
      <p:ext uri="{BB962C8B-B14F-4D97-AF65-F5344CB8AC3E}">
        <p14:creationId xmlns:p14="http://schemas.microsoft.com/office/powerpoint/2010/main" val="11619405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913794" y="2126942"/>
            <a:ext cx="10353763" cy="2511835"/>
          </a:xfrm>
        </p:spPr>
        <p:txBody>
          <a:bodyPr anchor="b"/>
          <a:lstStyle>
            <a:lvl1pPr>
              <a:defRPr sz="3200"/>
            </a:lvl1pPr>
          </a:lstStyle>
          <a:p>
            <a:r>
              <a:rPr lang="en-US"/>
              <a:t>Click to edit Master title style</a:t>
            </a:r>
          </a:p>
        </p:txBody>
      </p:sp>
      <p:sp>
        <p:nvSpPr>
          <p:cNvPr id="4" name="Text Placeholder 3"/>
          <p:cNvSpPr>
            <a:spLocks noGrp="1"/>
          </p:cNvSpPr>
          <p:nvPr>
            <p:ph type="body" sz="half" idx="2"/>
          </p:nvPr>
        </p:nvSpPr>
        <p:spPr>
          <a:xfrm>
            <a:off x="913784" y="4650556"/>
            <a:ext cx="10352199"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13AF08EF-F496-4719-8099-21E3D07B4FF4}" type="datetime1">
              <a:rPr lang="en-US" smtClean="0"/>
              <a:t>9/7/2020</a:t>
            </a:fld>
            <a:endParaRPr lang="en-US"/>
          </a:p>
        </p:txBody>
      </p:sp>
      <p:sp>
        <p:nvSpPr>
          <p:cNvPr id="6" name="Footer Placeholder 5"/>
          <p:cNvSpPr>
            <a:spLocks noGrp="1"/>
          </p:cNvSpPr>
          <p:nvPr>
            <p:ph type="ftr" sz="quarter" idx="11"/>
          </p:nvPr>
        </p:nvSpPr>
        <p:spPr/>
        <p:txBody>
          <a:bodyPr/>
          <a:lstStyle/>
          <a:p>
            <a:r>
              <a:rPr lang="en-US"/>
              <a:t>G. Watts, IRIS-HEP Steering Board Meeting #7</a:t>
            </a:r>
          </a:p>
        </p:txBody>
      </p:sp>
      <p:sp>
        <p:nvSpPr>
          <p:cNvPr id="7" name="Slide Number Placeholder 6"/>
          <p:cNvSpPr>
            <a:spLocks noGrp="1"/>
          </p:cNvSpPr>
          <p:nvPr>
            <p:ph type="sldNum" sz="quarter" idx="12"/>
          </p:nvPr>
        </p:nvSpPr>
        <p:spPr/>
        <p:txBody>
          <a:bodyPr/>
          <a:lstStyle/>
          <a:p>
            <a:fld id="{FC7F551F-EA58-4FB1-A014-DA1E65F7594A}" type="slidenum">
              <a:rPr lang="en-US" smtClean="0"/>
              <a:t>‹#›</a:t>
            </a:fld>
            <a:endParaRPr lang="en-US"/>
          </a:p>
        </p:txBody>
      </p:sp>
    </p:spTree>
    <p:extLst>
      <p:ext uri="{BB962C8B-B14F-4D97-AF65-F5344CB8AC3E}">
        <p14:creationId xmlns:p14="http://schemas.microsoft.com/office/powerpoint/2010/main" val="154829200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913795" y="609600"/>
            <a:ext cx="10353762" cy="970450"/>
          </a:xfrm>
        </p:spPr>
        <p:txBody>
          <a:bodyPr/>
          <a:lstStyle/>
          <a:p>
            <a:r>
              <a:rPr lang="en-US"/>
              <a:t>Click to edit Master title style</a:t>
            </a:r>
          </a:p>
        </p:txBody>
      </p:sp>
      <p:sp>
        <p:nvSpPr>
          <p:cNvPr id="7" name="Text Placeholder 2"/>
          <p:cNvSpPr>
            <a:spLocks noGrp="1"/>
          </p:cNvSpPr>
          <p:nvPr>
            <p:ph type="body" idx="1"/>
          </p:nvPr>
        </p:nvSpPr>
        <p:spPr>
          <a:xfrm>
            <a:off x="913795"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8" name="Text Placeholder 3"/>
          <p:cNvSpPr>
            <a:spLocks noGrp="1"/>
          </p:cNvSpPr>
          <p:nvPr>
            <p:ph type="body" sz="half" idx="15"/>
          </p:nvPr>
        </p:nvSpPr>
        <p:spPr>
          <a:xfrm>
            <a:off x="913795" y="2571750"/>
            <a:ext cx="3300984"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9" name="Text Placeholder 4"/>
          <p:cNvSpPr>
            <a:spLocks noGrp="1"/>
          </p:cNvSpPr>
          <p:nvPr>
            <p:ph type="body" sz="quarter" idx="3"/>
          </p:nvPr>
        </p:nvSpPr>
        <p:spPr>
          <a:xfrm>
            <a:off x="4446711"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0" name="Text Placeholder 3"/>
          <p:cNvSpPr>
            <a:spLocks noGrp="1"/>
          </p:cNvSpPr>
          <p:nvPr>
            <p:ph type="body" sz="half" idx="16"/>
          </p:nvPr>
        </p:nvSpPr>
        <p:spPr>
          <a:xfrm>
            <a:off x="4441435" y="2571750"/>
            <a:ext cx="3300984"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1" name="Text Placeholder 4"/>
          <p:cNvSpPr>
            <a:spLocks noGrp="1"/>
          </p:cNvSpPr>
          <p:nvPr>
            <p:ph type="body" sz="quarter" idx="13"/>
          </p:nvPr>
        </p:nvSpPr>
        <p:spPr>
          <a:xfrm>
            <a:off x="7966572"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Text Placeholder 3"/>
          <p:cNvSpPr>
            <a:spLocks noGrp="1"/>
          </p:cNvSpPr>
          <p:nvPr>
            <p:ph type="body" sz="half" idx="17"/>
          </p:nvPr>
        </p:nvSpPr>
        <p:spPr>
          <a:xfrm>
            <a:off x="7966572" y="2571750"/>
            <a:ext cx="3300984"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18C82C77-EA00-4FAB-A37C-22ADEB021AAC}" type="datetime1">
              <a:rPr lang="en-US" smtClean="0"/>
              <a:t>9/7/2020</a:t>
            </a:fld>
            <a:endParaRPr lang="en-US"/>
          </a:p>
        </p:txBody>
      </p:sp>
      <p:sp>
        <p:nvSpPr>
          <p:cNvPr id="4" name="Footer Placeholder 3"/>
          <p:cNvSpPr>
            <a:spLocks noGrp="1"/>
          </p:cNvSpPr>
          <p:nvPr>
            <p:ph type="ftr" sz="quarter" idx="11"/>
          </p:nvPr>
        </p:nvSpPr>
        <p:spPr/>
        <p:txBody>
          <a:bodyPr/>
          <a:lstStyle/>
          <a:p>
            <a:r>
              <a:rPr lang="en-US"/>
              <a:t>G. Watts, IRIS-HEP Steering Board Meeting #7</a:t>
            </a:r>
          </a:p>
        </p:txBody>
      </p:sp>
      <p:sp>
        <p:nvSpPr>
          <p:cNvPr id="5" name="Slide Number Placeholder 4"/>
          <p:cNvSpPr>
            <a:spLocks noGrp="1"/>
          </p:cNvSpPr>
          <p:nvPr>
            <p:ph type="sldNum" sz="quarter" idx="12"/>
          </p:nvPr>
        </p:nvSpPr>
        <p:spPr/>
        <p:txBody>
          <a:bodyPr/>
          <a:lstStyle/>
          <a:p>
            <a:fld id="{FC7F551F-EA58-4FB1-A014-DA1E65F7594A}" type="slidenum">
              <a:rPr lang="en-US" smtClean="0"/>
              <a:t>‹#›</a:t>
            </a:fld>
            <a:endParaRPr lang="en-US"/>
          </a:p>
        </p:txBody>
      </p:sp>
    </p:spTree>
    <p:extLst>
      <p:ext uri="{BB962C8B-B14F-4D97-AF65-F5344CB8AC3E}">
        <p14:creationId xmlns:p14="http://schemas.microsoft.com/office/powerpoint/2010/main" val="6599252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2" name="Picture 1" descr="Slate-V2-H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7962" y="1818214"/>
            <a:ext cx="3339972" cy="1847851"/>
          </a:xfrm>
          <a:prstGeom prst="rect">
            <a:avLst/>
          </a:prstGeom>
        </p:spPr>
      </p:pic>
      <p:pic>
        <p:nvPicPr>
          <p:cNvPr id="36" name="Picture 35" descr="Slate-V2-H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03800" y="1818214"/>
            <a:ext cx="3339972" cy="1847851"/>
          </a:xfrm>
          <a:prstGeom prst="rect">
            <a:avLst/>
          </a:prstGeom>
        </p:spPr>
      </p:pic>
      <p:pic>
        <p:nvPicPr>
          <p:cNvPr id="37" name="Picture 36" descr="Slate-V2-H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36051" y="1818214"/>
            <a:ext cx="3339972" cy="1847851"/>
          </a:xfrm>
          <a:prstGeom prst="rect">
            <a:avLst/>
          </a:prstGeom>
        </p:spPr>
      </p:pic>
      <p:sp>
        <p:nvSpPr>
          <p:cNvPr id="30" name="Title 1"/>
          <p:cNvSpPr>
            <a:spLocks noGrp="1"/>
          </p:cNvSpPr>
          <p:nvPr>
            <p:ph type="title"/>
          </p:nvPr>
        </p:nvSpPr>
        <p:spPr>
          <a:xfrm>
            <a:off x="913794" y="609600"/>
            <a:ext cx="10353763" cy="970450"/>
          </a:xfrm>
        </p:spPr>
        <p:txBody>
          <a:bodyPr/>
          <a:lstStyle/>
          <a:p>
            <a:r>
              <a:rPr lang="en-US"/>
              <a:t>Click to edit Master title style</a:t>
            </a:r>
          </a:p>
        </p:txBody>
      </p:sp>
      <p:sp>
        <p:nvSpPr>
          <p:cNvPr id="19" name="Text Placeholder 2"/>
          <p:cNvSpPr>
            <a:spLocks noGrp="1"/>
          </p:cNvSpPr>
          <p:nvPr>
            <p:ph type="body" idx="1"/>
          </p:nvPr>
        </p:nvSpPr>
        <p:spPr>
          <a:xfrm>
            <a:off x="913795"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Picture Placeholder 2"/>
          <p:cNvSpPr>
            <a:spLocks noGrp="1" noChangeAspect="1"/>
          </p:cNvSpPr>
          <p:nvPr>
            <p:ph type="pic" idx="15"/>
          </p:nvPr>
        </p:nvSpPr>
        <p:spPr>
          <a:xfrm>
            <a:off x="1018102" y="1938918"/>
            <a:ext cx="3092368" cy="160295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p>
        </p:txBody>
      </p:sp>
      <p:sp>
        <p:nvSpPr>
          <p:cNvPr id="21" name="Text Placeholder 3"/>
          <p:cNvSpPr>
            <a:spLocks noGrp="1"/>
          </p:cNvSpPr>
          <p:nvPr>
            <p:ph type="body" sz="half" idx="18"/>
          </p:nvPr>
        </p:nvSpPr>
        <p:spPr>
          <a:xfrm>
            <a:off x="913795" y="4480368"/>
            <a:ext cx="3300984" cy="1310833"/>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2" name="Text Placeholder 4"/>
          <p:cNvSpPr>
            <a:spLocks noGrp="1"/>
          </p:cNvSpPr>
          <p:nvPr>
            <p:ph type="body" sz="quarter" idx="3"/>
          </p:nvPr>
        </p:nvSpPr>
        <p:spPr>
          <a:xfrm>
            <a:off x="4442788"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3" name="Picture Placeholder 2"/>
          <p:cNvSpPr>
            <a:spLocks noGrp="1" noChangeAspect="1"/>
          </p:cNvSpPr>
          <p:nvPr>
            <p:ph type="pic" idx="21"/>
          </p:nvPr>
        </p:nvSpPr>
        <p:spPr>
          <a:xfrm>
            <a:off x="4545743" y="1939094"/>
            <a:ext cx="3092368" cy="160816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p>
        </p:txBody>
      </p:sp>
      <p:sp>
        <p:nvSpPr>
          <p:cNvPr id="24" name="Text Placeholder 3"/>
          <p:cNvSpPr>
            <a:spLocks noGrp="1"/>
          </p:cNvSpPr>
          <p:nvPr>
            <p:ph type="body" sz="half" idx="19"/>
          </p:nvPr>
        </p:nvSpPr>
        <p:spPr>
          <a:xfrm>
            <a:off x="4441435" y="4480367"/>
            <a:ext cx="3300984" cy="1310833"/>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5" name="Text Placeholder 4"/>
          <p:cNvSpPr>
            <a:spLocks noGrp="1"/>
          </p:cNvSpPr>
          <p:nvPr>
            <p:ph type="body" sz="quarter" idx="13"/>
          </p:nvPr>
        </p:nvSpPr>
        <p:spPr>
          <a:xfrm>
            <a:off x="7966697"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6" name="Picture Placeholder 2"/>
          <p:cNvSpPr>
            <a:spLocks noGrp="1" noChangeAspect="1"/>
          </p:cNvSpPr>
          <p:nvPr>
            <p:ph type="pic" idx="22"/>
          </p:nvPr>
        </p:nvSpPr>
        <p:spPr>
          <a:xfrm>
            <a:off x="8075698" y="1934432"/>
            <a:ext cx="3092368" cy="160729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p>
        </p:txBody>
      </p:sp>
      <p:sp>
        <p:nvSpPr>
          <p:cNvPr id="27" name="Text Placeholder 3"/>
          <p:cNvSpPr>
            <a:spLocks noGrp="1"/>
          </p:cNvSpPr>
          <p:nvPr>
            <p:ph type="body" sz="half" idx="20"/>
          </p:nvPr>
        </p:nvSpPr>
        <p:spPr>
          <a:xfrm>
            <a:off x="7966572" y="4480365"/>
            <a:ext cx="3300984" cy="131083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733417C2-B80B-4F98-9749-E389A73DB26F}" type="datetime1">
              <a:rPr lang="en-US" smtClean="0"/>
              <a:t>9/7/2020</a:t>
            </a:fld>
            <a:endParaRPr lang="en-US"/>
          </a:p>
        </p:txBody>
      </p:sp>
      <p:sp>
        <p:nvSpPr>
          <p:cNvPr id="4" name="Footer Placeholder 3"/>
          <p:cNvSpPr>
            <a:spLocks noGrp="1"/>
          </p:cNvSpPr>
          <p:nvPr>
            <p:ph type="ftr" sz="quarter" idx="11"/>
          </p:nvPr>
        </p:nvSpPr>
        <p:spPr/>
        <p:txBody>
          <a:bodyPr/>
          <a:lstStyle/>
          <a:p>
            <a:r>
              <a:rPr lang="en-US"/>
              <a:t>G. Watts, IRIS-HEP Steering Board Meeting #7</a:t>
            </a:r>
          </a:p>
        </p:txBody>
      </p:sp>
      <p:sp>
        <p:nvSpPr>
          <p:cNvPr id="5" name="Slide Number Placeholder 4"/>
          <p:cNvSpPr>
            <a:spLocks noGrp="1"/>
          </p:cNvSpPr>
          <p:nvPr>
            <p:ph type="sldNum" sz="quarter" idx="12"/>
          </p:nvPr>
        </p:nvSpPr>
        <p:spPr/>
        <p:txBody>
          <a:bodyPr/>
          <a:lstStyle/>
          <a:p>
            <a:fld id="{FC7F551F-EA58-4FB1-A014-DA1E65F7594A}" type="slidenum">
              <a:rPr lang="en-US" smtClean="0"/>
              <a:t>‹#›</a:t>
            </a:fld>
            <a:endParaRPr lang="en-US"/>
          </a:p>
        </p:txBody>
      </p:sp>
    </p:spTree>
    <p:extLst>
      <p:ext uri="{BB962C8B-B14F-4D97-AF65-F5344CB8AC3E}">
        <p14:creationId xmlns:p14="http://schemas.microsoft.com/office/powerpoint/2010/main" val="291255472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71CB0F0-8903-470F-84CC-D2F2CD5833A4}" type="datetime1">
              <a:rPr lang="en-US" smtClean="0"/>
              <a:t>9/7/2020</a:t>
            </a:fld>
            <a:endParaRPr lang="en-US"/>
          </a:p>
        </p:txBody>
      </p:sp>
      <p:sp>
        <p:nvSpPr>
          <p:cNvPr id="5" name="Footer Placeholder 4"/>
          <p:cNvSpPr>
            <a:spLocks noGrp="1"/>
          </p:cNvSpPr>
          <p:nvPr>
            <p:ph type="ftr" sz="quarter" idx="11"/>
          </p:nvPr>
        </p:nvSpPr>
        <p:spPr/>
        <p:txBody>
          <a:bodyPr/>
          <a:lstStyle/>
          <a:p>
            <a:r>
              <a:rPr lang="en-US"/>
              <a:t>G. Watts, IRIS-HEP Steering Board Meeting #7</a:t>
            </a:r>
          </a:p>
        </p:txBody>
      </p:sp>
      <p:sp>
        <p:nvSpPr>
          <p:cNvPr id="6" name="Slide Number Placeholder 5"/>
          <p:cNvSpPr>
            <a:spLocks noGrp="1"/>
          </p:cNvSpPr>
          <p:nvPr>
            <p:ph type="sldNum" sz="quarter" idx="12"/>
          </p:nvPr>
        </p:nvSpPr>
        <p:spPr/>
        <p:txBody>
          <a:bodyPr/>
          <a:lstStyle/>
          <a:p>
            <a:fld id="{FC7F551F-EA58-4FB1-A014-DA1E65F7594A}" type="slidenum">
              <a:rPr lang="en-US" smtClean="0"/>
              <a:t>‹#›</a:t>
            </a:fld>
            <a:endParaRPr lang="en-US"/>
          </a:p>
        </p:txBody>
      </p:sp>
    </p:spTree>
    <p:extLst>
      <p:ext uri="{BB962C8B-B14F-4D97-AF65-F5344CB8AC3E}">
        <p14:creationId xmlns:p14="http://schemas.microsoft.com/office/powerpoint/2010/main" val="370992355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83068" y="609599"/>
            <a:ext cx="2284487" cy="5181601"/>
          </a:xfrm>
        </p:spPr>
        <p:txBody>
          <a:bodyPr vert="eaVert"/>
          <a:lstStyle>
            <a:lvl1pPr algn="l">
              <a:defRPr/>
            </a:lvl1pPr>
          </a:lstStyle>
          <a:p>
            <a:r>
              <a:rPr lang="en-US"/>
              <a:t>Click to edit Master title style</a:t>
            </a:r>
          </a:p>
        </p:txBody>
      </p:sp>
      <p:sp>
        <p:nvSpPr>
          <p:cNvPr id="3" name="Vertical Text Placeholder 2"/>
          <p:cNvSpPr>
            <a:spLocks noGrp="1"/>
          </p:cNvSpPr>
          <p:nvPr>
            <p:ph type="body" orient="vert" idx="1"/>
          </p:nvPr>
        </p:nvSpPr>
        <p:spPr>
          <a:xfrm>
            <a:off x="913796" y="609599"/>
            <a:ext cx="7916872" cy="5181601"/>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01E93EF-E11D-4A91-923A-94F79FAC9940}" type="datetime1">
              <a:rPr lang="en-US" smtClean="0"/>
              <a:t>9/7/2020</a:t>
            </a:fld>
            <a:endParaRPr lang="en-US"/>
          </a:p>
        </p:txBody>
      </p:sp>
      <p:sp>
        <p:nvSpPr>
          <p:cNvPr id="5" name="Footer Placeholder 4"/>
          <p:cNvSpPr>
            <a:spLocks noGrp="1"/>
          </p:cNvSpPr>
          <p:nvPr>
            <p:ph type="ftr" sz="quarter" idx="11"/>
          </p:nvPr>
        </p:nvSpPr>
        <p:spPr/>
        <p:txBody>
          <a:bodyPr/>
          <a:lstStyle/>
          <a:p>
            <a:r>
              <a:rPr lang="en-US"/>
              <a:t>G. Watts, IRIS-HEP Steering Board Meeting #7</a:t>
            </a:r>
          </a:p>
        </p:txBody>
      </p:sp>
      <p:sp>
        <p:nvSpPr>
          <p:cNvPr id="6" name="Slide Number Placeholder 5"/>
          <p:cNvSpPr>
            <a:spLocks noGrp="1"/>
          </p:cNvSpPr>
          <p:nvPr>
            <p:ph type="sldNum" sz="quarter" idx="12"/>
          </p:nvPr>
        </p:nvSpPr>
        <p:spPr/>
        <p:txBody>
          <a:bodyPr/>
          <a:lstStyle/>
          <a:p>
            <a:fld id="{FC7F551F-EA58-4FB1-A014-DA1E65F7594A}" type="slidenum">
              <a:rPr lang="en-US" smtClean="0"/>
              <a:t>‹#›</a:t>
            </a:fld>
            <a:endParaRPr lang="en-US"/>
          </a:p>
        </p:txBody>
      </p:sp>
    </p:spTree>
    <p:extLst>
      <p:ext uri="{BB962C8B-B14F-4D97-AF65-F5344CB8AC3E}">
        <p14:creationId xmlns:p14="http://schemas.microsoft.com/office/powerpoint/2010/main" val="2149346721"/>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546D106-138E-45BD-B658-0D789BEEE73E}" type="datetime1">
              <a:rPr lang="en-US" smtClean="0"/>
              <a:t>9/7/2020</a:t>
            </a:fld>
            <a:endParaRPr lang="en-US"/>
          </a:p>
        </p:txBody>
      </p:sp>
      <p:sp>
        <p:nvSpPr>
          <p:cNvPr id="5" name="Footer Placeholder 4"/>
          <p:cNvSpPr>
            <a:spLocks noGrp="1"/>
          </p:cNvSpPr>
          <p:nvPr>
            <p:ph type="ftr" sz="quarter" idx="11"/>
          </p:nvPr>
        </p:nvSpPr>
        <p:spPr/>
        <p:txBody>
          <a:bodyPr/>
          <a:lstStyle/>
          <a:p>
            <a:r>
              <a:rPr lang="en-US"/>
              <a:t>G. Watts, IRIS-HEP Steering Board Meeting #7</a:t>
            </a:r>
          </a:p>
        </p:txBody>
      </p:sp>
      <p:sp>
        <p:nvSpPr>
          <p:cNvPr id="6" name="Slide Number Placeholder 5"/>
          <p:cNvSpPr>
            <a:spLocks noGrp="1"/>
          </p:cNvSpPr>
          <p:nvPr>
            <p:ph type="sldNum" sz="quarter" idx="12"/>
          </p:nvPr>
        </p:nvSpPr>
        <p:spPr/>
        <p:txBody>
          <a:bodyPr/>
          <a:lstStyle/>
          <a:p>
            <a:fld id="{FC7F551F-EA58-4FB1-A014-DA1E65F7594A}" type="slidenum">
              <a:rPr lang="en-US" smtClean="0"/>
              <a:t>‹#›</a:t>
            </a:fld>
            <a:endParaRPr lang="en-US"/>
          </a:p>
        </p:txBody>
      </p:sp>
    </p:spTree>
    <p:extLst>
      <p:ext uri="{BB962C8B-B14F-4D97-AF65-F5344CB8AC3E}">
        <p14:creationId xmlns:p14="http://schemas.microsoft.com/office/powerpoint/2010/main" val="26064426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95401" y="1761067"/>
            <a:ext cx="9590550" cy="1828813"/>
          </a:xfrm>
        </p:spPr>
        <p:txBody>
          <a:bodyPr anchor="b"/>
          <a:lstStyle>
            <a:lvl1pPr algn="ctr">
              <a:defRPr sz="4000" b="0" cap="none"/>
            </a:lvl1pPr>
          </a:lstStyle>
          <a:p>
            <a:r>
              <a:rPr lang="en-US"/>
              <a:t>Click to edit Master title style</a:t>
            </a:r>
          </a:p>
        </p:txBody>
      </p:sp>
      <p:sp>
        <p:nvSpPr>
          <p:cNvPr id="3" name="Text Placeholder 2"/>
          <p:cNvSpPr>
            <a:spLocks noGrp="1"/>
          </p:cNvSpPr>
          <p:nvPr>
            <p:ph type="body" idx="1"/>
          </p:nvPr>
        </p:nvSpPr>
        <p:spPr>
          <a:xfrm>
            <a:off x="1295401" y="3589879"/>
            <a:ext cx="9590550" cy="1507054"/>
          </a:xfrm>
        </p:spPr>
        <p:txBody>
          <a:bodyPr anchor="t"/>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94079520-228E-433D-B140-50CD03146E2C}" type="datetime1">
              <a:rPr lang="en-US" smtClean="0"/>
              <a:t>9/7/2020</a:t>
            </a:fld>
            <a:endParaRPr lang="en-US"/>
          </a:p>
        </p:txBody>
      </p:sp>
      <p:sp>
        <p:nvSpPr>
          <p:cNvPr id="5" name="Footer Placeholder 4"/>
          <p:cNvSpPr>
            <a:spLocks noGrp="1"/>
          </p:cNvSpPr>
          <p:nvPr>
            <p:ph type="ftr" sz="quarter" idx="11"/>
          </p:nvPr>
        </p:nvSpPr>
        <p:spPr/>
        <p:txBody>
          <a:bodyPr/>
          <a:lstStyle/>
          <a:p>
            <a:r>
              <a:rPr lang="en-US"/>
              <a:t>G. Watts, IRIS-HEP Steering Board Meeting #7</a:t>
            </a:r>
          </a:p>
        </p:txBody>
      </p:sp>
      <p:sp>
        <p:nvSpPr>
          <p:cNvPr id="6" name="Slide Number Placeholder 5"/>
          <p:cNvSpPr>
            <a:spLocks noGrp="1"/>
          </p:cNvSpPr>
          <p:nvPr>
            <p:ph type="sldNum" sz="quarter" idx="12"/>
          </p:nvPr>
        </p:nvSpPr>
        <p:spPr/>
        <p:txBody>
          <a:bodyPr/>
          <a:lstStyle/>
          <a:p>
            <a:fld id="{FC7F551F-EA58-4FB1-A014-DA1E65F7594A}" type="slidenum">
              <a:rPr lang="en-US" smtClean="0"/>
              <a:t>‹#›</a:t>
            </a:fld>
            <a:endParaRPr lang="en-US"/>
          </a:p>
        </p:txBody>
      </p:sp>
    </p:spTree>
    <p:extLst>
      <p:ext uri="{BB962C8B-B14F-4D97-AF65-F5344CB8AC3E}">
        <p14:creationId xmlns:p14="http://schemas.microsoft.com/office/powerpoint/2010/main" val="3412878232"/>
      </p:ext>
    </p:extLst>
  </p:cSld>
  <p:clrMapOvr>
    <a:masterClrMapping/>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13795" y="1732449"/>
            <a:ext cx="5060497" cy="4058750"/>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202892" y="1732449"/>
            <a:ext cx="5064665" cy="4058751"/>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C6EB8726-B306-4A24-BEA0-FDF5AD4D9BBA}" type="datetime1">
              <a:rPr lang="en-US" smtClean="0"/>
              <a:t>9/7/2020</a:t>
            </a:fld>
            <a:endParaRPr lang="en-US"/>
          </a:p>
        </p:txBody>
      </p:sp>
      <p:sp>
        <p:nvSpPr>
          <p:cNvPr id="6" name="Footer Placeholder 5"/>
          <p:cNvSpPr>
            <a:spLocks noGrp="1"/>
          </p:cNvSpPr>
          <p:nvPr>
            <p:ph type="ftr" sz="quarter" idx="11"/>
          </p:nvPr>
        </p:nvSpPr>
        <p:spPr/>
        <p:txBody>
          <a:bodyPr/>
          <a:lstStyle/>
          <a:p>
            <a:r>
              <a:rPr lang="en-US"/>
              <a:t>G. Watts, IRIS-HEP Steering Board Meeting #7</a:t>
            </a:r>
          </a:p>
        </p:txBody>
      </p:sp>
      <p:sp>
        <p:nvSpPr>
          <p:cNvPr id="7" name="Slide Number Placeholder 6"/>
          <p:cNvSpPr>
            <a:spLocks noGrp="1"/>
          </p:cNvSpPr>
          <p:nvPr>
            <p:ph type="sldNum" sz="quarter" idx="12"/>
          </p:nvPr>
        </p:nvSpPr>
        <p:spPr/>
        <p:txBody>
          <a:bodyPr/>
          <a:lstStyle/>
          <a:p>
            <a:fld id="{FC7F551F-EA58-4FB1-A014-DA1E65F7594A}" type="slidenum">
              <a:rPr lang="en-US" smtClean="0"/>
              <a:t>‹#›</a:t>
            </a:fld>
            <a:endParaRPr lang="en-US"/>
          </a:p>
        </p:txBody>
      </p:sp>
    </p:spTree>
    <p:extLst>
      <p:ext uri="{BB962C8B-B14F-4D97-AF65-F5344CB8AC3E}">
        <p14:creationId xmlns:p14="http://schemas.microsoft.com/office/powerpoint/2010/main" val="22003918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20" name="Picture 19" descr="Slate-V2-HD-comp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3795" y="1734506"/>
            <a:ext cx="5089072" cy="4148769"/>
          </a:xfrm>
          <a:prstGeom prst="rect">
            <a:avLst/>
          </a:prstGeom>
        </p:spPr>
      </p:pic>
      <p:pic>
        <p:nvPicPr>
          <p:cNvPr id="21" name="Picture 20" descr="Slate-V2-HD-comp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78485" y="1734506"/>
            <a:ext cx="5089072" cy="4148769"/>
          </a:xfrm>
          <a:prstGeom prst="rect">
            <a:avLst/>
          </a:prstGeom>
        </p:spPr>
      </p:pic>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005872" y="1835254"/>
            <a:ext cx="4876344" cy="544884"/>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05872" y="2380137"/>
            <a:ext cx="4876344" cy="3411063"/>
          </a:xfrm>
        </p:spPr>
        <p:txBody>
          <a:bodyPr anchor="t">
            <a:normAutofit/>
          </a:bodyPr>
          <a:lstStyle>
            <a:lvl1pPr>
              <a:defRPr sz="1800"/>
            </a:lvl1pPr>
            <a:lvl2pPr>
              <a:defRPr sz="1600"/>
            </a:lvl2pPr>
            <a:lvl3pPr>
              <a:defRPr sz="1400"/>
            </a:lvl3pPr>
            <a:lvl4pPr>
              <a:defRPr sz="1200"/>
            </a:lvl4pPr>
            <a:lvl5pPr>
              <a:defRPr sz="12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294967" y="1835254"/>
            <a:ext cx="4895330" cy="544883"/>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94967" y="2380137"/>
            <a:ext cx="4895330" cy="3411063"/>
          </a:xfrm>
        </p:spPr>
        <p:txBody>
          <a:bodyPr anchor="t">
            <a:normAutofit/>
          </a:bodyPr>
          <a:lstStyle>
            <a:lvl1pPr>
              <a:defRPr sz="1800"/>
            </a:lvl1pPr>
            <a:lvl2pPr>
              <a:defRPr sz="1600"/>
            </a:lvl2pPr>
            <a:lvl3pPr>
              <a:defRPr sz="1400"/>
            </a:lvl3pPr>
            <a:lvl4pPr>
              <a:defRPr sz="1200"/>
            </a:lvl4pPr>
            <a:lvl5pPr>
              <a:defRPr sz="12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79899D13-E0BE-4127-B232-23CD07E32A2A}" type="datetime1">
              <a:rPr lang="en-US" smtClean="0"/>
              <a:t>9/7/2020</a:t>
            </a:fld>
            <a:endParaRPr lang="en-US"/>
          </a:p>
        </p:txBody>
      </p:sp>
      <p:sp>
        <p:nvSpPr>
          <p:cNvPr id="8" name="Footer Placeholder 7"/>
          <p:cNvSpPr>
            <a:spLocks noGrp="1"/>
          </p:cNvSpPr>
          <p:nvPr>
            <p:ph type="ftr" sz="quarter" idx="11"/>
          </p:nvPr>
        </p:nvSpPr>
        <p:spPr/>
        <p:txBody>
          <a:bodyPr/>
          <a:lstStyle/>
          <a:p>
            <a:r>
              <a:rPr lang="en-US"/>
              <a:t>G. Watts, IRIS-HEP Steering Board Meeting #7</a:t>
            </a:r>
          </a:p>
        </p:txBody>
      </p:sp>
      <p:sp>
        <p:nvSpPr>
          <p:cNvPr id="9" name="Slide Number Placeholder 8"/>
          <p:cNvSpPr>
            <a:spLocks noGrp="1"/>
          </p:cNvSpPr>
          <p:nvPr>
            <p:ph type="sldNum" sz="quarter" idx="12"/>
          </p:nvPr>
        </p:nvSpPr>
        <p:spPr/>
        <p:txBody>
          <a:bodyPr/>
          <a:lstStyle/>
          <a:p>
            <a:fld id="{FC7F551F-EA58-4FB1-A014-DA1E65F7594A}" type="slidenum">
              <a:rPr lang="en-US" smtClean="0"/>
              <a:t>‹#›</a:t>
            </a:fld>
            <a:endParaRPr lang="en-US"/>
          </a:p>
        </p:txBody>
      </p:sp>
    </p:spTree>
    <p:extLst>
      <p:ext uri="{BB962C8B-B14F-4D97-AF65-F5344CB8AC3E}">
        <p14:creationId xmlns:p14="http://schemas.microsoft.com/office/powerpoint/2010/main" val="32392604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CE40BCF-D341-4256-A7C2-AE45D908C1F9}" type="datetime1">
              <a:rPr lang="en-US" smtClean="0"/>
              <a:t>9/7/2020</a:t>
            </a:fld>
            <a:endParaRPr lang="en-US"/>
          </a:p>
        </p:txBody>
      </p:sp>
      <p:sp>
        <p:nvSpPr>
          <p:cNvPr id="4" name="Footer Placeholder 3"/>
          <p:cNvSpPr>
            <a:spLocks noGrp="1"/>
          </p:cNvSpPr>
          <p:nvPr>
            <p:ph type="ftr" sz="quarter" idx="11"/>
          </p:nvPr>
        </p:nvSpPr>
        <p:spPr/>
        <p:txBody>
          <a:bodyPr/>
          <a:lstStyle/>
          <a:p>
            <a:r>
              <a:rPr lang="en-US"/>
              <a:t>G. Watts, IRIS-HEP Steering Board Meeting #7</a:t>
            </a:r>
          </a:p>
        </p:txBody>
      </p:sp>
      <p:sp>
        <p:nvSpPr>
          <p:cNvPr id="5" name="Slide Number Placeholder 4"/>
          <p:cNvSpPr>
            <a:spLocks noGrp="1"/>
          </p:cNvSpPr>
          <p:nvPr>
            <p:ph type="sldNum" sz="quarter" idx="12"/>
          </p:nvPr>
        </p:nvSpPr>
        <p:spPr/>
        <p:txBody>
          <a:bodyPr/>
          <a:lstStyle/>
          <a:p>
            <a:fld id="{FC7F551F-EA58-4FB1-A014-DA1E65F7594A}" type="slidenum">
              <a:rPr lang="en-US" smtClean="0"/>
              <a:t>‹#›</a:t>
            </a:fld>
            <a:endParaRPr lang="en-US"/>
          </a:p>
        </p:txBody>
      </p:sp>
    </p:spTree>
    <p:extLst>
      <p:ext uri="{BB962C8B-B14F-4D97-AF65-F5344CB8AC3E}">
        <p14:creationId xmlns:p14="http://schemas.microsoft.com/office/powerpoint/2010/main" val="23399334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2235713-25FD-4201-86AF-9E544EBE89C1}" type="datetime1">
              <a:rPr lang="en-US" smtClean="0"/>
              <a:t>9/7/2020</a:t>
            </a:fld>
            <a:endParaRPr lang="en-US"/>
          </a:p>
        </p:txBody>
      </p:sp>
      <p:sp>
        <p:nvSpPr>
          <p:cNvPr id="3" name="Footer Placeholder 2"/>
          <p:cNvSpPr>
            <a:spLocks noGrp="1"/>
          </p:cNvSpPr>
          <p:nvPr>
            <p:ph type="ftr" sz="quarter" idx="11"/>
          </p:nvPr>
        </p:nvSpPr>
        <p:spPr/>
        <p:txBody>
          <a:bodyPr/>
          <a:lstStyle/>
          <a:p>
            <a:r>
              <a:rPr lang="en-US"/>
              <a:t>G. Watts, IRIS-HEP Steering Board Meeting #7</a:t>
            </a:r>
          </a:p>
        </p:txBody>
      </p:sp>
      <p:sp>
        <p:nvSpPr>
          <p:cNvPr id="4" name="Slide Number Placeholder 3"/>
          <p:cNvSpPr>
            <a:spLocks noGrp="1"/>
          </p:cNvSpPr>
          <p:nvPr>
            <p:ph type="sldNum" sz="quarter" idx="12"/>
          </p:nvPr>
        </p:nvSpPr>
        <p:spPr/>
        <p:txBody>
          <a:bodyPr/>
          <a:lstStyle/>
          <a:p>
            <a:fld id="{FC7F551F-EA58-4FB1-A014-DA1E65F7594A}" type="slidenum">
              <a:rPr lang="en-US" smtClean="0"/>
              <a:t>‹#›</a:t>
            </a:fld>
            <a:endParaRPr lang="en-US"/>
          </a:p>
        </p:txBody>
      </p:sp>
    </p:spTree>
    <p:extLst>
      <p:ext uri="{BB962C8B-B14F-4D97-AF65-F5344CB8AC3E}">
        <p14:creationId xmlns:p14="http://schemas.microsoft.com/office/powerpoint/2010/main" val="28976710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3706889" cy="1821918"/>
          </a:xfrm>
        </p:spPr>
        <p:txBody>
          <a:bodyPr anchor="b">
            <a:normAutofit/>
          </a:bodyPr>
          <a:lstStyle>
            <a:lvl1pPr algn="ctr">
              <a:defRPr sz="2400" b="0"/>
            </a:lvl1pPr>
          </a:lstStyle>
          <a:p>
            <a:r>
              <a:rPr lang="en-US"/>
              <a:t>Click to edit Master title style</a:t>
            </a:r>
          </a:p>
        </p:txBody>
      </p:sp>
      <p:sp>
        <p:nvSpPr>
          <p:cNvPr id="3" name="Content Placeholder 2"/>
          <p:cNvSpPr>
            <a:spLocks noGrp="1"/>
          </p:cNvSpPr>
          <p:nvPr>
            <p:ph idx="1"/>
          </p:nvPr>
        </p:nvSpPr>
        <p:spPr>
          <a:xfrm>
            <a:off x="4855633" y="609600"/>
            <a:ext cx="6411924" cy="5181600"/>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913795" y="2431518"/>
            <a:ext cx="3706889" cy="3359681"/>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CCD33E16-17A9-4073-B848-157819409326}" type="datetime1">
              <a:rPr lang="en-US" smtClean="0"/>
              <a:t>9/7/2020</a:t>
            </a:fld>
            <a:endParaRPr lang="en-US"/>
          </a:p>
        </p:txBody>
      </p:sp>
      <p:sp>
        <p:nvSpPr>
          <p:cNvPr id="6" name="Footer Placeholder 5"/>
          <p:cNvSpPr>
            <a:spLocks noGrp="1"/>
          </p:cNvSpPr>
          <p:nvPr>
            <p:ph type="ftr" sz="quarter" idx="11"/>
          </p:nvPr>
        </p:nvSpPr>
        <p:spPr/>
        <p:txBody>
          <a:bodyPr/>
          <a:lstStyle/>
          <a:p>
            <a:r>
              <a:rPr lang="en-US"/>
              <a:t>G. Watts, IRIS-HEP Steering Board Meeting #7</a:t>
            </a:r>
          </a:p>
        </p:txBody>
      </p:sp>
      <p:sp>
        <p:nvSpPr>
          <p:cNvPr id="7" name="Slide Number Placeholder 6"/>
          <p:cNvSpPr>
            <a:spLocks noGrp="1"/>
          </p:cNvSpPr>
          <p:nvPr>
            <p:ph type="sldNum" sz="quarter" idx="12"/>
          </p:nvPr>
        </p:nvSpPr>
        <p:spPr/>
        <p:txBody>
          <a:bodyPr/>
          <a:lstStyle/>
          <a:p>
            <a:fld id="{FC7F551F-EA58-4FB1-A014-DA1E65F7594A}" type="slidenum">
              <a:rPr lang="en-US" smtClean="0"/>
              <a:t>‹#›</a:t>
            </a:fld>
            <a:endParaRPr lang="en-US"/>
          </a:p>
        </p:txBody>
      </p:sp>
    </p:spTree>
    <p:extLst>
      <p:ext uri="{BB962C8B-B14F-4D97-AF65-F5344CB8AC3E}">
        <p14:creationId xmlns:p14="http://schemas.microsoft.com/office/powerpoint/2010/main" val="17169424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22" name="Picture 21" descr="Slate-V2-HD-vert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93665" y="609600"/>
            <a:ext cx="3584166" cy="5204832"/>
          </a:xfrm>
          <a:prstGeom prst="rect">
            <a:avLst/>
          </a:prstGeom>
        </p:spPr>
      </p:pic>
      <p:sp>
        <p:nvSpPr>
          <p:cNvPr id="2" name="Title 1"/>
          <p:cNvSpPr>
            <a:spLocks noGrp="1"/>
          </p:cNvSpPr>
          <p:nvPr>
            <p:ph type="title"/>
          </p:nvPr>
        </p:nvSpPr>
        <p:spPr>
          <a:xfrm>
            <a:off x="913795" y="609923"/>
            <a:ext cx="5934949" cy="1829338"/>
          </a:xfrm>
        </p:spPr>
        <p:txBody>
          <a:bodyPr anchor="b">
            <a:noAutofit/>
          </a:bodyPr>
          <a:lstStyle>
            <a:lvl1pPr algn="ctr">
              <a:defRPr sz="3200" b="0"/>
            </a:lvl1pPr>
          </a:lstStyle>
          <a:p>
            <a:r>
              <a:rPr lang="en-US"/>
              <a:t>Click to edit Master title style</a:t>
            </a:r>
          </a:p>
        </p:txBody>
      </p:sp>
      <p:sp>
        <p:nvSpPr>
          <p:cNvPr id="3" name="Picture Placeholder 2"/>
          <p:cNvSpPr>
            <a:spLocks noGrp="1" noChangeAspect="1"/>
          </p:cNvSpPr>
          <p:nvPr>
            <p:ph type="pic" idx="1"/>
          </p:nvPr>
        </p:nvSpPr>
        <p:spPr>
          <a:xfrm>
            <a:off x="7442551" y="763702"/>
            <a:ext cx="3275751" cy="4912822"/>
          </a:xfr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p>
        </p:txBody>
      </p:sp>
      <p:sp>
        <p:nvSpPr>
          <p:cNvPr id="4" name="Text Placeholder 3"/>
          <p:cNvSpPr>
            <a:spLocks noGrp="1"/>
          </p:cNvSpPr>
          <p:nvPr>
            <p:ph type="body" sz="half" idx="2"/>
          </p:nvPr>
        </p:nvSpPr>
        <p:spPr>
          <a:xfrm>
            <a:off x="913795" y="2439261"/>
            <a:ext cx="5934949" cy="337613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26254876-0FFE-4D0E-941F-587CB5B6F717}" type="datetime1">
              <a:rPr lang="en-US" smtClean="0"/>
              <a:t>9/7/2020</a:t>
            </a:fld>
            <a:endParaRPr lang="en-US"/>
          </a:p>
        </p:txBody>
      </p:sp>
      <p:sp>
        <p:nvSpPr>
          <p:cNvPr id="6" name="Footer Placeholder 5"/>
          <p:cNvSpPr>
            <a:spLocks noGrp="1"/>
          </p:cNvSpPr>
          <p:nvPr>
            <p:ph type="ftr" sz="quarter" idx="11"/>
          </p:nvPr>
        </p:nvSpPr>
        <p:spPr/>
        <p:txBody>
          <a:bodyPr/>
          <a:lstStyle/>
          <a:p>
            <a:r>
              <a:rPr lang="en-US"/>
              <a:t>G. Watts, IRIS-HEP Steering Board Meeting #7</a:t>
            </a:r>
          </a:p>
        </p:txBody>
      </p:sp>
      <p:sp>
        <p:nvSpPr>
          <p:cNvPr id="7" name="Slide Number Placeholder 6"/>
          <p:cNvSpPr>
            <a:spLocks noGrp="1"/>
          </p:cNvSpPr>
          <p:nvPr>
            <p:ph type="sldNum" sz="quarter" idx="12"/>
          </p:nvPr>
        </p:nvSpPr>
        <p:spPr/>
        <p:txBody>
          <a:bodyPr/>
          <a:lstStyle/>
          <a:p>
            <a:fld id="{FC7F551F-EA58-4FB1-A014-DA1E65F7594A}" type="slidenum">
              <a:rPr lang="en-US" smtClean="0"/>
              <a:t>‹#›</a:t>
            </a:fld>
            <a:endParaRPr lang="en-US"/>
          </a:p>
        </p:txBody>
      </p:sp>
    </p:spTree>
    <p:extLst>
      <p:ext uri="{BB962C8B-B14F-4D97-AF65-F5344CB8AC3E}">
        <p14:creationId xmlns:p14="http://schemas.microsoft.com/office/powerpoint/2010/main" val="27859531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3795" y="609600"/>
            <a:ext cx="10353762" cy="970450"/>
          </a:xfrm>
          <a:prstGeom prst="rect">
            <a:avLst/>
          </a:prstGeom>
          <a:effectLst>
            <a:outerShdw blurRad="25400" dir="17880000">
              <a:srgbClr val="000000">
                <a:alpha val="46000"/>
              </a:srgbClr>
            </a:outerShdw>
          </a:effectLst>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913795" y="1732449"/>
            <a:ext cx="10353762" cy="4058751"/>
          </a:xfrm>
          <a:prstGeom prst="rect">
            <a:avLst/>
          </a:prstGeom>
          <a:effectLst>
            <a:outerShdw blurRad="25400" dir="17880000">
              <a:srgbClr val="000000">
                <a:alpha val="46000"/>
              </a:srgbClr>
            </a:outerShdw>
          </a:effectLst>
        </p:spPr>
        <p:txBody>
          <a:bodyPr vert="horz" lIns="91440" tIns="45720" rIns="91440" bIns="45720" rtlCol="0"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7678736" y="5883275"/>
            <a:ext cx="2743200" cy="365125"/>
          </a:xfrm>
          <a:prstGeom prst="rect">
            <a:avLst/>
          </a:prstGeom>
        </p:spPr>
        <p:txBody>
          <a:bodyPr vert="horz" lIns="91440" tIns="45720" rIns="91440" bIns="45720" rtlCol="0" anchor="ctr"/>
          <a:lstStyle>
            <a:lvl1pPr algn="r">
              <a:defRPr sz="1000">
                <a:solidFill>
                  <a:schemeClr val="tx1">
                    <a:lumMod val="95000"/>
                  </a:schemeClr>
                </a:solidFill>
                <a:effectLst>
                  <a:outerShdw blurRad="50800" dist="38100" dir="2700000" algn="tl" rotWithShape="0">
                    <a:schemeClr val="bg1">
                      <a:alpha val="43000"/>
                    </a:schemeClr>
                  </a:outerShdw>
                </a:effectLst>
              </a:defRPr>
            </a:lvl1pPr>
          </a:lstStyle>
          <a:p>
            <a:fld id="{8F1F29F8-DA45-4E55-BA89-775E3B2349F7}" type="datetime1">
              <a:rPr lang="en-US" smtClean="0"/>
              <a:t>9/7/2020</a:t>
            </a:fld>
            <a:endParaRPr lang="en-US"/>
          </a:p>
        </p:txBody>
      </p:sp>
      <p:sp>
        <p:nvSpPr>
          <p:cNvPr id="5" name="Footer Placeholder 4"/>
          <p:cNvSpPr>
            <a:spLocks noGrp="1"/>
          </p:cNvSpPr>
          <p:nvPr>
            <p:ph type="ftr" sz="quarter" idx="3"/>
          </p:nvPr>
        </p:nvSpPr>
        <p:spPr>
          <a:xfrm>
            <a:off x="913795" y="5883275"/>
            <a:ext cx="6672865" cy="365125"/>
          </a:xfrm>
          <a:prstGeom prst="rect">
            <a:avLst/>
          </a:prstGeom>
        </p:spPr>
        <p:txBody>
          <a:bodyPr vert="horz" lIns="91440" tIns="45720" rIns="91440" bIns="45720" rtlCol="0" anchor="ctr"/>
          <a:lstStyle>
            <a:lvl1pPr algn="l">
              <a:defRPr sz="1000">
                <a:solidFill>
                  <a:schemeClr val="tx1">
                    <a:lumMod val="95000"/>
                  </a:schemeClr>
                </a:solidFill>
                <a:effectLst>
                  <a:outerShdw blurRad="50800" dist="38100" dir="2700000" algn="tl" rotWithShape="0">
                    <a:schemeClr val="bg1">
                      <a:alpha val="43000"/>
                    </a:schemeClr>
                  </a:outerShdw>
                </a:effectLst>
              </a:defRPr>
            </a:lvl1pPr>
          </a:lstStyle>
          <a:p>
            <a:r>
              <a:rPr lang="en-US"/>
              <a:t>G. Watts, IRIS-HEP Steering Board Meeting #7</a:t>
            </a:r>
          </a:p>
        </p:txBody>
      </p:sp>
      <p:sp>
        <p:nvSpPr>
          <p:cNvPr id="6" name="Slide Number Placeholder 5"/>
          <p:cNvSpPr>
            <a:spLocks noGrp="1"/>
          </p:cNvSpPr>
          <p:nvPr>
            <p:ph type="sldNum" sz="quarter" idx="4"/>
          </p:nvPr>
        </p:nvSpPr>
        <p:spPr>
          <a:xfrm>
            <a:off x="10514011" y="5883275"/>
            <a:ext cx="753545" cy="365125"/>
          </a:xfrm>
          <a:prstGeom prst="rect">
            <a:avLst/>
          </a:prstGeom>
        </p:spPr>
        <p:txBody>
          <a:bodyPr vert="horz" lIns="91440" tIns="45720" rIns="91440" bIns="45720" rtlCol="0" anchor="ctr"/>
          <a:lstStyle>
            <a:lvl1pPr algn="r">
              <a:defRPr sz="1000">
                <a:solidFill>
                  <a:schemeClr val="tx1">
                    <a:lumMod val="95000"/>
                  </a:schemeClr>
                </a:solidFill>
                <a:effectLst>
                  <a:outerShdw blurRad="50800" dist="38100" dir="2700000" algn="tl" rotWithShape="0">
                    <a:schemeClr val="bg1">
                      <a:alpha val="43000"/>
                    </a:schemeClr>
                  </a:outerShdw>
                </a:effectLst>
              </a:defRPr>
            </a:lvl1pPr>
          </a:lstStyle>
          <a:p>
            <a:fld id="{FC7F551F-EA58-4FB1-A014-DA1E65F7594A}" type="slidenum">
              <a:rPr lang="en-US" smtClean="0"/>
              <a:t>‹#›</a:t>
            </a:fld>
            <a:endParaRPr lang="en-US"/>
          </a:p>
        </p:txBody>
      </p:sp>
      <p:pic>
        <p:nvPicPr>
          <p:cNvPr id="8" name="Picture 7" descr="A close up of graphics&#10;&#10;Description automatically generated">
            <a:extLst>
              <a:ext uri="{FF2B5EF4-FFF2-40B4-BE49-F238E27FC236}">
                <a16:creationId xmlns:a16="http://schemas.microsoft.com/office/drawing/2014/main" id="{2E3746F1-595C-4A70-8C50-C17C9CE04523}"/>
              </a:ext>
            </a:extLst>
          </p:cNvPr>
          <p:cNvPicPr>
            <a:picLocks noChangeAspect="1"/>
          </p:cNvPicPr>
          <p:nvPr userDrawn="1"/>
        </p:nvPicPr>
        <p:blipFill>
          <a:blip r:embed="rId19">
            <a:extLst>
              <a:ext uri="{28A0092B-C50C-407E-A947-70E740481C1C}">
                <a14:useLocalDpi xmlns:a14="http://schemas.microsoft.com/office/drawing/2010/main" val="0"/>
              </a:ext>
            </a:extLst>
          </a:blip>
          <a:stretch>
            <a:fillRect/>
          </a:stretch>
        </p:blipFill>
        <p:spPr>
          <a:xfrm>
            <a:off x="11359631" y="5915104"/>
            <a:ext cx="301466" cy="301466"/>
          </a:xfrm>
          <a:prstGeom prst="rect">
            <a:avLst/>
          </a:prstGeom>
        </p:spPr>
      </p:pic>
    </p:spTree>
    <p:extLst>
      <p:ext uri="{BB962C8B-B14F-4D97-AF65-F5344CB8AC3E}">
        <p14:creationId xmlns:p14="http://schemas.microsoft.com/office/powerpoint/2010/main" val="2505770140"/>
      </p:ext>
    </p:extLst>
  </p:cSld>
  <p:clrMap bg1="dk1" tx1="lt1" bg2="dk2" tx2="lt2" accent1="accent1" accent2="accent2" accent3="accent3" accent4="accent4" accent5="accent5" accent6="accent6" hlink="hlink" folHlink="folHlink"/>
  <p:sldLayoutIdLst>
    <p:sldLayoutId id="2147483835" r:id="rId1"/>
    <p:sldLayoutId id="2147483836" r:id="rId2"/>
    <p:sldLayoutId id="2147483837" r:id="rId3"/>
    <p:sldLayoutId id="2147483838" r:id="rId4"/>
    <p:sldLayoutId id="2147483839" r:id="rId5"/>
    <p:sldLayoutId id="2147483840" r:id="rId6"/>
    <p:sldLayoutId id="2147483841" r:id="rId7"/>
    <p:sldLayoutId id="2147483842" r:id="rId8"/>
    <p:sldLayoutId id="2147483843" r:id="rId9"/>
    <p:sldLayoutId id="2147483844" r:id="rId10"/>
    <p:sldLayoutId id="2147483845" r:id="rId11"/>
    <p:sldLayoutId id="2147483846" r:id="rId12"/>
    <p:sldLayoutId id="2147483847" r:id="rId13"/>
    <p:sldLayoutId id="2147483848" r:id="rId14"/>
    <p:sldLayoutId id="2147483849" r:id="rId15"/>
    <p:sldLayoutId id="2147483850" r:id="rId16"/>
    <p:sldLayoutId id="2147483851" r:id="rId17"/>
  </p:sldLayoutIdLst>
  <p:hf hdr="0" dt="0"/>
  <p:txStyles>
    <p:titleStyle>
      <a:lvl1pPr algn="ctr" defTabSz="457200" rtl="0" eaLnBrk="1" latinLnBrk="0" hangingPunct="1">
        <a:spcBef>
          <a:spcPct val="0"/>
        </a:spcBef>
        <a:buNone/>
        <a:defRPr sz="4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06000" algn="l" defTabSz="457200" rtl="0" eaLnBrk="1" latinLnBrk="0" hangingPunct="1">
        <a:spcBef>
          <a:spcPct val="20000"/>
        </a:spcBef>
        <a:spcAft>
          <a:spcPts val="600"/>
        </a:spcAft>
        <a:buClr>
          <a:schemeClr val="tx2"/>
        </a:buClr>
        <a:buSzPct val="70000"/>
        <a:buFont typeface="Wingdings 2" charset="2"/>
        <a:buChar char=""/>
        <a:defRPr sz="2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1pPr>
      <a:lvl2pPr marL="720000" indent="-270000" algn="l" defTabSz="457200" rtl="0" eaLnBrk="1" latinLnBrk="0" hangingPunct="1">
        <a:spcBef>
          <a:spcPct val="20000"/>
        </a:spcBef>
        <a:spcAft>
          <a:spcPts val="600"/>
        </a:spcAft>
        <a:buClr>
          <a:schemeClr val="tx2"/>
        </a:buClr>
        <a:buSzPct val="70000"/>
        <a:buFont typeface="Wingdings 2" charset="2"/>
        <a:buChar char=""/>
        <a:defRPr sz="18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2pPr>
      <a:lvl3pPr marL="1026000" indent="-216000" algn="l" defTabSz="457200" rtl="0" eaLnBrk="1" latinLnBrk="0" hangingPunct="1">
        <a:spcBef>
          <a:spcPct val="20000"/>
        </a:spcBef>
        <a:spcAft>
          <a:spcPts val="600"/>
        </a:spcAft>
        <a:buClr>
          <a:schemeClr val="tx2"/>
        </a:buClr>
        <a:buSzPct val="70000"/>
        <a:buFont typeface="Wingdings 2" charset="2"/>
        <a:buChar char=""/>
        <a:defRPr sz="16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3pPr>
      <a:lvl4pPr marL="1386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4pPr>
      <a:lvl5pPr marL="1674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5pPr>
      <a:lvl6pPr marL="20146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6pPr>
      <a:lvl7pPr marL="24018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7pPr>
      <a:lvl8pPr marL="27890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8pPr>
      <a:lvl9pPr marL="31062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s://iris-hep.org/" TargetMode="Externa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6.xml"/><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hyperlink" Target="https://indico.cern.ch/event/930127/" TargetMode="External"/><Relationship Id="rId1" Type="http://schemas.openxmlformats.org/officeDocument/2006/relationships/slideLayout" Target="../slideLayouts/slideLayout6.xml"/><Relationship Id="rId5" Type="http://schemas.openxmlformats.org/officeDocument/2006/relationships/hyperlink" Target="https://indico.cern.ch/category/10570/" TargetMode="External"/><Relationship Id="rId4" Type="http://schemas.openxmlformats.org/officeDocument/2006/relationships/hyperlink" Target="https://iris-hep.org/fellows.html"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 Id="rId4" Type="http://schemas.openxmlformats.org/officeDocument/2006/relationships/image" Target="../media/image10.sv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hyperlink" Target="https://iaifi.org/" TargetMode="External"/><Relationship Id="rId2" Type="http://schemas.openxmlformats.org/officeDocument/2006/relationships/image" Target="../media/image21.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hyperlink" Target="mailto:exec-board@iris-hep.org" TargetMode="External"/><Relationship Id="rId2" Type="http://schemas.openxmlformats.org/officeDocument/2006/relationships/hyperlink" Target="mailto:steering-board@iris-hep.org" TargetMode="Externa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hyperlink" Target="https://cern.ch/CTD2020" TargetMode="External"/><Relationship Id="rId2" Type="http://schemas.openxmlformats.org/officeDocument/2006/relationships/hyperlink" Target="https://indico.cern.ch/event/809820" TargetMode="Externa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Picture 5">
            <a:hlinkClick r:id="rId2"/>
            <a:extLst>
              <a:ext uri="{FF2B5EF4-FFF2-40B4-BE49-F238E27FC236}">
                <a16:creationId xmlns:a16="http://schemas.microsoft.com/office/drawing/2014/main" id="{04BB6C7E-FE4A-448B-9CE3-11DF3B482301}"/>
              </a:ext>
            </a:extLst>
          </p:cNvPr>
          <p:cNvPicPr>
            <a:picLocks noChangeAspect="1"/>
          </p:cNvPicPr>
          <p:nvPr/>
        </p:nvPicPr>
        <p:blipFill rotWithShape="1">
          <a:blip r:embed="rId3"/>
          <a:srcRect r="1" b="803"/>
          <a:stretch/>
        </p:blipFill>
        <p:spPr>
          <a:xfrm>
            <a:off x="643467" y="643467"/>
            <a:ext cx="10905066" cy="5571066"/>
          </a:xfrm>
          <a:prstGeom prst="rect">
            <a:avLst/>
          </a:prstGeom>
          <a:ln>
            <a:solidFill>
              <a:schemeClr val="tx1"/>
            </a:solidFill>
          </a:ln>
          <a:effectLst>
            <a:outerShdw blurRad="292100" dist="139700" dir="2700000" algn="tl" rotWithShape="0">
              <a:srgbClr val="333333">
                <a:alpha val="65000"/>
              </a:srgbClr>
            </a:outerShdw>
          </a:effectLst>
        </p:spPr>
      </p:pic>
      <p:sp>
        <p:nvSpPr>
          <p:cNvPr id="4" name="Footer Placeholder 3">
            <a:extLst>
              <a:ext uri="{FF2B5EF4-FFF2-40B4-BE49-F238E27FC236}">
                <a16:creationId xmlns:a16="http://schemas.microsoft.com/office/drawing/2014/main" id="{82AE9777-2BB2-4A30-9D9D-2C6989CE9226}"/>
              </a:ext>
            </a:extLst>
          </p:cNvPr>
          <p:cNvSpPr>
            <a:spLocks noGrp="1"/>
          </p:cNvSpPr>
          <p:nvPr>
            <p:ph type="ftr" sz="quarter" idx="11"/>
          </p:nvPr>
        </p:nvSpPr>
        <p:spPr/>
        <p:txBody>
          <a:bodyPr>
            <a:normAutofit/>
          </a:bodyPr>
          <a:lstStyle/>
          <a:p>
            <a:pPr>
              <a:lnSpc>
                <a:spcPct val="90000"/>
              </a:lnSpc>
              <a:spcAft>
                <a:spcPts val="600"/>
              </a:spcAft>
            </a:pPr>
            <a:r>
              <a:rPr lang="en-US">
                <a:solidFill>
                  <a:srgbClr val="FFFFFF">
                    <a:alpha val="80000"/>
                  </a:srgbClr>
                </a:solidFill>
              </a:rPr>
              <a:t>G. Watts, IRIS-HEP Steering Board Meeting #7</a:t>
            </a:r>
          </a:p>
        </p:txBody>
      </p:sp>
      <p:sp>
        <p:nvSpPr>
          <p:cNvPr id="5" name="Slide Number Placeholder 4">
            <a:extLst>
              <a:ext uri="{FF2B5EF4-FFF2-40B4-BE49-F238E27FC236}">
                <a16:creationId xmlns:a16="http://schemas.microsoft.com/office/drawing/2014/main" id="{5730F249-96B7-4E09-9080-A67F2F6CA2A4}"/>
              </a:ext>
            </a:extLst>
          </p:cNvPr>
          <p:cNvSpPr>
            <a:spLocks noGrp="1"/>
          </p:cNvSpPr>
          <p:nvPr>
            <p:ph type="sldNum" sz="quarter" idx="12"/>
          </p:nvPr>
        </p:nvSpPr>
        <p:spPr>
          <a:xfrm>
            <a:off x="8763926" y="6412447"/>
            <a:ext cx="2926080" cy="370850"/>
          </a:xfrm>
        </p:spPr>
        <p:txBody>
          <a:bodyPr anchor="ctr">
            <a:normAutofit/>
          </a:bodyPr>
          <a:lstStyle/>
          <a:p>
            <a:pPr>
              <a:lnSpc>
                <a:spcPct val="90000"/>
              </a:lnSpc>
              <a:spcAft>
                <a:spcPts val="600"/>
              </a:spcAft>
            </a:pPr>
            <a:fld id="{FC7F551F-EA58-4FB1-A014-DA1E65F7594A}" type="slidenum">
              <a:rPr lang="en-US" sz="2000">
                <a:solidFill>
                  <a:srgbClr val="FFFFFF">
                    <a:alpha val="80000"/>
                  </a:srgbClr>
                </a:solidFill>
              </a:rPr>
              <a:pPr>
                <a:lnSpc>
                  <a:spcPct val="90000"/>
                </a:lnSpc>
                <a:spcAft>
                  <a:spcPts val="600"/>
                </a:spcAft>
              </a:pPr>
              <a:t>1</a:t>
            </a:fld>
            <a:endParaRPr lang="en-US" sz="2000">
              <a:solidFill>
                <a:srgbClr val="FFFFFF">
                  <a:alpha val="80000"/>
                </a:srgbClr>
              </a:solidFill>
            </a:endParaRPr>
          </a:p>
        </p:txBody>
      </p:sp>
    </p:spTree>
    <p:extLst>
      <p:ext uri="{BB962C8B-B14F-4D97-AF65-F5344CB8AC3E}">
        <p14:creationId xmlns:p14="http://schemas.microsoft.com/office/powerpoint/2010/main" val="20803640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73EBE211-0155-4DDA-B3D3-6380FE111D7A}"/>
              </a:ext>
            </a:extLst>
          </p:cNvPr>
          <p:cNvSpPr>
            <a:spLocks noGrp="1"/>
          </p:cNvSpPr>
          <p:nvPr>
            <p:ph type="title"/>
          </p:nvPr>
        </p:nvSpPr>
        <p:spPr/>
        <p:txBody>
          <a:bodyPr/>
          <a:lstStyle/>
          <a:p>
            <a:r>
              <a:rPr lang="en-US" dirty="0"/>
              <a:t>Project Information</a:t>
            </a:r>
          </a:p>
        </p:txBody>
      </p:sp>
      <p:sp>
        <p:nvSpPr>
          <p:cNvPr id="4" name="Footer Placeholder 3">
            <a:extLst>
              <a:ext uri="{FF2B5EF4-FFF2-40B4-BE49-F238E27FC236}">
                <a16:creationId xmlns:a16="http://schemas.microsoft.com/office/drawing/2014/main" id="{F622064A-4AC1-4DA9-B51B-824327F500A2}"/>
              </a:ext>
            </a:extLst>
          </p:cNvPr>
          <p:cNvSpPr>
            <a:spLocks noGrp="1"/>
          </p:cNvSpPr>
          <p:nvPr>
            <p:ph type="ftr" sz="quarter" idx="11"/>
          </p:nvPr>
        </p:nvSpPr>
        <p:spPr/>
        <p:txBody>
          <a:bodyPr/>
          <a:lstStyle/>
          <a:p>
            <a:r>
              <a:rPr lang="en-US"/>
              <a:t>G. Watts, IRIS-HEP Steering Board Meeting #7</a:t>
            </a:r>
          </a:p>
        </p:txBody>
      </p:sp>
      <p:sp>
        <p:nvSpPr>
          <p:cNvPr id="5" name="Slide Number Placeholder 4">
            <a:extLst>
              <a:ext uri="{FF2B5EF4-FFF2-40B4-BE49-F238E27FC236}">
                <a16:creationId xmlns:a16="http://schemas.microsoft.com/office/drawing/2014/main" id="{4CB35649-555A-4135-BDD9-88251EA30606}"/>
              </a:ext>
            </a:extLst>
          </p:cNvPr>
          <p:cNvSpPr>
            <a:spLocks noGrp="1"/>
          </p:cNvSpPr>
          <p:nvPr>
            <p:ph type="sldNum" sz="quarter" idx="12"/>
          </p:nvPr>
        </p:nvSpPr>
        <p:spPr/>
        <p:txBody>
          <a:bodyPr/>
          <a:lstStyle/>
          <a:p>
            <a:fld id="{FC7F551F-EA58-4FB1-A014-DA1E65F7594A}" type="slidenum">
              <a:rPr lang="en-US" smtClean="0"/>
              <a:t>10</a:t>
            </a:fld>
            <a:endParaRPr lang="en-US"/>
          </a:p>
        </p:txBody>
      </p:sp>
      <p:pic>
        <p:nvPicPr>
          <p:cNvPr id="7" name="Picture 6">
            <a:extLst>
              <a:ext uri="{FF2B5EF4-FFF2-40B4-BE49-F238E27FC236}">
                <a16:creationId xmlns:a16="http://schemas.microsoft.com/office/drawing/2014/main" id="{AEB45014-7F4F-431E-925A-97D3BF63330F}"/>
              </a:ext>
            </a:extLst>
          </p:cNvPr>
          <p:cNvPicPr>
            <a:picLocks noChangeAspect="1"/>
          </p:cNvPicPr>
          <p:nvPr/>
        </p:nvPicPr>
        <p:blipFill>
          <a:blip r:embed="rId2"/>
          <a:stretch>
            <a:fillRect/>
          </a:stretch>
        </p:blipFill>
        <p:spPr>
          <a:xfrm>
            <a:off x="986390" y="1789044"/>
            <a:ext cx="3038198" cy="3739321"/>
          </a:xfrm>
          <a:prstGeom prst="rect">
            <a:avLst/>
          </a:prstGeom>
        </p:spPr>
      </p:pic>
      <p:pic>
        <p:nvPicPr>
          <p:cNvPr id="10" name="Picture 9">
            <a:extLst>
              <a:ext uri="{FF2B5EF4-FFF2-40B4-BE49-F238E27FC236}">
                <a16:creationId xmlns:a16="http://schemas.microsoft.com/office/drawing/2014/main" id="{D5F58438-2D21-4526-A652-B7BD67BDB6D8}"/>
              </a:ext>
            </a:extLst>
          </p:cNvPr>
          <p:cNvPicPr>
            <a:picLocks noChangeAspect="1"/>
          </p:cNvPicPr>
          <p:nvPr/>
        </p:nvPicPr>
        <p:blipFill>
          <a:blip r:embed="rId3"/>
          <a:stretch>
            <a:fillRect/>
          </a:stretch>
        </p:blipFill>
        <p:spPr>
          <a:xfrm>
            <a:off x="5553431" y="1650593"/>
            <a:ext cx="3718673" cy="4597807"/>
          </a:xfrm>
          <a:prstGeom prst="rect">
            <a:avLst/>
          </a:prstGeom>
        </p:spPr>
      </p:pic>
      <p:cxnSp>
        <p:nvCxnSpPr>
          <p:cNvPr id="12" name="Straight Arrow Connector 11">
            <a:extLst>
              <a:ext uri="{FF2B5EF4-FFF2-40B4-BE49-F238E27FC236}">
                <a16:creationId xmlns:a16="http://schemas.microsoft.com/office/drawing/2014/main" id="{F053548E-75F3-4964-A250-F802E9DDE026}"/>
              </a:ext>
            </a:extLst>
          </p:cNvPr>
          <p:cNvCxnSpPr/>
          <p:nvPr/>
        </p:nvCxnSpPr>
        <p:spPr>
          <a:xfrm flipV="1">
            <a:off x="3609009" y="1921565"/>
            <a:ext cx="2120348" cy="406400"/>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
        <p:nvSpPr>
          <p:cNvPr id="13" name="TextBox 12">
            <a:extLst>
              <a:ext uri="{FF2B5EF4-FFF2-40B4-BE49-F238E27FC236}">
                <a16:creationId xmlns:a16="http://schemas.microsoft.com/office/drawing/2014/main" id="{6C0C2818-62E2-4CA7-A021-797EB91B1855}"/>
              </a:ext>
            </a:extLst>
          </p:cNvPr>
          <p:cNvSpPr txBox="1"/>
          <p:nvPr/>
        </p:nvSpPr>
        <p:spPr>
          <a:xfrm>
            <a:off x="9385300" y="1694576"/>
            <a:ext cx="2675467" cy="923330"/>
          </a:xfrm>
          <a:prstGeom prst="rect">
            <a:avLst/>
          </a:prstGeom>
          <a:noFill/>
        </p:spPr>
        <p:txBody>
          <a:bodyPr wrap="square" rtlCol="0">
            <a:spAutoFit/>
          </a:bodyPr>
          <a:lstStyle/>
          <a:p>
            <a:r>
              <a:rPr lang="en-US" dirty="0"/>
              <a:t>Per-project information is available on all IRIS-HEP projects.</a:t>
            </a:r>
          </a:p>
        </p:txBody>
      </p:sp>
      <p:grpSp>
        <p:nvGrpSpPr>
          <p:cNvPr id="18" name="Group 17">
            <a:extLst>
              <a:ext uri="{FF2B5EF4-FFF2-40B4-BE49-F238E27FC236}">
                <a16:creationId xmlns:a16="http://schemas.microsoft.com/office/drawing/2014/main" id="{D52E29B1-6CB3-494D-82F4-237467EDBE94}"/>
              </a:ext>
            </a:extLst>
          </p:cNvPr>
          <p:cNvGrpSpPr/>
          <p:nvPr/>
        </p:nvGrpSpPr>
        <p:grpSpPr>
          <a:xfrm>
            <a:off x="9581893" y="3658704"/>
            <a:ext cx="2438108" cy="2099732"/>
            <a:chOff x="3893837" y="3064933"/>
            <a:chExt cx="4404326" cy="3793066"/>
          </a:xfrm>
        </p:grpSpPr>
        <p:pic>
          <p:nvPicPr>
            <p:cNvPr id="15" name="Picture 14">
              <a:extLst>
                <a:ext uri="{FF2B5EF4-FFF2-40B4-BE49-F238E27FC236}">
                  <a16:creationId xmlns:a16="http://schemas.microsoft.com/office/drawing/2014/main" id="{519A5CB7-B63F-45ED-AB64-07BCFA1428FE}"/>
                </a:ext>
              </a:extLst>
            </p:cNvPr>
            <p:cNvPicPr>
              <a:picLocks noChangeAspect="1"/>
            </p:cNvPicPr>
            <p:nvPr/>
          </p:nvPicPr>
          <p:blipFill rotWithShape="1">
            <a:blip r:embed="rId4"/>
            <a:srcRect b="72592"/>
            <a:stretch/>
          </p:blipFill>
          <p:spPr>
            <a:xfrm>
              <a:off x="3893837" y="3064933"/>
              <a:ext cx="4404326" cy="1879600"/>
            </a:xfrm>
            <a:prstGeom prst="rect">
              <a:avLst/>
            </a:prstGeom>
          </p:spPr>
        </p:pic>
        <p:pic>
          <p:nvPicPr>
            <p:cNvPr id="17" name="Picture 16">
              <a:extLst>
                <a:ext uri="{FF2B5EF4-FFF2-40B4-BE49-F238E27FC236}">
                  <a16:creationId xmlns:a16="http://schemas.microsoft.com/office/drawing/2014/main" id="{3B3FF15B-4D25-4316-8794-37C119B18509}"/>
                </a:ext>
              </a:extLst>
            </p:cNvPr>
            <p:cNvPicPr>
              <a:picLocks noChangeAspect="1"/>
            </p:cNvPicPr>
            <p:nvPr/>
          </p:nvPicPr>
          <p:blipFill rotWithShape="1">
            <a:blip r:embed="rId4"/>
            <a:srcRect t="72098" b="1"/>
            <a:stretch/>
          </p:blipFill>
          <p:spPr>
            <a:xfrm>
              <a:off x="3893837" y="4944533"/>
              <a:ext cx="4404326" cy="1913466"/>
            </a:xfrm>
            <a:prstGeom prst="rect">
              <a:avLst/>
            </a:prstGeom>
          </p:spPr>
        </p:pic>
      </p:grpSp>
      <p:cxnSp>
        <p:nvCxnSpPr>
          <p:cNvPr id="19" name="Straight Arrow Connector 18">
            <a:extLst>
              <a:ext uri="{FF2B5EF4-FFF2-40B4-BE49-F238E27FC236}">
                <a16:creationId xmlns:a16="http://schemas.microsoft.com/office/drawing/2014/main" id="{6134FD25-09A7-43B8-A6D2-1A7F85A1F0C3}"/>
              </a:ext>
            </a:extLst>
          </p:cNvPr>
          <p:cNvCxnSpPr>
            <a:cxnSpLocks/>
          </p:cNvCxnSpPr>
          <p:nvPr/>
        </p:nvCxnSpPr>
        <p:spPr>
          <a:xfrm flipV="1">
            <a:off x="6904567" y="3848100"/>
            <a:ext cx="3183466" cy="1528233"/>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
        <p:nvSpPr>
          <p:cNvPr id="22" name="Rectangle 21">
            <a:extLst>
              <a:ext uri="{FF2B5EF4-FFF2-40B4-BE49-F238E27FC236}">
                <a16:creationId xmlns:a16="http://schemas.microsoft.com/office/drawing/2014/main" id="{0D7524D3-A04E-420A-B762-51A0CAF14319}"/>
              </a:ext>
            </a:extLst>
          </p:cNvPr>
          <p:cNvSpPr/>
          <p:nvPr/>
        </p:nvSpPr>
        <p:spPr>
          <a:xfrm>
            <a:off x="9709406" y="4848981"/>
            <a:ext cx="65359" cy="857552"/>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23" name="TextBox 22">
            <a:extLst>
              <a:ext uri="{FF2B5EF4-FFF2-40B4-BE49-F238E27FC236}">
                <a16:creationId xmlns:a16="http://schemas.microsoft.com/office/drawing/2014/main" id="{16D7347D-E142-4DC4-A4B7-F97DBBC1819B}"/>
              </a:ext>
            </a:extLst>
          </p:cNvPr>
          <p:cNvSpPr txBox="1"/>
          <p:nvPr/>
        </p:nvSpPr>
        <p:spPr>
          <a:xfrm>
            <a:off x="10073508" y="5682356"/>
            <a:ext cx="1634550" cy="276999"/>
          </a:xfrm>
          <a:prstGeom prst="rect">
            <a:avLst/>
          </a:prstGeom>
          <a:noFill/>
        </p:spPr>
        <p:txBody>
          <a:bodyPr wrap="none" rtlCol="0">
            <a:spAutoFit/>
          </a:bodyPr>
          <a:lstStyle/>
          <a:p>
            <a:r>
              <a:rPr lang="en-US" sz="1200" dirty="0"/>
              <a:t>(often, but not always)</a:t>
            </a:r>
          </a:p>
        </p:txBody>
      </p:sp>
    </p:spTree>
    <p:extLst>
      <p:ext uri="{BB962C8B-B14F-4D97-AF65-F5344CB8AC3E}">
        <p14:creationId xmlns:p14="http://schemas.microsoft.com/office/powerpoint/2010/main" val="16261707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0F26AA-125E-4C79-9BA6-FC2B861009E7}"/>
              </a:ext>
            </a:extLst>
          </p:cNvPr>
          <p:cNvSpPr>
            <a:spLocks noGrp="1"/>
          </p:cNvSpPr>
          <p:nvPr>
            <p:ph type="title"/>
          </p:nvPr>
        </p:nvSpPr>
        <p:spPr/>
        <p:txBody>
          <a:bodyPr/>
          <a:lstStyle/>
          <a:p>
            <a:r>
              <a:rPr lang="en-US" dirty="0"/>
              <a:t>IRIS-HEP Summer</a:t>
            </a:r>
          </a:p>
        </p:txBody>
      </p:sp>
      <p:sp>
        <p:nvSpPr>
          <p:cNvPr id="3" name="Footer Placeholder 2">
            <a:extLst>
              <a:ext uri="{FF2B5EF4-FFF2-40B4-BE49-F238E27FC236}">
                <a16:creationId xmlns:a16="http://schemas.microsoft.com/office/drawing/2014/main" id="{52792BA0-0886-4EEE-9BB7-1B3C48F8964A}"/>
              </a:ext>
            </a:extLst>
          </p:cNvPr>
          <p:cNvSpPr>
            <a:spLocks noGrp="1"/>
          </p:cNvSpPr>
          <p:nvPr>
            <p:ph type="ftr" sz="quarter" idx="11"/>
          </p:nvPr>
        </p:nvSpPr>
        <p:spPr/>
        <p:txBody>
          <a:bodyPr/>
          <a:lstStyle/>
          <a:p>
            <a:r>
              <a:rPr lang="en-US"/>
              <a:t>G. Watts, IRIS-HEP Steering Board Meeting #7</a:t>
            </a:r>
          </a:p>
        </p:txBody>
      </p:sp>
      <p:sp>
        <p:nvSpPr>
          <p:cNvPr id="4" name="Slide Number Placeholder 3">
            <a:extLst>
              <a:ext uri="{FF2B5EF4-FFF2-40B4-BE49-F238E27FC236}">
                <a16:creationId xmlns:a16="http://schemas.microsoft.com/office/drawing/2014/main" id="{1B5074D4-A0CB-4F52-8A19-EE8C93B5FB2D}"/>
              </a:ext>
            </a:extLst>
          </p:cNvPr>
          <p:cNvSpPr>
            <a:spLocks noGrp="1"/>
          </p:cNvSpPr>
          <p:nvPr>
            <p:ph type="sldNum" sz="quarter" idx="12"/>
          </p:nvPr>
        </p:nvSpPr>
        <p:spPr/>
        <p:txBody>
          <a:bodyPr/>
          <a:lstStyle/>
          <a:p>
            <a:fld id="{FC7F551F-EA58-4FB1-A014-DA1E65F7594A}" type="slidenum">
              <a:rPr lang="en-US" smtClean="0"/>
              <a:t>11</a:t>
            </a:fld>
            <a:endParaRPr lang="en-US"/>
          </a:p>
        </p:txBody>
      </p:sp>
      <p:sp>
        <p:nvSpPr>
          <p:cNvPr id="5" name="TextBox 4">
            <a:extLst>
              <a:ext uri="{FF2B5EF4-FFF2-40B4-BE49-F238E27FC236}">
                <a16:creationId xmlns:a16="http://schemas.microsoft.com/office/drawing/2014/main" id="{159F71A6-6EB5-4A82-9116-0A60032938BF}"/>
              </a:ext>
            </a:extLst>
          </p:cNvPr>
          <p:cNvSpPr txBox="1"/>
          <p:nvPr/>
        </p:nvSpPr>
        <p:spPr>
          <a:xfrm>
            <a:off x="801149" y="2435727"/>
            <a:ext cx="1848135" cy="369332"/>
          </a:xfrm>
          <a:prstGeom prst="rect">
            <a:avLst/>
          </a:prstGeom>
          <a:noFill/>
        </p:spPr>
        <p:txBody>
          <a:bodyPr wrap="none" rtlCol="0">
            <a:spAutoFit/>
          </a:bodyPr>
          <a:lstStyle/>
          <a:p>
            <a:r>
              <a:rPr lang="en-US" u="sng" dirty="0"/>
              <a:t>Fellows Program</a:t>
            </a:r>
          </a:p>
        </p:txBody>
      </p:sp>
      <p:sp>
        <p:nvSpPr>
          <p:cNvPr id="6" name="TextBox 5">
            <a:extLst>
              <a:ext uri="{FF2B5EF4-FFF2-40B4-BE49-F238E27FC236}">
                <a16:creationId xmlns:a16="http://schemas.microsoft.com/office/drawing/2014/main" id="{CC104A59-5A8B-4549-9132-104FB8C4A489}"/>
              </a:ext>
            </a:extLst>
          </p:cNvPr>
          <p:cNvSpPr txBox="1"/>
          <p:nvPr/>
        </p:nvSpPr>
        <p:spPr>
          <a:xfrm>
            <a:off x="801149" y="1845578"/>
            <a:ext cx="6510115" cy="369332"/>
          </a:xfrm>
          <a:prstGeom prst="rect">
            <a:avLst/>
          </a:prstGeom>
          <a:noFill/>
        </p:spPr>
        <p:txBody>
          <a:bodyPr wrap="none" rtlCol="0">
            <a:spAutoFit/>
          </a:bodyPr>
          <a:lstStyle/>
          <a:p>
            <a:r>
              <a:rPr lang="en-US" u="sng" dirty="0"/>
              <a:t>Blueprint Meeting</a:t>
            </a:r>
            <a:r>
              <a:rPr lang="en-US" dirty="0"/>
              <a:t>: </a:t>
            </a:r>
            <a:r>
              <a:rPr lang="en-US" dirty="0">
                <a:hlinkClick r:id="rId2"/>
              </a:rPr>
              <a:t>Sustainable Software in HEP</a:t>
            </a:r>
            <a:r>
              <a:rPr lang="en-US" dirty="0"/>
              <a:t> (~90 registered)</a:t>
            </a:r>
          </a:p>
        </p:txBody>
      </p:sp>
      <p:sp>
        <p:nvSpPr>
          <p:cNvPr id="7" name="TextBox 6">
            <a:extLst>
              <a:ext uri="{FF2B5EF4-FFF2-40B4-BE49-F238E27FC236}">
                <a16:creationId xmlns:a16="http://schemas.microsoft.com/office/drawing/2014/main" id="{B68B302D-A07D-4BF0-8C8A-1F31A19C97FE}"/>
              </a:ext>
            </a:extLst>
          </p:cNvPr>
          <p:cNvSpPr txBox="1"/>
          <p:nvPr/>
        </p:nvSpPr>
        <p:spPr>
          <a:xfrm>
            <a:off x="1077985" y="3025876"/>
            <a:ext cx="4186107" cy="1754326"/>
          </a:xfrm>
          <a:prstGeom prst="rect">
            <a:avLst/>
          </a:prstGeom>
          <a:noFill/>
        </p:spPr>
        <p:txBody>
          <a:bodyPr wrap="square" rtlCol="0">
            <a:spAutoFit/>
          </a:bodyPr>
          <a:lstStyle/>
          <a:p>
            <a:r>
              <a:rPr lang="en-US" dirty="0"/>
              <a:t>Normal Fellows Program:</a:t>
            </a:r>
          </a:p>
          <a:p>
            <a:endParaRPr lang="en-US" dirty="0"/>
          </a:p>
          <a:p>
            <a:pPr marL="285750" indent="-285750">
              <a:buFont typeface="Arial" panose="020B0604020202020204" pitchFamily="34" charset="0"/>
              <a:buChar char="•"/>
            </a:pPr>
            <a:r>
              <a:rPr lang="en-US" dirty="0"/>
              <a:t>Goal: graduate students learn new stills from IRIS-HEP R&amp;D</a:t>
            </a:r>
          </a:p>
          <a:p>
            <a:pPr marL="285750" indent="-285750">
              <a:buFont typeface="Arial" panose="020B0604020202020204" pitchFamily="34" charset="0"/>
              <a:buChar char="•"/>
            </a:pPr>
            <a:r>
              <a:rPr lang="en-US" dirty="0"/>
              <a:t>Room &amp; Board for 2 months</a:t>
            </a:r>
          </a:p>
          <a:p>
            <a:pPr marL="285750" indent="-285750">
              <a:buFont typeface="Arial" panose="020B0604020202020204" pitchFamily="34" charset="0"/>
              <a:buChar char="•"/>
            </a:pPr>
            <a:r>
              <a:rPr lang="en-US" dirty="0"/>
              <a:t>Travel to an institute university</a:t>
            </a:r>
          </a:p>
        </p:txBody>
      </p:sp>
      <p:pic>
        <p:nvPicPr>
          <p:cNvPr id="1026" name="Picture 2" descr="See the source image">
            <a:extLst>
              <a:ext uri="{FF2B5EF4-FFF2-40B4-BE49-F238E27FC236}">
                <a16:creationId xmlns:a16="http://schemas.microsoft.com/office/drawing/2014/main" id="{1CB88BF1-C3EF-49BD-87EC-88D1178E7BC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54007" y="3479400"/>
            <a:ext cx="1473338" cy="1474703"/>
          </a:xfrm>
          <a:prstGeom prst="rect">
            <a:avLst/>
          </a:prstGeom>
          <a:noFill/>
          <a:extLst>
            <a:ext uri="{909E8E84-426E-40DD-AFC4-6F175D3DCCD1}">
              <a14:hiddenFill xmlns:a14="http://schemas.microsoft.com/office/drawing/2010/main">
                <a:solidFill>
                  <a:srgbClr val="FFFFFF"/>
                </a:solidFill>
              </a14:hiddenFill>
            </a:ext>
          </a:extLst>
        </p:spPr>
      </p:pic>
      <p:sp>
        <p:nvSpPr>
          <p:cNvPr id="8" name="Arrow: Right 7">
            <a:extLst>
              <a:ext uri="{FF2B5EF4-FFF2-40B4-BE49-F238E27FC236}">
                <a16:creationId xmlns:a16="http://schemas.microsoft.com/office/drawing/2014/main" id="{174658DB-EAF1-4F14-B289-306724BA15E4}"/>
              </a:ext>
            </a:extLst>
          </p:cNvPr>
          <p:cNvSpPr/>
          <p:nvPr/>
        </p:nvSpPr>
        <p:spPr>
          <a:xfrm>
            <a:off x="4759098" y="4068768"/>
            <a:ext cx="446156" cy="29596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Arrow: Right 8">
            <a:extLst>
              <a:ext uri="{FF2B5EF4-FFF2-40B4-BE49-F238E27FC236}">
                <a16:creationId xmlns:a16="http://schemas.microsoft.com/office/drawing/2014/main" id="{52424739-D70F-4F30-B468-9F33FE55091F}"/>
              </a:ext>
            </a:extLst>
          </p:cNvPr>
          <p:cNvSpPr/>
          <p:nvPr/>
        </p:nvSpPr>
        <p:spPr>
          <a:xfrm>
            <a:off x="6917260" y="4068768"/>
            <a:ext cx="446156" cy="29596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CD65AF13-BE26-43C4-9583-81B0E22914D2}"/>
              </a:ext>
            </a:extLst>
          </p:cNvPr>
          <p:cNvSpPr txBox="1"/>
          <p:nvPr/>
        </p:nvSpPr>
        <p:spPr>
          <a:xfrm>
            <a:off x="7453331" y="2435727"/>
            <a:ext cx="4186107" cy="3693319"/>
          </a:xfrm>
          <a:prstGeom prst="rect">
            <a:avLst/>
          </a:prstGeom>
          <a:noFill/>
        </p:spPr>
        <p:txBody>
          <a:bodyPr wrap="square" rtlCol="0">
            <a:spAutoFit/>
          </a:bodyPr>
          <a:lstStyle/>
          <a:p>
            <a:r>
              <a:rPr lang="en-US" dirty="0"/>
              <a:t>Class of COIVD-19:</a:t>
            </a:r>
          </a:p>
          <a:p>
            <a:endParaRPr lang="en-US" dirty="0"/>
          </a:p>
          <a:p>
            <a:pPr marL="285750" indent="-285750">
              <a:buFont typeface="Arial" panose="020B0604020202020204" pitchFamily="34" charset="0"/>
              <a:buChar char="•"/>
            </a:pPr>
            <a:r>
              <a:rPr lang="en-US" dirty="0"/>
              <a:t>Goal: undergraduate and graduate students learn new stills from IRIS-HEP R&amp;D</a:t>
            </a:r>
          </a:p>
          <a:p>
            <a:pPr marL="285750" indent="-285750">
              <a:buFont typeface="Arial" panose="020B0604020202020204" pitchFamily="34" charset="0"/>
              <a:buChar char="•"/>
            </a:pPr>
            <a:r>
              <a:rPr lang="en-US" dirty="0"/>
              <a:t>Mostly located locally or remotely</a:t>
            </a:r>
          </a:p>
          <a:p>
            <a:pPr marL="285750" indent="-285750">
              <a:buFont typeface="Arial" panose="020B0604020202020204" pitchFamily="34" charset="0"/>
              <a:buChar char="•"/>
            </a:pPr>
            <a:r>
              <a:rPr lang="en-US" dirty="0"/>
              <a:t>No travel, but pay salary</a:t>
            </a:r>
          </a:p>
          <a:p>
            <a:pPr marL="285750" indent="-285750">
              <a:buFont typeface="Arial" panose="020B0604020202020204" pitchFamily="34" charset="0"/>
              <a:buChar char="•"/>
            </a:pPr>
            <a:r>
              <a:rPr lang="en-US" dirty="0"/>
              <a:t>Was able to support 13</a:t>
            </a:r>
          </a:p>
          <a:p>
            <a:pPr marL="285750" indent="-285750">
              <a:buFont typeface="Arial" panose="020B0604020202020204" pitchFamily="34" charset="0"/>
              <a:buChar char="•"/>
            </a:pPr>
            <a:r>
              <a:rPr lang="en-US" sz="1200" dirty="0"/>
              <a:t>LHCb PV, LHCb GPU trigger, GNN on FPGAs, </a:t>
            </a:r>
            <a:r>
              <a:rPr lang="en-US" sz="1200" dirty="0" err="1"/>
              <a:t>pyhf</a:t>
            </a:r>
            <a:r>
              <a:rPr lang="en-US" sz="1200" dirty="0"/>
              <a:t> testing, ServiceX testing, compression on </a:t>
            </a:r>
            <a:r>
              <a:rPr lang="en-US" sz="1200" dirty="0" err="1"/>
              <a:t>nanoAOD</a:t>
            </a:r>
            <a:r>
              <a:rPr lang="en-US" sz="1200" dirty="0"/>
              <a:t>, </a:t>
            </a:r>
            <a:r>
              <a:rPr lang="en-US" sz="1200" dirty="0" err="1"/>
              <a:t>SkyHook</a:t>
            </a:r>
            <a:r>
              <a:rPr lang="en-US" sz="1200" dirty="0"/>
              <a:t> testing &amp; Spark interface, OSG Monitoring, ACTS track seeding &amp; fitting &amp; integration, CMS HGCAL CAN fast sim, awkward1 on GPUs, GNN on FPGA’s, REANA, </a:t>
            </a:r>
          </a:p>
          <a:p>
            <a:pPr marL="285750" indent="-285750">
              <a:buFont typeface="Arial" panose="020B0604020202020204" pitchFamily="34" charset="0"/>
              <a:buChar char="•"/>
            </a:pPr>
            <a:r>
              <a:rPr lang="en-US" dirty="0"/>
              <a:t>See </a:t>
            </a:r>
            <a:r>
              <a:rPr lang="en-US" dirty="0">
                <a:hlinkClick r:id="rId4"/>
              </a:rPr>
              <a:t>fellows page</a:t>
            </a:r>
            <a:r>
              <a:rPr lang="en-US" dirty="0"/>
              <a:t>, </a:t>
            </a:r>
            <a:r>
              <a:rPr lang="en-US" dirty="0">
                <a:hlinkClick r:id="rId5"/>
              </a:rPr>
              <a:t>final presentations</a:t>
            </a:r>
            <a:r>
              <a:rPr lang="en-US" dirty="0"/>
              <a:t>.</a:t>
            </a:r>
          </a:p>
        </p:txBody>
      </p:sp>
    </p:spTree>
    <p:extLst>
      <p:ext uri="{BB962C8B-B14F-4D97-AF65-F5344CB8AC3E}">
        <p14:creationId xmlns:p14="http://schemas.microsoft.com/office/powerpoint/2010/main" val="25560485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9BD653-E7E7-4F3E-8856-94E33E020A76}"/>
              </a:ext>
            </a:extLst>
          </p:cNvPr>
          <p:cNvSpPr>
            <a:spLocks noGrp="1"/>
          </p:cNvSpPr>
          <p:nvPr>
            <p:ph type="title"/>
          </p:nvPr>
        </p:nvSpPr>
        <p:spPr>
          <a:xfrm>
            <a:off x="909601" y="609600"/>
            <a:ext cx="10353762" cy="970450"/>
          </a:xfrm>
        </p:spPr>
        <p:txBody>
          <a:bodyPr/>
          <a:lstStyle/>
          <a:p>
            <a:r>
              <a:rPr lang="en-US" dirty="0"/>
              <a:t>IRIS-HEP Year 3</a:t>
            </a:r>
          </a:p>
        </p:txBody>
      </p:sp>
      <p:sp>
        <p:nvSpPr>
          <p:cNvPr id="3" name="Footer Placeholder 2">
            <a:extLst>
              <a:ext uri="{FF2B5EF4-FFF2-40B4-BE49-F238E27FC236}">
                <a16:creationId xmlns:a16="http://schemas.microsoft.com/office/drawing/2014/main" id="{A73E9232-802B-4B12-B838-F82E486D3C64}"/>
              </a:ext>
            </a:extLst>
          </p:cNvPr>
          <p:cNvSpPr>
            <a:spLocks noGrp="1"/>
          </p:cNvSpPr>
          <p:nvPr>
            <p:ph type="ftr" sz="quarter" idx="11"/>
          </p:nvPr>
        </p:nvSpPr>
        <p:spPr/>
        <p:txBody>
          <a:bodyPr/>
          <a:lstStyle/>
          <a:p>
            <a:r>
              <a:rPr lang="en-US"/>
              <a:t>G. Watts, IRIS-HEP Steering Board Meeting #7</a:t>
            </a:r>
          </a:p>
        </p:txBody>
      </p:sp>
      <p:sp>
        <p:nvSpPr>
          <p:cNvPr id="4" name="Slide Number Placeholder 3">
            <a:extLst>
              <a:ext uri="{FF2B5EF4-FFF2-40B4-BE49-F238E27FC236}">
                <a16:creationId xmlns:a16="http://schemas.microsoft.com/office/drawing/2014/main" id="{C13E8FCC-4552-44A5-AF48-D7A19A487EC4}"/>
              </a:ext>
            </a:extLst>
          </p:cNvPr>
          <p:cNvSpPr>
            <a:spLocks noGrp="1"/>
          </p:cNvSpPr>
          <p:nvPr>
            <p:ph type="sldNum" sz="quarter" idx="12"/>
          </p:nvPr>
        </p:nvSpPr>
        <p:spPr/>
        <p:txBody>
          <a:bodyPr/>
          <a:lstStyle/>
          <a:p>
            <a:fld id="{FC7F551F-EA58-4FB1-A014-DA1E65F7594A}" type="slidenum">
              <a:rPr lang="en-US" smtClean="0"/>
              <a:t>12</a:t>
            </a:fld>
            <a:endParaRPr lang="en-US"/>
          </a:p>
        </p:txBody>
      </p:sp>
      <p:sp>
        <p:nvSpPr>
          <p:cNvPr id="14" name="TextBox 13">
            <a:extLst>
              <a:ext uri="{FF2B5EF4-FFF2-40B4-BE49-F238E27FC236}">
                <a16:creationId xmlns:a16="http://schemas.microsoft.com/office/drawing/2014/main" id="{5B96FC9D-60FF-4AF4-A867-B96297FF872A}"/>
              </a:ext>
            </a:extLst>
          </p:cNvPr>
          <p:cNvSpPr txBox="1"/>
          <p:nvPr/>
        </p:nvSpPr>
        <p:spPr>
          <a:xfrm>
            <a:off x="1187042" y="1757494"/>
            <a:ext cx="2576988" cy="369332"/>
          </a:xfrm>
          <a:prstGeom prst="rect">
            <a:avLst/>
          </a:prstGeom>
          <a:noFill/>
        </p:spPr>
        <p:txBody>
          <a:bodyPr wrap="none" rtlCol="0">
            <a:spAutoFit/>
          </a:bodyPr>
          <a:lstStyle/>
          <a:p>
            <a:r>
              <a:rPr lang="en-US" dirty="0"/>
              <a:t>Some “dates” of interest</a:t>
            </a:r>
          </a:p>
        </p:txBody>
      </p:sp>
      <p:graphicFrame>
        <p:nvGraphicFramePr>
          <p:cNvPr id="15" name="Table 15">
            <a:extLst>
              <a:ext uri="{FF2B5EF4-FFF2-40B4-BE49-F238E27FC236}">
                <a16:creationId xmlns:a16="http://schemas.microsoft.com/office/drawing/2014/main" id="{35059D86-3FDA-4A24-9A03-DC9C7AA3F317}"/>
              </a:ext>
            </a:extLst>
          </p:cNvPr>
          <p:cNvGraphicFramePr>
            <a:graphicFrameLocks noGrp="1"/>
          </p:cNvGraphicFramePr>
          <p:nvPr>
            <p:extLst>
              <p:ext uri="{D42A27DB-BD31-4B8C-83A1-F6EECF244321}">
                <p14:modId xmlns:p14="http://schemas.microsoft.com/office/powerpoint/2010/main" val="2961673360"/>
              </p:ext>
            </p:extLst>
          </p:nvPr>
        </p:nvGraphicFramePr>
        <p:xfrm>
          <a:off x="2946399" y="2421426"/>
          <a:ext cx="6021432" cy="2015148"/>
        </p:xfrm>
        <a:graphic>
          <a:graphicData uri="http://schemas.openxmlformats.org/drawingml/2006/table">
            <a:tbl>
              <a:tblPr bandRow="1">
                <a:tableStyleId>{5C22544A-7EE6-4342-B048-85BDC9FD1C3A}</a:tableStyleId>
              </a:tblPr>
              <a:tblGrid>
                <a:gridCol w="3010716">
                  <a:extLst>
                    <a:ext uri="{9D8B030D-6E8A-4147-A177-3AD203B41FA5}">
                      <a16:colId xmlns:a16="http://schemas.microsoft.com/office/drawing/2014/main" val="2552491267"/>
                    </a:ext>
                  </a:extLst>
                </a:gridCol>
                <a:gridCol w="3010716">
                  <a:extLst>
                    <a:ext uri="{9D8B030D-6E8A-4147-A177-3AD203B41FA5}">
                      <a16:colId xmlns:a16="http://schemas.microsoft.com/office/drawing/2014/main" val="1316113433"/>
                    </a:ext>
                  </a:extLst>
                </a:gridCol>
              </a:tblGrid>
              <a:tr h="503787">
                <a:tc>
                  <a:txBody>
                    <a:bodyPr/>
                    <a:lstStyle/>
                    <a:p>
                      <a:r>
                        <a:rPr lang="en-US" dirty="0"/>
                        <a:t>Nov 24, 2020</a:t>
                      </a:r>
                    </a:p>
                  </a:txBody>
                  <a:tcPr/>
                </a:tc>
                <a:tc>
                  <a:txBody>
                    <a:bodyPr/>
                    <a:lstStyle/>
                    <a:p>
                      <a:r>
                        <a:rPr lang="en-US" dirty="0"/>
                        <a:t>Steering Board Meeting #8</a:t>
                      </a:r>
                    </a:p>
                  </a:txBody>
                  <a:tcPr/>
                </a:tc>
                <a:extLst>
                  <a:ext uri="{0D108BD9-81ED-4DB2-BD59-A6C34878D82A}">
                    <a16:rowId xmlns:a16="http://schemas.microsoft.com/office/drawing/2014/main" val="3144158980"/>
                  </a:ext>
                </a:extLst>
              </a:tr>
              <a:tr h="503787">
                <a:tc>
                  <a:txBody>
                    <a:bodyPr/>
                    <a:lstStyle/>
                    <a:p>
                      <a:r>
                        <a:rPr lang="en-US" dirty="0"/>
                        <a:t>Feb 16, 2020</a:t>
                      </a:r>
                    </a:p>
                  </a:txBody>
                  <a:tcPr/>
                </a:tc>
                <a:tc>
                  <a:txBody>
                    <a:bodyPr/>
                    <a:lstStyle/>
                    <a:p>
                      <a:r>
                        <a:rPr lang="en-US" dirty="0"/>
                        <a:t>Steering Board Meeting #9</a:t>
                      </a:r>
                    </a:p>
                  </a:txBody>
                  <a:tcPr/>
                </a:tc>
                <a:extLst>
                  <a:ext uri="{0D108BD9-81ED-4DB2-BD59-A6C34878D82A}">
                    <a16:rowId xmlns:a16="http://schemas.microsoft.com/office/drawing/2014/main" val="535116424"/>
                  </a:ext>
                </a:extLst>
              </a:tr>
              <a:tr h="503787">
                <a:tc>
                  <a:txBody>
                    <a:bodyPr/>
                    <a:lstStyle/>
                    <a:p>
                      <a:r>
                        <a:rPr lang="en-US" dirty="0"/>
                        <a:t>Late Feb (?)</a:t>
                      </a:r>
                    </a:p>
                  </a:txBody>
                  <a:tcPr/>
                </a:tc>
                <a:tc>
                  <a:txBody>
                    <a:bodyPr/>
                    <a:lstStyle/>
                    <a:p>
                      <a:r>
                        <a:rPr lang="en-US" dirty="0"/>
                        <a:t>NSF Yearly Review</a:t>
                      </a:r>
                    </a:p>
                  </a:txBody>
                  <a:tcPr/>
                </a:tc>
                <a:extLst>
                  <a:ext uri="{0D108BD9-81ED-4DB2-BD59-A6C34878D82A}">
                    <a16:rowId xmlns:a16="http://schemas.microsoft.com/office/drawing/2014/main" val="429561074"/>
                  </a:ext>
                </a:extLst>
              </a:tr>
              <a:tr h="503787">
                <a:tc>
                  <a:txBody>
                    <a:bodyPr/>
                    <a:lstStyle/>
                    <a:p>
                      <a:r>
                        <a:rPr lang="en-US" dirty="0"/>
                        <a:t>End of April, start of May</a:t>
                      </a:r>
                    </a:p>
                  </a:txBody>
                  <a:tcPr/>
                </a:tc>
                <a:tc>
                  <a:txBody>
                    <a:bodyPr/>
                    <a:lstStyle/>
                    <a:p>
                      <a:r>
                        <a:rPr lang="en-US" dirty="0"/>
                        <a:t>Yearly Retreat</a:t>
                      </a:r>
                    </a:p>
                  </a:txBody>
                  <a:tcPr/>
                </a:tc>
                <a:extLst>
                  <a:ext uri="{0D108BD9-81ED-4DB2-BD59-A6C34878D82A}">
                    <a16:rowId xmlns:a16="http://schemas.microsoft.com/office/drawing/2014/main" val="12427828"/>
                  </a:ext>
                </a:extLst>
              </a:tr>
            </a:tbl>
          </a:graphicData>
        </a:graphic>
      </p:graphicFrame>
      <p:sp>
        <p:nvSpPr>
          <p:cNvPr id="16" name="TextBox 15">
            <a:extLst>
              <a:ext uri="{FF2B5EF4-FFF2-40B4-BE49-F238E27FC236}">
                <a16:creationId xmlns:a16="http://schemas.microsoft.com/office/drawing/2014/main" id="{9906FAB3-D6AC-457E-AC10-B9960B367662}"/>
              </a:ext>
            </a:extLst>
          </p:cNvPr>
          <p:cNvSpPr txBox="1"/>
          <p:nvPr/>
        </p:nvSpPr>
        <p:spPr>
          <a:xfrm>
            <a:off x="922065" y="4790592"/>
            <a:ext cx="3106941" cy="369332"/>
          </a:xfrm>
          <a:prstGeom prst="rect">
            <a:avLst/>
          </a:prstGeom>
          <a:noFill/>
        </p:spPr>
        <p:txBody>
          <a:bodyPr wrap="none" rtlCol="0">
            <a:spAutoFit/>
          </a:bodyPr>
          <a:lstStyle/>
          <a:p>
            <a:r>
              <a:rPr lang="en-US" dirty="0"/>
              <a:t>Other meetings being planned</a:t>
            </a:r>
          </a:p>
        </p:txBody>
      </p:sp>
      <p:sp>
        <p:nvSpPr>
          <p:cNvPr id="17" name="Right Brace 16">
            <a:extLst>
              <a:ext uri="{FF2B5EF4-FFF2-40B4-BE49-F238E27FC236}">
                <a16:creationId xmlns:a16="http://schemas.microsoft.com/office/drawing/2014/main" id="{AD297F64-60C6-41B0-BE9A-72C35613A75B}"/>
              </a:ext>
            </a:extLst>
          </p:cNvPr>
          <p:cNvSpPr/>
          <p:nvPr/>
        </p:nvSpPr>
        <p:spPr>
          <a:xfrm>
            <a:off x="9157252" y="2421426"/>
            <a:ext cx="194365" cy="1007574"/>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TextBox 17">
            <a:extLst>
              <a:ext uri="{FF2B5EF4-FFF2-40B4-BE49-F238E27FC236}">
                <a16:creationId xmlns:a16="http://schemas.microsoft.com/office/drawing/2014/main" id="{24A67322-A25B-44F4-B650-72915C38B82B}"/>
              </a:ext>
            </a:extLst>
          </p:cNvPr>
          <p:cNvSpPr txBox="1"/>
          <p:nvPr/>
        </p:nvSpPr>
        <p:spPr>
          <a:xfrm>
            <a:off x="9541038" y="2463548"/>
            <a:ext cx="2426595" cy="923330"/>
          </a:xfrm>
          <a:prstGeom prst="rect">
            <a:avLst/>
          </a:prstGeom>
          <a:noFill/>
        </p:spPr>
        <p:txBody>
          <a:bodyPr wrap="square" rtlCol="0">
            <a:spAutoFit/>
          </a:bodyPr>
          <a:lstStyle/>
          <a:p>
            <a:r>
              <a:rPr lang="en-US" dirty="0"/>
              <a:t>We would like to do experiment feedback again.</a:t>
            </a:r>
          </a:p>
        </p:txBody>
      </p:sp>
    </p:spTree>
    <p:extLst>
      <p:ext uri="{BB962C8B-B14F-4D97-AF65-F5344CB8AC3E}">
        <p14:creationId xmlns:p14="http://schemas.microsoft.com/office/powerpoint/2010/main" val="15498730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2E6160EE-0F46-461A-91F5-4CCCC202F00E}"/>
              </a:ext>
            </a:extLst>
          </p:cNvPr>
          <p:cNvSpPr>
            <a:spLocks noGrp="1"/>
          </p:cNvSpPr>
          <p:nvPr>
            <p:ph type="title"/>
          </p:nvPr>
        </p:nvSpPr>
        <p:spPr/>
        <p:txBody>
          <a:bodyPr/>
          <a:lstStyle/>
          <a:p>
            <a:r>
              <a:rPr lang="en-US" dirty="0"/>
              <a:t>Review and Y3 Planning</a:t>
            </a:r>
          </a:p>
        </p:txBody>
      </p:sp>
      <p:sp>
        <p:nvSpPr>
          <p:cNvPr id="4" name="Footer Placeholder 3">
            <a:extLst>
              <a:ext uri="{FF2B5EF4-FFF2-40B4-BE49-F238E27FC236}">
                <a16:creationId xmlns:a16="http://schemas.microsoft.com/office/drawing/2014/main" id="{6A455F81-E27C-400C-922A-19218716F0F0}"/>
              </a:ext>
            </a:extLst>
          </p:cNvPr>
          <p:cNvSpPr>
            <a:spLocks noGrp="1"/>
          </p:cNvSpPr>
          <p:nvPr>
            <p:ph type="ftr" sz="quarter" idx="11"/>
          </p:nvPr>
        </p:nvSpPr>
        <p:spPr/>
        <p:txBody>
          <a:bodyPr/>
          <a:lstStyle/>
          <a:p>
            <a:r>
              <a:rPr lang="en-US"/>
              <a:t>G. Watts, IRIS-HEP Steering Board Meeting #7</a:t>
            </a:r>
            <a:endParaRPr lang="en-US" dirty="0"/>
          </a:p>
        </p:txBody>
      </p:sp>
      <p:sp>
        <p:nvSpPr>
          <p:cNvPr id="5" name="Slide Number Placeholder 4">
            <a:extLst>
              <a:ext uri="{FF2B5EF4-FFF2-40B4-BE49-F238E27FC236}">
                <a16:creationId xmlns:a16="http://schemas.microsoft.com/office/drawing/2014/main" id="{61A0C607-3186-4E81-86C6-DEC06C4C9E4B}"/>
              </a:ext>
            </a:extLst>
          </p:cNvPr>
          <p:cNvSpPr>
            <a:spLocks noGrp="1"/>
          </p:cNvSpPr>
          <p:nvPr>
            <p:ph type="sldNum" sz="quarter" idx="12"/>
          </p:nvPr>
        </p:nvSpPr>
        <p:spPr/>
        <p:txBody>
          <a:bodyPr/>
          <a:lstStyle/>
          <a:p>
            <a:fld id="{3A98EE3D-8CD1-4C3F-BD1C-C98C9596463C}" type="slidenum">
              <a:rPr lang="en-US" smtClean="0"/>
              <a:t>13</a:t>
            </a:fld>
            <a:endParaRPr lang="en-US" dirty="0"/>
          </a:p>
        </p:txBody>
      </p:sp>
      <p:sp>
        <p:nvSpPr>
          <p:cNvPr id="7" name="TextBox 6">
            <a:extLst>
              <a:ext uri="{FF2B5EF4-FFF2-40B4-BE49-F238E27FC236}">
                <a16:creationId xmlns:a16="http://schemas.microsoft.com/office/drawing/2014/main" id="{65EB05D2-85B3-4AEB-9EF5-D6C3E5324584}"/>
              </a:ext>
            </a:extLst>
          </p:cNvPr>
          <p:cNvSpPr txBox="1"/>
          <p:nvPr/>
        </p:nvSpPr>
        <p:spPr>
          <a:xfrm>
            <a:off x="1097279" y="2083324"/>
            <a:ext cx="4084580" cy="2031325"/>
          </a:xfrm>
          <a:prstGeom prst="rect">
            <a:avLst/>
          </a:prstGeom>
          <a:noFill/>
        </p:spPr>
        <p:txBody>
          <a:bodyPr wrap="none" rtlCol="0">
            <a:spAutoFit/>
          </a:bodyPr>
          <a:lstStyle/>
          <a:p>
            <a:pPr marL="342900" indent="-342900">
              <a:buFont typeface="+mj-lt"/>
              <a:buAutoNum type="arabicPeriod"/>
            </a:pPr>
            <a:r>
              <a:rPr lang="en-US" dirty="0"/>
              <a:t>The NSF 18 Month Review Results</a:t>
            </a:r>
          </a:p>
          <a:p>
            <a:pPr marL="342900" indent="-342900">
              <a:buFont typeface="+mj-lt"/>
              <a:buAutoNum type="arabicPeriod"/>
            </a:pPr>
            <a:r>
              <a:rPr lang="en-US" dirty="0"/>
              <a:t>Focus Area Discussions</a:t>
            </a:r>
          </a:p>
          <a:p>
            <a:pPr marL="342900" indent="-342900">
              <a:buFont typeface="+mj-lt"/>
              <a:buAutoNum type="arabicPeriod"/>
            </a:pPr>
            <a:r>
              <a:rPr lang="en-US" dirty="0"/>
              <a:t>PI Discussions</a:t>
            </a:r>
          </a:p>
          <a:p>
            <a:pPr marL="342900" indent="-342900">
              <a:buFont typeface="+mj-lt"/>
              <a:buAutoNum type="arabicPeriod"/>
            </a:pPr>
            <a:r>
              <a:rPr lang="en-US" dirty="0"/>
              <a:t>US Ops Programs Discussion</a:t>
            </a:r>
          </a:p>
          <a:p>
            <a:pPr marL="342900" indent="-342900">
              <a:buFont typeface="+mj-lt"/>
              <a:buAutoNum type="arabicPeriod"/>
            </a:pPr>
            <a:r>
              <a:rPr lang="en-US" dirty="0"/>
              <a:t>Steering Board Meeting</a:t>
            </a:r>
          </a:p>
          <a:p>
            <a:pPr marL="342900" indent="-342900">
              <a:buFont typeface="+mj-lt"/>
              <a:buAutoNum type="arabicPeriod"/>
            </a:pPr>
            <a:r>
              <a:rPr lang="en-US" dirty="0"/>
              <a:t>Full-Team Retreat</a:t>
            </a:r>
          </a:p>
          <a:p>
            <a:pPr marL="342900" indent="-342900">
              <a:buFont typeface="+mj-lt"/>
              <a:buAutoNum type="arabicPeriod"/>
            </a:pPr>
            <a:r>
              <a:rPr lang="en-US" dirty="0"/>
              <a:t>PEP Draft</a:t>
            </a:r>
          </a:p>
        </p:txBody>
      </p:sp>
      <p:sp>
        <p:nvSpPr>
          <p:cNvPr id="2" name="TextBox 1">
            <a:extLst>
              <a:ext uri="{FF2B5EF4-FFF2-40B4-BE49-F238E27FC236}">
                <a16:creationId xmlns:a16="http://schemas.microsoft.com/office/drawing/2014/main" id="{23978D2F-E53D-4675-9445-F5D128BA4074}"/>
              </a:ext>
            </a:extLst>
          </p:cNvPr>
          <p:cNvSpPr txBox="1"/>
          <p:nvPr/>
        </p:nvSpPr>
        <p:spPr>
          <a:xfrm>
            <a:off x="6654298" y="3753585"/>
            <a:ext cx="4843604" cy="1200329"/>
          </a:xfrm>
          <a:prstGeom prst="rect">
            <a:avLst/>
          </a:prstGeom>
          <a:noFill/>
        </p:spPr>
        <p:txBody>
          <a:bodyPr wrap="square" rtlCol="0">
            <a:spAutoFit/>
          </a:bodyPr>
          <a:lstStyle/>
          <a:p>
            <a:pPr marL="285750" indent="-285750">
              <a:buFont typeface="Arial" panose="020B0604020202020204" pitchFamily="34" charset="0"/>
              <a:buChar char="•"/>
            </a:pPr>
            <a:r>
              <a:rPr lang="en-US" dirty="0"/>
              <a:t>Iterated over by PI’s</a:t>
            </a:r>
          </a:p>
          <a:p>
            <a:pPr marL="285750" indent="-285750">
              <a:buFont typeface="Arial" panose="020B0604020202020204" pitchFamily="34" charset="0"/>
              <a:buChar char="•"/>
            </a:pPr>
            <a:r>
              <a:rPr lang="en-US" dirty="0"/>
              <a:t>Given to the NSF</a:t>
            </a:r>
          </a:p>
          <a:p>
            <a:pPr marL="285750" indent="-285750">
              <a:buFont typeface="Arial" panose="020B0604020202020204" pitchFamily="34" charset="0"/>
              <a:buChar char="•"/>
            </a:pPr>
            <a:r>
              <a:rPr lang="en-US" dirty="0"/>
              <a:t>Iterate until approved</a:t>
            </a:r>
          </a:p>
          <a:p>
            <a:pPr marL="285750" indent="-285750">
              <a:buFont typeface="Arial" panose="020B0604020202020204" pitchFamily="34" charset="0"/>
              <a:buChar char="•"/>
            </a:pPr>
            <a:r>
              <a:rPr lang="en-US" dirty="0"/>
              <a:t>Year 3 starts Sept 1, 2020</a:t>
            </a:r>
          </a:p>
        </p:txBody>
      </p:sp>
      <p:cxnSp>
        <p:nvCxnSpPr>
          <p:cNvPr id="8" name="Straight Arrow Connector 7">
            <a:extLst>
              <a:ext uri="{FF2B5EF4-FFF2-40B4-BE49-F238E27FC236}">
                <a16:creationId xmlns:a16="http://schemas.microsoft.com/office/drawing/2014/main" id="{990538FD-75FF-4387-BB04-6CE6866F7DF4}"/>
              </a:ext>
            </a:extLst>
          </p:cNvPr>
          <p:cNvCxnSpPr>
            <a:cxnSpLocks/>
          </p:cNvCxnSpPr>
          <p:nvPr/>
        </p:nvCxnSpPr>
        <p:spPr>
          <a:xfrm>
            <a:off x="2607398" y="3942681"/>
            <a:ext cx="393825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CCB9C41A-CD98-463E-8DDB-FC5BE238F0A2}"/>
              </a:ext>
            </a:extLst>
          </p:cNvPr>
          <p:cNvSpPr txBox="1"/>
          <p:nvPr/>
        </p:nvSpPr>
        <p:spPr>
          <a:xfrm>
            <a:off x="2013438" y="5233928"/>
            <a:ext cx="7949549" cy="369332"/>
          </a:xfrm>
          <a:prstGeom prst="rect">
            <a:avLst/>
          </a:prstGeom>
          <a:noFill/>
        </p:spPr>
        <p:txBody>
          <a:bodyPr wrap="none" rtlCol="0">
            <a:spAutoFit/>
          </a:bodyPr>
          <a:lstStyle/>
          <a:p>
            <a:r>
              <a:rPr lang="en-US" dirty="0"/>
              <a:t>PEP will be close to final at our next Steering Board Meeting – an obvious topic.</a:t>
            </a:r>
          </a:p>
        </p:txBody>
      </p:sp>
      <p:sp>
        <p:nvSpPr>
          <p:cNvPr id="9" name="TextBox 8">
            <a:extLst>
              <a:ext uri="{FF2B5EF4-FFF2-40B4-BE49-F238E27FC236}">
                <a16:creationId xmlns:a16="http://schemas.microsoft.com/office/drawing/2014/main" id="{F8BA7D8C-D472-41ED-94CC-707E2C3C45E8}"/>
              </a:ext>
            </a:extLst>
          </p:cNvPr>
          <p:cNvSpPr txBox="1"/>
          <p:nvPr/>
        </p:nvSpPr>
        <p:spPr>
          <a:xfrm rot="3365094">
            <a:off x="9532519" y="1190766"/>
            <a:ext cx="1825756" cy="369332"/>
          </a:xfrm>
          <a:prstGeom prst="rect">
            <a:avLst/>
          </a:prstGeom>
          <a:noFill/>
        </p:spPr>
        <p:txBody>
          <a:bodyPr wrap="none" rtlCol="0">
            <a:spAutoFit/>
          </a:bodyPr>
          <a:lstStyle/>
          <a:p>
            <a:r>
              <a:rPr lang="en-US" dirty="0">
                <a:solidFill>
                  <a:srgbClr val="00B050"/>
                </a:solidFill>
              </a:rPr>
              <a:t>From SB#6 Talk</a:t>
            </a:r>
          </a:p>
        </p:txBody>
      </p:sp>
    </p:spTree>
    <p:extLst>
      <p:ext uri="{BB962C8B-B14F-4D97-AF65-F5344CB8AC3E}">
        <p14:creationId xmlns:p14="http://schemas.microsoft.com/office/powerpoint/2010/main" val="38618743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9BD653-E7E7-4F3E-8856-94E33E020A76}"/>
              </a:ext>
            </a:extLst>
          </p:cNvPr>
          <p:cNvSpPr>
            <a:spLocks noGrp="1"/>
          </p:cNvSpPr>
          <p:nvPr>
            <p:ph type="title"/>
          </p:nvPr>
        </p:nvSpPr>
        <p:spPr/>
        <p:txBody>
          <a:bodyPr/>
          <a:lstStyle/>
          <a:p>
            <a:r>
              <a:rPr lang="en-US" dirty="0"/>
              <a:t>Year 3</a:t>
            </a:r>
          </a:p>
        </p:txBody>
      </p:sp>
      <p:sp>
        <p:nvSpPr>
          <p:cNvPr id="3" name="Footer Placeholder 2">
            <a:extLst>
              <a:ext uri="{FF2B5EF4-FFF2-40B4-BE49-F238E27FC236}">
                <a16:creationId xmlns:a16="http://schemas.microsoft.com/office/drawing/2014/main" id="{A73E9232-802B-4B12-B838-F82E486D3C64}"/>
              </a:ext>
            </a:extLst>
          </p:cNvPr>
          <p:cNvSpPr>
            <a:spLocks noGrp="1"/>
          </p:cNvSpPr>
          <p:nvPr>
            <p:ph type="ftr" sz="quarter" idx="11"/>
          </p:nvPr>
        </p:nvSpPr>
        <p:spPr/>
        <p:txBody>
          <a:bodyPr/>
          <a:lstStyle/>
          <a:p>
            <a:r>
              <a:rPr lang="en-US"/>
              <a:t>G. Watts, IRIS-HEP Steering Board Meeting #7</a:t>
            </a:r>
          </a:p>
        </p:txBody>
      </p:sp>
      <p:sp>
        <p:nvSpPr>
          <p:cNvPr id="4" name="Slide Number Placeholder 3">
            <a:extLst>
              <a:ext uri="{FF2B5EF4-FFF2-40B4-BE49-F238E27FC236}">
                <a16:creationId xmlns:a16="http://schemas.microsoft.com/office/drawing/2014/main" id="{C13E8FCC-4552-44A5-AF48-D7A19A487EC4}"/>
              </a:ext>
            </a:extLst>
          </p:cNvPr>
          <p:cNvSpPr>
            <a:spLocks noGrp="1"/>
          </p:cNvSpPr>
          <p:nvPr>
            <p:ph type="sldNum" sz="quarter" idx="12"/>
          </p:nvPr>
        </p:nvSpPr>
        <p:spPr/>
        <p:txBody>
          <a:bodyPr/>
          <a:lstStyle/>
          <a:p>
            <a:fld id="{FC7F551F-EA58-4FB1-A014-DA1E65F7594A}" type="slidenum">
              <a:rPr lang="en-US" smtClean="0"/>
              <a:t>14</a:t>
            </a:fld>
            <a:endParaRPr lang="en-US"/>
          </a:p>
        </p:txBody>
      </p:sp>
      <p:sp>
        <p:nvSpPr>
          <p:cNvPr id="6" name="TextBox 5">
            <a:extLst>
              <a:ext uri="{FF2B5EF4-FFF2-40B4-BE49-F238E27FC236}">
                <a16:creationId xmlns:a16="http://schemas.microsoft.com/office/drawing/2014/main" id="{F816F5AE-B2D6-42B1-BCF5-58F4A29889F3}"/>
              </a:ext>
            </a:extLst>
          </p:cNvPr>
          <p:cNvSpPr txBox="1"/>
          <p:nvPr/>
        </p:nvSpPr>
        <p:spPr>
          <a:xfrm>
            <a:off x="913795" y="2828835"/>
            <a:ext cx="2562087" cy="1200329"/>
          </a:xfrm>
          <a:prstGeom prst="rect">
            <a:avLst/>
          </a:prstGeom>
          <a:noFill/>
        </p:spPr>
        <p:txBody>
          <a:bodyPr wrap="square" rtlCol="0">
            <a:spAutoFit/>
          </a:bodyPr>
          <a:lstStyle/>
          <a:p>
            <a:r>
              <a:rPr lang="en-US" dirty="0"/>
              <a:t>Two comments from the IRIS-HEP NSF Review we’ve spent the summer working on</a:t>
            </a:r>
          </a:p>
        </p:txBody>
      </p:sp>
      <p:sp>
        <p:nvSpPr>
          <p:cNvPr id="7" name="TextBox 6">
            <a:extLst>
              <a:ext uri="{FF2B5EF4-FFF2-40B4-BE49-F238E27FC236}">
                <a16:creationId xmlns:a16="http://schemas.microsoft.com/office/drawing/2014/main" id="{A55E7D24-7F7D-4A3A-BE61-027AAB8AFA92}"/>
              </a:ext>
            </a:extLst>
          </p:cNvPr>
          <p:cNvSpPr txBox="1"/>
          <p:nvPr/>
        </p:nvSpPr>
        <p:spPr>
          <a:xfrm>
            <a:off x="5505225" y="3703233"/>
            <a:ext cx="5577956" cy="923330"/>
          </a:xfrm>
          <a:prstGeom prst="rect">
            <a:avLst/>
          </a:prstGeom>
          <a:noFill/>
        </p:spPr>
        <p:txBody>
          <a:bodyPr wrap="square" rtlCol="0">
            <a:spAutoFit/>
          </a:bodyPr>
          <a:lstStyle/>
          <a:p>
            <a:r>
              <a:rPr lang="en-US" dirty="0"/>
              <a:t>Grand Challenges to help tie activities at the institute and the US operations programs, and the experiments together.</a:t>
            </a:r>
          </a:p>
        </p:txBody>
      </p:sp>
      <p:sp>
        <p:nvSpPr>
          <p:cNvPr id="9" name="TextBox 8">
            <a:extLst>
              <a:ext uri="{FF2B5EF4-FFF2-40B4-BE49-F238E27FC236}">
                <a16:creationId xmlns:a16="http://schemas.microsoft.com/office/drawing/2014/main" id="{341E5EAD-3581-44C5-90BC-F739248A908A}"/>
              </a:ext>
            </a:extLst>
          </p:cNvPr>
          <p:cNvSpPr txBox="1"/>
          <p:nvPr/>
        </p:nvSpPr>
        <p:spPr>
          <a:xfrm>
            <a:off x="5505225" y="1898399"/>
            <a:ext cx="5577956" cy="646331"/>
          </a:xfrm>
          <a:prstGeom prst="rect">
            <a:avLst/>
          </a:prstGeom>
          <a:noFill/>
        </p:spPr>
        <p:txBody>
          <a:bodyPr wrap="square" rtlCol="0">
            <a:spAutoFit/>
          </a:bodyPr>
          <a:lstStyle/>
          <a:p>
            <a:r>
              <a:rPr lang="en-US" dirty="0"/>
              <a:t>Now that we have run for 2 years, improve milestones and metrics</a:t>
            </a:r>
          </a:p>
        </p:txBody>
      </p:sp>
      <p:sp>
        <p:nvSpPr>
          <p:cNvPr id="10" name="Oval 9">
            <a:extLst>
              <a:ext uri="{FF2B5EF4-FFF2-40B4-BE49-F238E27FC236}">
                <a16:creationId xmlns:a16="http://schemas.microsoft.com/office/drawing/2014/main" id="{B478FE70-9D33-4B29-B418-1B0ED99ECB87}"/>
              </a:ext>
            </a:extLst>
          </p:cNvPr>
          <p:cNvSpPr/>
          <p:nvPr/>
        </p:nvSpPr>
        <p:spPr>
          <a:xfrm>
            <a:off x="4924338" y="3780840"/>
            <a:ext cx="360726" cy="3651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a:t>
            </a:r>
          </a:p>
        </p:txBody>
      </p:sp>
      <p:sp>
        <p:nvSpPr>
          <p:cNvPr id="12" name="Oval 11">
            <a:extLst>
              <a:ext uri="{FF2B5EF4-FFF2-40B4-BE49-F238E27FC236}">
                <a16:creationId xmlns:a16="http://schemas.microsoft.com/office/drawing/2014/main" id="{5BF7C20C-EB72-42A5-8BF4-1507D22E6673}"/>
              </a:ext>
            </a:extLst>
          </p:cNvPr>
          <p:cNvSpPr/>
          <p:nvPr/>
        </p:nvSpPr>
        <p:spPr>
          <a:xfrm>
            <a:off x="4924338" y="1902606"/>
            <a:ext cx="360726" cy="3651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1</a:t>
            </a:r>
          </a:p>
        </p:txBody>
      </p:sp>
    </p:spTree>
    <p:extLst>
      <p:ext uri="{BB962C8B-B14F-4D97-AF65-F5344CB8AC3E}">
        <p14:creationId xmlns:p14="http://schemas.microsoft.com/office/powerpoint/2010/main" val="13723896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71F404-6C5F-4FC5-8C27-21C302296D5C}"/>
              </a:ext>
            </a:extLst>
          </p:cNvPr>
          <p:cNvSpPr>
            <a:spLocks noGrp="1"/>
          </p:cNvSpPr>
          <p:nvPr>
            <p:ph type="title"/>
          </p:nvPr>
        </p:nvSpPr>
        <p:spPr/>
        <p:txBody>
          <a:bodyPr/>
          <a:lstStyle/>
          <a:p>
            <a:pPr marL="571500" indent="-571500">
              <a:buFont typeface="Arial" panose="020B0604020202020204" pitchFamily="34" charset="0"/>
              <a:buChar char="•"/>
            </a:pPr>
            <a:r>
              <a:rPr lang="en-US" dirty="0"/>
              <a:t>Milestones &amp; Metrics</a:t>
            </a:r>
          </a:p>
        </p:txBody>
      </p:sp>
      <p:sp>
        <p:nvSpPr>
          <p:cNvPr id="3" name="Footer Placeholder 2">
            <a:extLst>
              <a:ext uri="{FF2B5EF4-FFF2-40B4-BE49-F238E27FC236}">
                <a16:creationId xmlns:a16="http://schemas.microsoft.com/office/drawing/2014/main" id="{A0A5A5E1-73D4-4883-8B01-0C77B3D2F2C6}"/>
              </a:ext>
            </a:extLst>
          </p:cNvPr>
          <p:cNvSpPr>
            <a:spLocks noGrp="1"/>
          </p:cNvSpPr>
          <p:nvPr>
            <p:ph type="ftr" sz="quarter" idx="11"/>
          </p:nvPr>
        </p:nvSpPr>
        <p:spPr/>
        <p:txBody>
          <a:bodyPr/>
          <a:lstStyle/>
          <a:p>
            <a:r>
              <a:rPr lang="en-US"/>
              <a:t>G. Watts, IRIS-HEP Steering Board Meeting #7</a:t>
            </a:r>
          </a:p>
        </p:txBody>
      </p:sp>
      <p:sp>
        <p:nvSpPr>
          <p:cNvPr id="4" name="Slide Number Placeholder 3">
            <a:extLst>
              <a:ext uri="{FF2B5EF4-FFF2-40B4-BE49-F238E27FC236}">
                <a16:creationId xmlns:a16="http://schemas.microsoft.com/office/drawing/2014/main" id="{61CDD8EF-FA31-4B4F-8FFF-C31344486581}"/>
              </a:ext>
            </a:extLst>
          </p:cNvPr>
          <p:cNvSpPr>
            <a:spLocks noGrp="1"/>
          </p:cNvSpPr>
          <p:nvPr>
            <p:ph type="sldNum" sz="quarter" idx="12"/>
          </p:nvPr>
        </p:nvSpPr>
        <p:spPr/>
        <p:txBody>
          <a:bodyPr/>
          <a:lstStyle/>
          <a:p>
            <a:fld id="{FC7F551F-EA58-4FB1-A014-DA1E65F7594A}" type="slidenum">
              <a:rPr lang="en-US" smtClean="0"/>
              <a:t>15</a:t>
            </a:fld>
            <a:endParaRPr lang="en-US"/>
          </a:p>
        </p:txBody>
      </p:sp>
      <p:sp>
        <p:nvSpPr>
          <p:cNvPr id="5" name="TextBox 4">
            <a:extLst>
              <a:ext uri="{FF2B5EF4-FFF2-40B4-BE49-F238E27FC236}">
                <a16:creationId xmlns:a16="http://schemas.microsoft.com/office/drawing/2014/main" id="{EE6B29B6-3A6D-4265-9DAB-9A590F9C04F3}"/>
              </a:ext>
            </a:extLst>
          </p:cNvPr>
          <p:cNvSpPr txBox="1"/>
          <p:nvPr/>
        </p:nvSpPr>
        <p:spPr>
          <a:xfrm>
            <a:off x="687897" y="1740716"/>
            <a:ext cx="5375189" cy="369332"/>
          </a:xfrm>
          <a:prstGeom prst="rect">
            <a:avLst/>
          </a:prstGeom>
          <a:noFill/>
        </p:spPr>
        <p:txBody>
          <a:bodyPr wrap="none" rtlCol="0">
            <a:spAutoFit/>
          </a:bodyPr>
          <a:lstStyle/>
          <a:p>
            <a:r>
              <a:rPr lang="en-US" dirty="0"/>
              <a:t>All IRIS-HEP NSF milestones and metrics are public</a:t>
            </a:r>
          </a:p>
        </p:txBody>
      </p:sp>
      <p:sp>
        <p:nvSpPr>
          <p:cNvPr id="6" name="TextBox 5">
            <a:extLst>
              <a:ext uri="{FF2B5EF4-FFF2-40B4-BE49-F238E27FC236}">
                <a16:creationId xmlns:a16="http://schemas.microsoft.com/office/drawing/2014/main" id="{BAEF1610-96EC-4804-8D0F-7F38F0B20246}"/>
              </a:ext>
            </a:extLst>
          </p:cNvPr>
          <p:cNvSpPr txBox="1"/>
          <p:nvPr/>
        </p:nvSpPr>
        <p:spPr>
          <a:xfrm>
            <a:off x="1359016" y="2181138"/>
            <a:ext cx="2474780" cy="369332"/>
          </a:xfrm>
          <a:prstGeom prst="rect">
            <a:avLst/>
          </a:prstGeom>
          <a:noFill/>
        </p:spPr>
        <p:txBody>
          <a:bodyPr wrap="none" rtlCol="0">
            <a:spAutoFit/>
          </a:bodyPr>
          <a:lstStyle/>
          <a:p>
            <a:r>
              <a:rPr lang="en-US" dirty="0"/>
              <a:t>We will post Y3 shortly</a:t>
            </a:r>
          </a:p>
        </p:txBody>
      </p:sp>
      <p:sp>
        <p:nvSpPr>
          <p:cNvPr id="7" name="Arrow: Right 6">
            <a:extLst>
              <a:ext uri="{FF2B5EF4-FFF2-40B4-BE49-F238E27FC236}">
                <a16:creationId xmlns:a16="http://schemas.microsoft.com/office/drawing/2014/main" id="{E90F7938-5EDF-441C-B848-9A2DB1BCF5E2}"/>
              </a:ext>
            </a:extLst>
          </p:cNvPr>
          <p:cNvSpPr/>
          <p:nvPr/>
        </p:nvSpPr>
        <p:spPr>
          <a:xfrm>
            <a:off x="949448" y="2270714"/>
            <a:ext cx="373915" cy="22920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8B3EEE0C-CA62-472D-8E00-63602E58F7BA}"/>
              </a:ext>
            </a:extLst>
          </p:cNvPr>
          <p:cNvPicPr>
            <a:picLocks noChangeAspect="1"/>
          </p:cNvPicPr>
          <p:nvPr/>
        </p:nvPicPr>
        <p:blipFill>
          <a:blip r:embed="rId2"/>
          <a:stretch>
            <a:fillRect/>
          </a:stretch>
        </p:blipFill>
        <p:spPr>
          <a:xfrm>
            <a:off x="1136405" y="2629256"/>
            <a:ext cx="3274459" cy="3175233"/>
          </a:xfrm>
          <a:prstGeom prst="rect">
            <a:avLst/>
          </a:prstGeom>
        </p:spPr>
      </p:pic>
      <p:sp>
        <p:nvSpPr>
          <p:cNvPr id="11" name="TextBox 10">
            <a:extLst>
              <a:ext uri="{FF2B5EF4-FFF2-40B4-BE49-F238E27FC236}">
                <a16:creationId xmlns:a16="http://schemas.microsoft.com/office/drawing/2014/main" id="{51AC4059-71D2-41E5-A2AD-CEF9DDBC05E6}"/>
              </a:ext>
            </a:extLst>
          </p:cNvPr>
          <p:cNvSpPr txBox="1"/>
          <p:nvPr/>
        </p:nvSpPr>
        <p:spPr>
          <a:xfrm>
            <a:off x="4903365" y="3271706"/>
            <a:ext cx="4071692" cy="369332"/>
          </a:xfrm>
          <a:prstGeom prst="rect">
            <a:avLst/>
          </a:prstGeom>
          <a:noFill/>
        </p:spPr>
        <p:txBody>
          <a:bodyPr wrap="none" rtlCol="0">
            <a:spAutoFit/>
          </a:bodyPr>
          <a:lstStyle/>
          <a:p>
            <a:r>
              <a:rPr lang="en-US" dirty="0"/>
              <a:t>Blueprint meeting on Analysis Facilities</a:t>
            </a:r>
          </a:p>
        </p:txBody>
      </p:sp>
      <p:cxnSp>
        <p:nvCxnSpPr>
          <p:cNvPr id="13" name="Straight Arrow Connector 12">
            <a:extLst>
              <a:ext uri="{FF2B5EF4-FFF2-40B4-BE49-F238E27FC236}">
                <a16:creationId xmlns:a16="http://schemas.microsoft.com/office/drawing/2014/main" id="{84D10913-1935-45D3-91A9-244D7FB57889}"/>
              </a:ext>
            </a:extLst>
          </p:cNvPr>
          <p:cNvCxnSpPr>
            <a:cxnSpLocks/>
            <a:endCxn id="11" idx="1"/>
          </p:cNvCxnSpPr>
          <p:nvPr/>
        </p:nvCxnSpPr>
        <p:spPr>
          <a:xfrm flipV="1">
            <a:off x="3422708" y="3456372"/>
            <a:ext cx="1480657" cy="10475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A1014424-C5B6-4C0F-8543-BAA25686BE6B}"/>
              </a:ext>
            </a:extLst>
          </p:cNvPr>
          <p:cNvSpPr txBox="1"/>
          <p:nvPr/>
        </p:nvSpPr>
        <p:spPr>
          <a:xfrm>
            <a:off x="4903365" y="4098822"/>
            <a:ext cx="3487878" cy="369332"/>
          </a:xfrm>
          <a:prstGeom prst="rect">
            <a:avLst/>
          </a:prstGeom>
          <a:noFill/>
        </p:spPr>
        <p:txBody>
          <a:bodyPr wrap="none" rtlCol="0">
            <a:spAutoFit/>
          </a:bodyPr>
          <a:lstStyle/>
          <a:p>
            <a:r>
              <a:rPr lang="en-US" dirty="0"/>
              <a:t>DOE/NSF/IRIS-HEP Workshop</a:t>
            </a:r>
          </a:p>
        </p:txBody>
      </p:sp>
      <p:cxnSp>
        <p:nvCxnSpPr>
          <p:cNvPr id="19" name="Straight Arrow Connector 18">
            <a:extLst>
              <a:ext uri="{FF2B5EF4-FFF2-40B4-BE49-F238E27FC236}">
                <a16:creationId xmlns:a16="http://schemas.microsoft.com/office/drawing/2014/main" id="{308C74D9-FC49-451D-BC5C-DEA8BADBC731}"/>
              </a:ext>
            </a:extLst>
          </p:cNvPr>
          <p:cNvCxnSpPr>
            <a:cxnSpLocks/>
            <a:endCxn id="15" idx="1"/>
          </p:cNvCxnSpPr>
          <p:nvPr/>
        </p:nvCxnSpPr>
        <p:spPr>
          <a:xfrm>
            <a:off x="3301068" y="4160246"/>
            <a:ext cx="1602297" cy="12324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7469E8A3-8201-4DF2-8FB9-ACD27B34C58B}"/>
              </a:ext>
            </a:extLst>
          </p:cNvPr>
          <p:cNvSpPr txBox="1"/>
          <p:nvPr/>
        </p:nvSpPr>
        <p:spPr>
          <a:xfrm>
            <a:off x="4903365" y="4802696"/>
            <a:ext cx="3359791" cy="1477328"/>
          </a:xfrm>
          <a:prstGeom prst="rect">
            <a:avLst/>
          </a:prstGeom>
          <a:noFill/>
        </p:spPr>
        <p:txBody>
          <a:bodyPr wrap="square" rtlCol="0">
            <a:spAutoFit/>
          </a:bodyPr>
          <a:lstStyle/>
          <a:p>
            <a:r>
              <a:rPr lang="en-US" u="sng" dirty="0"/>
              <a:t>Year 4 Milestones</a:t>
            </a:r>
          </a:p>
          <a:p>
            <a:pPr marL="285750" indent="-285750">
              <a:buFont typeface="Arial" panose="020B0604020202020204" pitchFamily="34" charset="0"/>
              <a:buChar char="•"/>
            </a:pPr>
            <a:r>
              <a:rPr lang="en-US" dirty="0"/>
              <a:t>We’ve written them to indicate where we are doing</a:t>
            </a:r>
          </a:p>
          <a:p>
            <a:pPr marL="285750" indent="-285750">
              <a:buFont typeface="Arial" panose="020B0604020202020204" pitchFamily="34" charset="0"/>
              <a:buChar char="•"/>
            </a:pPr>
            <a:r>
              <a:rPr lang="en-US" dirty="0"/>
              <a:t>Will refine as part of the Year 4 processes</a:t>
            </a:r>
          </a:p>
        </p:txBody>
      </p:sp>
      <p:sp>
        <p:nvSpPr>
          <p:cNvPr id="21" name="TextBox 20">
            <a:extLst>
              <a:ext uri="{FF2B5EF4-FFF2-40B4-BE49-F238E27FC236}">
                <a16:creationId xmlns:a16="http://schemas.microsoft.com/office/drawing/2014/main" id="{D9061C86-7B70-478F-BE13-6CD5965A0CC6}"/>
              </a:ext>
            </a:extLst>
          </p:cNvPr>
          <p:cNvSpPr txBox="1"/>
          <p:nvPr/>
        </p:nvSpPr>
        <p:spPr>
          <a:xfrm>
            <a:off x="4861421" y="2422700"/>
            <a:ext cx="1476623" cy="369332"/>
          </a:xfrm>
          <a:prstGeom prst="rect">
            <a:avLst/>
          </a:prstGeom>
          <a:noFill/>
        </p:spPr>
        <p:txBody>
          <a:bodyPr wrap="none" rtlCol="0">
            <a:spAutoFit/>
          </a:bodyPr>
          <a:lstStyle/>
          <a:p>
            <a:r>
              <a:rPr lang="en-US" dirty="0">
                <a:solidFill>
                  <a:schemeClr val="accent1"/>
                </a:solidFill>
              </a:rPr>
              <a:t>Management</a:t>
            </a:r>
          </a:p>
        </p:txBody>
      </p:sp>
    </p:spTree>
    <p:extLst>
      <p:ext uri="{BB962C8B-B14F-4D97-AF65-F5344CB8AC3E}">
        <p14:creationId xmlns:p14="http://schemas.microsoft.com/office/powerpoint/2010/main" val="378803657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AAB414-366A-4F60-AA30-5BE838DCFF56}"/>
              </a:ext>
            </a:extLst>
          </p:cNvPr>
          <p:cNvSpPr>
            <a:spLocks noGrp="1"/>
          </p:cNvSpPr>
          <p:nvPr>
            <p:ph type="title"/>
          </p:nvPr>
        </p:nvSpPr>
        <p:spPr/>
        <p:txBody>
          <a:bodyPr/>
          <a:lstStyle/>
          <a:p>
            <a:r>
              <a:rPr lang="en-US" dirty="0"/>
              <a:t>DOMA</a:t>
            </a:r>
          </a:p>
        </p:txBody>
      </p:sp>
      <p:sp>
        <p:nvSpPr>
          <p:cNvPr id="3" name="Footer Placeholder 2">
            <a:extLst>
              <a:ext uri="{FF2B5EF4-FFF2-40B4-BE49-F238E27FC236}">
                <a16:creationId xmlns:a16="http://schemas.microsoft.com/office/drawing/2014/main" id="{9B1D4478-4DC0-4D18-92CF-D5F0F5828971}"/>
              </a:ext>
            </a:extLst>
          </p:cNvPr>
          <p:cNvSpPr>
            <a:spLocks noGrp="1"/>
          </p:cNvSpPr>
          <p:nvPr>
            <p:ph type="ftr" sz="quarter" idx="11"/>
          </p:nvPr>
        </p:nvSpPr>
        <p:spPr/>
        <p:txBody>
          <a:bodyPr/>
          <a:lstStyle/>
          <a:p>
            <a:r>
              <a:rPr lang="en-US"/>
              <a:t>G. Watts, IRIS-HEP Steering Board Meeting #7</a:t>
            </a:r>
          </a:p>
        </p:txBody>
      </p:sp>
      <p:sp>
        <p:nvSpPr>
          <p:cNvPr id="4" name="Slide Number Placeholder 3">
            <a:extLst>
              <a:ext uri="{FF2B5EF4-FFF2-40B4-BE49-F238E27FC236}">
                <a16:creationId xmlns:a16="http://schemas.microsoft.com/office/drawing/2014/main" id="{4A85B61D-0A19-429A-9A3C-B272577D299B}"/>
              </a:ext>
            </a:extLst>
          </p:cNvPr>
          <p:cNvSpPr>
            <a:spLocks noGrp="1"/>
          </p:cNvSpPr>
          <p:nvPr>
            <p:ph type="sldNum" sz="quarter" idx="12"/>
          </p:nvPr>
        </p:nvSpPr>
        <p:spPr/>
        <p:txBody>
          <a:bodyPr/>
          <a:lstStyle/>
          <a:p>
            <a:fld id="{FC7F551F-EA58-4FB1-A014-DA1E65F7594A}" type="slidenum">
              <a:rPr lang="en-US" smtClean="0"/>
              <a:t>16</a:t>
            </a:fld>
            <a:endParaRPr lang="en-US"/>
          </a:p>
        </p:txBody>
      </p:sp>
      <p:pic>
        <p:nvPicPr>
          <p:cNvPr id="6" name="Picture 5">
            <a:extLst>
              <a:ext uri="{FF2B5EF4-FFF2-40B4-BE49-F238E27FC236}">
                <a16:creationId xmlns:a16="http://schemas.microsoft.com/office/drawing/2014/main" id="{C461F6B4-D30E-4DC4-A68C-41CAB3237761}"/>
              </a:ext>
            </a:extLst>
          </p:cNvPr>
          <p:cNvPicPr>
            <a:picLocks noChangeAspect="1"/>
          </p:cNvPicPr>
          <p:nvPr/>
        </p:nvPicPr>
        <p:blipFill>
          <a:blip r:embed="rId2"/>
          <a:stretch>
            <a:fillRect/>
          </a:stretch>
        </p:blipFill>
        <p:spPr>
          <a:xfrm>
            <a:off x="582691" y="1739441"/>
            <a:ext cx="5251866" cy="3831878"/>
          </a:xfrm>
          <a:prstGeom prst="rect">
            <a:avLst/>
          </a:prstGeom>
        </p:spPr>
      </p:pic>
      <p:sp>
        <p:nvSpPr>
          <p:cNvPr id="7" name="TextBox 6">
            <a:extLst>
              <a:ext uri="{FF2B5EF4-FFF2-40B4-BE49-F238E27FC236}">
                <a16:creationId xmlns:a16="http://schemas.microsoft.com/office/drawing/2014/main" id="{BFB4CCD5-0965-42EE-B904-6338D15BDBA0}"/>
              </a:ext>
            </a:extLst>
          </p:cNvPr>
          <p:cNvSpPr txBox="1"/>
          <p:nvPr/>
        </p:nvSpPr>
        <p:spPr>
          <a:xfrm>
            <a:off x="6643938" y="3411616"/>
            <a:ext cx="4822089" cy="369332"/>
          </a:xfrm>
          <a:prstGeom prst="rect">
            <a:avLst/>
          </a:prstGeom>
          <a:noFill/>
        </p:spPr>
        <p:txBody>
          <a:bodyPr wrap="none" rtlCol="0">
            <a:spAutoFit/>
          </a:bodyPr>
          <a:lstStyle/>
          <a:p>
            <a:r>
              <a:rPr lang="en-US" dirty="0" err="1"/>
              <a:t>iDDS</a:t>
            </a:r>
            <a:r>
              <a:rPr lang="en-US" dirty="0"/>
              <a:t> and DAOD preprocessing workflow (Y4)</a:t>
            </a:r>
          </a:p>
        </p:txBody>
      </p:sp>
      <p:cxnSp>
        <p:nvCxnSpPr>
          <p:cNvPr id="9" name="Straight Arrow Connector 8">
            <a:extLst>
              <a:ext uri="{FF2B5EF4-FFF2-40B4-BE49-F238E27FC236}">
                <a16:creationId xmlns:a16="http://schemas.microsoft.com/office/drawing/2014/main" id="{3C688CC4-32F8-4F27-8486-7B4F9849496F}"/>
              </a:ext>
            </a:extLst>
          </p:cNvPr>
          <p:cNvCxnSpPr>
            <a:cxnSpLocks/>
            <a:endCxn id="7" idx="1"/>
          </p:cNvCxnSpPr>
          <p:nvPr/>
        </p:nvCxnSpPr>
        <p:spPr>
          <a:xfrm>
            <a:off x="4253218" y="3596282"/>
            <a:ext cx="239072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C9156521-C0B0-41BF-AB85-38DB1C378293}"/>
              </a:ext>
            </a:extLst>
          </p:cNvPr>
          <p:cNvSpPr txBox="1"/>
          <p:nvPr/>
        </p:nvSpPr>
        <p:spPr>
          <a:xfrm>
            <a:off x="6643938" y="2034168"/>
            <a:ext cx="3586559" cy="369332"/>
          </a:xfrm>
          <a:prstGeom prst="rect">
            <a:avLst/>
          </a:prstGeom>
          <a:noFill/>
        </p:spPr>
        <p:txBody>
          <a:bodyPr wrap="none" rtlCol="0">
            <a:spAutoFit/>
          </a:bodyPr>
          <a:lstStyle/>
          <a:p>
            <a:r>
              <a:rPr lang="en-US" dirty="0"/>
              <a:t>ServiceX and </a:t>
            </a:r>
            <a:r>
              <a:rPr lang="en-US" dirty="0" err="1"/>
              <a:t>SkyHook</a:t>
            </a:r>
            <a:r>
              <a:rPr lang="en-US" dirty="0"/>
              <a:t> integration</a:t>
            </a:r>
          </a:p>
        </p:txBody>
      </p:sp>
      <p:cxnSp>
        <p:nvCxnSpPr>
          <p:cNvPr id="13" name="Straight Arrow Connector 12">
            <a:extLst>
              <a:ext uri="{FF2B5EF4-FFF2-40B4-BE49-F238E27FC236}">
                <a16:creationId xmlns:a16="http://schemas.microsoft.com/office/drawing/2014/main" id="{13E8A580-1229-4C85-B5CB-D001F399AC88}"/>
              </a:ext>
            </a:extLst>
          </p:cNvPr>
          <p:cNvCxnSpPr>
            <a:endCxn id="11" idx="1"/>
          </p:cNvCxnSpPr>
          <p:nvPr/>
        </p:nvCxnSpPr>
        <p:spPr>
          <a:xfrm flipV="1">
            <a:off x="4114800" y="2218834"/>
            <a:ext cx="2529138" cy="22771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8E52CD2D-980A-456E-8C24-06DCFBBF78BE}"/>
              </a:ext>
            </a:extLst>
          </p:cNvPr>
          <p:cNvSpPr txBox="1"/>
          <p:nvPr/>
        </p:nvSpPr>
        <p:spPr>
          <a:xfrm>
            <a:off x="6643937" y="2701640"/>
            <a:ext cx="3614131" cy="369332"/>
          </a:xfrm>
          <a:prstGeom prst="rect">
            <a:avLst/>
          </a:prstGeom>
          <a:noFill/>
        </p:spPr>
        <p:txBody>
          <a:bodyPr wrap="none" rtlCol="0">
            <a:spAutoFit/>
          </a:bodyPr>
          <a:lstStyle/>
          <a:p>
            <a:r>
              <a:rPr lang="en-US" dirty="0"/>
              <a:t>50% of one site transfers via HTTP</a:t>
            </a:r>
          </a:p>
        </p:txBody>
      </p:sp>
      <p:cxnSp>
        <p:nvCxnSpPr>
          <p:cNvPr id="16" name="Straight Arrow Connector 15">
            <a:extLst>
              <a:ext uri="{FF2B5EF4-FFF2-40B4-BE49-F238E27FC236}">
                <a16:creationId xmlns:a16="http://schemas.microsoft.com/office/drawing/2014/main" id="{978D1F81-E673-400C-AA84-33751EDF7F35}"/>
              </a:ext>
            </a:extLst>
          </p:cNvPr>
          <p:cNvCxnSpPr>
            <a:cxnSpLocks/>
            <a:endCxn id="15" idx="1"/>
          </p:cNvCxnSpPr>
          <p:nvPr/>
        </p:nvCxnSpPr>
        <p:spPr>
          <a:xfrm>
            <a:off x="4148356" y="2715457"/>
            <a:ext cx="2495581" cy="17084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0336642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DA79FD-02D2-42E3-AF08-23107AB27651}"/>
              </a:ext>
            </a:extLst>
          </p:cNvPr>
          <p:cNvSpPr>
            <a:spLocks noGrp="1"/>
          </p:cNvSpPr>
          <p:nvPr>
            <p:ph type="title"/>
          </p:nvPr>
        </p:nvSpPr>
        <p:spPr/>
        <p:txBody>
          <a:bodyPr/>
          <a:lstStyle/>
          <a:p>
            <a:r>
              <a:rPr lang="en-US" dirty="0"/>
              <a:t>SSC</a:t>
            </a:r>
          </a:p>
        </p:txBody>
      </p:sp>
      <p:sp>
        <p:nvSpPr>
          <p:cNvPr id="3" name="Footer Placeholder 2">
            <a:extLst>
              <a:ext uri="{FF2B5EF4-FFF2-40B4-BE49-F238E27FC236}">
                <a16:creationId xmlns:a16="http://schemas.microsoft.com/office/drawing/2014/main" id="{12886373-A80F-4B2A-85E3-87CF55A9C207}"/>
              </a:ext>
            </a:extLst>
          </p:cNvPr>
          <p:cNvSpPr>
            <a:spLocks noGrp="1"/>
          </p:cNvSpPr>
          <p:nvPr>
            <p:ph type="ftr" sz="quarter" idx="11"/>
          </p:nvPr>
        </p:nvSpPr>
        <p:spPr/>
        <p:txBody>
          <a:bodyPr/>
          <a:lstStyle/>
          <a:p>
            <a:r>
              <a:rPr lang="en-US"/>
              <a:t>G. Watts, IRIS-HEP Steering Board Meeting #7</a:t>
            </a:r>
          </a:p>
        </p:txBody>
      </p:sp>
      <p:sp>
        <p:nvSpPr>
          <p:cNvPr id="4" name="Slide Number Placeholder 3">
            <a:extLst>
              <a:ext uri="{FF2B5EF4-FFF2-40B4-BE49-F238E27FC236}">
                <a16:creationId xmlns:a16="http://schemas.microsoft.com/office/drawing/2014/main" id="{E3841142-5C01-40CE-9801-B1F7A1856417}"/>
              </a:ext>
            </a:extLst>
          </p:cNvPr>
          <p:cNvSpPr>
            <a:spLocks noGrp="1"/>
          </p:cNvSpPr>
          <p:nvPr>
            <p:ph type="sldNum" sz="quarter" idx="12"/>
          </p:nvPr>
        </p:nvSpPr>
        <p:spPr/>
        <p:txBody>
          <a:bodyPr/>
          <a:lstStyle/>
          <a:p>
            <a:fld id="{FC7F551F-EA58-4FB1-A014-DA1E65F7594A}" type="slidenum">
              <a:rPr lang="en-US" smtClean="0"/>
              <a:t>17</a:t>
            </a:fld>
            <a:endParaRPr lang="en-US"/>
          </a:p>
        </p:txBody>
      </p:sp>
      <p:pic>
        <p:nvPicPr>
          <p:cNvPr id="6" name="Picture 5">
            <a:extLst>
              <a:ext uri="{FF2B5EF4-FFF2-40B4-BE49-F238E27FC236}">
                <a16:creationId xmlns:a16="http://schemas.microsoft.com/office/drawing/2014/main" id="{788E5542-D7A6-4614-8529-500A3ADAF707}"/>
              </a:ext>
            </a:extLst>
          </p:cNvPr>
          <p:cNvPicPr>
            <a:picLocks noChangeAspect="1"/>
          </p:cNvPicPr>
          <p:nvPr/>
        </p:nvPicPr>
        <p:blipFill>
          <a:blip r:embed="rId2"/>
          <a:stretch>
            <a:fillRect/>
          </a:stretch>
        </p:blipFill>
        <p:spPr>
          <a:xfrm>
            <a:off x="1019878" y="1163292"/>
            <a:ext cx="3776729" cy="4719983"/>
          </a:xfrm>
          <a:prstGeom prst="rect">
            <a:avLst/>
          </a:prstGeom>
        </p:spPr>
      </p:pic>
      <p:sp>
        <p:nvSpPr>
          <p:cNvPr id="7" name="Right Brace 6">
            <a:extLst>
              <a:ext uri="{FF2B5EF4-FFF2-40B4-BE49-F238E27FC236}">
                <a16:creationId xmlns:a16="http://schemas.microsoft.com/office/drawing/2014/main" id="{637EC1D4-6201-44A2-8182-3E5A813397AF}"/>
              </a:ext>
            </a:extLst>
          </p:cNvPr>
          <p:cNvSpPr/>
          <p:nvPr/>
        </p:nvSpPr>
        <p:spPr>
          <a:xfrm>
            <a:off x="5071165" y="1484243"/>
            <a:ext cx="176696" cy="1011583"/>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TextBox 7">
            <a:extLst>
              <a:ext uri="{FF2B5EF4-FFF2-40B4-BE49-F238E27FC236}">
                <a16:creationId xmlns:a16="http://schemas.microsoft.com/office/drawing/2014/main" id="{7177F552-3FFA-4334-8C4F-E4C002576949}"/>
              </a:ext>
            </a:extLst>
          </p:cNvPr>
          <p:cNvSpPr txBox="1"/>
          <p:nvPr/>
        </p:nvSpPr>
        <p:spPr>
          <a:xfrm>
            <a:off x="5360566" y="1666868"/>
            <a:ext cx="3468848" cy="646331"/>
          </a:xfrm>
          <a:prstGeom prst="rect">
            <a:avLst/>
          </a:prstGeom>
          <a:noFill/>
        </p:spPr>
        <p:txBody>
          <a:bodyPr wrap="square" rtlCol="0">
            <a:spAutoFit/>
          </a:bodyPr>
          <a:lstStyle/>
          <a:p>
            <a:r>
              <a:rPr lang="en-US" dirty="0"/>
              <a:t>Improve the existing workshops with feedback, latest techniques</a:t>
            </a:r>
          </a:p>
        </p:txBody>
      </p:sp>
      <p:sp>
        <p:nvSpPr>
          <p:cNvPr id="9" name="TextBox 8">
            <a:extLst>
              <a:ext uri="{FF2B5EF4-FFF2-40B4-BE49-F238E27FC236}">
                <a16:creationId xmlns:a16="http://schemas.microsoft.com/office/drawing/2014/main" id="{006D66F5-6046-4348-B807-779208F1F978}"/>
              </a:ext>
            </a:extLst>
          </p:cNvPr>
          <p:cNvSpPr txBox="1"/>
          <p:nvPr/>
        </p:nvSpPr>
        <p:spPr>
          <a:xfrm>
            <a:off x="5465428" y="3991442"/>
            <a:ext cx="5928931" cy="369332"/>
          </a:xfrm>
          <a:prstGeom prst="rect">
            <a:avLst/>
          </a:prstGeom>
          <a:noFill/>
        </p:spPr>
        <p:txBody>
          <a:bodyPr wrap="none" rtlCol="0">
            <a:spAutoFit/>
          </a:bodyPr>
          <a:lstStyle/>
          <a:p>
            <a:r>
              <a:rPr lang="en-US" dirty="0"/>
              <a:t>Using Google Collab and CMS Data – Training Workshop</a:t>
            </a:r>
          </a:p>
        </p:txBody>
      </p:sp>
      <p:cxnSp>
        <p:nvCxnSpPr>
          <p:cNvPr id="11" name="Straight Arrow Connector 10">
            <a:extLst>
              <a:ext uri="{FF2B5EF4-FFF2-40B4-BE49-F238E27FC236}">
                <a16:creationId xmlns:a16="http://schemas.microsoft.com/office/drawing/2014/main" id="{1521D7BC-897B-46B9-9775-CC8C81BA9E50}"/>
              </a:ext>
            </a:extLst>
          </p:cNvPr>
          <p:cNvCxnSpPr>
            <a:endCxn id="9" idx="1"/>
          </p:cNvCxnSpPr>
          <p:nvPr/>
        </p:nvCxnSpPr>
        <p:spPr>
          <a:xfrm>
            <a:off x="3619850" y="4064466"/>
            <a:ext cx="1845578" cy="11164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364335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3F1A21-980E-4FD2-A29A-C69A4A17EF80}"/>
              </a:ext>
            </a:extLst>
          </p:cNvPr>
          <p:cNvSpPr>
            <a:spLocks noGrp="1"/>
          </p:cNvSpPr>
          <p:nvPr>
            <p:ph type="title"/>
          </p:nvPr>
        </p:nvSpPr>
        <p:spPr/>
        <p:txBody>
          <a:bodyPr/>
          <a:lstStyle/>
          <a:p>
            <a:r>
              <a:rPr lang="en-US" dirty="0"/>
              <a:t>SSL</a:t>
            </a:r>
          </a:p>
        </p:txBody>
      </p:sp>
      <p:sp>
        <p:nvSpPr>
          <p:cNvPr id="3" name="Footer Placeholder 2">
            <a:extLst>
              <a:ext uri="{FF2B5EF4-FFF2-40B4-BE49-F238E27FC236}">
                <a16:creationId xmlns:a16="http://schemas.microsoft.com/office/drawing/2014/main" id="{A1C00752-1B14-4C69-8719-18F4B40CCDDA}"/>
              </a:ext>
            </a:extLst>
          </p:cNvPr>
          <p:cNvSpPr>
            <a:spLocks noGrp="1"/>
          </p:cNvSpPr>
          <p:nvPr>
            <p:ph type="ftr" sz="quarter" idx="11"/>
          </p:nvPr>
        </p:nvSpPr>
        <p:spPr/>
        <p:txBody>
          <a:bodyPr/>
          <a:lstStyle/>
          <a:p>
            <a:r>
              <a:rPr lang="en-US"/>
              <a:t>G. Watts, IRIS-HEP Steering Board Meeting #7</a:t>
            </a:r>
          </a:p>
        </p:txBody>
      </p:sp>
      <p:sp>
        <p:nvSpPr>
          <p:cNvPr id="4" name="Slide Number Placeholder 3">
            <a:extLst>
              <a:ext uri="{FF2B5EF4-FFF2-40B4-BE49-F238E27FC236}">
                <a16:creationId xmlns:a16="http://schemas.microsoft.com/office/drawing/2014/main" id="{A20715C6-FE8D-4133-9F67-3A15CD0C0B81}"/>
              </a:ext>
            </a:extLst>
          </p:cNvPr>
          <p:cNvSpPr>
            <a:spLocks noGrp="1"/>
          </p:cNvSpPr>
          <p:nvPr>
            <p:ph type="sldNum" sz="quarter" idx="12"/>
          </p:nvPr>
        </p:nvSpPr>
        <p:spPr/>
        <p:txBody>
          <a:bodyPr/>
          <a:lstStyle/>
          <a:p>
            <a:fld id="{FC7F551F-EA58-4FB1-A014-DA1E65F7594A}" type="slidenum">
              <a:rPr lang="en-US" smtClean="0"/>
              <a:t>18</a:t>
            </a:fld>
            <a:endParaRPr lang="en-US"/>
          </a:p>
        </p:txBody>
      </p:sp>
      <p:pic>
        <p:nvPicPr>
          <p:cNvPr id="6" name="Picture 5">
            <a:extLst>
              <a:ext uri="{FF2B5EF4-FFF2-40B4-BE49-F238E27FC236}">
                <a16:creationId xmlns:a16="http://schemas.microsoft.com/office/drawing/2014/main" id="{507D5F01-90D4-462A-AFC0-4176462269F7}"/>
              </a:ext>
            </a:extLst>
          </p:cNvPr>
          <p:cNvPicPr>
            <a:picLocks noChangeAspect="1"/>
          </p:cNvPicPr>
          <p:nvPr/>
        </p:nvPicPr>
        <p:blipFill>
          <a:blip r:embed="rId2"/>
          <a:stretch>
            <a:fillRect/>
          </a:stretch>
        </p:blipFill>
        <p:spPr>
          <a:xfrm>
            <a:off x="913795" y="2239618"/>
            <a:ext cx="5360693" cy="2906592"/>
          </a:xfrm>
          <a:prstGeom prst="rect">
            <a:avLst/>
          </a:prstGeom>
        </p:spPr>
      </p:pic>
      <p:sp>
        <p:nvSpPr>
          <p:cNvPr id="8" name="TextBox 7">
            <a:extLst>
              <a:ext uri="{FF2B5EF4-FFF2-40B4-BE49-F238E27FC236}">
                <a16:creationId xmlns:a16="http://schemas.microsoft.com/office/drawing/2014/main" id="{37DD2BCD-C4A8-4457-BF69-44E387F918AB}"/>
              </a:ext>
            </a:extLst>
          </p:cNvPr>
          <p:cNvSpPr txBox="1"/>
          <p:nvPr/>
        </p:nvSpPr>
        <p:spPr>
          <a:xfrm>
            <a:off x="6669248" y="2596393"/>
            <a:ext cx="2704330" cy="369332"/>
          </a:xfrm>
          <a:prstGeom prst="rect">
            <a:avLst/>
          </a:prstGeom>
          <a:noFill/>
        </p:spPr>
        <p:txBody>
          <a:bodyPr wrap="none" rtlCol="0">
            <a:spAutoFit/>
          </a:bodyPr>
          <a:lstStyle/>
          <a:p>
            <a:r>
              <a:rPr lang="en-US" dirty="0"/>
              <a:t>Establish second SSL site</a:t>
            </a:r>
          </a:p>
        </p:txBody>
      </p:sp>
      <p:cxnSp>
        <p:nvCxnSpPr>
          <p:cNvPr id="12" name="Straight Arrow Connector 11">
            <a:extLst>
              <a:ext uri="{FF2B5EF4-FFF2-40B4-BE49-F238E27FC236}">
                <a16:creationId xmlns:a16="http://schemas.microsoft.com/office/drawing/2014/main" id="{C98BB5E1-04EB-4209-BBFC-E9ED492D440F}"/>
              </a:ext>
            </a:extLst>
          </p:cNvPr>
          <p:cNvCxnSpPr>
            <a:endCxn id="8" idx="1"/>
          </p:cNvCxnSpPr>
          <p:nvPr/>
        </p:nvCxnSpPr>
        <p:spPr>
          <a:xfrm flipV="1">
            <a:off x="4521666" y="2781059"/>
            <a:ext cx="2147582" cy="18045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AE14EF42-E80F-410A-8F80-710BAEAB85A3}"/>
              </a:ext>
            </a:extLst>
          </p:cNvPr>
          <p:cNvSpPr txBox="1"/>
          <p:nvPr/>
        </p:nvSpPr>
        <p:spPr>
          <a:xfrm>
            <a:off x="6669248" y="3362330"/>
            <a:ext cx="2450094" cy="369332"/>
          </a:xfrm>
          <a:prstGeom prst="rect">
            <a:avLst/>
          </a:prstGeom>
          <a:noFill/>
        </p:spPr>
        <p:txBody>
          <a:bodyPr wrap="none" rtlCol="0">
            <a:spAutoFit/>
          </a:bodyPr>
          <a:lstStyle/>
          <a:p>
            <a:r>
              <a:rPr lang="en-US" dirty="0"/>
              <a:t>Federation of SSL sites</a:t>
            </a:r>
          </a:p>
        </p:txBody>
      </p:sp>
      <p:cxnSp>
        <p:nvCxnSpPr>
          <p:cNvPr id="15" name="Straight Arrow Connector 14">
            <a:extLst>
              <a:ext uri="{FF2B5EF4-FFF2-40B4-BE49-F238E27FC236}">
                <a16:creationId xmlns:a16="http://schemas.microsoft.com/office/drawing/2014/main" id="{670E9D3E-CDED-4B67-925F-5ED32D9FAD2E}"/>
              </a:ext>
            </a:extLst>
          </p:cNvPr>
          <p:cNvCxnSpPr>
            <a:cxnSpLocks/>
            <a:endCxn id="14" idx="1"/>
          </p:cNvCxnSpPr>
          <p:nvPr/>
        </p:nvCxnSpPr>
        <p:spPr>
          <a:xfrm>
            <a:off x="4567806" y="3502960"/>
            <a:ext cx="2101442" cy="4403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3849110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D78113-C5F1-465B-9B5F-BFC586348683}"/>
              </a:ext>
            </a:extLst>
          </p:cNvPr>
          <p:cNvSpPr>
            <a:spLocks noGrp="1"/>
          </p:cNvSpPr>
          <p:nvPr>
            <p:ph type="title"/>
          </p:nvPr>
        </p:nvSpPr>
        <p:spPr/>
        <p:txBody>
          <a:bodyPr/>
          <a:lstStyle/>
          <a:p>
            <a:r>
              <a:rPr lang="en-US" dirty="0"/>
              <a:t>OSG</a:t>
            </a:r>
          </a:p>
        </p:txBody>
      </p:sp>
      <p:sp>
        <p:nvSpPr>
          <p:cNvPr id="3" name="Footer Placeholder 2">
            <a:extLst>
              <a:ext uri="{FF2B5EF4-FFF2-40B4-BE49-F238E27FC236}">
                <a16:creationId xmlns:a16="http://schemas.microsoft.com/office/drawing/2014/main" id="{C69540BE-4CA9-49E4-9A94-885854DD59CC}"/>
              </a:ext>
            </a:extLst>
          </p:cNvPr>
          <p:cNvSpPr>
            <a:spLocks noGrp="1"/>
          </p:cNvSpPr>
          <p:nvPr>
            <p:ph type="ftr" sz="quarter" idx="11"/>
          </p:nvPr>
        </p:nvSpPr>
        <p:spPr/>
        <p:txBody>
          <a:bodyPr/>
          <a:lstStyle/>
          <a:p>
            <a:r>
              <a:rPr lang="en-US"/>
              <a:t>G. Watts, IRIS-HEP Steering Board Meeting #7</a:t>
            </a:r>
          </a:p>
        </p:txBody>
      </p:sp>
      <p:sp>
        <p:nvSpPr>
          <p:cNvPr id="4" name="Slide Number Placeholder 3">
            <a:extLst>
              <a:ext uri="{FF2B5EF4-FFF2-40B4-BE49-F238E27FC236}">
                <a16:creationId xmlns:a16="http://schemas.microsoft.com/office/drawing/2014/main" id="{2527080B-F5F8-481D-A7E1-EC5ED3235FB7}"/>
              </a:ext>
            </a:extLst>
          </p:cNvPr>
          <p:cNvSpPr>
            <a:spLocks noGrp="1"/>
          </p:cNvSpPr>
          <p:nvPr>
            <p:ph type="sldNum" sz="quarter" idx="12"/>
          </p:nvPr>
        </p:nvSpPr>
        <p:spPr/>
        <p:txBody>
          <a:bodyPr/>
          <a:lstStyle/>
          <a:p>
            <a:fld id="{FC7F551F-EA58-4FB1-A014-DA1E65F7594A}" type="slidenum">
              <a:rPr lang="en-US" smtClean="0"/>
              <a:t>19</a:t>
            </a:fld>
            <a:endParaRPr lang="en-US"/>
          </a:p>
        </p:txBody>
      </p:sp>
      <p:pic>
        <p:nvPicPr>
          <p:cNvPr id="6" name="Picture 5">
            <a:extLst>
              <a:ext uri="{FF2B5EF4-FFF2-40B4-BE49-F238E27FC236}">
                <a16:creationId xmlns:a16="http://schemas.microsoft.com/office/drawing/2014/main" id="{52FB6F9E-BAB8-47F5-9834-752EE08D101C}"/>
              </a:ext>
            </a:extLst>
          </p:cNvPr>
          <p:cNvPicPr>
            <a:picLocks noChangeAspect="1"/>
          </p:cNvPicPr>
          <p:nvPr/>
        </p:nvPicPr>
        <p:blipFill>
          <a:blip r:embed="rId2"/>
          <a:stretch>
            <a:fillRect/>
          </a:stretch>
        </p:blipFill>
        <p:spPr>
          <a:xfrm>
            <a:off x="582093" y="1580050"/>
            <a:ext cx="7177067" cy="4087136"/>
          </a:xfrm>
          <a:prstGeom prst="rect">
            <a:avLst/>
          </a:prstGeom>
        </p:spPr>
      </p:pic>
      <p:sp>
        <p:nvSpPr>
          <p:cNvPr id="7" name="TextBox 6">
            <a:extLst>
              <a:ext uri="{FF2B5EF4-FFF2-40B4-BE49-F238E27FC236}">
                <a16:creationId xmlns:a16="http://schemas.microsoft.com/office/drawing/2014/main" id="{06902D3A-9866-46DC-B541-36D20A95E46A}"/>
              </a:ext>
            </a:extLst>
          </p:cNvPr>
          <p:cNvSpPr txBox="1"/>
          <p:nvPr/>
        </p:nvSpPr>
        <p:spPr>
          <a:xfrm>
            <a:off x="8409963" y="3305262"/>
            <a:ext cx="1680268" cy="369332"/>
          </a:xfrm>
          <a:prstGeom prst="rect">
            <a:avLst/>
          </a:prstGeom>
          <a:noFill/>
        </p:spPr>
        <p:txBody>
          <a:bodyPr wrap="none" rtlCol="0">
            <a:spAutoFit/>
          </a:bodyPr>
          <a:lstStyle/>
          <a:p>
            <a:r>
              <a:rPr lang="en-US" dirty="0"/>
              <a:t>OSG 3.5 -&gt; 3.6</a:t>
            </a:r>
          </a:p>
        </p:txBody>
      </p:sp>
      <p:cxnSp>
        <p:nvCxnSpPr>
          <p:cNvPr id="9" name="Straight Arrow Connector 8">
            <a:extLst>
              <a:ext uri="{FF2B5EF4-FFF2-40B4-BE49-F238E27FC236}">
                <a16:creationId xmlns:a16="http://schemas.microsoft.com/office/drawing/2014/main" id="{6F80CA98-A0BE-4D52-822D-868EF97539FE}"/>
              </a:ext>
            </a:extLst>
          </p:cNvPr>
          <p:cNvCxnSpPr>
            <a:endCxn id="7" idx="1"/>
          </p:cNvCxnSpPr>
          <p:nvPr/>
        </p:nvCxnSpPr>
        <p:spPr>
          <a:xfrm>
            <a:off x="5675152" y="3200400"/>
            <a:ext cx="2734811" cy="28952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951C34A1-1105-4536-BA12-41E12E90B2D5}"/>
              </a:ext>
            </a:extLst>
          </p:cNvPr>
          <p:cNvCxnSpPr>
            <a:endCxn id="7" idx="1"/>
          </p:cNvCxnSpPr>
          <p:nvPr/>
        </p:nvCxnSpPr>
        <p:spPr>
          <a:xfrm flipV="1">
            <a:off x="5708708" y="3489928"/>
            <a:ext cx="2701255" cy="40075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57607E59-3BC4-44FE-832E-4E87C416A549}"/>
              </a:ext>
            </a:extLst>
          </p:cNvPr>
          <p:cNvSpPr txBox="1"/>
          <p:nvPr/>
        </p:nvSpPr>
        <p:spPr>
          <a:xfrm>
            <a:off x="8402230" y="2484013"/>
            <a:ext cx="2808718" cy="369332"/>
          </a:xfrm>
          <a:prstGeom prst="rect">
            <a:avLst/>
          </a:prstGeom>
          <a:noFill/>
        </p:spPr>
        <p:txBody>
          <a:bodyPr wrap="none" rtlCol="0">
            <a:spAutoFit/>
          </a:bodyPr>
          <a:lstStyle/>
          <a:p>
            <a:r>
              <a:rPr lang="en-US" dirty="0"/>
              <a:t>Data Processing Challenge</a:t>
            </a:r>
          </a:p>
        </p:txBody>
      </p:sp>
    </p:spTree>
    <p:extLst>
      <p:ext uri="{BB962C8B-B14F-4D97-AF65-F5344CB8AC3E}">
        <p14:creationId xmlns:p14="http://schemas.microsoft.com/office/powerpoint/2010/main" val="358641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326EDB-A70A-4637-B2B1-2E0F953B49F7}"/>
              </a:ext>
            </a:extLst>
          </p:cNvPr>
          <p:cNvSpPr>
            <a:spLocks noGrp="1"/>
          </p:cNvSpPr>
          <p:nvPr>
            <p:ph type="ctrTitle"/>
          </p:nvPr>
        </p:nvSpPr>
        <p:spPr/>
        <p:txBody>
          <a:bodyPr/>
          <a:lstStyle/>
          <a:p>
            <a:r>
              <a:rPr lang="en-US" dirty="0"/>
              <a:t>IRIS-HEP Steering Board</a:t>
            </a:r>
            <a:br>
              <a:rPr lang="en-US" dirty="0"/>
            </a:br>
            <a:r>
              <a:rPr lang="en-US" dirty="0"/>
              <a:t>Meeting #7</a:t>
            </a:r>
          </a:p>
        </p:txBody>
      </p:sp>
      <p:sp>
        <p:nvSpPr>
          <p:cNvPr id="3" name="Subtitle 2">
            <a:extLst>
              <a:ext uri="{FF2B5EF4-FFF2-40B4-BE49-F238E27FC236}">
                <a16:creationId xmlns:a16="http://schemas.microsoft.com/office/drawing/2014/main" id="{B30D4CF1-7CCD-440F-A3B1-68B9AC0E91A4}"/>
              </a:ext>
            </a:extLst>
          </p:cNvPr>
          <p:cNvSpPr>
            <a:spLocks noGrp="1"/>
          </p:cNvSpPr>
          <p:nvPr>
            <p:ph type="subTitle" idx="1"/>
          </p:nvPr>
        </p:nvSpPr>
        <p:spPr/>
        <p:txBody>
          <a:bodyPr>
            <a:normAutofit fontScale="85000" lnSpcReduction="10000"/>
          </a:bodyPr>
          <a:lstStyle/>
          <a:p>
            <a:r>
              <a:rPr lang="en-US" dirty="0"/>
              <a:t>G. Watts</a:t>
            </a:r>
          </a:p>
          <a:p>
            <a:r>
              <a:rPr lang="en-US" dirty="0"/>
              <a:t>For the IRIS-HEP Executive Board</a:t>
            </a:r>
          </a:p>
          <a:p>
            <a:r>
              <a:rPr lang="en-US" dirty="0"/>
              <a:t>2020-09-08</a:t>
            </a:r>
          </a:p>
        </p:txBody>
      </p:sp>
      <p:pic>
        <p:nvPicPr>
          <p:cNvPr id="11" name="Picture 10" descr="A picture containing transport, wheel&#10;&#10;Description automatically generated">
            <a:extLst>
              <a:ext uri="{FF2B5EF4-FFF2-40B4-BE49-F238E27FC236}">
                <a16:creationId xmlns:a16="http://schemas.microsoft.com/office/drawing/2014/main" id="{A6748CBC-36B4-430D-8170-7413700AA1B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7854" y="214118"/>
            <a:ext cx="1728421" cy="1737455"/>
          </a:xfrm>
          <a:prstGeom prst="rect">
            <a:avLst/>
          </a:prstGeom>
        </p:spPr>
      </p:pic>
      <p:pic>
        <p:nvPicPr>
          <p:cNvPr id="6" name="Graphic 5">
            <a:extLst>
              <a:ext uri="{FF2B5EF4-FFF2-40B4-BE49-F238E27FC236}">
                <a16:creationId xmlns:a16="http://schemas.microsoft.com/office/drawing/2014/main" id="{8D2AC2A7-8A5A-4BB0-9127-F103C2A7E19A}"/>
              </a:ext>
            </a:extLst>
          </p:cNvPr>
          <p:cNvPicPr>
            <a:picLocks noChangeAspect="1"/>
          </p:cNvPicPr>
          <p:nvPr/>
        </p:nvPicPr>
        <p:blipFill rotWithShape="1">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l="15607" t="15375" r="37558" b="65986"/>
          <a:stretch/>
        </p:blipFill>
        <p:spPr>
          <a:xfrm>
            <a:off x="8954130" y="305134"/>
            <a:ext cx="3020016" cy="1555422"/>
          </a:xfrm>
          <a:prstGeom prst="rect">
            <a:avLst/>
          </a:prstGeom>
        </p:spPr>
      </p:pic>
      <p:sp>
        <p:nvSpPr>
          <p:cNvPr id="7" name="Rectangle 6">
            <a:extLst>
              <a:ext uri="{FF2B5EF4-FFF2-40B4-BE49-F238E27FC236}">
                <a16:creationId xmlns:a16="http://schemas.microsoft.com/office/drawing/2014/main" id="{CA31812A-A61C-458A-9D41-6B4C73D1C5AE}"/>
              </a:ext>
            </a:extLst>
          </p:cNvPr>
          <p:cNvSpPr/>
          <p:nvPr/>
        </p:nvSpPr>
        <p:spPr>
          <a:xfrm>
            <a:off x="1300984" y="5885226"/>
            <a:ext cx="9579452" cy="646331"/>
          </a:xfrm>
          <a:prstGeom prst="rect">
            <a:avLst/>
          </a:prstGeom>
        </p:spPr>
        <p:txBody>
          <a:bodyPr wrap="square">
            <a:spAutoFit/>
          </a:bodyPr>
          <a:lstStyle/>
          <a:p>
            <a:pPr algn="ctr"/>
            <a:r>
              <a:rPr lang="en-US">
                <a:solidFill>
                  <a:schemeClr val="tx1">
                    <a:lumMod val="50000"/>
                  </a:schemeClr>
                </a:solidFill>
              </a:rPr>
              <a:t>“The IRIS-HEP Steering Board represents the Institute’s stakeholders to provide, to the Executive Board, the stakeholder’s input on the priorities, execution, and strategy of the Institute.”</a:t>
            </a:r>
          </a:p>
        </p:txBody>
      </p:sp>
    </p:spTree>
    <p:extLst>
      <p:ext uri="{BB962C8B-B14F-4D97-AF65-F5344CB8AC3E}">
        <p14:creationId xmlns:p14="http://schemas.microsoft.com/office/powerpoint/2010/main" val="170125424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18A8B1-4A7F-4CBC-974B-9D916BFCF7AF}"/>
              </a:ext>
            </a:extLst>
          </p:cNvPr>
          <p:cNvSpPr>
            <a:spLocks noGrp="1"/>
          </p:cNvSpPr>
          <p:nvPr>
            <p:ph type="title"/>
          </p:nvPr>
        </p:nvSpPr>
        <p:spPr/>
        <p:txBody>
          <a:bodyPr/>
          <a:lstStyle/>
          <a:p>
            <a:r>
              <a:rPr lang="en-US" dirty="0"/>
              <a:t>Grand Challenges</a:t>
            </a:r>
          </a:p>
        </p:txBody>
      </p:sp>
      <p:sp>
        <p:nvSpPr>
          <p:cNvPr id="4" name="Footer Placeholder 3">
            <a:extLst>
              <a:ext uri="{FF2B5EF4-FFF2-40B4-BE49-F238E27FC236}">
                <a16:creationId xmlns:a16="http://schemas.microsoft.com/office/drawing/2014/main" id="{E39BEFC1-1D38-4739-9FB0-75424348C2EC}"/>
              </a:ext>
            </a:extLst>
          </p:cNvPr>
          <p:cNvSpPr>
            <a:spLocks noGrp="1"/>
          </p:cNvSpPr>
          <p:nvPr>
            <p:ph type="ftr" sz="quarter" idx="11"/>
          </p:nvPr>
        </p:nvSpPr>
        <p:spPr/>
        <p:txBody>
          <a:bodyPr/>
          <a:lstStyle/>
          <a:p>
            <a:r>
              <a:rPr lang="en-US"/>
              <a:t>G. Watts, IRIS-HEP Steering Board Meeting #7</a:t>
            </a:r>
          </a:p>
        </p:txBody>
      </p:sp>
      <p:sp>
        <p:nvSpPr>
          <p:cNvPr id="5" name="Slide Number Placeholder 4">
            <a:extLst>
              <a:ext uri="{FF2B5EF4-FFF2-40B4-BE49-F238E27FC236}">
                <a16:creationId xmlns:a16="http://schemas.microsoft.com/office/drawing/2014/main" id="{1638215C-76A0-4012-850B-BB2F2D333525}"/>
              </a:ext>
            </a:extLst>
          </p:cNvPr>
          <p:cNvSpPr>
            <a:spLocks noGrp="1"/>
          </p:cNvSpPr>
          <p:nvPr>
            <p:ph type="sldNum" sz="quarter" idx="12"/>
          </p:nvPr>
        </p:nvSpPr>
        <p:spPr/>
        <p:txBody>
          <a:bodyPr/>
          <a:lstStyle/>
          <a:p>
            <a:fld id="{FC7F551F-EA58-4FB1-A014-DA1E65F7594A}" type="slidenum">
              <a:rPr lang="en-US" smtClean="0"/>
              <a:t>20</a:t>
            </a:fld>
            <a:endParaRPr lang="en-US"/>
          </a:p>
        </p:txBody>
      </p:sp>
      <p:sp>
        <p:nvSpPr>
          <p:cNvPr id="6" name="TextBox 5">
            <a:extLst>
              <a:ext uri="{FF2B5EF4-FFF2-40B4-BE49-F238E27FC236}">
                <a16:creationId xmlns:a16="http://schemas.microsoft.com/office/drawing/2014/main" id="{A8FFBEC8-2165-40C0-8E21-DB667819A6A5}"/>
              </a:ext>
            </a:extLst>
          </p:cNvPr>
          <p:cNvSpPr txBox="1"/>
          <p:nvPr/>
        </p:nvSpPr>
        <p:spPr>
          <a:xfrm>
            <a:off x="406400" y="1824382"/>
            <a:ext cx="3025913" cy="1200329"/>
          </a:xfrm>
          <a:prstGeom prst="rect">
            <a:avLst/>
          </a:prstGeom>
          <a:noFill/>
        </p:spPr>
        <p:txBody>
          <a:bodyPr wrap="square" rtlCol="0">
            <a:spAutoFit/>
          </a:bodyPr>
          <a:lstStyle/>
          <a:p>
            <a:r>
              <a:rPr lang="en-US" dirty="0"/>
              <a:t>Review Committee: Global challenges to knit together disparate parts of the institute</a:t>
            </a:r>
          </a:p>
        </p:txBody>
      </p:sp>
      <p:sp>
        <p:nvSpPr>
          <p:cNvPr id="7" name="Right Brace 6">
            <a:extLst>
              <a:ext uri="{FF2B5EF4-FFF2-40B4-BE49-F238E27FC236}">
                <a16:creationId xmlns:a16="http://schemas.microsoft.com/office/drawing/2014/main" id="{FCA294DC-FEA6-4405-954D-C33C3CBBFF19}"/>
              </a:ext>
            </a:extLst>
          </p:cNvPr>
          <p:cNvSpPr/>
          <p:nvPr/>
        </p:nvSpPr>
        <p:spPr>
          <a:xfrm>
            <a:off x="3332921" y="1824382"/>
            <a:ext cx="198783" cy="133847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TextBox 7">
            <a:extLst>
              <a:ext uri="{FF2B5EF4-FFF2-40B4-BE49-F238E27FC236}">
                <a16:creationId xmlns:a16="http://schemas.microsoft.com/office/drawing/2014/main" id="{754DDF2C-3509-4CD2-8887-6EBA57ED0F9D}"/>
              </a:ext>
            </a:extLst>
          </p:cNvPr>
          <p:cNvSpPr txBox="1"/>
          <p:nvPr/>
        </p:nvSpPr>
        <p:spPr>
          <a:xfrm>
            <a:off x="4383247" y="1824382"/>
            <a:ext cx="6497273" cy="1477328"/>
          </a:xfrm>
          <a:prstGeom prst="rect">
            <a:avLst/>
          </a:prstGeom>
          <a:noFill/>
        </p:spPr>
        <p:txBody>
          <a:bodyPr wrap="square" rtlCol="0">
            <a:spAutoFit/>
          </a:bodyPr>
          <a:lstStyle/>
          <a:p>
            <a:pPr marL="285750" indent="-285750">
              <a:buFont typeface="Arial" panose="020B0604020202020204" pitchFamily="34" charset="0"/>
              <a:buChar char="•"/>
            </a:pPr>
            <a:r>
              <a:rPr lang="en-US" dirty="0"/>
              <a:t>Demonstrate useful work for the LHC Run 4 Era</a:t>
            </a:r>
          </a:p>
          <a:p>
            <a:pPr marL="285750" indent="-285750">
              <a:buFont typeface="Arial" panose="020B0604020202020204" pitchFamily="34" charset="0"/>
              <a:buChar char="•"/>
            </a:pPr>
            <a:r>
              <a:rPr lang="en-US" dirty="0"/>
              <a:t>Force building of tools for longer-term than just the challenge</a:t>
            </a:r>
          </a:p>
          <a:p>
            <a:pPr marL="285750" indent="-285750">
              <a:buFont typeface="Arial" panose="020B0604020202020204" pitchFamily="34" charset="0"/>
              <a:buChar char="•"/>
            </a:pPr>
            <a:r>
              <a:rPr lang="en-US" dirty="0"/>
              <a:t>Span more than one area of the institute</a:t>
            </a:r>
          </a:p>
          <a:p>
            <a:pPr marL="285750" indent="-285750">
              <a:buFont typeface="Arial" panose="020B0604020202020204" pitchFamily="34" charset="0"/>
              <a:buChar char="•"/>
            </a:pPr>
            <a:r>
              <a:rPr lang="en-US" dirty="0"/>
              <a:t>Have stakeholder participation</a:t>
            </a:r>
          </a:p>
          <a:p>
            <a:pPr marL="285750" indent="-285750">
              <a:buFont typeface="Arial" panose="020B0604020202020204" pitchFamily="34" charset="0"/>
              <a:buChar char="•"/>
            </a:pPr>
            <a:r>
              <a:rPr lang="en-US" dirty="0"/>
              <a:t>Fine to span multiple years (encouraged)</a:t>
            </a:r>
          </a:p>
        </p:txBody>
      </p:sp>
      <p:sp>
        <p:nvSpPr>
          <p:cNvPr id="9" name="TextBox 8">
            <a:extLst>
              <a:ext uri="{FF2B5EF4-FFF2-40B4-BE49-F238E27FC236}">
                <a16:creationId xmlns:a16="http://schemas.microsoft.com/office/drawing/2014/main" id="{158F8EA7-7A4C-4472-A0AD-A69FF0620394}"/>
              </a:ext>
            </a:extLst>
          </p:cNvPr>
          <p:cNvSpPr txBox="1"/>
          <p:nvPr/>
        </p:nvSpPr>
        <p:spPr>
          <a:xfrm>
            <a:off x="775949" y="3931141"/>
            <a:ext cx="2755754" cy="369332"/>
          </a:xfrm>
          <a:prstGeom prst="rect">
            <a:avLst/>
          </a:prstGeom>
          <a:noFill/>
        </p:spPr>
        <p:txBody>
          <a:bodyPr wrap="none" rtlCol="0">
            <a:spAutoFit/>
          </a:bodyPr>
          <a:lstStyle/>
          <a:p>
            <a:pPr algn="r"/>
            <a:r>
              <a:rPr lang="en-US" dirty="0"/>
              <a:t>Analysis Grand Challenge</a:t>
            </a:r>
          </a:p>
        </p:txBody>
      </p:sp>
      <p:sp>
        <p:nvSpPr>
          <p:cNvPr id="11" name="TextBox 10">
            <a:extLst>
              <a:ext uri="{FF2B5EF4-FFF2-40B4-BE49-F238E27FC236}">
                <a16:creationId xmlns:a16="http://schemas.microsoft.com/office/drawing/2014/main" id="{C8CF8D7D-86DE-412F-BD19-7F8E869FEB6C}"/>
              </a:ext>
            </a:extLst>
          </p:cNvPr>
          <p:cNvSpPr txBox="1"/>
          <p:nvPr/>
        </p:nvSpPr>
        <p:spPr>
          <a:xfrm>
            <a:off x="721452" y="4913419"/>
            <a:ext cx="2810251" cy="646331"/>
          </a:xfrm>
          <a:prstGeom prst="rect">
            <a:avLst/>
          </a:prstGeom>
          <a:noFill/>
        </p:spPr>
        <p:txBody>
          <a:bodyPr wrap="square" rtlCol="0">
            <a:spAutoFit/>
          </a:bodyPr>
          <a:lstStyle/>
          <a:p>
            <a:pPr algn="r"/>
            <a:r>
              <a:rPr lang="en-US" dirty="0"/>
              <a:t>Data Processing Grand Challenge</a:t>
            </a:r>
          </a:p>
        </p:txBody>
      </p:sp>
      <p:sp>
        <p:nvSpPr>
          <p:cNvPr id="12" name="TextBox 11">
            <a:extLst>
              <a:ext uri="{FF2B5EF4-FFF2-40B4-BE49-F238E27FC236}">
                <a16:creationId xmlns:a16="http://schemas.microsoft.com/office/drawing/2014/main" id="{9781863B-B1A7-4CCF-A761-40E07DD6C721}"/>
              </a:ext>
            </a:extLst>
          </p:cNvPr>
          <p:cNvSpPr txBox="1"/>
          <p:nvPr/>
        </p:nvSpPr>
        <p:spPr>
          <a:xfrm>
            <a:off x="4383247" y="3931141"/>
            <a:ext cx="3465051" cy="369332"/>
          </a:xfrm>
          <a:prstGeom prst="rect">
            <a:avLst/>
          </a:prstGeom>
          <a:noFill/>
        </p:spPr>
        <p:txBody>
          <a:bodyPr wrap="none" rtlCol="0">
            <a:spAutoFit/>
          </a:bodyPr>
          <a:lstStyle/>
          <a:p>
            <a:r>
              <a:rPr lang="en-US" dirty="0"/>
              <a:t>In today’s Analysis Systems Talks</a:t>
            </a:r>
          </a:p>
        </p:txBody>
      </p:sp>
      <p:sp>
        <p:nvSpPr>
          <p:cNvPr id="16" name="TextBox 15">
            <a:extLst>
              <a:ext uri="{FF2B5EF4-FFF2-40B4-BE49-F238E27FC236}">
                <a16:creationId xmlns:a16="http://schemas.microsoft.com/office/drawing/2014/main" id="{7ACA8746-6E71-4F4A-810C-ED6A8AD830CA}"/>
              </a:ext>
            </a:extLst>
          </p:cNvPr>
          <p:cNvSpPr txBox="1"/>
          <p:nvPr/>
        </p:nvSpPr>
        <p:spPr>
          <a:xfrm>
            <a:off x="4383247" y="5051918"/>
            <a:ext cx="3039550" cy="369332"/>
          </a:xfrm>
          <a:prstGeom prst="rect">
            <a:avLst/>
          </a:prstGeom>
          <a:noFill/>
        </p:spPr>
        <p:txBody>
          <a:bodyPr wrap="none" rtlCol="0">
            <a:spAutoFit/>
          </a:bodyPr>
          <a:lstStyle/>
          <a:p>
            <a:r>
              <a:rPr lang="en-US" dirty="0"/>
              <a:t>Next Steering Board Meeting</a:t>
            </a:r>
          </a:p>
        </p:txBody>
      </p:sp>
    </p:spTree>
    <p:extLst>
      <p:ext uri="{BB962C8B-B14F-4D97-AF65-F5344CB8AC3E}">
        <p14:creationId xmlns:p14="http://schemas.microsoft.com/office/powerpoint/2010/main" val="207587540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1250E34B-011B-4D0C-871A-3FAF3599900F}"/>
              </a:ext>
            </a:extLst>
          </p:cNvPr>
          <p:cNvPicPr>
            <a:picLocks noChangeAspect="1"/>
          </p:cNvPicPr>
          <p:nvPr/>
        </p:nvPicPr>
        <p:blipFill>
          <a:blip r:embed="rId2"/>
          <a:stretch>
            <a:fillRect/>
          </a:stretch>
        </p:blipFill>
        <p:spPr>
          <a:xfrm>
            <a:off x="1781511" y="1379868"/>
            <a:ext cx="8618330" cy="4098263"/>
          </a:xfrm>
          <a:prstGeom prst="rect">
            <a:avLst/>
          </a:prstGeom>
        </p:spPr>
      </p:pic>
      <p:sp>
        <p:nvSpPr>
          <p:cNvPr id="2" name="Title 1">
            <a:extLst>
              <a:ext uri="{FF2B5EF4-FFF2-40B4-BE49-F238E27FC236}">
                <a16:creationId xmlns:a16="http://schemas.microsoft.com/office/drawing/2014/main" id="{32E48531-03C3-4071-85FA-3E5B6444F9B6}"/>
              </a:ext>
            </a:extLst>
          </p:cNvPr>
          <p:cNvSpPr>
            <a:spLocks noGrp="1"/>
          </p:cNvSpPr>
          <p:nvPr>
            <p:ph type="title"/>
          </p:nvPr>
        </p:nvSpPr>
        <p:spPr/>
        <p:txBody>
          <a:bodyPr/>
          <a:lstStyle/>
          <a:p>
            <a:r>
              <a:rPr lang="en-US" dirty="0"/>
              <a:t>NSF: </a:t>
            </a:r>
            <a:r>
              <a:rPr lang="en-US" dirty="0">
                <a:hlinkClick r:id="rId3"/>
              </a:rPr>
              <a:t>IAIFI</a:t>
            </a:r>
            <a:endParaRPr lang="en-US" dirty="0"/>
          </a:p>
        </p:txBody>
      </p:sp>
      <p:sp>
        <p:nvSpPr>
          <p:cNvPr id="3" name="Footer Placeholder 2">
            <a:extLst>
              <a:ext uri="{FF2B5EF4-FFF2-40B4-BE49-F238E27FC236}">
                <a16:creationId xmlns:a16="http://schemas.microsoft.com/office/drawing/2014/main" id="{3CFEF62E-FCAC-4567-97A6-8552347257C7}"/>
              </a:ext>
            </a:extLst>
          </p:cNvPr>
          <p:cNvSpPr>
            <a:spLocks noGrp="1"/>
          </p:cNvSpPr>
          <p:nvPr>
            <p:ph type="ftr" sz="quarter" idx="11"/>
          </p:nvPr>
        </p:nvSpPr>
        <p:spPr/>
        <p:txBody>
          <a:bodyPr/>
          <a:lstStyle/>
          <a:p>
            <a:r>
              <a:rPr lang="en-US"/>
              <a:t>G. Watts, IRIS-HEP Steering Board Meeting #7</a:t>
            </a:r>
          </a:p>
        </p:txBody>
      </p:sp>
      <p:sp>
        <p:nvSpPr>
          <p:cNvPr id="4" name="Slide Number Placeholder 3">
            <a:extLst>
              <a:ext uri="{FF2B5EF4-FFF2-40B4-BE49-F238E27FC236}">
                <a16:creationId xmlns:a16="http://schemas.microsoft.com/office/drawing/2014/main" id="{6BA83024-C247-40E0-AAE5-458A74594155}"/>
              </a:ext>
            </a:extLst>
          </p:cNvPr>
          <p:cNvSpPr>
            <a:spLocks noGrp="1"/>
          </p:cNvSpPr>
          <p:nvPr>
            <p:ph type="sldNum" sz="quarter" idx="12"/>
          </p:nvPr>
        </p:nvSpPr>
        <p:spPr/>
        <p:txBody>
          <a:bodyPr/>
          <a:lstStyle/>
          <a:p>
            <a:fld id="{FC7F551F-EA58-4FB1-A014-DA1E65F7594A}" type="slidenum">
              <a:rPr lang="en-US" smtClean="0"/>
              <a:t>21</a:t>
            </a:fld>
            <a:endParaRPr lang="en-US"/>
          </a:p>
        </p:txBody>
      </p:sp>
      <p:sp>
        <p:nvSpPr>
          <p:cNvPr id="9" name="TextBox 8">
            <a:extLst>
              <a:ext uri="{FF2B5EF4-FFF2-40B4-BE49-F238E27FC236}">
                <a16:creationId xmlns:a16="http://schemas.microsoft.com/office/drawing/2014/main" id="{18D0BEA7-92C9-4C20-8237-69D7B2E1B6D4}"/>
              </a:ext>
            </a:extLst>
          </p:cNvPr>
          <p:cNvSpPr txBox="1"/>
          <p:nvPr/>
        </p:nvSpPr>
        <p:spPr>
          <a:xfrm>
            <a:off x="4139189" y="5560109"/>
            <a:ext cx="6374822" cy="646331"/>
          </a:xfrm>
          <a:prstGeom prst="rect">
            <a:avLst/>
          </a:prstGeom>
          <a:noFill/>
        </p:spPr>
        <p:txBody>
          <a:bodyPr wrap="none" rtlCol="0">
            <a:spAutoFit/>
          </a:bodyPr>
          <a:lstStyle/>
          <a:p>
            <a:pPr marL="285750" indent="-285750">
              <a:buFont typeface="Arial" panose="020B0604020202020204" pitchFamily="34" charset="0"/>
              <a:buChar char="•"/>
            </a:pPr>
            <a:r>
              <a:rPr lang="en-US" dirty="0"/>
              <a:t>Two members of IRIS-HEP are founding members of IAIFI</a:t>
            </a:r>
          </a:p>
          <a:p>
            <a:pPr marL="285750" indent="-285750">
              <a:buFont typeface="Arial" panose="020B0604020202020204" pitchFamily="34" charset="0"/>
              <a:buChar char="•"/>
            </a:pPr>
            <a:r>
              <a:rPr lang="en-US" dirty="0"/>
              <a:t>As they spin-up we will look for points of collaboration</a:t>
            </a:r>
          </a:p>
        </p:txBody>
      </p:sp>
    </p:spTree>
    <p:extLst>
      <p:ext uri="{BB962C8B-B14F-4D97-AF65-F5344CB8AC3E}">
        <p14:creationId xmlns:p14="http://schemas.microsoft.com/office/powerpoint/2010/main" val="327645685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7D16A7-8B4A-422C-83C4-A3FB7596BD70}"/>
              </a:ext>
            </a:extLst>
          </p:cNvPr>
          <p:cNvSpPr>
            <a:spLocks noGrp="1"/>
          </p:cNvSpPr>
          <p:nvPr>
            <p:ph type="title"/>
          </p:nvPr>
        </p:nvSpPr>
        <p:spPr/>
        <p:txBody>
          <a:bodyPr/>
          <a:lstStyle/>
          <a:p>
            <a:r>
              <a:rPr lang="en-US" dirty="0"/>
              <a:t>Questions? Comments?</a:t>
            </a:r>
          </a:p>
        </p:txBody>
      </p:sp>
      <p:sp>
        <p:nvSpPr>
          <p:cNvPr id="3" name="Footer Placeholder 2">
            <a:extLst>
              <a:ext uri="{FF2B5EF4-FFF2-40B4-BE49-F238E27FC236}">
                <a16:creationId xmlns:a16="http://schemas.microsoft.com/office/drawing/2014/main" id="{F08BD821-941E-438C-AEE2-3AABF1E5245F}"/>
              </a:ext>
            </a:extLst>
          </p:cNvPr>
          <p:cNvSpPr>
            <a:spLocks noGrp="1"/>
          </p:cNvSpPr>
          <p:nvPr>
            <p:ph type="ftr" sz="quarter" idx="11"/>
          </p:nvPr>
        </p:nvSpPr>
        <p:spPr/>
        <p:txBody>
          <a:bodyPr/>
          <a:lstStyle/>
          <a:p>
            <a:r>
              <a:rPr lang="en-US"/>
              <a:t>G. Watts, IRIS-HEP Steering Board Meeting #7</a:t>
            </a:r>
          </a:p>
        </p:txBody>
      </p:sp>
      <p:sp>
        <p:nvSpPr>
          <p:cNvPr id="4" name="Slide Number Placeholder 3">
            <a:extLst>
              <a:ext uri="{FF2B5EF4-FFF2-40B4-BE49-F238E27FC236}">
                <a16:creationId xmlns:a16="http://schemas.microsoft.com/office/drawing/2014/main" id="{C24B1317-8401-4DDF-A596-7A0F9362ECA6}"/>
              </a:ext>
            </a:extLst>
          </p:cNvPr>
          <p:cNvSpPr>
            <a:spLocks noGrp="1"/>
          </p:cNvSpPr>
          <p:nvPr>
            <p:ph type="sldNum" sz="quarter" idx="12"/>
          </p:nvPr>
        </p:nvSpPr>
        <p:spPr/>
        <p:txBody>
          <a:bodyPr/>
          <a:lstStyle/>
          <a:p>
            <a:fld id="{FC7F551F-EA58-4FB1-A014-DA1E65F7594A}" type="slidenum">
              <a:rPr lang="en-US" smtClean="0"/>
              <a:t>22</a:t>
            </a:fld>
            <a:endParaRPr lang="en-US"/>
          </a:p>
        </p:txBody>
      </p:sp>
    </p:spTree>
    <p:extLst>
      <p:ext uri="{BB962C8B-B14F-4D97-AF65-F5344CB8AC3E}">
        <p14:creationId xmlns:p14="http://schemas.microsoft.com/office/powerpoint/2010/main" val="21606807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68F235B7-4396-4193-B615-31BA57B87501}"/>
              </a:ext>
            </a:extLst>
          </p:cNvPr>
          <p:cNvSpPr>
            <a:spLocks noGrp="1"/>
          </p:cNvSpPr>
          <p:nvPr>
            <p:ph type="title"/>
          </p:nvPr>
        </p:nvSpPr>
        <p:spPr/>
        <p:txBody>
          <a:bodyPr/>
          <a:lstStyle/>
          <a:p>
            <a:r>
              <a:rPr lang="en-US"/>
              <a:t>Thank You</a:t>
            </a:r>
          </a:p>
        </p:txBody>
      </p:sp>
      <p:sp>
        <p:nvSpPr>
          <p:cNvPr id="4" name="Footer Placeholder 3">
            <a:extLst>
              <a:ext uri="{FF2B5EF4-FFF2-40B4-BE49-F238E27FC236}">
                <a16:creationId xmlns:a16="http://schemas.microsoft.com/office/drawing/2014/main" id="{D7B1C666-ED48-4D10-A81E-E4092279D0AC}"/>
              </a:ext>
            </a:extLst>
          </p:cNvPr>
          <p:cNvSpPr>
            <a:spLocks noGrp="1"/>
          </p:cNvSpPr>
          <p:nvPr>
            <p:ph type="ftr" sz="quarter" idx="11"/>
          </p:nvPr>
        </p:nvSpPr>
        <p:spPr/>
        <p:txBody>
          <a:bodyPr/>
          <a:lstStyle/>
          <a:p>
            <a:r>
              <a:rPr lang="en-US"/>
              <a:t>G. Watts, IRIS-HEP Steering Board Meeting #7</a:t>
            </a:r>
          </a:p>
        </p:txBody>
      </p:sp>
      <p:sp>
        <p:nvSpPr>
          <p:cNvPr id="5" name="Slide Number Placeholder 4">
            <a:extLst>
              <a:ext uri="{FF2B5EF4-FFF2-40B4-BE49-F238E27FC236}">
                <a16:creationId xmlns:a16="http://schemas.microsoft.com/office/drawing/2014/main" id="{E602C117-90EE-4D32-8E60-A9F6A585ECCA}"/>
              </a:ext>
            </a:extLst>
          </p:cNvPr>
          <p:cNvSpPr>
            <a:spLocks noGrp="1"/>
          </p:cNvSpPr>
          <p:nvPr>
            <p:ph type="sldNum" sz="quarter" idx="12"/>
          </p:nvPr>
        </p:nvSpPr>
        <p:spPr/>
        <p:txBody>
          <a:bodyPr/>
          <a:lstStyle/>
          <a:p>
            <a:fld id="{FC7F551F-EA58-4FB1-A014-DA1E65F7594A}" type="slidenum">
              <a:rPr lang="en-US" smtClean="0"/>
              <a:t>3</a:t>
            </a:fld>
            <a:endParaRPr lang="en-US"/>
          </a:p>
        </p:txBody>
      </p:sp>
      <p:sp>
        <p:nvSpPr>
          <p:cNvPr id="11" name="TextBox 10">
            <a:extLst>
              <a:ext uri="{FF2B5EF4-FFF2-40B4-BE49-F238E27FC236}">
                <a16:creationId xmlns:a16="http://schemas.microsoft.com/office/drawing/2014/main" id="{8909148A-38B1-40A7-BE82-DB97E8C6B497}"/>
              </a:ext>
            </a:extLst>
          </p:cNvPr>
          <p:cNvSpPr txBox="1"/>
          <p:nvPr/>
        </p:nvSpPr>
        <p:spPr>
          <a:xfrm>
            <a:off x="1043770" y="2895540"/>
            <a:ext cx="2736583" cy="646331"/>
          </a:xfrm>
          <a:prstGeom prst="rect">
            <a:avLst/>
          </a:prstGeom>
          <a:noFill/>
        </p:spPr>
        <p:txBody>
          <a:bodyPr wrap="none" rtlCol="0">
            <a:spAutoFit/>
          </a:bodyPr>
          <a:lstStyle/>
          <a:p>
            <a:r>
              <a:rPr lang="en-US" dirty="0"/>
              <a:t>Paolo Calafiura (LBNL) </a:t>
            </a:r>
          </a:p>
          <a:p>
            <a:r>
              <a:rPr lang="en-US" dirty="0"/>
              <a:t>US ATLAS Ops Program</a:t>
            </a:r>
          </a:p>
        </p:txBody>
      </p:sp>
      <p:sp>
        <p:nvSpPr>
          <p:cNvPr id="14" name="TextBox 13">
            <a:extLst>
              <a:ext uri="{FF2B5EF4-FFF2-40B4-BE49-F238E27FC236}">
                <a16:creationId xmlns:a16="http://schemas.microsoft.com/office/drawing/2014/main" id="{57941B1D-BA40-49C5-8A7C-5F4E9ECEBC69}"/>
              </a:ext>
            </a:extLst>
          </p:cNvPr>
          <p:cNvSpPr txBox="1"/>
          <p:nvPr/>
        </p:nvSpPr>
        <p:spPr>
          <a:xfrm>
            <a:off x="7045409" y="1891553"/>
            <a:ext cx="2517805" cy="646331"/>
          </a:xfrm>
          <a:prstGeom prst="rect">
            <a:avLst/>
          </a:prstGeom>
          <a:noFill/>
        </p:spPr>
        <p:txBody>
          <a:bodyPr wrap="none" rtlCol="0">
            <a:spAutoFit/>
          </a:bodyPr>
          <a:lstStyle/>
          <a:p>
            <a:r>
              <a:rPr lang="en-US" dirty="0"/>
              <a:t>Oliver Gutsche (FNAL)</a:t>
            </a:r>
            <a:br>
              <a:rPr lang="en-US" dirty="0"/>
            </a:br>
            <a:r>
              <a:rPr lang="en-US" dirty="0"/>
              <a:t>US CMS Ops Program</a:t>
            </a:r>
          </a:p>
        </p:txBody>
      </p:sp>
      <p:sp>
        <p:nvSpPr>
          <p:cNvPr id="17" name="TextBox 16">
            <a:extLst>
              <a:ext uri="{FF2B5EF4-FFF2-40B4-BE49-F238E27FC236}">
                <a16:creationId xmlns:a16="http://schemas.microsoft.com/office/drawing/2014/main" id="{86F5795B-73A7-4B0F-93DC-7AE2E15548E5}"/>
              </a:ext>
            </a:extLst>
          </p:cNvPr>
          <p:cNvSpPr txBox="1"/>
          <p:nvPr/>
        </p:nvSpPr>
        <p:spPr>
          <a:xfrm>
            <a:off x="1043770" y="4903513"/>
            <a:ext cx="1697581" cy="646331"/>
          </a:xfrm>
          <a:prstGeom prst="rect">
            <a:avLst/>
          </a:prstGeom>
          <a:noFill/>
        </p:spPr>
        <p:txBody>
          <a:bodyPr wrap="none" rtlCol="0">
            <a:spAutoFit/>
          </a:bodyPr>
          <a:lstStyle/>
          <a:p>
            <a:r>
              <a:rPr lang="en-US" dirty="0"/>
              <a:t>James Catmore</a:t>
            </a:r>
          </a:p>
          <a:p>
            <a:r>
              <a:rPr lang="en-US" dirty="0"/>
              <a:t>ATLAS</a:t>
            </a:r>
          </a:p>
        </p:txBody>
      </p:sp>
      <p:sp>
        <p:nvSpPr>
          <p:cNvPr id="18" name="TextBox 17">
            <a:extLst>
              <a:ext uri="{FF2B5EF4-FFF2-40B4-BE49-F238E27FC236}">
                <a16:creationId xmlns:a16="http://schemas.microsoft.com/office/drawing/2014/main" id="{CF55B1F3-EDB2-4BD4-AA1E-CC4726E55C9D}"/>
              </a:ext>
            </a:extLst>
          </p:cNvPr>
          <p:cNvSpPr txBox="1"/>
          <p:nvPr/>
        </p:nvSpPr>
        <p:spPr>
          <a:xfrm>
            <a:off x="1043770" y="1891554"/>
            <a:ext cx="2457724" cy="646331"/>
          </a:xfrm>
          <a:prstGeom prst="rect">
            <a:avLst/>
          </a:prstGeom>
          <a:noFill/>
        </p:spPr>
        <p:txBody>
          <a:bodyPr wrap="none" rtlCol="0">
            <a:spAutoFit/>
          </a:bodyPr>
          <a:lstStyle/>
          <a:p>
            <a:r>
              <a:rPr lang="en-US" dirty="0"/>
              <a:t>Danilo Piparo (CERN)</a:t>
            </a:r>
          </a:p>
          <a:p>
            <a:r>
              <a:rPr lang="en-US" dirty="0"/>
              <a:t>CMS</a:t>
            </a:r>
          </a:p>
        </p:txBody>
      </p:sp>
      <p:sp>
        <p:nvSpPr>
          <p:cNvPr id="19" name="TextBox 18">
            <a:extLst>
              <a:ext uri="{FF2B5EF4-FFF2-40B4-BE49-F238E27FC236}">
                <a16:creationId xmlns:a16="http://schemas.microsoft.com/office/drawing/2014/main" id="{3FFD3BE6-5CF7-4899-A7E9-24EF7E7DA974}"/>
              </a:ext>
            </a:extLst>
          </p:cNvPr>
          <p:cNvSpPr txBox="1"/>
          <p:nvPr/>
        </p:nvSpPr>
        <p:spPr>
          <a:xfrm>
            <a:off x="7045409" y="2738381"/>
            <a:ext cx="3395160" cy="646331"/>
          </a:xfrm>
          <a:prstGeom prst="rect">
            <a:avLst/>
          </a:prstGeom>
          <a:noFill/>
        </p:spPr>
        <p:txBody>
          <a:bodyPr wrap="none" rtlCol="0">
            <a:spAutoFit/>
          </a:bodyPr>
          <a:lstStyle/>
          <a:p>
            <a:r>
              <a:rPr lang="en-US" dirty="0"/>
              <a:t>Patrick Koppenburg (NIKHEF)</a:t>
            </a:r>
          </a:p>
          <a:p>
            <a:r>
              <a:rPr lang="en-US" dirty="0"/>
              <a:t>LHCb</a:t>
            </a:r>
          </a:p>
        </p:txBody>
      </p:sp>
      <p:sp>
        <p:nvSpPr>
          <p:cNvPr id="20" name="TextBox 19">
            <a:extLst>
              <a:ext uri="{FF2B5EF4-FFF2-40B4-BE49-F238E27FC236}">
                <a16:creationId xmlns:a16="http://schemas.microsoft.com/office/drawing/2014/main" id="{9FDBC235-039A-45C3-B7AB-64FD67039A7D}"/>
              </a:ext>
            </a:extLst>
          </p:cNvPr>
          <p:cNvSpPr txBox="1"/>
          <p:nvPr/>
        </p:nvSpPr>
        <p:spPr>
          <a:xfrm>
            <a:off x="7045409" y="4903513"/>
            <a:ext cx="3548407" cy="646331"/>
          </a:xfrm>
          <a:prstGeom prst="rect">
            <a:avLst/>
          </a:prstGeom>
          <a:noFill/>
        </p:spPr>
        <p:txBody>
          <a:bodyPr wrap="none" rtlCol="0">
            <a:spAutoFit/>
          </a:bodyPr>
          <a:lstStyle/>
          <a:p>
            <a:r>
              <a:rPr lang="en-US" dirty="0"/>
              <a:t>Ken Bloom (U. Nebraska-Lincoln)</a:t>
            </a:r>
          </a:p>
          <a:p>
            <a:r>
              <a:rPr lang="en-US" dirty="0"/>
              <a:t>The OSG Council</a:t>
            </a:r>
          </a:p>
        </p:txBody>
      </p:sp>
      <p:sp>
        <p:nvSpPr>
          <p:cNvPr id="21" name="TextBox 20">
            <a:extLst>
              <a:ext uri="{FF2B5EF4-FFF2-40B4-BE49-F238E27FC236}">
                <a16:creationId xmlns:a16="http://schemas.microsoft.com/office/drawing/2014/main" id="{58FCCDBB-655D-425A-8A37-65B6D47861FB}"/>
              </a:ext>
            </a:extLst>
          </p:cNvPr>
          <p:cNvSpPr txBox="1"/>
          <p:nvPr/>
        </p:nvSpPr>
        <p:spPr>
          <a:xfrm>
            <a:off x="1043770" y="3899526"/>
            <a:ext cx="2933816" cy="646331"/>
          </a:xfrm>
          <a:prstGeom prst="rect">
            <a:avLst/>
          </a:prstGeom>
          <a:noFill/>
        </p:spPr>
        <p:txBody>
          <a:bodyPr wrap="none" rtlCol="0">
            <a:spAutoFit/>
          </a:bodyPr>
          <a:lstStyle/>
          <a:p>
            <a:r>
              <a:rPr lang="en-US" dirty="0"/>
              <a:t>Simone Campana (CERN)</a:t>
            </a:r>
          </a:p>
          <a:p>
            <a:r>
              <a:rPr lang="en-US" dirty="0"/>
              <a:t>WLCG</a:t>
            </a:r>
          </a:p>
        </p:txBody>
      </p:sp>
      <p:sp>
        <p:nvSpPr>
          <p:cNvPr id="22" name="TextBox 21">
            <a:extLst>
              <a:ext uri="{FF2B5EF4-FFF2-40B4-BE49-F238E27FC236}">
                <a16:creationId xmlns:a16="http://schemas.microsoft.com/office/drawing/2014/main" id="{0684636B-9EED-4330-B0F7-619BA7458576}"/>
              </a:ext>
            </a:extLst>
          </p:cNvPr>
          <p:cNvSpPr txBox="1"/>
          <p:nvPr/>
        </p:nvSpPr>
        <p:spPr>
          <a:xfrm>
            <a:off x="7045409" y="3895340"/>
            <a:ext cx="2659639" cy="646331"/>
          </a:xfrm>
          <a:prstGeom prst="rect">
            <a:avLst/>
          </a:prstGeom>
          <a:noFill/>
        </p:spPr>
        <p:txBody>
          <a:bodyPr wrap="none" rtlCol="0">
            <a:spAutoFit/>
          </a:bodyPr>
          <a:lstStyle/>
          <a:p>
            <a:r>
              <a:rPr lang="en-US" dirty="0"/>
              <a:t>Graeme Stewart (CERN)</a:t>
            </a:r>
          </a:p>
          <a:p>
            <a:r>
              <a:rPr lang="en-US" dirty="0"/>
              <a:t>HSF</a:t>
            </a:r>
          </a:p>
        </p:txBody>
      </p:sp>
      <p:cxnSp>
        <p:nvCxnSpPr>
          <p:cNvPr id="24" name="Straight Connector 23">
            <a:extLst>
              <a:ext uri="{FF2B5EF4-FFF2-40B4-BE49-F238E27FC236}">
                <a16:creationId xmlns:a16="http://schemas.microsoft.com/office/drawing/2014/main" id="{5E271681-9741-4879-84CC-64270C5CACF9}"/>
              </a:ext>
            </a:extLst>
          </p:cNvPr>
          <p:cNvCxnSpPr/>
          <p:nvPr/>
        </p:nvCxnSpPr>
        <p:spPr>
          <a:xfrm>
            <a:off x="2040540" y="2697018"/>
            <a:ext cx="83127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52E476B8-3787-4D73-B7E8-3C9D5C0A3CBE}"/>
              </a:ext>
            </a:extLst>
          </p:cNvPr>
          <p:cNvCxnSpPr/>
          <p:nvPr/>
        </p:nvCxnSpPr>
        <p:spPr>
          <a:xfrm>
            <a:off x="2040540" y="3689927"/>
            <a:ext cx="83127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F2F5A79A-9674-43CA-8020-C040F6EF7FEF}"/>
              </a:ext>
            </a:extLst>
          </p:cNvPr>
          <p:cNvCxnSpPr/>
          <p:nvPr/>
        </p:nvCxnSpPr>
        <p:spPr>
          <a:xfrm>
            <a:off x="2040540" y="4682836"/>
            <a:ext cx="83127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50E9E69E-8490-47D8-9BB8-32C8BF0786AF}"/>
              </a:ext>
            </a:extLst>
          </p:cNvPr>
          <p:cNvCxnSpPr/>
          <p:nvPr/>
        </p:nvCxnSpPr>
        <p:spPr>
          <a:xfrm>
            <a:off x="8137907" y="2697018"/>
            <a:ext cx="83127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D1225DBB-2A22-43A3-92B7-CD09BBD7D479}"/>
              </a:ext>
            </a:extLst>
          </p:cNvPr>
          <p:cNvCxnSpPr/>
          <p:nvPr/>
        </p:nvCxnSpPr>
        <p:spPr>
          <a:xfrm>
            <a:off x="8137907" y="3689927"/>
            <a:ext cx="83127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F751D8A6-8BB0-48E8-8FA7-7C6B2C258F4E}"/>
              </a:ext>
            </a:extLst>
          </p:cNvPr>
          <p:cNvCxnSpPr/>
          <p:nvPr/>
        </p:nvCxnSpPr>
        <p:spPr>
          <a:xfrm>
            <a:off x="8137907" y="4682836"/>
            <a:ext cx="831272"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033368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06F87C-2273-40DA-AC6D-231234D0720C}"/>
              </a:ext>
            </a:extLst>
          </p:cNvPr>
          <p:cNvSpPr>
            <a:spLocks noGrp="1"/>
          </p:cNvSpPr>
          <p:nvPr>
            <p:ph type="title"/>
          </p:nvPr>
        </p:nvSpPr>
        <p:spPr/>
        <p:txBody>
          <a:bodyPr/>
          <a:lstStyle/>
          <a:p>
            <a:r>
              <a:rPr lang="en-US"/>
              <a:t>Welcome</a:t>
            </a:r>
          </a:p>
        </p:txBody>
      </p:sp>
      <p:sp>
        <p:nvSpPr>
          <p:cNvPr id="3" name="Footer Placeholder 2">
            <a:extLst>
              <a:ext uri="{FF2B5EF4-FFF2-40B4-BE49-F238E27FC236}">
                <a16:creationId xmlns:a16="http://schemas.microsoft.com/office/drawing/2014/main" id="{54324F57-06A9-4296-85E8-BB44BAF8CDB9}"/>
              </a:ext>
            </a:extLst>
          </p:cNvPr>
          <p:cNvSpPr>
            <a:spLocks noGrp="1"/>
          </p:cNvSpPr>
          <p:nvPr>
            <p:ph type="ftr" sz="quarter" idx="11"/>
          </p:nvPr>
        </p:nvSpPr>
        <p:spPr/>
        <p:txBody>
          <a:bodyPr/>
          <a:lstStyle/>
          <a:p>
            <a:r>
              <a:rPr lang="en-US"/>
              <a:t>G. Watts, IRIS-HEP Steering Board Meeting #7</a:t>
            </a:r>
            <a:endParaRPr lang="en-US" dirty="0"/>
          </a:p>
        </p:txBody>
      </p:sp>
      <p:sp>
        <p:nvSpPr>
          <p:cNvPr id="4" name="Slide Number Placeholder 3">
            <a:extLst>
              <a:ext uri="{FF2B5EF4-FFF2-40B4-BE49-F238E27FC236}">
                <a16:creationId xmlns:a16="http://schemas.microsoft.com/office/drawing/2014/main" id="{03ACDF03-375B-41FA-B353-808B61A70D34}"/>
              </a:ext>
            </a:extLst>
          </p:cNvPr>
          <p:cNvSpPr>
            <a:spLocks noGrp="1"/>
          </p:cNvSpPr>
          <p:nvPr>
            <p:ph type="sldNum" sz="quarter" idx="12"/>
          </p:nvPr>
        </p:nvSpPr>
        <p:spPr/>
        <p:txBody>
          <a:bodyPr/>
          <a:lstStyle/>
          <a:p>
            <a:fld id="{FC7F551F-EA58-4FB1-A014-DA1E65F7594A}" type="slidenum">
              <a:rPr lang="en-US" smtClean="0"/>
              <a:t>4</a:t>
            </a:fld>
            <a:endParaRPr lang="en-US"/>
          </a:p>
        </p:txBody>
      </p:sp>
      <p:sp>
        <p:nvSpPr>
          <p:cNvPr id="5" name="TextBox 4">
            <a:extLst>
              <a:ext uri="{FF2B5EF4-FFF2-40B4-BE49-F238E27FC236}">
                <a16:creationId xmlns:a16="http://schemas.microsoft.com/office/drawing/2014/main" id="{F78D3FB0-AD6D-4A3A-8A4C-C5D4D3A5AC9A}"/>
              </a:ext>
            </a:extLst>
          </p:cNvPr>
          <p:cNvSpPr txBox="1"/>
          <p:nvPr/>
        </p:nvSpPr>
        <p:spPr>
          <a:xfrm>
            <a:off x="4197786" y="2170546"/>
            <a:ext cx="3785780" cy="461665"/>
          </a:xfrm>
          <a:prstGeom prst="rect">
            <a:avLst/>
          </a:prstGeom>
          <a:noFill/>
        </p:spPr>
        <p:txBody>
          <a:bodyPr wrap="none" rtlCol="0">
            <a:spAutoFit/>
          </a:bodyPr>
          <a:lstStyle/>
          <a:p>
            <a:pPr algn="ctr"/>
            <a:r>
              <a:rPr lang="en-US" sz="2400">
                <a:hlinkClick r:id="rId2"/>
              </a:rPr>
              <a:t>steering-board@iris-hep.org</a:t>
            </a:r>
            <a:endParaRPr lang="en-US" sz="2400"/>
          </a:p>
        </p:txBody>
      </p:sp>
      <p:sp>
        <p:nvSpPr>
          <p:cNvPr id="7" name="Rectangle 6">
            <a:extLst>
              <a:ext uri="{FF2B5EF4-FFF2-40B4-BE49-F238E27FC236}">
                <a16:creationId xmlns:a16="http://schemas.microsoft.com/office/drawing/2014/main" id="{7422914A-9C8F-46AA-AAB1-349292BBCC1A}"/>
              </a:ext>
            </a:extLst>
          </p:cNvPr>
          <p:cNvSpPr/>
          <p:nvPr/>
        </p:nvSpPr>
        <p:spPr>
          <a:xfrm>
            <a:off x="4417108" y="3269997"/>
            <a:ext cx="3347135" cy="461665"/>
          </a:xfrm>
          <a:prstGeom prst="rect">
            <a:avLst/>
          </a:prstGeom>
        </p:spPr>
        <p:txBody>
          <a:bodyPr wrap="none">
            <a:spAutoFit/>
          </a:bodyPr>
          <a:lstStyle/>
          <a:p>
            <a:r>
              <a:rPr lang="en-US" sz="2400">
                <a:hlinkClick r:id="rId3"/>
              </a:rPr>
              <a:t>exec-board@iris-hep.org</a:t>
            </a:r>
            <a:endParaRPr lang="en-US" sz="2400"/>
          </a:p>
        </p:txBody>
      </p:sp>
      <p:sp>
        <p:nvSpPr>
          <p:cNvPr id="8" name="TextBox 7">
            <a:extLst>
              <a:ext uri="{FF2B5EF4-FFF2-40B4-BE49-F238E27FC236}">
                <a16:creationId xmlns:a16="http://schemas.microsoft.com/office/drawing/2014/main" id="{42BD35CD-8C54-4A6A-BDE2-0C13FD1A0C67}"/>
              </a:ext>
            </a:extLst>
          </p:cNvPr>
          <p:cNvSpPr txBox="1"/>
          <p:nvPr/>
        </p:nvSpPr>
        <p:spPr>
          <a:xfrm>
            <a:off x="5770459" y="2612550"/>
            <a:ext cx="640432" cy="338554"/>
          </a:xfrm>
          <a:prstGeom prst="rect">
            <a:avLst/>
          </a:prstGeom>
          <a:noFill/>
        </p:spPr>
        <p:txBody>
          <a:bodyPr wrap="none" rtlCol="0">
            <a:spAutoFit/>
          </a:bodyPr>
          <a:lstStyle/>
          <a:p>
            <a:pPr algn="ctr"/>
            <a:r>
              <a:rPr lang="en-US" sz="1600"/>
              <a:t>(you)</a:t>
            </a:r>
          </a:p>
        </p:txBody>
      </p:sp>
      <p:sp>
        <p:nvSpPr>
          <p:cNvPr id="9" name="TextBox 8">
            <a:extLst>
              <a:ext uri="{FF2B5EF4-FFF2-40B4-BE49-F238E27FC236}">
                <a16:creationId xmlns:a16="http://schemas.microsoft.com/office/drawing/2014/main" id="{074E35DA-E15E-4649-981C-53F723F4AE4A}"/>
              </a:ext>
            </a:extLst>
          </p:cNvPr>
          <p:cNvSpPr txBox="1"/>
          <p:nvPr/>
        </p:nvSpPr>
        <p:spPr>
          <a:xfrm>
            <a:off x="5836438" y="3712001"/>
            <a:ext cx="508474" cy="338554"/>
          </a:xfrm>
          <a:prstGeom prst="rect">
            <a:avLst/>
          </a:prstGeom>
          <a:noFill/>
        </p:spPr>
        <p:txBody>
          <a:bodyPr wrap="none" rtlCol="0">
            <a:spAutoFit/>
          </a:bodyPr>
          <a:lstStyle/>
          <a:p>
            <a:pPr algn="ctr"/>
            <a:r>
              <a:rPr lang="en-US" sz="1600"/>
              <a:t>(us)</a:t>
            </a:r>
          </a:p>
        </p:txBody>
      </p:sp>
    </p:spTree>
    <p:extLst>
      <p:ext uri="{BB962C8B-B14F-4D97-AF65-F5344CB8AC3E}">
        <p14:creationId xmlns:p14="http://schemas.microsoft.com/office/powerpoint/2010/main" val="6996559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334859-1678-465D-9327-16B64760E51B}"/>
              </a:ext>
            </a:extLst>
          </p:cNvPr>
          <p:cNvSpPr>
            <a:spLocks noGrp="1"/>
          </p:cNvSpPr>
          <p:nvPr>
            <p:ph type="title"/>
          </p:nvPr>
        </p:nvSpPr>
        <p:spPr/>
        <p:txBody>
          <a:bodyPr/>
          <a:lstStyle/>
          <a:p>
            <a:r>
              <a:rPr lang="en-US" dirty="0"/>
              <a:t>Next Meeting Dates</a:t>
            </a:r>
          </a:p>
        </p:txBody>
      </p:sp>
      <p:sp>
        <p:nvSpPr>
          <p:cNvPr id="3" name="Footer Placeholder 2">
            <a:extLst>
              <a:ext uri="{FF2B5EF4-FFF2-40B4-BE49-F238E27FC236}">
                <a16:creationId xmlns:a16="http://schemas.microsoft.com/office/drawing/2014/main" id="{59A3BBBB-9A6C-4AF1-9365-CDEF3ABCBA3E}"/>
              </a:ext>
            </a:extLst>
          </p:cNvPr>
          <p:cNvSpPr>
            <a:spLocks noGrp="1"/>
          </p:cNvSpPr>
          <p:nvPr>
            <p:ph type="ftr" sz="quarter" idx="11"/>
          </p:nvPr>
        </p:nvSpPr>
        <p:spPr/>
        <p:txBody>
          <a:bodyPr/>
          <a:lstStyle/>
          <a:p>
            <a:r>
              <a:rPr lang="en-US"/>
              <a:t>G. Watts, IRIS-HEP Steering Board Meeting #7</a:t>
            </a:r>
          </a:p>
        </p:txBody>
      </p:sp>
      <p:sp>
        <p:nvSpPr>
          <p:cNvPr id="4" name="Slide Number Placeholder 3">
            <a:extLst>
              <a:ext uri="{FF2B5EF4-FFF2-40B4-BE49-F238E27FC236}">
                <a16:creationId xmlns:a16="http://schemas.microsoft.com/office/drawing/2014/main" id="{45D255FD-D040-4019-8F03-08E91D427EB7}"/>
              </a:ext>
            </a:extLst>
          </p:cNvPr>
          <p:cNvSpPr>
            <a:spLocks noGrp="1"/>
          </p:cNvSpPr>
          <p:nvPr>
            <p:ph type="sldNum" sz="quarter" idx="12"/>
          </p:nvPr>
        </p:nvSpPr>
        <p:spPr/>
        <p:txBody>
          <a:bodyPr/>
          <a:lstStyle/>
          <a:p>
            <a:fld id="{FC7F551F-EA58-4FB1-A014-DA1E65F7594A}" type="slidenum">
              <a:rPr lang="en-US" smtClean="0"/>
              <a:t>5</a:t>
            </a:fld>
            <a:endParaRPr lang="en-US"/>
          </a:p>
        </p:txBody>
      </p:sp>
      <p:sp>
        <p:nvSpPr>
          <p:cNvPr id="5" name="TextBox 4">
            <a:extLst>
              <a:ext uri="{FF2B5EF4-FFF2-40B4-BE49-F238E27FC236}">
                <a16:creationId xmlns:a16="http://schemas.microsoft.com/office/drawing/2014/main" id="{58D40A3E-5A76-4BFB-81F4-70F35B75BE79}"/>
              </a:ext>
            </a:extLst>
          </p:cNvPr>
          <p:cNvSpPr txBox="1"/>
          <p:nvPr/>
        </p:nvSpPr>
        <p:spPr>
          <a:xfrm>
            <a:off x="4934045" y="3075057"/>
            <a:ext cx="2313262" cy="707886"/>
          </a:xfrm>
          <a:prstGeom prst="rect">
            <a:avLst/>
          </a:prstGeom>
          <a:noFill/>
        </p:spPr>
        <p:txBody>
          <a:bodyPr wrap="none" rtlCol="0">
            <a:spAutoFit/>
          </a:bodyPr>
          <a:lstStyle/>
          <a:p>
            <a:r>
              <a:rPr lang="en-US" sz="2000" dirty="0"/>
              <a:t>November 24, 2020</a:t>
            </a:r>
          </a:p>
          <a:p>
            <a:r>
              <a:rPr lang="en-US" sz="2000" dirty="0"/>
              <a:t>Feb 16, 2021</a:t>
            </a:r>
          </a:p>
        </p:txBody>
      </p:sp>
      <p:sp>
        <p:nvSpPr>
          <p:cNvPr id="7" name="TextBox 6">
            <a:extLst>
              <a:ext uri="{FF2B5EF4-FFF2-40B4-BE49-F238E27FC236}">
                <a16:creationId xmlns:a16="http://schemas.microsoft.com/office/drawing/2014/main" id="{3264D80D-F35B-4E7E-9100-1B21EF84BE62}"/>
              </a:ext>
            </a:extLst>
          </p:cNvPr>
          <p:cNvSpPr txBox="1"/>
          <p:nvPr/>
        </p:nvSpPr>
        <p:spPr>
          <a:xfrm>
            <a:off x="7768354" y="3452682"/>
            <a:ext cx="4086477" cy="923330"/>
          </a:xfrm>
          <a:prstGeom prst="rect">
            <a:avLst/>
          </a:prstGeom>
          <a:noFill/>
        </p:spPr>
        <p:txBody>
          <a:bodyPr wrap="square" rtlCol="0">
            <a:spAutoFit/>
          </a:bodyPr>
          <a:lstStyle/>
          <a:p>
            <a:r>
              <a:rPr lang="en-US" dirty="0">
                <a:solidFill>
                  <a:srgbClr val="FF0000"/>
                </a:solidFill>
              </a:rPr>
              <a:t>Early in the new year will fill out 2021 meeting dates after the HSF community calendar is updated</a:t>
            </a:r>
          </a:p>
        </p:txBody>
      </p:sp>
      <p:cxnSp>
        <p:nvCxnSpPr>
          <p:cNvPr id="10" name="Straight Arrow Connector 9">
            <a:extLst>
              <a:ext uri="{FF2B5EF4-FFF2-40B4-BE49-F238E27FC236}">
                <a16:creationId xmlns:a16="http://schemas.microsoft.com/office/drawing/2014/main" id="{E9EFF02D-365F-47B1-B8E3-DDE09A951412}"/>
              </a:ext>
            </a:extLst>
          </p:cNvPr>
          <p:cNvCxnSpPr>
            <a:stCxn id="7" idx="1"/>
          </p:cNvCxnSpPr>
          <p:nvPr/>
        </p:nvCxnSpPr>
        <p:spPr>
          <a:xfrm flipH="1" flipV="1">
            <a:off x="6667837" y="3536219"/>
            <a:ext cx="1100517" cy="37812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537279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7E402E5A-AAB2-41D4-B137-3ADA5A8B17C9}"/>
              </a:ext>
            </a:extLst>
          </p:cNvPr>
          <p:cNvPicPr>
            <a:picLocks noChangeAspect="1"/>
          </p:cNvPicPr>
          <p:nvPr/>
        </p:nvPicPr>
        <p:blipFill>
          <a:blip r:embed="rId2"/>
          <a:stretch>
            <a:fillRect/>
          </a:stretch>
        </p:blipFill>
        <p:spPr>
          <a:xfrm>
            <a:off x="4985367" y="2280066"/>
            <a:ext cx="6991008" cy="3311530"/>
          </a:xfrm>
          <a:prstGeom prst="rect">
            <a:avLst/>
          </a:prstGeom>
        </p:spPr>
      </p:pic>
      <p:sp>
        <p:nvSpPr>
          <p:cNvPr id="2" name="Title 1">
            <a:extLst>
              <a:ext uri="{FF2B5EF4-FFF2-40B4-BE49-F238E27FC236}">
                <a16:creationId xmlns:a16="http://schemas.microsoft.com/office/drawing/2014/main" id="{F6D830F9-A6F4-43E8-B41A-89F1CD32B487}"/>
              </a:ext>
            </a:extLst>
          </p:cNvPr>
          <p:cNvSpPr>
            <a:spLocks noGrp="1"/>
          </p:cNvSpPr>
          <p:nvPr>
            <p:ph type="title"/>
          </p:nvPr>
        </p:nvSpPr>
        <p:spPr/>
        <p:txBody>
          <a:bodyPr/>
          <a:lstStyle/>
          <a:p>
            <a:r>
              <a:rPr lang="en-US"/>
              <a:t>Today</a:t>
            </a:r>
          </a:p>
        </p:txBody>
      </p:sp>
      <p:sp>
        <p:nvSpPr>
          <p:cNvPr id="3" name="Footer Placeholder 2">
            <a:extLst>
              <a:ext uri="{FF2B5EF4-FFF2-40B4-BE49-F238E27FC236}">
                <a16:creationId xmlns:a16="http://schemas.microsoft.com/office/drawing/2014/main" id="{765ECC11-C976-46E7-9E0F-6C383A91A7C9}"/>
              </a:ext>
            </a:extLst>
          </p:cNvPr>
          <p:cNvSpPr>
            <a:spLocks noGrp="1"/>
          </p:cNvSpPr>
          <p:nvPr>
            <p:ph type="ftr" sz="quarter" idx="11"/>
          </p:nvPr>
        </p:nvSpPr>
        <p:spPr/>
        <p:txBody>
          <a:bodyPr/>
          <a:lstStyle/>
          <a:p>
            <a:r>
              <a:rPr lang="en-US"/>
              <a:t>G. Watts, IRIS-HEP Steering Board Meeting #7</a:t>
            </a:r>
            <a:endParaRPr lang="en-US" dirty="0"/>
          </a:p>
        </p:txBody>
      </p:sp>
      <p:sp>
        <p:nvSpPr>
          <p:cNvPr id="4" name="Slide Number Placeholder 3">
            <a:extLst>
              <a:ext uri="{FF2B5EF4-FFF2-40B4-BE49-F238E27FC236}">
                <a16:creationId xmlns:a16="http://schemas.microsoft.com/office/drawing/2014/main" id="{F008BFC2-E7F8-4C8D-999F-09DF579BD6E9}"/>
              </a:ext>
            </a:extLst>
          </p:cNvPr>
          <p:cNvSpPr>
            <a:spLocks noGrp="1"/>
          </p:cNvSpPr>
          <p:nvPr>
            <p:ph type="sldNum" sz="quarter" idx="12"/>
          </p:nvPr>
        </p:nvSpPr>
        <p:spPr/>
        <p:txBody>
          <a:bodyPr/>
          <a:lstStyle/>
          <a:p>
            <a:fld id="{FC7F551F-EA58-4FB1-A014-DA1E65F7594A}" type="slidenum">
              <a:rPr lang="en-US" smtClean="0"/>
              <a:t>6</a:t>
            </a:fld>
            <a:endParaRPr lang="en-US"/>
          </a:p>
        </p:txBody>
      </p:sp>
      <p:sp>
        <p:nvSpPr>
          <p:cNvPr id="6" name="TextBox 5">
            <a:extLst>
              <a:ext uri="{FF2B5EF4-FFF2-40B4-BE49-F238E27FC236}">
                <a16:creationId xmlns:a16="http://schemas.microsoft.com/office/drawing/2014/main" id="{E52E82ED-9E95-4E20-B836-6EBE86216A54}"/>
              </a:ext>
            </a:extLst>
          </p:cNvPr>
          <p:cNvSpPr txBox="1"/>
          <p:nvPr/>
        </p:nvSpPr>
        <p:spPr>
          <a:xfrm>
            <a:off x="913796" y="2439001"/>
            <a:ext cx="3836230" cy="1200329"/>
          </a:xfrm>
          <a:prstGeom prst="rect">
            <a:avLst/>
          </a:prstGeom>
          <a:noFill/>
        </p:spPr>
        <p:txBody>
          <a:bodyPr wrap="square" rtlCol="0">
            <a:spAutoFit/>
          </a:bodyPr>
          <a:lstStyle/>
          <a:p>
            <a:pPr marL="171450" indent="-171450">
              <a:buFont typeface="Arial" panose="020B0604020202020204" pitchFamily="34" charset="0"/>
              <a:buChar char="•"/>
            </a:pPr>
            <a:r>
              <a:rPr lang="en-US" dirty="0"/>
              <a:t>Year 3 plans</a:t>
            </a:r>
          </a:p>
          <a:p>
            <a:pPr marL="171450" indent="-171450">
              <a:buFont typeface="Arial" panose="020B0604020202020204" pitchFamily="34" charset="0"/>
              <a:buChar char="•"/>
            </a:pPr>
            <a:r>
              <a:rPr lang="en-US" dirty="0"/>
              <a:t>Y3 Plans from Innovative Algorithms and Analysis Systems</a:t>
            </a:r>
          </a:p>
          <a:p>
            <a:pPr marL="171450" indent="-171450">
              <a:buFont typeface="Arial" panose="020B0604020202020204" pitchFamily="34" charset="0"/>
              <a:buChar char="•"/>
            </a:pPr>
            <a:r>
              <a:rPr lang="en-US" dirty="0"/>
              <a:t>Discussion</a:t>
            </a:r>
          </a:p>
        </p:txBody>
      </p:sp>
      <p:sp>
        <p:nvSpPr>
          <p:cNvPr id="9" name="Oval 8">
            <a:extLst>
              <a:ext uri="{FF2B5EF4-FFF2-40B4-BE49-F238E27FC236}">
                <a16:creationId xmlns:a16="http://schemas.microsoft.com/office/drawing/2014/main" id="{0A579385-CB80-4630-98D3-1077253E4B7A}"/>
              </a:ext>
            </a:extLst>
          </p:cNvPr>
          <p:cNvSpPr/>
          <p:nvPr/>
        </p:nvSpPr>
        <p:spPr>
          <a:xfrm>
            <a:off x="5614410" y="2814910"/>
            <a:ext cx="2190307" cy="754912"/>
          </a:xfrm>
          <a:prstGeom prst="ellipse">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551571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41A954-B63B-4649-BBED-99FFD50AF9B4}"/>
              </a:ext>
            </a:extLst>
          </p:cNvPr>
          <p:cNvSpPr>
            <a:spLocks noGrp="1"/>
          </p:cNvSpPr>
          <p:nvPr>
            <p:ph type="title"/>
          </p:nvPr>
        </p:nvSpPr>
        <p:spPr/>
        <p:txBody>
          <a:bodyPr/>
          <a:lstStyle/>
          <a:p>
            <a:r>
              <a:rPr lang="en-US" dirty="0"/>
              <a:t>Closing out Year 2</a:t>
            </a:r>
          </a:p>
        </p:txBody>
      </p:sp>
      <p:sp>
        <p:nvSpPr>
          <p:cNvPr id="3" name="Footer Placeholder 2">
            <a:extLst>
              <a:ext uri="{FF2B5EF4-FFF2-40B4-BE49-F238E27FC236}">
                <a16:creationId xmlns:a16="http://schemas.microsoft.com/office/drawing/2014/main" id="{F2F203DD-3DDE-45C8-BB28-644B0199BE6E}"/>
              </a:ext>
            </a:extLst>
          </p:cNvPr>
          <p:cNvSpPr>
            <a:spLocks noGrp="1"/>
          </p:cNvSpPr>
          <p:nvPr>
            <p:ph type="ftr" sz="quarter" idx="11"/>
          </p:nvPr>
        </p:nvSpPr>
        <p:spPr/>
        <p:txBody>
          <a:bodyPr/>
          <a:lstStyle/>
          <a:p>
            <a:r>
              <a:rPr lang="en-US"/>
              <a:t>G. Watts, IRIS-HEP Steering Board Meeting #7</a:t>
            </a:r>
          </a:p>
        </p:txBody>
      </p:sp>
      <p:sp>
        <p:nvSpPr>
          <p:cNvPr id="4" name="Slide Number Placeholder 3">
            <a:extLst>
              <a:ext uri="{FF2B5EF4-FFF2-40B4-BE49-F238E27FC236}">
                <a16:creationId xmlns:a16="http://schemas.microsoft.com/office/drawing/2014/main" id="{47ABFC83-8B8C-4900-9932-CD0D0F737A17}"/>
              </a:ext>
            </a:extLst>
          </p:cNvPr>
          <p:cNvSpPr>
            <a:spLocks noGrp="1"/>
          </p:cNvSpPr>
          <p:nvPr>
            <p:ph type="sldNum" sz="quarter" idx="12"/>
          </p:nvPr>
        </p:nvSpPr>
        <p:spPr/>
        <p:txBody>
          <a:bodyPr/>
          <a:lstStyle/>
          <a:p>
            <a:fld id="{FC7F551F-EA58-4FB1-A014-DA1E65F7594A}" type="slidenum">
              <a:rPr lang="en-US" smtClean="0"/>
              <a:t>7</a:t>
            </a:fld>
            <a:endParaRPr lang="en-US"/>
          </a:p>
        </p:txBody>
      </p:sp>
      <p:sp>
        <p:nvSpPr>
          <p:cNvPr id="9" name="TextBox 8">
            <a:extLst>
              <a:ext uri="{FF2B5EF4-FFF2-40B4-BE49-F238E27FC236}">
                <a16:creationId xmlns:a16="http://schemas.microsoft.com/office/drawing/2014/main" id="{A76155D9-64BC-4AFB-B17A-9305BF60B80A}"/>
              </a:ext>
            </a:extLst>
          </p:cNvPr>
          <p:cNvSpPr txBox="1"/>
          <p:nvPr/>
        </p:nvSpPr>
        <p:spPr>
          <a:xfrm rot="19705367">
            <a:off x="360726" y="771282"/>
            <a:ext cx="1782796" cy="369332"/>
          </a:xfrm>
          <a:prstGeom prst="rect">
            <a:avLst/>
          </a:prstGeom>
          <a:noFill/>
        </p:spPr>
        <p:txBody>
          <a:bodyPr wrap="none" rtlCol="0">
            <a:spAutoFit/>
          </a:bodyPr>
          <a:lstStyle/>
          <a:p>
            <a:r>
              <a:rPr lang="en-US" dirty="0">
                <a:solidFill>
                  <a:schemeClr val="accent1"/>
                </a:solidFill>
              </a:rPr>
              <a:t>A few highlights</a:t>
            </a:r>
          </a:p>
        </p:txBody>
      </p:sp>
      <p:sp>
        <p:nvSpPr>
          <p:cNvPr id="11" name="TextBox 10">
            <a:extLst>
              <a:ext uri="{FF2B5EF4-FFF2-40B4-BE49-F238E27FC236}">
                <a16:creationId xmlns:a16="http://schemas.microsoft.com/office/drawing/2014/main" id="{0B9EF3C7-EC07-416B-A20F-847429915B20}"/>
              </a:ext>
            </a:extLst>
          </p:cNvPr>
          <p:cNvSpPr txBox="1"/>
          <p:nvPr/>
        </p:nvSpPr>
        <p:spPr>
          <a:xfrm>
            <a:off x="485513" y="1633485"/>
            <a:ext cx="5059610" cy="923330"/>
          </a:xfrm>
          <a:prstGeom prst="rect">
            <a:avLst/>
          </a:prstGeom>
          <a:noFill/>
        </p:spPr>
        <p:txBody>
          <a:bodyPr wrap="square">
            <a:spAutoFit/>
          </a:bodyPr>
          <a:lstStyle/>
          <a:p>
            <a:r>
              <a:rPr lang="en-US" sz="1800" b="0" i="0" u="none" strike="noStrike" dirty="0">
                <a:effectLst/>
                <a:latin typeface="Times New Roman" panose="02020603050405020304" pitchFamily="18" charset="0"/>
              </a:rPr>
              <a:t>OSG-LHC demonstrated a prototype of an entire GSI-free site and is driving the worldwide transition from GSI/X.509 and </a:t>
            </a:r>
            <a:r>
              <a:rPr lang="en-US" sz="1800" b="0" i="0" u="none" strike="noStrike" dirty="0" err="1">
                <a:effectLst/>
                <a:latin typeface="Times New Roman" panose="02020603050405020304" pitchFamily="18" charset="0"/>
              </a:rPr>
              <a:t>GridFTP</a:t>
            </a:r>
            <a:r>
              <a:rPr lang="en-US" sz="1800" b="0" i="0" u="none" strike="noStrike" dirty="0">
                <a:effectLst/>
                <a:latin typeface="Times New Roman" panose="02020603050405020304" pitchFamily="18" charset="0"/>
              </a:rPr>
              <a:t> technologies.</a:t>
            </a:r>
            <a:endParaRPr lang="en-US" dirty="0"/>
          </a:p>
        </p:txBody>
      </p:sp>
      <p:sp>
        <p:nvSpPr>
          <p:cNvPr id="12" name="Right Brace 11">
            <a:extLst>
              <a:ext uri="{FF2B5EF4-FFF2-40B4-BE49-F238E27FC236}">
                <a16:creationId xmlns:a16="http://schemas.microsoft.com/office/drawing/2014/main" id="{C613C614-82D2-48D0-9E9C-E0E7E745E976}"/>
              </a:ext>
            </a:extLst>
          </p:cNvPr>
          <p:cNvSpPr/>
          <p:nvPr/>
        </p:nvSpPr>
        <p:spPr>
          <a:xfrm>
            <a:off x="5880683" y="1633485"/>
            <a:ext cx="88084" cy="97045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TextBox 12">
            <a:extLst>
              <a:ext uri="{FF2B5EF4-FFF2-40B4-BE49-F238E27FC236}">
                <a16:creationId xmlns:a16="http://schemas.microsoft.com/office/drawing/2014/main" id="{B7FAA4C6-5BDF-46D7-9511-C11CA4342749}"/>
              </a:ext>
            </a:extLst>
          </p:cNvPr>
          <p:cNvSpPr txBox="1"/>
          <p:nvPr/>
        </p:nvSpPr>
        <p:spPr>
          <a:xfrm>
            <a:off x="6090676" y="1795544"/>
            <a:ext cx="5438241" cy="646331"/>
          </a:xfrm>
          <a:prstGeom prst="rect">
            <a:avLst/>
          </a:prstGeom>
          <a:noFill/>
        </p:spPr>
        <p:txBody>
          <a:bodyPr wrap="square" rtlCol="0">
            <a:spAutoFit/>
          </a:bodyPr>
          <a:lstStyle/>
          <a:p>
            <a:r>
              <a:rPr lang="en-US" dirty="0"/>
              <a:t>This work also touches on DOMA and WLCG, of course (web tokens, etc.)</a:t>
            </a:r>
          </a:p>
        </p:txBody>
      </p:sp>
      <p:sp>
        <p:nvSpPr>
          <p:cNvPr id="15" name="TextBox 14">
            <a:extLst>
              <a:ext uri="{FF2B5EF4-FFF2-40B4-BE49-F238E27FC236}">
                <a16:creationId xmlns:a16="http://schemas.microsoft.com/office/drawing/2014/main" id="{56D0AB89-8523-4239-93B8-1CA7E5BDD87A}"/>
              </a:ext>
            </a:extLst>
          </p:cNvPr>
          <p:cNvSpPr txBox="1"/>
          <p:nvPr/>
        </p:nvSpPr>
        <p:spPr>
          <a:xfrm>
            <a:off x="485513" y="2772338"/>
            <a:ext cx="5059610" cy="1477328"/>
          </a:xfrm>
          <a:prstGeom prst="rect">
            <a:avLst/>
          </a:prstGeom>
          <a:noFill/>
        </p:spPr>
        <p:txBody>
          <a:bodyPr wrap="square">
            <a:spAutoFit/>
          </a:bodyPr>
          <a:lstStyle/>
          <a:p>
            <a:r>
              <a:rPr lang="en-US" sz="1800" b="0" i="0" u="none" strike="noStrike" dirty="0">
                <a:effectLst/>
                <a:latin typeface="Times New Roman" panose="02020603050405020304" pitchFamily="18" charset="0"/>
              </a:rPr>
              <a:t>U.S. LHC site (the U.S. CMS Tier-2 at University of Nebraska) has been able partially migrate its production bulk data transfers from </a:t>
            </a:r>
            <a:r>
              <a:rPr lang="en-US" sz="1800" b="0" i="0" u="none" strike="noStrike" dirty="0" err="1">
                <a:effectLst/>
                <a:latin typeface="Times New Roman" panose="02020603050405020304" pitchFamily="18" charset="0"/>
              </a:rPr>
              <a:t>GridFTP</a:t>
            </a:r>
            <a:r>
              <a:rPr lang="en-US" sz="1800" b="0" i="0" u="none" strike="noStrike" dirty="0">
                <a:effectLst/>
                <a:latin typeface="Times New Roman" panose="02020603050405020304" pitchFamily="18" charset="0"/>
              </a:rPr>
              <a:t> to HTTP-TPC; approximately 20% of the CMS production traffic to Nebraska is over HTTP.</a:t>
            </a:r>
            <a:endParaRPr lang="en-US" dirty="0"/>
          </a:p>
        </p:txBody>
      </p:sp>
      <p:sp>
        <p:nvSpPr>
          <p:cNvPr id="19" name="TextBox 18">
            <a:extLst>
              <a:ext uri="{FF2B5EF4-FFF2-40B4-BE49-F238E27FC236}">
                <a16:creationId xmlns:a16="http://schemas.microsoft.com/office/drawing/2014/main" id="{A6ACBAD7-E17C-4240-9D0D-4611D2848DF8}"/>
              </a:ext>
            </a:extLst>
          </p:cNvPr>
          <p:cNvSpPr txBox="1"/>
          <p:nvPr/>
        </p:nvSpPr>
        <p:spPr>
          <a:xfrm>
            <a:off x="485512" y="4465189"/>
            <a:ext cx="5059609" cy="1200329"/>
          </a:xfrm>
          <a:prstGeom prst="rect">
            <a:avLst/>
          </a:prstGeom>
          <a:noFill/>
        </p:spPr>
        <p:txBody>
          <a:bodyPr wrap="square">
            <a:spAutoFit/>
          </a:bodyPr>
          <a:lstStyle/>
          <a:p>
            <a:r>
              <a:rPr lang="en-US" sz="1800" b="0" i="0" u="none" strike="noStrike" dirty="0">
                <a:effectLst/>
                <a:latin typeface="Times New Roman" panose="02020603050405020304" pitchFamily="18" charset="0"/>
              </a:rPr>
              <a:t>For the first time in HEP, the full likelihood for an ATLAS search was uploaded to </a:t>
            </a:r>
            <a:r>
              <a:rPr lang="en-US" sz="1800" b="0" i="0" u="none" strike="noStrike" dirty="0" err="1">
                <a:effectLst/>
                <a:latin typeface="Times New Roman" panose="02020603050405020304" pitchFamily="18" charset="0"/>
              </a:rPr>
              <a:t>HEPData</a:t>
            </a:r>
            <a:r>
              <a:rPr lang="en-US" sz="1800" b="0" i="0" u="none" strike="noStrike" dirty="0">
                <a:effectLst/>
                <a:latin typeface="Times New Roman" panose="02020603050405020304" pitchFamily="18" charset="0"/>
              </a:rPr>
              <a:t>. This used the </a:t>
            </a:r>
            <a:r>
              <a:rPr lang="en-US" sz="1800" b="0" i="0" u="none" strike="noStrike" dirty="0" err="1">
                <a:effectLst/>
                <a:latin typeface="Times New Roman" panose="02020603050405020304" pitchFamily="18" charset="0"/>
              </a:rPr>
              <a:t>pyhf</a:t>
            </a:r>
            <a:r>
              <a:rPr lang="en-US" sz="1800" b="0" i="0" u="none" strike="noStrike" dirty="0">
                <a:effectLst/>
                <a:latin typeface="Times New Roman" panose="02020603050405020304" pitchFamily="18" charset="0"/>
              </a:rPr>
              <a:t> data format and was featured on the CERN homepage</a:t>
            </a:r>
            <a:endParaRPr lang="en-US" dirty="0"/>
          </a:p>
        </p:txBody>
      </p:sp>
      <p:sp>
        <p:nvSpPr>
          <p:cNvPr id="21" name="Right Brace 20">
            <a:extLst>
              <a:ext uri="{FF2B5EF4-FFF2-40B4-BE49-F238E27FC236}">
                <a16:creationId xmlns:a16="http://schemas.microsoft.com/office/drawing/2014/main" id="{29256F77-B9EF-4390-A54E-7280B3309AD5}"/>
              </a:ext>
            </a:extLst>
          </p:cNvPr>
          <p:cNvSpPr/>
          <p:nvPr/>
        </p:nvSpPr>
        <p:spPr>
          <a:xfrm>
            <a:off x="5924725" y="4465189"/>
            <a:ext cx="88084" cy="97045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TextBox 22">
            <a:extLst>
              <a:ext uri="{FF2B5EF4-FFF2-40B4-BE49-F238E27FC236}">
                <a16:creationId xmlns:a16="http://schemas.microsoft.com/office/drawing/2014/main" id="{6B379F55-72AC-473A-AA34-F4456588C08A}"/>
              </a:ext>
            </a:extLst>
          </p:cNvPr>
          <p:cNvSpPr txBox="1"/>
          <p:nvPr/>
        </p:nvSpPr>
        <p:spPr>
          <a:xfrm>
            <a:off x="6090676" y="4627248"/>
            <a:ext cx="5438241" cy="923330"/>
          </a:xfrm>
          <a:prstGeom prst="rect">
            <a:avLst/>
          </a:prstGeom>
          <a:noFill/>
        </p:spPr>
        <p:txBody>
          <a:bodyPr wrap="square" rtlCol="0">
            <a:spAutoFit/>
          </a:bodyPr>
          <a:lstStyle/>
          <a:p>
            <a:r>
              <a:rPr lang="en-US" dirty="0"/>
              <a:t>Efforts in Analysis Systems to both improve tools used by analyzers and increase ways to preserve physics analyses.</a:t>
            </a:r>
          </a:p>
        </p:txBody>
      </p:sp>
    </p:spTree>
    <p:extLst>
      <p:ext uri="{BB962C8B-B14F-4D97-AF65-F5344CB8AC3E}">
        <p14:creationId xmlns:p14="http://schemas.microsoft.com/office/powerpoint/2010/main" val="3692094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41A954-B63B-4649-BBED-99FFD50AF9B4}"/>
              </a:ext>
            </a:extLst>
          </p:cNvPr>
          <p:cNvSpPr>
            <a:spLocks noGrp="1"/>
          </p:cNvSpPr>
          <p:nvPr>
            <p:ph type="title"/>
          </p:nvPr>
        </p:nvSpPr>
        <p:spPr/>
        <p:txBody>
          <a:bodyPr/>
          <a:lstStyle/>
          <a:p>
            <a:r>
              <a:rPr lang="en-US" dirty="0"/>
              <a:t>Closing out Year 2</a:t>
            </a:r>
          </a:p>
        </p:txBody>
      </p:sp>
      <p:sp>
        <p:nvSpPr>
          <p:cNvPr id="3" name="Footer Placeholder 2">
            <a:extLst>
              <a:ext uri="{FF2B5EF4-FFF2-40B4-BE49-F238E27FC236}">
                <a16:creationId xmlns:a16="http://schemas.microsoft.com/office/drawing/2014/main" id="{F2F203DD-3DDE-45C8-BB28-644B0199BE6E}"/>
              </a:ext>
            </a:extLst>
          </p:cNvPr>
          <p:cNvSpPr>
            <a:spLocks noGrp="1"/>
          </p:cNvSpPr>
          <p:nvPr>
            <p:ph type="ftr" sz="quarter" idx="11"/>
          </p:nvPr>
        </p:nvSpPr>
        <p:spPr/>
        <p:txBody>
          <a:bodyPr/>
          <a:lstStyle/>
          <a:p>
            <a:r>
              <a:rPr lang="en-US"/>
              <a:t>G. Watts, IRIS-HEP Steering Board Meeting #7</a:t>
            </a:r>
          </a:p>
        </p:txBody>
      </p:sp>
      <p:sp>
        <p:nvSpPr>
          <p:cNvPr id="4" name="Slide Number Placeholder 3">
            <a:extLst>
              <a:ext uri="{FF2B5EF4-FFF2-40B4-BE49-F238E27FC236}">
                <a16:creationId xmlns:a16="http://schemas.microsoft.com/office/drawing/2014/main" id="{47ABFC83-8B8C-4900-9932-CD0D0F737A17}"/>
              </a:ext>
            </a:extLst>
          </p:cNvPr>
          <p:cNvSpPr>
            <a:spLocks noGrp="1"/>
          </p:cNvSpPr>
          <p:nvPr>
            <p:ph type="sldNum" sz="quarter" idx="12"/>
          </p:nvPr>
        </p:nvSpPr>
        <p:spPr/>
        <p:txBody>
          <a:bodyPr/>
          <a:lstStyle/>
          <a:p>
            <a:fld id="{FC7F551F-EA58-4FB1-A014-DA1E65F7594A}" type="slidenum">
              <a:rPr lang="en-US" smtClean="0"/>
              <a:t>8</a:t>
            </a:fld>
            <a:endParaRPr lang="en-US"/>
          </a:p>
        </p:txBody>
      </p:sp>
      <p:sp>
        <p:nvSpPr>
          <p:cNvPr id="9" name="TextBox 8">
            <a:extLst>
              <a:ext uri="{FF2B5EF4-FFF2-40B4-BE49-F238E27FC236}">
                <a16:creationId xmlns:a16="http://schemas.microsoft.com/office/drawing/2014/main" id="{A76155D9-64BC-4AFB-B17A-9305BF60B80A}"/>
              </a:ext>
            </a:extLst>
          </p:cNvPr>
          <p:cNvSpPr txBox="1"/>
          <p:nvPr/>
        </p:nvSpPr>
        <p:spPr>
          <a:xfrm rot="19705367">
            <a:off x="360726" y="771282"/>
            <a:ext cx="1782796" cy="369332"/>
          </a:xfrm>
          <a:prstGeom prst="rect">
            <a:avLst/>
          </a:prstGeom>
          <a:noFill/>
        </p:spPr>
        <p:txBody>
          <a:bodyPr wrap="none" rtlCol="0">
            <a:spAutoFit/>
          </a:bodyPr>
          <a:lstStyle/>
          <a:p>
            <a:r>
              <a:rPr lang="en-US" dirty="0">
                <a:solidFill>
                  <a:schemeClr val="accent1"/>
                </a:solidFill>
              </a:rPr>
              <a:t>A few highlights</a:t>
            </a:r>
          </a:p>
        </p:txBody>
      </p:sp>
      <p:sp>
        <p:nvSpPr>
          <p:cNvPr id="12" name="Right Brace 11">
            <a:extLst>
              <a:ext uri="{FF2B5EF4-FFF2-40B4-BE49-F238E27FC236}">
                <a16:creationId xmlns:a16="http://schemas.microsoft.com/office/drawing/2014/main" id="{C613C614-82D2-48D0-9E9C-E0E7E745E976}"/>
              </a:ext>
            </a:extLst>
          </p:cNvPr>
          <p:cNvSpPr/>
          <p:nvPr/>
        </p:nvSpPr>
        <p:spPr>
          <a:xfrm>
            <a:off x="5739211" y="1633485"/>
            <a:ext cx="229556" cy="252909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TextBox 12">
            <a:extLst>
              <a:ext uri="{FF2B5EF4-FFF2-40B4-BE49-F238E27FC236}">
                <a16:creationId xmlns:a16="http://schemas.microsoft.com/office/drawing/2014/main" id="{B7FAA4C6-5BDF-46D7-9511-C11CA4342749}"/>
              </a:ext>
            </a:extLst>
          </p:cNvPr>
          <p:cNvSpPr txBox="1"/>
          <p:nvPr/>
        </p:nvSpPr>
        <p:spPr>
          <a:xfrm>
            <a:off x="6090676" y="2574864"/>
            <a:ext cx="5438241" cy="646331"/>
          </a:xfrm>
          <a:prstGeom prst="rect">
            <a:avLst/>
          </a:prstGeom>
          <a:noFill/>
        </p:spPr>
        <p:txBody>
          <a:bodyPr wrap="square" rtlCol="0">
            <a:spAutoFit/>
          </a:bodyPr>
          <a:lstStyle/>
          <a:p>
            <a:r>
              <a:rPr lang="en-US" dirty="0"/>
              <a:t>Work with US ATLAS, Analysis Systems, DOMA, and SSL.</a:t>
            </a:r>
          </a:p>
        </p:txBody>
      </p:sp>
      <p:sp>
        <p:nvSpPr>
          <p:cNvPr id="14" name="TextBox 13">
            <a:extLst>
              <a:ext uri="{FF2B5EF4-FFF2-40B4-BE49-F238E27FC236}">
                <a16:creationId xmlns:a16="http://schemas.microsoft.com/office/drawing/2014/main" id="{C2920A95-0131-40E2-BC62-EE9CEB1D3731}"/>
              </a:ext>
            </a:extLst>
          </p:cNvPr>
          <p:cNvSpPr txBox="1"/>
          <p:nvPr/>
        </p:nvSpPr>
        <p:spPr>
          <a:xfrm>
            <a:off x="485513" y="1577252"/>
            <a:ext cx="5030248" cy="2585323"/>
          </a:xfrm>
          <a:prstGeom prst="rect">
            <a:avLst/>
          </a:prstGeom>
          <a:noFill/>
        </p:spPr>
        <p:txBody>
          <a:bodyPr wrap="square">
            <a:spAutoFit/>
          </a:bodyPr>
          <a:lstStyle/>
          <a:p>
            <a:r>
              <a:rPr lang="en-US" sz="1800" b="0" i="0" u="none" strike="noStrike" dirty="0">
                <a:effectLst/>
                <a:latin typeface="Times New Roman" panose="02020603050405020304" pitchFamily="18" charset="0"/>
              </a:rPr>
              <a:t>The </a:t>
            </a:r>
            <a:r>
              <a:rPr lang="en-US" sz="1800" b="0" i="0" u="none" strike="noStrike" dirty="0" err="1">
                <a:effectLst/>
                <a:latin typeface="Courier New" panose="02070309020205020404" pitchFamily="49" charset="0"/>
              </a:rPr>
              <a:t>func_adl</a:t>
            </a:r>
            <a:r>
              <a:rPr lang="en-US" sz="1800" b="0" i="0" u="none" strike="noStrike" dirty="0">
                <a:effectLst/>
                <a:latin typeface="Times New Roman" panose="02020603050405020304" pitchFamily="18" charset="0"/>
              </a:rPr>
              <a:t> language has been integrated into DOMA’s ServiceX project and tested on a 9.5 TB ATLAS xAOD sample. It was able to transform the sample in 2 hours into columns suitable for analysis in the python ecosystem. It was run on the UChicago SSL cluster, River. The bottleneck was the ability for an external system to furnish ServiceX with files to transform at a high enough rate.</a:t>
            </a:r>
            <a:endParaRPr lang="en-US" dirty="0"/>
          </a:p>
        </p:txBody>
      </p:sp>
      <p:sp>
        <p:nvSpPr>
          <p:cNvPr id="16" name="TextBox 15">
            <a:extLst>
              <a:ext uri="{FF2B5EF4-FFF2-40B4-BE49-F238E27FC236}">
                <a16:creationId xmlns:a16="http://schemas.microsoft.com/office/drawing/2014/main" id="{4C91940A-F085-40D0-BE39-A41D83269936}"/>
              </a:ext>
            </a:extLst>
          </p:cNvPr>
          <p:cNvSpPr txBox="1"/>
          <p:nvPr/>
        </p:nvSpPr>
        <p:spPr>
          <a:xfrm>
            <a:off x="485513" y="4301185"/>
            <a:ext cx="5030248" cy="923330"/>
          </a:xfrm>
          <a:prstGeom prst="rect">
            <a:avLst/>
          </a:prstGeom>
          <a:noFill/>
        </p:spPr>
        <p:txBody>
          <a:bodyPr wrap="square">
            <a:spAutoFit/>
          </a:bodyPr>
          <a:lstStyle/>
          <a:p>
            <a:r>
              <a:rPr lang="en-US" sz="1800" b="0" i="0" u="none" strike="noStrike" dirty="0">
                <a:effectLst/>
                <a:latin typeface="Times New Roman" panose="02020603050405020304" pitchFamily="18" charset="0"/>
              </a:rPr>
              <a:t>The LHCb experiment chose the GPU-based Allen framework, to which IRIS-HEP is contributing, for its Run 3 high-level trigger facility.</a:t>
            </a:r>
            <a:endParaRPr lang="en-US" dirty="0"/>
          </a:p>
        </p:txBody>
      </p:sp>
    </p:spTree>
    <p:extLst>
      <p:ext uri="{BB962C8B-B14F-4D97-AF65-F5344CB8AC3E}">
        <p14:creationId xmlns:p14="http://schemas.microsoft.com/office/powerpoint/2010/main" val="20979759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41A954-B63B-4649-BBED-99FFD50AF9B4}"/>
              </a:ext>
            </a:extLst>
          </p:cNvPr>
          <p:cNvSpPr>
            <a:spLocks noGrp="1"/>
          </p:cNvSpPr>
          <p:nvPr>
            <p:ph type="title"/>
          </p:nvPr>
        </p:nvSpPr>
        <p:spPr/>
        <p:txBody>
          <a:bodyPr/>
          <a:lstStyle/>
          <a:p>
            <a:r>
              <a:rPr lang="en-US" dirty="0"/>
              <a:t>Closing out Year 2</a:t>
            </a:r>
          </a:p>
        </p:txBody>
      </p:sp>
      <p:sp>
        <p:nvSpPr>
          <p:cNvPr id="3" name="Footer Placeholder 2">
            <a:extLst>
              <a:ext uri="{FF2B5EF4-FFF2-40B4-BE49-F238E27FC236}">
                <a16:creationId xmlns:a16="http://schemas.microsoft.com/office/drawing/2014/main" id="{F2F203DD-3DDE-45C8-BB28-644B0199BE6E}"/>
              </a:ext>
            </a:extLst>
          </p:cNvPr>
          <p:cNvSpPr>
            <a:spLocks noGrp="1"/>
          </p:cNvSpPr>
          <p:nvPr>
            <p:ph type="ftr" sz="quarter" idx="11"/>
          </p:nvPr>
        </p:nvSpPr>
        <p:spPr/>
        <p:txBody>
          <a:bodyPr/>
          <a:lstStyle/>
          <a:p>
            <a:r>
              <a:rPr lang="en-US"/>
              <a:t>G. Watts, IRIS-HEP Steering Board Meeting #7</a:t>
            </a:r>
          </a:p>
        </p:txBody>
      </p:sp>
      <p:sp>
        <p:nvSpPr>
          <p:cNvPr id="4" name="Slide Number Placeholder 3">
            <a:extLst>
              <a:ext uri="{FF2B5EF4-FFF2-40B4-BE49-F238E27FC236}">
                <a16:creationId xmlns:a16="http://schemas.microsoft.com/office/drawing/2014/main" id="{47ABFC83-8B8C-4900-9932-CD0D0F737A17}"/>
              </a:ext>
            </a:extLst>
          </p:cNvPr>
          <p:cNvSpPr>
            <a:spLocks noGrp="1"/>
          </p:cNvSpPr>
          <p:nvPr>
            <p:ph type="sldNum" sz="quarter" idx="12"/>
          </p:nvPr>
        </p:nvSpPr>
        <p:spPr/>
        <p:txBody>
          <a:bodyPr/>
          <a:lstStyle/>
          <a:p>
            <a:fld id="{FC7F551F-EA58-4FB1-A014-DA1E65F7594A}" type="slidenum">
              <a:rPr lang="en-US" smtClean="0"/>
              <a:t>9</a:t>
            </a:fld>
            <a:endParaRPr lang="en-US"/>
          </a:p>
        </p:txBody>
      </p:sp>
      <p:sp>
        <p:nvSpPr>
          <p:cNvPr id="9" name="TextBox 8">
            <a:extLst>
              <a:ext uri="{FF2B5EF4-FFF2-40B4-BE49-F238E27FC236}">
                <a16:creationId xmlns:a16="http://schemas.microsoft.com/office/drawing/2014/main" id="{A76155D9-64BC-4AFB-B17A-9305BF60B80A}"/>
              </a:ext>
            </a:extLst>
          </p:cNvPr>
          <p:cNvSpPr txBox="1"/>
          <p:nvPr/>
        </p:nvSpPr>
        <p:spPr>
          <a:xfrm rot="19705367">
            <a:off x="360726" y="771282"/>
            <a:ext cx="1782796" cy="369332"/>
          </a:xfrm>
          <a:prstGeom prst="rect">
            <a:avLst/>
          </a:prstGeom>
          <a:noFill/>
        </p:spPr>
        <p:txBody>
          <a:bodyPr wrap="none" rtlCol="0">
            <a:spAutoFit/>
          </a:bodyPr>
          <a:lstStyle/>
          <a:p>
            <a:r>
              <a:rPr lang="en-US" dirty="0">
                <a:solidFill>
                  <a:schemeClr val="accent1"/>
                </a:solidFill>
              </a:rPr>
              <a:t>A few highlights</a:t>
            </a:r>
          </a:p>
        </p:txBody>
      </p:sp>
      <p:sp>
        <p:nvSpPr>
          <p:cNvPr id="12" name="Right Brace 11">
            <a:extLst>
              <a:ext uri="{FF2B5EF4-FFF2-40B4-BE49-F238E27FC236}">
                <a16:creationId xmlns:a16="http://schemas.microsoft.com/office/drawing/2014/main" id="{C613C614-82D2-48D0-9E9C-E0E7E745E976}"/>
              </a:ext>
            </a:extLst>
          </p:cNvPr>
          <p:cNvSpPr/>
          <p:nvPr/>
        </p:nvSpPr>
        <p:spPr>
          <a:xfrm>
            <a:off x="5739211" y="1633485"/>
            <a:ext cx="229556" cy="252909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TextBox 12">
            <a:extLst>
              <a:ext uri="{FF2B5EF4-FFF2-40B4-BE49-F238E27FC236}">
                <a16:creationId xmlns:a16="http://schemas.microsoft.com/office/drawing/2014/main" id="{B7FAA4C6-5BDF-46D7-9511-C11CA4342749}"/>
              </a:ext>
            </a:extLst>
          </p:cNvPr>
          <p:cNvSpPr txBox="1"/>
          <p:nvPr/>
        </p:nvSpPr>
        <p:spPr>
          <a:xfrm>
            <a:off x="6090676" y="2574864"/>
            <a:ext cx="5438241" cy="646331"/>
          </a:xfrm>
          <a:prstGeom prst="rect">
            <a:avLst/>
          </a:prstGeom>
          <a:noFill/>
        </p:spPr>
        <p:txBody>
          <a:bodyPr wrap="square" rtlCol="0">
            <a:spAutoFit/>
          </a:bodyPr>
          <a:lstStyle/>
          <a:p>
            <a:r>
              <a:rPr lang="en-US" dirty="0"/>
              <a:t>Work with US ATLAS, Analysis Systems, DOMA, and SSL.</a:t>
            </a:r>
          </a:p>
        </p:txBody>
      </p:sp>
      <p:sp>
        <p:nvSpPr>
          <p:cNvPr id="14" name="TextBox 13">
            <a:extLst>
              <a:ext uri="{FF2B5EF4-FFF2-40B4-BE49-F238E27FC236}">
                <a16:creationId xmlns:a16="http://schemas.microsoft.com/office/drawing/2014/main" id="{C2920A95-0131-40E2-BC62-EE9CEB1D3731}"/>
              </a:ext>
            </a:extLst>
          </p:cNvPr>
          <p:cNvSpPr txBox="1"/>
          <p:nvPr/>
        </p:nvSpPr>
        <p:spPr>
          <a:xfrm>
            <a:off x="485513" y="1577252"/>
            <a:ext cx="5030248" cy="2585323"/>
          </a:xfrm>
          <a:prstGeom prst="rect">
            <a:avLst/>
          </a:prstGeom>
          <a:noFill/>
        </p:spPr>
        <p:txBody>
          <a:bodyPr wrap="square">
            <a:spAutoFit/>
          </a:bodyPr>
          <a:lstStyle/>
          <a:p>
            <a:r>
              <a:rPr lang="en-US" sz="1800" b="0" i="0" u="none" strike="noStrike" dirty="0">
                <a:effectLst/>
                <a:latin typeface="Times New Roman" panose="02020603050405020304" pitchFamily="18" charset="0"/>
              </a:rPr>
              <a:t>The </a:t>
            </a:r>
            <a:r>
              <a:rPr lang="en-US" sz="1800" b="0" i="0" u="none" strike="noStrike" dirty="0" err="1">
                <a:effectLst/>
                <a:latin typeface="Courier New" panose="02070309020205020404" pitchFamily="49" charset="0"/>
              </a:rPr>
              <a:t>func_adl</a:t>
            </a:r>
            <a:r>
              <a:rPr lang="en-US" sz="1800" b="0" i="0" u="none" strike="noStrike" dirty="0">
                <a:effectLst/>
                <a:latin typeface="Times New Roman" panose="02020603050405020304" pitchFamily="18" charset="0"/>
              </a:rPr>
              <a:t> language has been integrated into DOMA’s ServiceX project and tested on a 9.5 TB ATLAS xAOD sample. It was able to transform the sample in 2 hours into columns suitable for analysis in the python ecosystem. It was run on the UChicago SSL cluster, River. The bottleneck was the ability for an external system to furnish ServiceX with files to transform at a high enough rate.</a:t>
            </a:r>
            <a:endParaRPr lang="en-US" dirty="0"/>
          </a:p>
        </p:txBody>
      </p:sp>
      <p:sp>
        <p:nvSpPr>
          <p:cNvPr id="11" name="TextBox 10">
            <a:extLst>
              <a:ext uri="{FF2B5EF4-FFF2-40B4-BE49-F238E27FC236}">
                <a16:creationId xmlns:a16="http://schemas.microsoft.com/office/drawing/2014/main" id="{AAB72C02-DA91-4FFD-9E08-D1559FA5FAFB}"/>
              </a:ext>
            </a:extLst>
          </p:cNvPr>
          <p:cNvSpPr txBox="1"/>
          <p:nvPr/>
        </p:nvSpPr>
        <p:spPr>
          <a:xfrm>
            <a:off x="485513" y="4242130"/>
            <a:ext cx="5030248" cy="1477328"/>
          </a:xfrm>
          <a:prstGeom prst="rect">
            <a:avLst/>
          </a:prstGeom>
          <a:noFill/>
        </p:spPr>
        <p:txBody>
          <a:bodyPr wrap="square">
            <a:spAutoFit/>
          </a:bodyPr>
          <a:lstStyle/>
          <a:p>
            <a:pPr rtl="0" fontAlgn="base">
              <a:spcBef>
                <a:spcPts val="0"/>
              </a:spcBef>
              <a:spcAft>
                <a:spcPts val="1200"/>
              </a:spcAft>
            </a:pPr>
            <a:r>
              <a:rPr lang="en-US" sz="1800" b="0" i="0" u="none" strike="noStrike" dirty="0">
                <a:effectLst/>
                <a:latin typeface="Times New Roman" panose="02020603050405020304" pitchFamily="18" charset="0"/>
              </a:rPr>
              <a:t>IRIS-HEP collaborators hosted two international workshops on data reconstruction algorithms in HEP: on machine learning approaches to jets (</a:t>
            </a:r>
            <a:r>
              <a:rPr lang="en-US" sz="1800" b="0" i="0" u="sng" strike="noStrike" dirty="0">
                <a:effectLst/>
                <a:latin typeface="Times New Roman" panose="02020603050405020304" pitchFamily="18" charset="0"/>
                <a:hlinkClick r:id="rId2">
                  <a:extLst>
                    <a:ext uri="{A12FA001-AC4F-418D-AE19-62706E023703}">
                      <ahyp:hlinkClr xmlns:ahyp="http://schemas.microsoft.com/office/drawing/2018/hyperlinkcolor" val="tx"/>
                    </a:ext>
                  </a:extLst>
                </a:hlinkClick>
              </a:rPr>
              <a:t>ML4Jets</a:t>
            </a:r>
            <a:r>
              <a:rPr lang="en-US" sz="1800" b="0" i="0" u="none" strike="noStrike" dirty="0">
                <a:effectLst/>
                <a:latin typeface="Times New Roman" panose="02020603050405020304" pitchFamily="18" charset="0"/>
              </a:rPr>
              <a:t>) and on pattern recognition problems including tracking (</a:t>
            </a:r>
            <a:r>
              <a:rPr lang="en-US" sz="1800" b="0" i="0" u="sng" strike="noStrike" dirty="0">
                <a:effectLst/>
                <a:latin typeface="Times New Roman" panose="02020603050405020304" pitchFamily="18" charset="0"/>
                <a:hlinkClick r:id="rId3">
                  <a:extLst>
                    <a:ext uri="{A12FA001-AC4F-418D-AE19-62706E023703}">
                      <ahyp:hlinkClr xmlns:ahyp="http://schemas.microsoft.com/office/drawing/2018/hyperlinkcolor" val="tx"/>
                    </a:ext>
                  </a:extLst>
                </a:hlinkClick>
              </a:rPr>
              <a:t>Connecting the Dots</a:t>
            </a:r>
            <a:r>
              <a:rPr lang="en-US" sz="1800" b="0" i="0" u="none" strike="noStrike" dirty="0">
                <a:effectLst/>
                <a:latin typeface="Times New Roman" panose="02020603050405020304" pitchFamily="18" charset="0"/>
              </a:rPr>
              <a:t>).</a:t>
            </a:r>
          </a:p>
        </p:txBody>
      </p:sp>
      <p:sp>
        <p:nvSpPr>
          <p:cNvPr id="6" name="Right Brace 5">
            <a:extLst>
              <a:ext uri="{FF2B5EF4-FFF2-40B4-BE49-F238E27FC236}">
                <a16:creationId xmlns:a16="http://schemas.microsoft.com/office/drawing/2014/main" id="{572524FC-4198-4599-9635-3288FD72C505}"/>
              </a:ext>
            </a:extLst>
          </p:cNvPr>
          <p:cNvSpPr/>
          <p:nvPr/>
        </p:nvSpPr>
        <p:spPr>
          <a:xfrm>
            <a:off x="5739211" y="4382278"/>
            <a:ext cx="229556" cy="133718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TextBox 6">
            <a:extLst>
              <a:ext uri="{FF2B5EF4-FFF2-40B4-BE49-F238E27FC236}">
                <a16:creationId xmlns:a16="http://schemas.microsoft.com/office/drawing/2014/main" id="{008013AE-ED91-44FA-BED8-31C48313C1B9}"/>
              </a:ext>
            </a:extLst>
          </p:cNvPr>
          <p:cNvSpPr txBox="1"/>
          <p:nvPr/>
        </p:nvSpPr>
        <p:spPr>
          <a:xfrm>
            <a:off x="6090675" y="4727702"/>
            <a:ext cx="5438241" cy="646331"/>
          </a:xfrm>
          <a:prstGeom prst="rect">
            <a:avLst/>
          </a:prstGeom>
          <a:noFill/>
        </p:spPr>
        <p:txBody>
          <a:bodyPr wrap="square" rtlCol="0">
            <a:spAutoFit/>
          </a:bodyPr>
          <a:lstStyle/>
          <a:p>
            <a:r>
              <a:rPr lang="en-US" dirty="0"/>
              <a:t>We have also hosted a number of innovative training and tutorial workshops</a:t>
            </a:r>
          </a:p>
        </p:txBody>
      </p:sp>
    </p:spTree>
    <p:extLst>
      <p:ext uri="{BB962C8B-B14F-4D97-AF65-F5344CB8AC3E}">
        <p14:creationId xmlns:p14="http://schemas.microsoft.com/office/powerpoint/2010/main" val="352616834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late">
  <a:themeElements>
    <a:clrScheme name="Slate">
      <a:dk1>
        <a:sysClr val="windowText" lastClr="000000"/>
      </a:dk1>
      <a:lt1>
        <a:sysClr val="window" lastClr="FFFFFF"/>
      </a:lt1>
      <a:dk2>
        <a:srgbClr val="212123"/>
      </a:dk2>
      <a:lt2>
        <a:srgbClr val="DADADA"/>
      </a:lt2>
      <a:accent1>
        <a:srgbClr val="BC451B"/>
      </a:accent1>
      <a:accent2>
        <a:srgbClr val="D3BA68"/>
      </a:accent2>
      <a:accent3>
        <a:srgbClr val="BB8640"/>
      </a:accent3>
      <a:accent4>
        <a:srgbClr val="AD9277"/>
      </a:accent4>
      <a:accent5>
        <a:srgbClr val="A55A43"/>
      </a:accent5>
      <a:accent6>
        <a:srgbClr val="AD9D7B"/>
      </a:accent6>
      <a:hlink>
        <a:srgbClr val="E98052"/>
      </a:hlink>
      <a:folHlink>
        <a:srgbClr val="F4B69B"/>
      </a:folHlink>
    </a:clrScheme>
    <a:fontScheme name="Slate">
      <a:majorFont>
        <a:latin typeface="Calisto MT" panose="02040603050505030304"/>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listo MT" panose="02040603050505030304"/>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late">
      <a:fillStyleLst>
        <a:solidFill>
          <a:schemeClr val="phClr"/>
        </a:solidFill>
        <a:gradFill rotWithShape="1">
          <a:gsLst>
            <a:gs pos="0">
              <a:schemeClr val="phClr">
                <a:tint val="60000"/>
                <a:lumMod val="110000"/>
              </a:schemeClr>
            </a:gs>
            <a:gs pos="100000">
              <a:schemeClr val="phClr">
                <a:tint val="88000"/>
              </a:schemeClr>
            </a:gs>
          </a:gsLst>
          <a:lin ang="5400000" scaled="0"/>
        </a:gradFill>
        <a:gradFill rotWithShape="1">
          <a:gsLst>
            <a:gs pos="0">
              <a:schemeClr val="phClr">
                <a:tint val="96000"/>
                <a:lumMod val="104000"/>
              </a:schemeClr>
            </a:gs>
            <a:gs pos="100000">
              <a:schemeClr val="phClr">
                <a:shade val="90000"/>
                <a:lumMod val="90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63500" dist="25400" dir="5400000" rotWithShape="0">
              <a:srgbClr val="000000">
                <a:alpha val="60000"/>
              </a:srgbClr>
            </a:outerShdw>
          </a:effectLst>
        </a:effectStyle>
        <a:effectStyle>
          <a:effectLst>
            <a:outerShdw blurRad="76200" dist="38100" dir="5400000" rotWithShape="0">
              <a:srgbClr val="000000">
                <a:alpha val="75000"/>
              </a:srgbClr>
            </a:outerShdw>
          </a:effectLst>
          <a:scene3d>
            <a:camera prst="orthographicFront">
              <a:rot lat="0" lon="0" rev="0"/>
            </a:camera>
            <a:lightRig rig="threePt" dir="t">
              <a:rot lat="0" lon="0" rev="1200000"/>
            </a:lightRig>
          </a:scene3d>
          <a:sp3d>
            <a:bevelT w="63500" h="25400" prst="hardEdge"/>
          </a:sp3d>
        </a:effectStyle>
      </a:effectStyleLst>
      <a:bgFillStyleLst>
        <a:solidFill>
          <a:schemeClr val="phClr"/>
        </a:solidFill>
        <a:solidFill>
          <a:schemeClr val="phClr"/>
        </a:solidFill>
        <a:blipFill rotWithShape="1">
          <a:blip xmlns:r="http://schemas.openxmlformats.org/officeDocument/2006/relationships" r:embed="rId1">
            <a:duotone>
              <a:schemeClr val="phClr">
                <a:shade val="80000"/>
                <a:lumMod val="80000"/>
              </a:schemeClr>
              <a:schemeClr val="phClr">
                <a:tint val="98000"/>
              </a:schemeClr>
            </a:duotone>
          </a:blip>
          <a:stretch/>
        </a:blipFill>
      </a:bgFillStyleLst>
    </a:fmtScheme>
  </a:themeElements>
  <a:objectDefaults/>
  <a:extraClrSchemeLst/>
  <a:extLst>
    <a:ext uri="{05A4C25C-085E-4340-85A3-A5531E510DB2}">
      <thm15:themeFamily xmlns:thm15="http://schemas.microsoft.com/office/thememl/2012/main" name="Slate" id="{C3F70B94-7CE9-428E-ADC1-3269CC2C3385}" vid="{3F2DE9A5-64E6-437C-A389-CC4477E817E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1286</TotalTime>
  <Words>1331</Words>
  <Application>Microsoft Office PowerPoint</Application>
  <PresentationFormat>Widescreen</PresentationFormat>
  <Paragraphs>183</Paragraphs>
  <Slides>22</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22</vt:i4>
      </vt:variant>
    </vt:vector>
  </HeadingPairs>
  <TitlesOfParts>
    <vt:vector size="29" baseType="lpstr">
      <vt:lpstr>Arial</vt:lpstr>
      <vt:lpstr>Calibri</vt:lpstr>
      <vt:lpstr>Calisto MT</vt:lpstr>
      <vt:lpstr>Courier New</vt:lpstr>
      <vt:lpstr>Times New Roman</vt:lpstr>
      <vt:lpstr>Wingdings 2</vt:lpstr>
      <vt:lpstr>Slate</vt:lpstr>
      <vt:lpstr>PowerPoint Presentation</vt:lpstr>
      <vt:lpstr>IRIS-HEP Steering Board Meeting #7</vt:lpstr>
      <vt:lpstr>Thank You</vt:lpstr>
      <vt:lpstr>Welcome</vt:lpstr>
      <vt:lpstr>Next Meeting Dates</vt:lpstr>
      <vt:lpstr>Today</vt:lpstr>
      <vt:lpstr>Closing out Year 2</vt:lpstr>
      <vt:lpstr>Closing out Year 2</vt:lpstr>
      <vt:lpstr>Closing out Year 2</vt:lpstr>
      <vt:lpstr>Project Information</vt:lpstr>
      <vt:lpstr>IRIS-HEP Summer</vt:lpstr>
      <vt:lpstr>IRIS-HEP Year 3</vt:lpstr>
      <vt:lpstr>Review and Y3 Planning</vt:lpstr>
      <vt:lpstr>Year 3</vt:lpstr>
      <vt:lpstr>Milestones &amp; Metrics</vt:lpstr>
      <vt:lpstr>DOMA</vt:lpstr>
      <vt:lpstr>SSC</vt:lpstr>
      <vt:lpstr>SSL</vt:lpstr>
      <vt:lpstr>OSG</vt:lpstr>
      <vt:lpstr>Grand Challenges</vt:lpstr>
      <vt:lpstr>NSF: IAIFI</vt:lpstr>
      <vt:lpstr>Questions? Comments?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Gordon Watts</dc:creator>
  <cp:lastModifiedBy>Gordon Watts</cp:lastModifiedBy>
  <cp:revision>1</cp:revision>
  <dcterms:created xsi:type="dcterms:W3CDTF">2019-05-20T22:30:52Z</dcterms:created>
  <dcterms:modified xsi:type="dcterms:W3CDTF">2020-09-08T04:00:25Z</dcterms:modified>
</cp:coreProperties>
</file>