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4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4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1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0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4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2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7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9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0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0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79989-ED0F-4D30-8899-F5F6F8B636E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3B74B-1148-43C1-ABAE-7054E404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8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MBHA-001</a:t>
            </a:r>
            <a:br>
              <a:rPr lang="en-US" b="1" dirty="0" smtClean="0"/>
            </a:br>
            <a:r>
              <a:rPr lang="en-GB" b="1" dirty="0" smtClean="0"/>
              <a:t>Reflectometry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Jaromir Ludwin, Mateusz Bednarek</a:t>
            </a:r>
          </a:p>
          <a:p>
            <a:r>
              <a:rPr lang="pl-PL" sz="1800" dirty="0" smtClean="0">
                <a:solidFill>
                  <a:schemeClr val="bg1">
                    <a:lumMod val="50000"/>
                  </a:schemeClr>
                </a:solidFill>
              </a:rPr>
              <a:t>ELQA Team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Reflectometry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Trim leads shorted and grounded</a:t>
            </a:r>
          </a:p>
          <a:p>
            <a:r>
              <a:rPr lang="en-GB" dirty="0" smtClean="0"/>
              <a:t>TDR device connected between each of 7 voltage taps and ground</a:t>
            </a:r>
          </a:p>
          <a:p>
            <a:r>
              <a:rPr lang="en-GB" dirty="0" smtClean="0"/>
              <a:t>First 10 ns on each plot is propagation of the signal through the test leads</a:t>
            </a:r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02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1121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251" y="841248"/>
            <a:ext cx="10082749" cy="601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191" y="896112"/>
            <a:ext cx="9990810" cy="596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1123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515" y="905256"/>
            <a:ext cx="9975486" cy="595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2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1124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837" y="914400"/>
            <a:ext cx="996016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2161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191" y="896112"/>
            <a:ext cx="9990810" cy="596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7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2162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5221" y="868680"/>
            <a:ext cx="10036780" cy="598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4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2163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0545" y="877824"/>
            <a:ext cx="10021456" cy="598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50</Words>
  <Application>Microsoft Office PowerPoint</Application>
  <PresentationFormat>Widescreen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MBHA-001 Reflectometry</vt:lpstr>
      <vt:lpstr>Reflectometry setup</vt:lpstr>
      <vt:lpstr>1121</vt:lpstr>
      <vt:lpstr>1122</vt:lpstr>
      <vt:lpstr>1123</vt:lpstr>
      <vt:lpstr>1124</vt:lpstr>
      <vt:lpstr>2161</vt:lpstr>
      <vt:lpstr>2162</vt:lpstr>
      <vt:lpstr>2163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MBHA-001 Reflectometry</dc:title>
  <dc:creator>Jaromir Ludwin</dc:creator>
  <cp:lastModifiedBy>Jaromir Ludwin</cp:lastModifiedBy>
  <cp:revision>3</cp:revision>
  <dcterms:created xsi:type="dcterms:W3CDTF">2020-03-04T22:53:16Z</dcterms:created>
  <dcterms:modified xsi:type="dcterms:W3CDTF">2020-03-04T23:08:50Z</dcterms:modified>
</cp:coreProperties>
</file>