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1"/>
  </p:notesMasterIdLst>
  <p:handoutMasterIdLst>
    <p:handoutMasterId r:id="rId12"/>
  </p:handoutMasterIdLst>
  <p:sldIdLst>
    <p:sldId id="263" r:id="rId5"/>
    <p:sldId id="262" r:id="rId6"/>
    <p:sldId id="368" r:id="rId7"/>
    <p:sldId id="369" r:id="rId8"/>
    <p:sldId id="367" r:id="rId9"/>
    <p:sldId id="266" r:id="rId10"/>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67"/>
    <p:restoredTop sz="94617"/>
  </p:normalViewPr>
  <p:slideViewPr>
    <p:cSldViewPr snapToObjects="1" showGuides="1">
      <p:cViewPr varScale="1">
        <p:scale>
          <a:sx n="125" d="100"/>
          <a:sy n="125" d="100"/>
        </p:scale>
        <p:origin x="184" y="44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ln>
          <a:noFill/>
        </a:ln>
      </dgm:spPr>
      <dgm:t>
        <a:bodyPr/>
        <a:lstStyle/>
        <a:p>
          <a:r>
            <a:rPr lang="en-US" sz="1800" dirty="0"/>
            <a:t>S3: LMBH</a:t>
          </a:r>
          <a:r>
            <a:rPr lang="en-US" sz="1800" b="1" dirty="0"/>
            <a:t>A</a:t>
          </a:r>
          <a:r>
            <a:rPr lang="en-US" sz="1800" dirty="0"/>
            <a:t>00</a:t>
          </a:r>
          <a:r>
            <a:rPr lang="en-US" sz="1800" dirty="0">
              <a:solidFill>
                <a:srgbClr val="FF0000"/>
              </a:solidFill>
            </a:rPr>
            <a:t>2</a:t>
          </a:r>
          <a:br>
            <a:rPr lang="en-US" sz="1800" dirty="0"/>
          </a:br>
          <a:r>
            <a:rPr lang="en-US" sz="1800" dirty="0"/>
            <a:t>2020-02-24</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ln>
          <a:noFill/>
        </a:ln>
      </dgm:spPr>
      <dgm:t>
        <a:bodyPr/>
        <a:lstStyle/>
        <a:p>
          <a:r>
            <a:rPr lang="en-US" sz="1800"/>
            <a:t>CC06</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ln>
          <a:noFill/>
        </a:ln>
      </dgm:spPr>
      <dgm:t>
        <a:bodyPr/>
        <a:lstStyle/>
        <a:p>
          <a:r>
            <a:rPr lang="en-US" sz="1400"/>
            <a:t>C10</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ln>
          <a:noFill/>
        </a:ln>
      </dgm:spPr>
      <dgm:t>
        <a:bodyPr/>
        <a:lstStyle/>
        <a:p>
          <a:r>
            <a:rPr lang="en-US" sz="1400"/>
            <a:t>C14</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ln>
          <a:noFill/>
        </a:ln>
      </dgm:spPr>
      <dgm:t>
        <a:bodyPr/>
        <a:lstStyle/>
        <a:p>
          <a:r>
            <a:rPr lang="en-US" sz="1800"/>
            <a:t>CC07</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ln>
          <a:noFill/>
        </a:ln>
      </dgm:spPr>
      <dgm:t>
        <a:bodyPr/>
        <a:lstStyle/>
        <a:p>
          <a:r>
            <a:rPr lang="en-US" sz="1400"/>
            <a:t>C15</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ln>
          <a:noFill/>
        </a:ln>
      </dgm:spPr>
      <dgm:t>
        <a:bodyPr/>
        <a:lstStyle/>
        <a:p>
          <a:r>
            <a:rPr lang="en-US" sz="1400"/>
            <a:t>C16</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solidFill>
          <a:srgbClr val="92D050"/>
        </a:solidFill>
        <a:ln>
          <a:noFill/>
        </a:ln>
      </dgm:spPr>
      <dgm:t>
        <a:bodyPr/>
        <a:lstStyle/>
        <a:p>
          <a:r>
            <a:rPr lang="en-US" sz="1800" dirty="0"/>
            <a:t>S1: LMBH</a:t>
          </a:r>
          <a:r>
            <a:rPr lang="en-US" sz="1800" b="1" dirty="0"/>
            <a:t>B</a:t>
          </a:r>
          <a:r>
            <a:rPr lang="en-US" sz="1800" dirty="0"/>
            <a:t>002</a:t>
          </a:r>
          <a:br>
            <a:rPr lang="en-US" sz="1800" dirty="0"/>
          </a:br>
          <a:r>
            <a:rPr lang="en-US" sz="1800" dirty="0"/>
            <a:t>2019-08-22</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solidFill>
          <a:srgbClr val="92D050"/>
        </a:solidFill>
        <a:ln>
          <a:noFill/>
        </a:ln>
      </dgm:spPr>
      <dgm:t>
        <a:bodyPr/>
        <a:lstStyle/>
        <a:p>
          <a:r>
            <a:rPr lang="en-US" sz="1800"/>
            <a:t>CC02</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solidFill>
          <a:srgbClr val="92D050"/>
        </a:solidFill>
        <a:ln>
          <a:noFill/>
        </a:ln>
      </dgm:spPr>
      <dgm:t>
        <a:bodyPr/>
        <a:lstStyle/>
        <a:p>
          <a:r>
            <a:rPr lang="en-US" sz="1400"/>
            <a:t>C01</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solidFill>
          <a:srgbClr val="92D050"/>
        </a:solidFill>
        <a:ln>
          <a:noFill/>
        </a:ln>
      </dgm:spPr>
      <dgm:t>
        <a:bodyPr/>
        <a:lstStyle/>
        <a:p>
          <a:r>
            <a:rPr lang="en-US" sz="1400"/>
            <a:t>C05</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solidFill>
          <a:srgbClr val="92D050"/>
        </a:solidFill>
        <a:ln>
          <a:noFill/>
        </a:ln>
      </dgm:spPr>
      <dgm:t>
        <a:bodyPr/>
        <a:lstStyle/>
        <a:p>
          <a:r>
            <a:rPr lang="en-US" sz="1800"/>
            <a:t>CC03</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solidFill>
          <a:srgbClr val="92D050"/>
        </a:solidFill>
        <a:ln>
          <a:noFill/>
        </a:ln>
      </dgm:spPr>
      <dgm:t>
        <a:bodyPr/>
        <a:lstStyle/>
        <a:p>
          <a:r>
            <a:rPr lang="en-US" sz="1400"/>
            <a:t>C06</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solidFill>
          <a:srgbClr val="92D050"/>
        </a:solidFill>
        <a:ln>
          <a:noFill/>
        </a:ln>
      </dgm:spPr>
      <dgm:t>
        <a:bodyPr/>
        <a:lstStyle/>
        <a:p>
          <a:r>
            <a:rPr lang="en-US" sz="1400"/>
            <a:t>C07</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a:noFill/>
  </dgm:bg>
  <dgm:whole>
    <a:ln>
      <a:noFill/>
    </a:ln>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ln>
          <a:noFill/>
        </a:ln>
      </dgm:spPr>
      <dgm:t>
        <a:bodyPr/>
        <a:lstStyle/>
        <a:p>
          <a:r>
            <a:rPr lang="en-US" sz="1800" dirty="0"/>
            <a:t>S4: LMBH</a:t>
          </a:r>
          <a:r>
            <a:rPr lang="en-US" sz="1800" b="1" dirty="0"/>
            <a:t>B</a:t>
          </a:r>
          <a:r>
            <a:rPr lang="en-US" sz="1800" dirty="0"/>
            <a:t>00</a:t>
          </a:r>
          <a:r>
            <a:rPr lang="en-US" sz="1800" dirty="0">
              <a:solidFill>
                <a:srgbClr val="FF0000"/>
              </a:solidFill>
            </a:rPr>
            <a:t>3</a:t>
          </a:r>
          <a:br>
            <a:rPr lang="en-US" sz="1800" dirty="0"/>
          </a:br>
          <a:r>
            <a:rPr lang="en-US" sz="1800" dirty="0"/>
            <a:t>2020-04-15</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ln>
          <a:noFill/>
        </a:ln>
      </dgm:spPr>
      <dgm:t>
        <a:bodyPr/>
        <a:lstStyle/>
        <a:p>
          <a:r>
            <a:rPr lang="en-US" sz="1800"/>
            <a:t>CC08</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ln>
          <a:noFill/>
        </a:ln>
      </dgm:spPr>
      <dgm:t>
        <a:bodyPr/>
        <a:lstStyle/>
        <a:p>
          <a:r>
            <a:rPr lang="en-US" sz="1400"/>
            <a:t>C17</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ln>
          <a:noFill/>
        </a:ln>
      </dgm:spPr>
      <dgm:t>
        <a:bodyPr/>
        <a:lstStyle/>
        <a:p>
          <a:r>
            <a:rPr lang="en-US" sz="1400" dirty="0"/>
            <a:t>C19</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ln>
          <a:noFill/>
        </a:ln>
      </dgm:spPr>
      <dgm:t>
        <a:bodyPr/>
        <a:lstStyle/>
        <a:p>
          <a:r>
            <a:rPr lang="en-US" sz="1800"/>
            <a:t>CC09</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ln>
          <a:noFill/>
        </a:ln>
      </dgm:spPr>
      <dgm:t>
        <a:bodyPr/>
        <a:lstStyle/>
        <a:p>
          <a:r>
            <a:rPr lang="en-US" sz="1400" dirty="0"/>
            <a:t>C20</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ln>
          <a:noFill/>
        </a:ln>
      </dgm:spPr>
      <dgm:t>
        <a:bodyPr/>
        <a:lstStyle/>
        <a:p>
          <a:r>
            <a:rPr lang="en-US" sz="1400" dirty="0"/>
            <a:t>C21</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custLinFactY="-51200" custLinFactNeighborX="56753" custLinFactNeighborY="-100000">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ln>
          <a:noFill/>
        </a:ln>
      </dgm:spPr>
      <dgm:t>
        <a:bodyPr/>
        <a:lstStyle/>
        <a:p>
          <a:r>
            <a:rPr lang="en-US" sz="1800" dirty="0"/>
            <a:t>S5: LMBH</a:t>
          </a:r>
          <a:r>
            <a:rPr lang="en-US" sz="1800" b="1" dirty="0"/>
            <a:t>B</a:t>
          </a:r>
          <a:r>
            <a:rPr lang="en-US" sz="1800" dirty="0"/>
            <a:t>00</a:t>
          </a:r>
          <a:r>
            <a:rPr lang="en-US" sz="1800" dirty="0">
              <a:solidFill>
                <a:srgbClr val="FF0000"/>
              </a:solidFill>
            </a:rPr>
            <a:t>4</a:t>
          </a:r>
          <a:br>
            <a:rPr lang="en-US" sz="1800" dirty="0"/>
          </a:br>
          <a:r>
            <a:rPr lang="en-US" sz="1800" dirty="0"/>
            <a:t>2020-07-20</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ln>
          <a:noFill/>
        </a:ln>
      </dgm:spPr>
      <dgm:t>
        <a:bodyPr/>
        <a:lstStyle/>
        <a:p>
          <a:r>
            <a:rPr lang="en-US" sz="1800"/>
            <a:t>CC10</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ln>
          <a:noFill/>
        </a:ln>
      </dgm:spPr>
      <dgm:t>
        <a:bodyPr/>
        <a:lstStyle/>
        <a:p>
          <a:r>
            <a:rPr lang="en-US" sz="1400" dirty="0"/>
            <a:t>C22</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ln>
          <a:noFill/>
        </a:ln>
      </dgm:spPr>
      <dgm:t>
        <a:bodyPr/>
        <a:lstStyle/>
        <a:p>
          <a:r>
            <a:rPr lang="en-US" sz="1400" dirty="0"/>
            <a:t>C23</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ln>
          <a:noFill/>
        </a:ln>
      </dgm:spPr>
      <dgm:t>
        <a:bodyPr/>
        <a:lstStyle/>
        <a:p>
          <a:r>
            <a:rPr lang="en-US" sz="1800"/>
            <a:t>CC11</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ln>
          <a:noFill/>
        </a:ln>
      </dgm:spPr>
      <dgm:t>
        <a:bodyPr/>
        <a:lstStyle/>
        <a:p>
          <a:r>
            <a:rPr lang="en-US" sz="1400" dirty="0"/>
            <a:t>C24</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ln>
          <a:noFill/>
        </a:ln>
      </dgm:spPr>
      <dgm:t>
        <a:bodyPr/>
        <a:lstStyle/>
        <a:p>
          <a:r>
            <a:rPr lang="en-US" sz="1400" dirty="0"/>
            <a:t>C25</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ln>
          <a:noFill/>
        </a:ln>
      </dgm:spPr>
      <dgm:t>
        <a:bodyPr/>
        <a:lstStyle/>
        <a:p>
          <a:r>
            <a:rPr lang="en-US" sz="1800" dirty="0"/>
            <a:t>S6: LMBH</a:t>
          </a:r>
          <a:r>
            <a:rPr lang="en-US" sz="1800" b="1" dirty="0"/>
            <a:t>A</a:t>
          </a:r>
          <a:r>
            <a:rPr lang="en-US" sz="1800" dirty="0"/>
            <a:t>00</a:t>
          </a:r>
          <a:r>
            <a:rPr lang="en-US" sz="1800" dirty="0">
              <a:solidFill>
                <a:srgbClr val="FF0000"/>
              </a:solidFill>
            </a:rPr>
            <a:t>3</a:t>
          </a:r>
          <a:br>
            <a:rPr lang="en-US" sz="1800" dirty="0"/>
          </a:br>
          <a:r>
            <a:rPr lang="en-US" sz="1800" dirty="0"/>
            <a:t>2020-09-28</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ln>
          <a:noFill/>
        </a:ln>
      </dgm:spPr>
      <dgm:t>
        <a:bodyPr/>
        <a:lstStyle/>
        <a:p>
          <a:r>
            <a:rPr lang="en-US" sz="1800"/>
            <a:t>CC12</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ln>
          <a:noFill/>
        </a:ln>
      </dgm:spPr>
      <dgm:t>
        <a:bodyPr/>
        <a:lstStyle/>
        <a:p>
          <a:r>
            <a:rPr lang="en-US" sz="1400" dirty="0"/>
            <a:t>C26</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ln>
          <a:noFill/>
        </a:ln>
      </dgm:spPr>
      <dgm:t>
        <a:bodyPr/>
        <a:lstStyle/>
        <a:p>
          <a:r>
            <a:rPr lang="en-US" sz="1400" dirty="0"/>
            <a:t>C27</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ln>
          <a:noFill/>
        </a:ln>
      </dgm:spPr>
      <dgm:t>
        <a:bodyPr/>
        <a:lstStyle/>
        <a:p>
          <a:r>
            <a:rPr lang="en-US" sz="1800" dirty="0">
              <a:solidFill>
                <a:schemeClr val="tx1"/>
              </a:solidFill>
            </a:rPr>
            <a:t>CC13</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ln>
          <a:noFill/>
        </a:ln>
      </dgm:spPr>
      <dgm:t>
        <a:bodyPr/>
        <a:lstStyle/>
        <a:p>
          <a:r>
            <a:rPr lang="en-US" sz="1400" dirty="0"/>
            <a:t>C28</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ln>
          <a:noFill/>
        </a:ln>
      </dgm:spPr>
      <dgm:t>
        <a:bodyPr/>
        <a:lstStyle/>
        <a:p>
          <a:r>
            <a:rPr lang="en-US" sz="1400" dirty="0"/>
            <a:t>C29</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custLinFactNeighborX="22619" custLinFactNeighborY="2006">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solidFill>
          <a:srgbClr val="92D050"/>
        </a:solidFill>
        <a:ln>
          <a:noFill/>
        </a:ln>
      </dgm:spPr>
      <dgm:t>
        <a:bodyPr/>
        <a:lstStyle/>
        <a:p>
          <a:r>
            <a:rPr lang="en-US" sz="1800" dirty="0"/>
            <a:t>S2: LMBH</a:t>
          </a:r>
          <a:r>
            <a:rPr lang="en-US" sz="1800" b="1" dirty="0"/>
            <a:t>A</a:t>
          </a:r>
          <a:r>
            <a:rPr lang="en-US" sz="1800" dirty="0"/>
            <a:t>00</a:t>
          </a:r>
          <a:r>
            <a:rPr lang="en-US" sz="1800" dirty="0">
              <a:solidFill>
                <a:srgbClr val="FF0000"/>
              </a:solidFill>
            </a:rPr>
            <a:t>1</a:t>
          </a:r>
          <a:br>
            <a:rPr lang="en-US" sz="1800" dirty="0"/>
          </a:br>
          <a:r>
            <a:rPr lang="en-US" sz="1800" dirty="0"/>
            <a:t>2019-12-16</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solidFill>
          <a:srgbClr val="92D050"/>
        </a:solidFill>
        <a:ln>
          <a:noFill/>
        </a:ln>
      </dgm:spPr>
      <dgm:t>
        <a:bodyPr/>
        <a:lstStyle/>
        <a:p>
          <a:r>
            <a:rPr lang="en-US" sz="1800"/>
            <a:t>CC04</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solidFill>
          <a:srgbClr val="92D050"/>
        </a:solidFill>
        <a:ln>
          <a:noFill/>
        </a:ln>
      </dgm:spPr>
      <dgm:t>
        <a:bodyPr/>
        <a:lstStyle/>
        <a:p>
          <a:r>
            <a:rPr lang="en-US" sz="1400"/>
            <a:t>C08</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solidFill>
          <a:srgbClr val="92D050"/>
        </a:solidFill>
        <a:ln>
          <a:noFill/>
        </a:ln>
      </dgm:spPr>
      <dgm:t>
        <a:bodyPr/>
        <a:lstStyle/>
        <a:p>
          <a:r>
            <a:rPr lang="en-US" sz="1400"/>
            <a:t>C09</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solidFill>
          <a:srgbClr val="92D050"/>
        </a:solidFill>
        <a:ln>
          <a:noFill/>
        </a:ln>
      </dgm:spPr>
      <dgm:t>
        <a:bodyPr/>
        <a:lstStyle/>
        <a:p>
          <a:r>
            <a:rPr lang="en-US" sz="1800" dirty="0">
              <a:solidFill>
                <a:schemeClr val="bg1"/>
              </a:solidFill>
            </a:rPr>
            <a:t>CC05</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solidFill>
          <a:srgbClr val="92D050"/>
        </a:solidFill>
        <a:ln>
          <a:noFill/>
        </a:ln>
      </dgm:spPr>
      <dgm:t>
        <a:bodyPr/>
        <a:lstStyle/>
        <a:p>
          <a:r>
            <a:rPr lang="en-US" sz="1400" b="0" dirty="0">
              <a:solidFill>
                <a:schemeClr val="bg1"/>
              </a:solidFill>
            </a:rPr>
            <a:t>C12</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solidFill>
          <a:srgbClr val="92D050"/>
        </a:solidFill>
        <a:ln>
          <a:noFill/>
        </a:ln>
      </dgm:spPr>
      <dgm:t>
        <a:bodyPr/>
        <a:lstStyle/>
        <a:p>
          <a:r>
            <a:rPr lang="en-US" sz="1400" dirty="0">
              <a:solidFill>
                <a:schemeClr val="bg1"/>
              </a:solidFill>
            </a:rPr>
            <a:t>C13</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32"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solidFill>
          <a:schemeClr val="bg1"/>
        </a:solidFill>
        <a:ln>
          <a:noFill/>
        </a:ln>
      </dgm:spPr>
      <dgm:t>
        <a:bodyPr/>
        <a:lstStyle/>
        <a:p>
          <a:r>
            <a:rPr lang="en-US" sz="1800" dirty="0"/>
            <a:t>S6: LMBH</a:t>
          </a:r>
          <a:r>
            <a:rPr lang="en-US" sz="1800" b="1" dirty="0"/>
            <a:t>A</a:t>
          </a:r>
          <a:r>
            <a:rPr lang="en-US" sz="1800" dirty="0"/>
            <a:t>00</a:t>
          </a:r>
          <a:r>
            <a:rPr lang="en-US" sz="1800" dirty="0">
              <a:solidFill>
                <a:schemeClr val="bg1"/>
              </a:solidFill>
            </a:rPr>
            <a:t>3</a:t>
          </a:r>
          <a:br>
            <a:rPr lang="en-US" sz="1800" dirty="0"/>
          </a:br>
          <a:r>
            <a:rPr lang="en-US" sz="1800" dirty="0"/>
            <a:t>2020-09-28</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B8D4118E-54E3-7C43-A68D-3011869D8855}">
      <dgm:prSet phldrT="[Text]" custT="1"/>
      <dgm:spPr>
        <a:ln>
          <a:noFill/>
        </a:ln>
      </dgm:spPr>
      <dgm:t>
        <a:bodyPr/>
        <a:lstStyle/>
        <a:p>
          <a:r>
            <a:rPr lang="en-US" sz="1800" dirty="0">
              <a:solidFill>
                <a:schemeClr val="tx1"/>
              </a:solidFill>
            </a:rPr>
            <a:t>CC14</a:t>
          </a:r>
        </a:p>
      </dgm:t>
    </dgm:pt>
    <dgm:pt modelId="{C4A86B5B-F785-4745-9A59-1D35C202820B}" type="parTrans" cxnId="{4FB61285-D0BB-D84A-89AE-6863267D4527}">
      <dgm:prSet/>
      <dgm:spPr/>
      <dgm:t>
        <a:bodyPr/>
        <a:lstStyle/>
        <a:p>
          <a:endParaRPr lang="en-US" sz="1050"/>
        </a:p>
      </dgm:t>
    </dgm:pt>
    <dgm:pt modelId="{46AD0798-9200-C549-91E8-38949A013183}" type="sibTrans" cxnId="{4FB61285-D0BB-D84A-89AE-6863267D4527}">
      <dgm:prSet/>
      <dgm:spPr/>
      <dgm:t>
        <a:bodyPr/>
        <a:lstStyle/>
        <a:p>
          <a:endParaRPr lang="en-US" sz="1050"/>
        </a:p>
      </dgm:t>
    </dgm:pt>
    <dgm:pt modelId="{739E0FF9-DC58-1242-9682-85A3F6FA6922}">
      <dgm:prSet phldrT="[Text]" custT="1"/>
      <dgm:spPr>
        <a:ln>
          <a:noFill/>
        </a:ln>
      </dgm:spPr>
      <dgm:t>
        <a:bodyPr/>
        <a:lstStyle/>
        <a:p>
          <a:r>
            <a:rPr lang="en-US" sz="1400" dirty="0">
              <a:solidFill>
                <a:schemeClr val="tx1"/>
              </a:solidFill>
            </a:rPr>
            <a:t>C31</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ln>
          <a:noFill/>
        </a:ln>
      </dgm:spPr>
      <dgm:t>
        <a:bodyPr/>
        <a:lstStyle/>
        <a:p>
          <a:r>
            <a:rPr lang="en-US" sz="1400" dirty="0">
              <a:solidFill>
                <a:schemeClr val="tx1"/>
              </a:solidFill>
            </a:rPr>
            <a:t>C32</a:t>
          </a: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ln>
          <a:noFill/>
        </a:ln>
      </dgm:spPr>
      <dgm:t>
        <a:bodyPr/>
        <a:lstStyle/>
        <a:p>
          <a:r>
            <a:rPr lang="en-US" sz="1800" dirty="0">
              <a:solidFill>
                <a:schemeClr val="tx1"/>
              </a:solidFill>
            </a:rPr>
            <a:t>CC15</a:t>
          </a: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ln>
          <a:noFill/>
        </a:ln>
      </dgm:spPr>
      <dgm:t>
        <a:bodyPr/>
        <a:lstStyle/>
        <a:p>
          <a:r>
            <a:rPr lang="en-US" sz="1400" dirty="0">
              <a:solidFill>
                <a:schemeClr val="tx1"/>
              </a:solidFill>
            </a:rPr>
            <a:t>C33</a:t>
          </a: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ln>
          <a:noFill/>
        </a:ln>
      </dgm:spPr>
      <dgm:t>
        <a:bodyPr/>
        <a:lstStyle/>
        <a:p>
          <a:r>
            <a:rPr lang="en-US" sz="1400" dirty="0">
              <a:solidFill>
                <a:schemeClr val="tx1"/>
              </a:solidFill>
            </a:rPr>
            <a:t>C34</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custLinFactNeighborX="22619" custLinFactNeighborY="2006">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dgm:whole/>
  <dgm:extLst>
    <a:ext uri="http://schemas.microsoft.com/office/drawing/2008/diagram">
      <dsp:dataModelExt xmlns:dsp="http://schemas.microsoft.com/office/drawing/2008/diagram" relId="rId3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E135EB0-76E6-FE4E-AA72-C8B0590A6ECF}"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en-US"/>
        </a:p>
      </dgm:t>
    </dgm:pt>
    <dgm:pt modelId="{67297707-8E01-674D-801E-A6ED4F72A1AD}">
      <dgm:prSet phldrT="[Text]" custT="1"/>
      <dgm:spPr>
        <a:solidFill>
          <a:schemeClr val="bg1"/>
        </a:solidFill>
        <a:ln>
          <a:noFill/>
        </a:ln>
      </dgm:spPr>
      <dgm:t>
        <a:bodyPr/>
        <a:lstStyle/>
        <a:p>
          <a:r>
            <a:rPr lang="en-US" sz="1800" dirty="0"/>
            <a:t>S6: LMBH</a:t>
          </a:r>
          <a:r>
            <a:rPr lang="en-US" sz="1800" b="1" dirty="0"/>
            <a:t>A</a:t>
          </a:r>
          <a:r>
            <a:rPr lang="en-US" sz="1800" dirty="0"/>
            <a:t>00</a:t>
          </a:r>
          <a:r>
            <a:rPr lang="en-US" sz="1800" dirty="0">
              <a:solidFill>
                <a:schemeClr val="bg1"/>
              </a:solidFill>
            </a:rPr>
            <a:t>3</a:t>
          </a:r>
          <a:br>
            <a:rPr lang="en-US" sz="1800" dirty="0"/>
          </a:br>
          <a:r>
            <a:rPr lang="en-US" sz="1800" dirty="0"/>
            <a:t>2020-09-28</a:t>
          </a:r>
        </a:p>
      </dgm:t>
    </dgm:pt>
    <dgm:pt modelId="{D893FFBD-56C6-BA40-8EF2-4CF31F5F6A70}" type="parTrans" cxnId="{1872990C-F8CD-C040-B6C8-AAB7B2957915}">
      <dgm:prSet/>
      <dgm:spPr/>
      <dgm:t>
        <a:bodyPr/>
        <a:lstStyle/>
        <a:p>
          <a:endParaRPr lang="en-US" sz="1050"/>
        </a:p>
      </dgm:t>
    </dgm:pt>
    <dgm:pt modelId="{5166AAD9-BA55-4C4E-9EC8-DB8F6335BC0B}" type="sibTrans" cxnId="{1872990C-F8CD-C040-B6C8-AAB7B2957915}">
      <dgm:prSet/>
      <dgm:spPr/>
      <dgm:t>
        <a:bodyPr/>
        <a:lstStyle/>
        <a:p>
          <a:endParaRPr lang="en-US" sz="1050"/>
        </a:p>
      </dgm:t>
    </dgm:pt>
    <dgm:pt modelId="{739E0FF9-DC58-1242-9682-85A3F6FA6922}">
      <dgm:prSet phldrT="[Text]" custT="1"/>
      <dgm:spPr>
        <a:ln>
          <a:noFill/>
        </a:ln>
      </dgm:spPr>
      <dgm:t>
        <a:bodyPr/>
        <a:lstStyle/>
        <a:p>
          <a:r>
            <a:rPr lang="en-US" sz="1400" dirty="0"/>
            <a:t>C30</a:t>
          </a:r>
        </a:p>
      </dgm:t>
    </dgm:pt>
    <dgm:pt modelId="{84CCFBDA-4516-9C4F-9EA2-BF2E50DCCA39}" type="parTrans" cxnId="{3089C84C-87A3-7349-931D-A68AF17E55A0}">
      <dgm:prSet/>
      <dgm:spPr/>
      <dgm:t>
        <a:bodyPr/>
        <a:lstStyle/>
        <a:p>
          <a:endParaRPr lang="en-US" sz="1050"/>
        </a:p>
      </dgm:t>
    </dgm:pt>
    <dgm:pt modelId="{A8992DE3-A5B2-0E42-968D-487C9AD6D8B4}" type="sibTrans" cxnId="{3089C84C-87A3-7349-931D-A68AF17E55A0}">
      <dgm:prSet/>
      <dgm:spPr/>
      <dgm:t>
        <a:bodyPr/>
        <a:lstStyle/>
        <a:p>
          <a:endParaRPr lang="en-US" sz="1050"/>
        </a:p>
      </dgm:t>
    </dgm:pt>
    <dgm:pt modelId="{97588FC0-5A90-F442-88FF-A09EFF10BC32}">
      <dgm:prSet phldrT="[Text]" custT="1"/>
      <dgm:spPr>
        <a:noFill/>
        <a:ln>
          <a:noFill/>
        </a:ln>
      </dgm:spPr>
      <dgm:t>
        <a:bodyPr/>
        <a:lstStyle/>
        <a:p>
          <a:endParaRPr lang="en-US" sz="1400" dirty="0">
            <a:solidFill>
              <a:schemeClr val="tx1"/>
            </a:solidFill>
          </a:endParaRPr>
        </a:p>
      </dgm:t>
    </dgm:pt>
    <dgm:pt modelId="{3F2C728E-40D1-0943-B899-43D575445F46}" type="parTrans" cxnId="{AB88B3AC-DE3E-F64B-8774-6683D67B1B05}">
      <dgm:prSet/>
      <dgm:spPr/>
      <dgm:t>
        <a:bodyPr/>
        <a:lstStyle/>
        <a:p>
          <a:endParaRPr lang="en-US" sz="1050"/>
        </a:p>
      </dgm:t>
    </dgm:pt>
    <dgm:pt modelId="{20F32B33-CD5F-6F4A-A538-949D23F20AD9}" type="sibTrans" cxnId="{AB88B3AC-DE3E-F64B-8774-6683D67B1B05}">
      <dgm:prSet/>
      <dgm:spPr/>
      <dgm:t>
        <a:bodyPr/>
        <a:lstStyle/>
        <a:p>
          <a:endParaRPr lang="en-US" sz="1050"/>
        </a:p>
      </dgm:t>
    </dgm:pt>
    <dgm:pt modelId="{57DA3436-E8FC-104D-A46C-E73A95C4E012}">
      <dgm:prSet phldrT="[Text]" custT="1"/>
      <dgm:spPr>
        <a:noFill/>
        <a:ln>
          <a:noFill/>
        </a:ln>
      </dgm:spPr>
      <dgm:t>
        <a:bodyPr/>
        <a:lstStyle/>
        <a:p>
          <a:endParaRPr lang="en-US" sz="1800" dirty="0">
            <a:solidFill>
              <a:schemeClr val="tx1"/>
            </a:solidFill>
          </a:endParaRPr>
        </a:p>
      </dgm:t>
    </dgm:pt>
    <dgm:pt modelId="{6768EA7F-0B85-BC4F-B101-7C2317011A18}" type="parTrans" cxnId="{F01D05A8-1B24-6847-8EB4-48CCFC97C0BA}">
      <dgm:prSet/>
      <dgm:spPr/>
      <dgm:t>
        <a:bodyPr/>
        <a:lstStyle/>
        <a:p>
          <a:endParaRPr lang="en-US" sz="1050"/>
        </a:p>
      </dgm:t>
    </dgm:pt>
    <dgm:pt modelId="{88F94B2F-DC92-1B44-8C5B-AA58CE1E6C95}" type="sibTrans" cxnId="{F01D05A8-1B24-6847-8EB4-48CCFC97C0BA}">
      <dgm:prSet/>
      <dgm:spPr/>
      <dgm:t>
        <a:bodyPr/>
        <a:lstStyle/>
        <a:p>
          <a:endParaRPr lang="en-US" sz="1050"/>
        </a:p>
      </dgm:t>
    </dgm:pt>
    <dgm:pt modelId="{8D4ED249-E001-764A-82A9-AEC0EEB784C5}">
      <dgm:prSet phldrT="[Text]" custT="1"/>
      <dgm:spPr>
        <a:noFill/>
        <a:ln>
          <a:noFill/>
        </a:ln>
      </dgm:spPr>
      <dgm:t>
        <a:bodyPr/>
        <a:lstStyle/>
        <a:p>
          <a:endParaRPr lang="en-US" sz="1400" dirty="0">
            <a:solidFill>
              <a:schemeClr val="tx1"/>
            </a:solidFill>
          </a:endParaRPr>
        </a:p>
      </dgm:t>
    </dgm:pt>
    <dgm:pt modelId="{4B837633-0D2A-CC40-9CE2-1D8FBDDE2DE5}" type="parTrans" cxnId="{99F5C94B-01F3-6249-805E-3BCF397B63C8}">
      <dgm:prSet/>
      <dgm:spPr/>
      <dgm:t>
        <a:bodyPr/>
        <a:lstStyle/>
        <a:p>
          <a:endParaRPr lang="en-US" sz="1050"/>
        </a:p>
      </dgm:t>
    </dgm:pt>
    <dgm:pt modelId="{E2161D56-9C39-B646-8620-3EE98327B99C}" type="sibTrans" cxnId="{99F5C94B-01F3-6249-805E-3BCF397B63C8}">
      <dgm:prSet/>
      <dgm:spPr/>
      <dgm:t>
        <a:bodyPr/>
        <a:lstStyle/>
        <a:p>
          <a:endParaRPr lang="en-US" sz="1050"/>
        </a:p>
      </dgm:t>
    </dgm:pt>
    <dgm:pt modelId="{EB419DCD-680D-E343-B6CF-57C721E38254}">
      <dgm:prSet phldrT="[Text]" custT="1"/>
      <dgm:spPr>
        <a:solidFill>
          <a:schemeClr val="accent1"/>
        </a:solidFill>
        <a:ln>
          <a:noFill/>
        </a:ln>
      </dgm:spPr>
      <dgm:t>
        <a:bodyPr/>
        <a:lstStyle/>
        <a:p>
          <a:r>
            <a:rPr lang="en-US" sz="1400" dirty="0">
              <a:solidFill>
                <a:schemeClr val="tx1"/>
              </a:solidFill>
            </a:rPr>
            <a:t>C35</a:t>
          </a:r>
        </a:p>
      </dgm:t>
    </dgm:pt>
    <dgm:pt modelId="{25650209-BA9E-4B4E-808D-11C7334C6E12}" type="parTrans" cxnId="{4933B988-109D-2242-BEC0-A31ADCDA9224}">
      <dgm:prSet/>
      <dgm:spPr/>
      <dgm:t>
        <a:bodyPr/>
        <a:lstStyle/>
        <a:p>
          <a:endParaRPr lang="en-US" sz="1050"/>
        </a:p>
      </dgm:t>
    </dgm:pt>
    <dgm:pt modelId="{80AEBCB3-5602-4546-A3B3-A6E557EEE6A4}" type="sibTrans" cxnId="{4933B988-109D-2242-BEC0-A31ADCDA9224}">
      <dgm:prSet/>
      <dgm:spPr/>
      <dgm:t>
        <a:bodyPr/>
        <a:lstStyle/>
        <a:p>
          <a:endParaRPr lang="en-US" sz="1050"/>
        </a:p>
      </dgm:t>
    </dgm:pt>
    <dgm:pt modelId="{B8D4118E-54E3-7C43-A68D-3011869D8855}">
      <dgm:prSet phldrT="[Text]" custT="1"/>
      <dgm:spPr>
        <a:noFill/>
        <a:ln>
          <a:noFill/>
        </a:ln>
      </dgm:spPr>
      <dgm:t>
        <a:bodyPr/>
        <a:lstStyle/>
        <a:p>
          <a:endParaRPr lang="en-US" sz="1800" dirty="0">
            <a:solidFill>
              <a:schemeClr val="tx1"/>
            </a:solidFill>
          </a:endParaRPr>
        </a:p>
      </dgm:t>
    </dgm:pt>
    <dgm:pt modelId="{46AD0798-9200-C549-91E8-38949A013183}" type="sibTrans" cxnId="{4FB61285-D0BB-D84A-89AE-6863267D4527}">
      <dgm:prSet/>
      <dgm:spPr/>
      <dgm:t>
        <a:bodyPr/>
        <a:lstStyle/>
        <a:p>
          <a:endParaRPr lang="en-US" sz="1050"/>
        </a:p>
      </dgm:t>
    </dgm:pt>
    <dgm:pt modelId="{C4A86B5B-F785-4745-9A59-1D35C202820B}" type="parTrans" cxnId="{4FB61285-D0BB-D84A-89AE-6863267D4527}">
      <dgm:prSet/>
      <dgm:spPr/>
      <dgm:t>
        <a:bodyPr/>
        <a:lstStyle/>
        <a:p>
          <a:endParaRPr lang="en-US" sz="1050"/>
        </a:p>
      </dgm:t>
    </dgm:pt>
    <dgm:pt modelId="{9AB3EE76-A750-8040-ABAD-2AA4B4517527}" type="pres">
      <dgm:prSet presAssocID="{6E135EB0-76E6-FE4E-AA72-C8B0590A6ECF}" presName="Name0" presStyleCnt="0">
        <dgm:presLayoutVars>
          <dgm:chPref val="1"/>
          <dgm:dir/>
          <dgm:animOne val="branch"/>
          <dgm:animLvl val="lvl"/>
          <dgm:resizeHandles/>
        </dgm:presLayoutVars>
      </dgm:prSet>
      <dgm:spPr/>
    </dgm:pt>
    <dgm:pt modelId="{16EA2444-DC58-8D41-8A7B-09B9CF1FFBAD}" type="pres">
      <dgm:prSet presAssocID="{67297707-8E01-674D-801E-A6ED4F72A1AD}" presName="vertOne" presStyleCnt="0"/>
      <dgm:spPr/>
    </dgm:pt>
    <dgm:pt modelId="{0155B64C-D83F-684D-87AE-546A4982497C}" type="pres">
      <dgm:prSet presAssocID="{67297707-8E01-674D-801E-A6ED4F72A1AD}" presName="txOne" presStyleLbl="node0" presStyleIdx="0" presStyleCnt="1" custLinFactNeighborX="22619" custLinFactNeighborY="2006">
        <dgm:presLayoutVars>
          <dgm:chPref val="3"/>
        </dgm:presLayoutVars>
      </dgm:prSet>
      <dgm:spPr/>
    </dgm:pt>
    <dgm:pt modelId="{A35D20E3-4B2D-5C45-BA58-AABFDB23C4F9}" type="pres">
      <dgm:prSet presAssocID="{67297707-8E01-674D-801E-A6ED4F72A1AD}" presName="parTransOne" presStyleCnt="0"/>
      <dgm:spPr/>
    </dgm:pt>
    <dgm:pt modelId="{72ECD84D-754E-AE45-A5ED-058DC975B15D}" type="pres">
      <dgm:prSet presAssocID="{67297707-8E01-674D-801E-A6ED4F72A1AD}" presName="horzOne" presStyleCnt="0"/>
      <dgm:spPr/>
    </dgm:pt>
    <dgm:pt modelId="{826F0038-C19E-4C4F-8767-D83E6FBB1371}" type="pres">
      <dgm:prSet presAssocID="{B8D4118E-54E3-7C43-A68D-3011869D8855}" presName="vertTwo" presStyleCnt="0"/>
      <dgm:spPr/>
    </dgm:pt>
    <dgm:pt modelId="{D861C4AF-9A80-6F4F-81B0-4FE37D84D4AC}" type="pres">
      <dgm:prSet presAssocID="{B8D4118E-54E3-7C43-A68D-3011869D8855}" presName="txTwo" presStyleLbl="node2" presStyleIdx="0" presStyleCnt="2">
        <dgm:presLayoutVars>
          <dgm:chPref val="3"/>
        </dgm:presLayoutVars>
      </dgm:prSet>
      <dgm:spPr/>
    </dgm:pt>
    <dgm:pt modelId="{CED3AB04-C14B-C843-8D2D-52B72C6AB86F}" type="pres">
      <dgm:prSet presAssocID="{B8D4118E-54E3-7C43-A68D-3011869D8855}" presName="parTransTwo" presStyleCnt="0"/>
      <dgm:spPr/>
    </dgm:pt>
    <dgm:pt modelId="{8EE3FB67-5447-6246-961C-D704AEFF1D4B}" type="pres">
      <dgm:prSet presAssocID="{B8D4118E-54E3-7C43-A68D-3011869D8855}" presName="horzTwo" presStyleCnt="0"/>
      <dgm:spPr/>
    </dgm:pt>
    <dgm:pt modelId="{97FE6747-D54B-4C4E-B55D-BD5FBBB83651}" type="pres">
      <dgm:prSet presAssocID="{739E0FF9-DC58-1242-9682-85A3F6FA6922}" presName="vertThree" presStyleCnt="0"/>
      <dgm:spPr/>
    </dgm:pt>
    <dgm:pt modelId="{6A67BCBF-F3A3-D14E-B0C8-2CD1003EF49D}" type="pres">
      <dgm:prSet presAssocID="{739E0FF9-DC58-1242-9682-85A3F6FA6922}" presName="txThree" presStyleLbl="node3" presStyleIdx="0" presStyleCnt="4">
        <dgm:presLayoutVars>
          <dgm:chPref val="3"/>
        </dgm:presLayoutVars>
      </dgm:prSet>
      <dgm:spPr/>
    </dgm:pt>
    <dgm:pt modelId="{DDFF8298-252E-C24F-8EA7-899E290E3F22}" type="pres">
      <dgm:prSet presAssocID="{739E0FF9-DC58-1242-9682-85A3F6FA6922}" presName="horzThree" presStyleCnt="0"/>
      <dgm:spPr/>
    </dgm:pt>
    <dgm:pt modelId="{908367FE-0DFF-5445-9260-2BCB97D2E1FC}" type="pres">
      <dgm:prSet presAssocID="{A8992DE3-A5B2-0E42-968D-487C9AD6D8B4}" presName="sibSpaceThree" presStyleCnt="0"/>
      <dgm:spPr/>
    </dgm:pt>
    <dgm:pt modelId="{53E7A6DA-38C3-3C4B-AFA9-B4E857CFC1DF}" type="pres">
      <dgm:prSet presAssocID="{97588FC0-5A90-F442-88FF-A09EFF10BC32}" presName="vertThree" presStyleCnt="0"/>
      <dgm:spPr/>
    </dgm:pt>
    <dgm:pt modelId="{36036FB2-9188-2848-A975-37AF5DB1BD76}" type="pres">
      <dgm:prSet presAssocID="{97588FC0-5A90-F442-88FF-A09EFF10BC32}" presName="txThree" presStyleLbl="node3" presStyleIdx="1" presStyleCnt="4">
        <dgm:presLayoutVars>
          <dgm:chPref val="3"/>
        </dgm:presLayoutVars>
      </dgm:prSet>
      <dgm:spPr/>
    </dgm:pt>
    <dgm:pt modelId="{B1EC9990-910B-D04B-BC48-9A22C136B687}" type="pres">
      <dgm:prSet presAssocID="{97588FC0-5A90-F442-88FF-A09EFF10BC32}" presName="horzThree" presStyleCnt="0"/>
      <dgm:spPr/>
    </dgm:pt>
    <dgm:pt modelId="{826C2302-F4C4-C746-B683-61DFB12A5655}" type="pres">
      <dgm:prSet presAssocID="{46AD0798-9200-C549-91E8-38949A013183}" presName="sibSpaceTwo" presStyleCnt="0"/>
      <dgm:spPr/>
    </dgm:pt>
    <dgm:pt modelId="{F803396E-0B3E-CE45-B3C0-DFB8ABB9097E}" type="pres">
      <dgm:prSet presAssocID="{57DA3436-E8FC-104D-A46C-E73A95C4E012}" presName="vertTwo" presStyleCnt="0"/>
      <dgm:spPr/>
    </dgm:pt>
    <dgm:pt modelId="{89D4056F-39CF-F24C-90E2-99A9257E5AE2}" type="pres">
      <dgm:prSet presAssocID="{57DA3436-E8FC-104D-A46C-E73A95C4E012}" presName="txTwo" presStyleLbl="node2" presStyleIdx="1" presStyleCnt="2">
        <dgm:presLayoutVars>
          <dgm:chPref val="3"/>
        </dgm:presLayoutVars>
      </dgm:prSet>
      <dgm:spPr/>
    </dgm:pt>
    <dgm:pt modelId="{1ED5F4DE-A0B4-134D-9FD6-88F7F80FAEF9}" type="pres">
      <dgm:prSet presAssocID="{57DA3436-E8FC-104D-A46C-E73A95C4E012}" presName="parTransTwo" presStyleCnt="0"/>
      <dgm:spPr/>
    </dgm:pt>
    <dgm:pt modelId="{76A5E6F4-6F16-8C46-9C40-1DE571E62FEB}" type="pres">
      <dgm:prSet presAssocID="{57DA3436-E8FC-104D-A46C-E73A95C4E012}" presName="horzTwo" presStyleCnt="0"/>
      <dgm:spPr/>
    </dgm:pt>
    <dgm:pt modelId="{1D3FDD40-A015-2D41-8D45-0FAFCCD5535E}" type="pres">
      <dgm:prSet presAssocID="{8D4ED249-E001-764A-82A9-AEC0EEB784C5}" presName="vertThree" presStyleCnt="0"/>
      <dgm:spPr/>
    </dgm:pt>
    <dgm:pt modelId="{B9B45B46-B0A5-B64C-BDE1-394AF6DFA1D6}" type="pres">
      <dgm:prSet presAssocID="{8D4ED249-E001-764A-82A9-AEC0EEB784C5}" presName="txThree" presStyleLbl="node3" presStyleIdx="2" presStyleCnt="4">
        <dgm:presLayoutVars>
          <dgm:chPref val="3"/>
        </dgm:presLayoutVars>
      </dgm:prSet>
      <dgm:spPr/>
    </dgm:pt>
    <dgm:pt modelId="{0C7264B2-83BF-754A-ABED-94F1E4E0F4A3}" type="pres">
      <dgm:prSet presAssocID="{8D4ED249-E001-764A-82A9-AEC0EEB784C5}" presName="horzThree" presStyleCnt="0"/>
      <dgm:spPr/>
    </dgm:pt>
    <dgm:pt modelId="{7AE2CE0C-11FC-8D42-B52D-326E65B73D83}" type="pres">
      <dgm:prSet presAssocID="{E2161D56-9C39-B646-8620-3EE98327B99C}" presName="sibSpaceThree" presStyleCnt="0"/>
      <dgm:spPr/>
    </dgm:pt>
    <dgm:pt modelId="{D7922D9E-AAFC-E841-A275-9A46E7DE0E4B}" type="pres">
      <dgm:prSet presAssocID="{EB419DCD-680D-E343-B6CF-57C721E38254}" presName="vertThree" presStyleCnt="0"/>
      <dgm:spPr/>
    </dgm:pt>
    <dgm:pt modelId="{63748C23-B0D1-7E48-A02A-8CBB85060B04}" type="pres">
      <dgm:prSet presAssocID="{EB419DCD-680D-E343-B6CF-57C721E38254}" presName="txThree" presStyleLbl="node3" presStyleIdx="3" presStyleCnt="4">
        <dgm:presLayoutVars>
          <dgm:chPref val="3"/>
        </dgm:presLayoutVars>
      </dgm:prSet>
      <dgm:spPr/>
    </dgm:pt>
    <dgm:pt modelId="{A608BA8D-23CA-6848-B8CC-40A09F17D228}" type="pres">
      <dgm:prSet presAssocID="{EB419DCD-680D-E343-B6CF-57C721E38254}" presName="horzThree" presStyleCnt="0"/>
      <dgm:spPr/>
    </dgm:pt>
  </dgm:ptLst>
  <dgm:cxnLst>
    <dgm:cxn modelId="{1872990C-F8CD-C040-B6C8-AAB7B2957915}" srcId="{6E135EB0-76E6-FE4E-AA72-C8B0590A6ECF}" destId="{67297707-8E01-674D-801E-A6ED4F72A1AD}" srcOrd="0" destOrd="0" parTransId="{D893FFBD-56C6-BA40-8EF2-4CF31F5F6A70}" sibTransId="{5166AAD9-BA55-4C4E-9EC8-DB8F6335BC0B}"/>
    <dgm:cxn modelId="{7FDE4D25-2DC9-904B-9F50-B40E91EC96B7}" type="presOf" srcId="{EB419DCD-680D-E343-B6CF-57C721E38254}" destId="{63748C23-B0D1-7E48-A02A-8CBB85060B04}" srcOrd="0" destOrd="0" presId="urn:microsoft.com/office/officeart/2005/8/layout/hierarchy4"/>
    <dgm:cxn modelId="{C58BD22C-BD59-1A4B-B1D7-0D50133561D1}" type="presOf" srcId="{57DA3436-E8FC-104D-A46C-E73A95C4E012}" destId="{89D4056F-39CF-F24C-90E2-99A9257E5AE2}" srcOrd="0" destOrd="0" presId="urn:microsoft.com/office/officeart/2005/8/layout/hierarchy4"/>
    <dgm:cxn modelId="{99F5C94B-01F3-6249-805E-3BCF397B63C8}" srcId="{57DA3436-E8FC-104D-A46C-E73A95C4E012}" destId="{8D4ED249-E001-764A-82A9-AEC0EEB784C5}" srcOrd="0" destOrd="0" parTransId="{4B837633-0D2A-CC40-9CE2-1D8FBDDE2DE5}" sibTransId="{E2161D56-9C39-B646-8620-3EE98327B99C}"/>
    <dgm:cxn modelId="{3089C84C-87A3-7349-931D-A68AF17E55A0}" srcId="{B8D4118E-54E3-7C43-A68D-3011869D8855}" destId="{739E0FF9-DC58-1242-9682-85A3F6FA6922}" srcOrd="0" destOrd="0" parTransId="{84CCFBDA-4516-9C4F-9EA2-BF2E50DCCA39}" sibTransId="{A8992DE3-A5B2-0E42-968D-487C9AD6D8B4}"/>
    <dgm:cxn modelId="{0AD2A84E-981B-CF4C-B2AE-236C466807E3}" type="presOf" srcId="{97588FC0-5A90-F442-88FF-A09EFF10BC32}" destId="{36036FB2-9188-2848-A975-37AF5DB1BD76}" srcOrd="0" destOrd="0" presId="urn:microsoft.com/office/officeart/2005/8/layout/hierarchy4"/>
    <dgm:cxn modelId="{15890074-0917-A54B-8934-41DA4FC6EA8C}" type="presOf" srcId="{739E0FF9-DC58-1242-9682-85A3F6FA6922}" destId="{6A67BCBF-F3A3-D14E-B0C8-2CD1003EF49D}" srcOrd="0" destOrd="0" presId="urn:microsoft.com/office/officeart/2005/8/layout/hierarchy4"/>
    <dgm:cxn modelId="{3E43F284-A851-624D-9064-9F7E1E30A246}" type="presOf" srcId="{B8D4118E-54E3-7C43-A68D-3011869D8855}" destId="{D861C4AF-9A80-6F4F-81B0-4FE37D84D4AC}" srcOrd="0" destOrd="0" presId="urn:microsoft.com/office/officeart/2005/8/layout/hierarchy4"/>
    <dgm:cxn modelId="{4FB61285-D0BB-D84A-89AE-6863267D4527}" srcId="{67297707-8E01-674D-801E-A6ED4F72A1AD}" destId="{B8D4118E-54E3-7C43-A68D-3011869D8855}" srcOrd="0" destOrd="0" parTransId="{C4A86B5B-F785-4745-9A59-1D35C202820B}" sibTransId="{46AD0798-9200-C549-91E8-38949A013183}"/>
    <dgm:cxn modelId="{4933B988-109D-2242-BEC0-A31ADCDA9224}" srcId="{57DA3436-E8FC-104D-A46C-E73A95C4E012}" destId="{EB419DCD-680D-E343-B6CF-57C721E38254}" srcOrd="1" destOrd="0" parTransId="{25650209-BA9E-4B4E-808D-11C7334C6E12}" sibTransId="{80AEBCB3-5602-4546-A3B3-A6E557EEE6A4}"/>
    <dgm:cxn modelId="{F01D05A8-1B24-6847-8EB4-48CCFC97C0BA}" srcId="{67297707-8E01-674D-801E-A6ED4F72A1AD}" destId="{57DA3436-E8FC-104D-A46C-E73A95C4E012}" srcOrd="1" destOrd="0" parTransId="{6768EA7F-0B85-BC4F-B101-7C2317011A18}" sibTransId="{88F94B2F-DC92-1B44-8C5B-AA58CE1E6C95}"/>
    <dgm:cxn modelId="{AB88B3AC-DE3E-F64B-8774-6683D67B1B05}" srcId="{B8D4118E-54E3-7C43-A68D-3011869D8855}" destId="{97588FC0-5A90-F442-88FF-A09EFF10BC32}" srcOrd="1" destOrd="0" parTransId="{3F2C728E-40D1-0943-B899-43D575445F46}" sibTransId="{20F32B33-CD5F-6F4A-A538-949D23F20AD9}"/>
    <dgm:cxn modelId="{470ED3DD-0772-AE40-8250-A8AB4013518A}" type="presOf" srcId="{8D4ED249-E001-764A-82A9-AEC0EEB784C5}" destId="{B9B45B46-B0A5-B64C-BDE1-394AF6DFA1D6}" srcOrd="0" destOrd="0" presId="urn:microsoft.com/office/officeart/2005/8/layout/hierarchy4"/>
    <dgm:cxn modelId="{9C0095E9-C2E9-1547-9B29-81A00B6A9848}" type="presOf" srcId="{67297707-8E01-674D-801E-A6ED4F72A1AD}" destId="{0155B64C-D83F-684D-87AE-546A4982497C}" srcOrd="0" destOrd="0" presId="urn:microsoft.com/office/officeart/2005/8/layout/hierarchy4"/>
    <dgm:cxn modelId="{EC1AABF9-E821-B240-825C-6D072B3D24F9}" type="presOf" srcId="{6E135EB0-76E6-FE4E-AA72-C8B0590A6ECF}" destId="{9AB3EE76-A750-8040-ABAD-2AA4B4517527}" srcOrd="0" destOrd="0" presId="urn:microsoft.com/office/officeart/2005/8/layout/hierarchy4"/>
    <dgm:cxn modelId="{B934F103-19C3-3247-A665-109F4DD16F88}" type="presParOf" srcId="{9AB3EE76-A750-8040-ABAD-2AA4B4517527}" destId="{16EA2444-DC58-8D41-8A7B-09B9CF1FFBAD}" srcOrd="0" destOrd="0" presId="urn:microsoft.com/office/officeart/2005/8/layout/hierarchy4"/>
    <dgm:cxn modelId="{68EF1240-2F5E-4A4B-A1E6-B45E6848E325}" type="presParOf" srcId="{16EA2444-DC58-8D41-8A7B-09B9CF1FFBAD}" destId="{0155B64C-D83F-684D-87AE-546A4982497C}" srcOrd="0" destOrd="0" presId="urn:microsoft.com/office/officeart/2005/8/layout/hierarchy4"/>
    <dgm:cxn modelId="{F9E8C402-F07D-124B-BE3C-431FBB414D29}" type="presParOf" srcId="{16EA2444-DC58-8D41-8A7B-09B9CF1FFBAD}" destId="{A35D20E3-4B2D-5C45-BA58-AABFDB23C4F9}" srcOrd="1" destOrd="0" presId="urn:microsoft.com/office/officeart/2005/8/layout/hierarchy4"/>
    <dgm:cxn modelId="{AA8AB759-26F6-F843-AE31-F48E4A6CE5A5}" type="presParOf" srcId="{16EA2444-DC58-8D41-8A7B-09B9CF1FFBAD}" destId="{72ECD84D-754E-AE45-A5ED-058DC975B15D}" srcOrd="2" destOrd="0" presId="urn:microsoft.com/office/officeart/2005/8/layout/hierarchy4"/>
    <dgm:cxn modelId="{F3F2EBB3-4AD0-B349-BB47-337091E4522A}" type="presParOf" srcId="{72ECD84D-754E-AE45-A5ED-058DC975B15D}" destId="{826F0038-C19E-4C4F-8767-D83E6FBB1371}" srcOrd="0" destOrd="0" presId="urn:microsoft.com/office/officeart/2005/8/layout/hierarchy4"/>
    <dgm:cxn modelId="{DD2AC44E-F647-9946-9EF4-4A8D5F83212C}" type="presParOf" srcId="{826F0038-C19E-4C4F-8767-D83E6FBB1371}" destId="{D861C4AF-9A80-6F4F-81B0-4FE37D84D4AC}" srcOrd="0" destOrd="0" presId="urn:microsoft.com/office/officeart/2005/8/layout/hierarchy4"/>
    <dgm:cxn modelId="{C7E29FE0-8B16-5F43-BA7F-4CEE9D6ED89F}" type="presParOf" srcId="{826F0038-C19E-4C4F-8767-D83E6FBB1371}" destId="{CED3AB04-C14B-C843-8D2D-52B72C6AB86F}" srcOrd="1" destOrd="0" presId="urn:microsoft.com/office/officeart/2005/8/layout/hierarchy4"/>
    <dgm:cxn modelId="{3A754710-244C-9B46-B8A8-D9E00D5E1E00}" type="presParOf" srcId="{826F0038-C19E-4C4F-8767-D83E6FBB1371}" destId="{8EE3FB67-5447-6246-961C-D704AEFF1D4B}" srcOrd="2" destOrd="0" presId="urn:microsoft.com/office/officeart/2005/8/layout/hierarchy4"/>
    <dgm:cxn modelId="{4C1B593C-2F56-BF42-A3DD-1FA1C90906FE}" type="presParOf" srcId="{8EE3FB67-5447-6246-961C-D704AEFF1D4B}" destId="{97FE6747-D54B-4C4E-B55D-BD5FBBB83651}" srcOrd="0" destOrd="0" presId="urn:microsoft.com/office/officeart/2005/8/layout/hierarchy4"/>
    <dgm:cxn modelId="{5FA56837-D69C-FA4C-A419-AD405F3B05CF}" type="presParOf" srcId="{97FE6747-D54B-4C4E-B55D-BD5FBBB83651}" destId="{6A67BCBF-F3A3-D14E-B0C8-2CD1003EF49D}" srcOrd="0" destOrd="0" presId="urn:microsoft.com/office/officeart/2005/8/layout/hierarchy4"/>
    <dgm:cxn modelId="{69AC4C8F-510A-9C43-9209-FE99CE1AB34E}" type="presParOf" srcId="{97FE6747-D54B-4C4E-B55D-BD5FBBB83651}" destId="{DDFF8298-252E-C24F-8EA7-899E290E3F22}" srcOrd="1" destOrd="0" presId="urn:microsoft.com/office/officeart/2005/8/layout/hierarchy4"/>
    <dgm:cxn modelId="{76D7E6ED-E11C-BA4B-93FC-B3B40E5FCF6B}" type="presParOf" srcId="{8EE3FB67-5447-6246-961C-D704AEFF1D4B}" destId="{908367FE-0DFF-5445-9260-2BCB97D2E1FC}" srcOrd="1" destOrd="0" presId="urn:microsoft.com/office/officeart/2005/8/layout/hierarchy4"/>
    <dgm:cxn modelId="{CD8359FA-80ED-D641-83D9-4586FAD5658C}" type="presParOf" srcId="{8EE3FB67-5447-6246-961C-D704AEFF1D4B}" destId="{53E7A6DA-38C3-3C4B-AFA9-B4E857CFC1DF}" srcOrd="2" destOrd="0" presId="urn:microsoft.com/office/officeart/2005/8/layout/hierarchy4"/>
    <dgm:cxn modelId="{CFE38EE0-BD45-2645-BC85-21305415C5D4}" type="presParOf" srcId="{53E7A6DA-38C3-3C4B-AFA9-B4E857CFC1DF}" destId="{36036FB2-9188-2848-A975-37AF5DB1BD76}" srcOrd="0" destOrd="0" presId="urn:microsoft.com/office/officeart/2005/8/layout/hierarchy4"/>
    <dgm:cxn modelId="{DDDAFB6C-C0D8-9A4E-BE86-D4EC5039FB49}" type="presParOf" srcId="{53E7A6DA-38C3-3C4B-AFA9-B4E857CFC1DF}" destId="{B1EC9990-910B-D04B-BC48-9A22C136B687}" srcOrd="1" destOrd="0" presId="urn:microsoft.com/office/officeart/2005/8/layout/hierarchy4"/>
    <dgm:cxn modelId="{5B311AF7-8966-FF48-AB75-E15FD1812DD4}" type="presParOf" srcId="{72ECD84D-754E-AE45-A5ED-058DC975B15D}" destId="{826C2302-F4C4-C746-B683-61DFB12A5655}" srcOrd="1" destOrd="0" presId="urn:microsoft.com/office/officeart/2005/8/layout/hierarchy4"/>
    <dgm:cxn modelId="{750D2E9D-6CAA-CC4F-BE07-904AD2DCE177}" type="presParOf" srcId="{72ECD84D-754E-AE45-A5ED-058DC975B15D}" destId="{F803396E-0B3E-CE45-B3C0-DFB8ABB9097E}" srcOrd="2" destOrd="0" presId="urn:microsoft.com/office/officeart/2005/8/layout/hierarchy4"/>
    <dgm:cxn modelId="{1AF77CEC-B8C7-104F-901C-24DEBF441803}" type="presParOf" srcId="{F803396E-0B3E-CE45-B3C0-DFB8ABB9097E}" destId="{89D4056F-39CF-F24C-90E2-99A9257E5AE2}" srcOrd="0" destOrd="0" presId="urn:microsoft.com/office/officeart/2005/8/layout/hierarchy4"/>
    <dgm:cxn modelId="{65E627B7-E134-014E-8DD1-0235BDA8805B}" type="presParOf" srcId="{F803396E-0B3E-CE45-B3C0-DFB8ABB9097E}" destId="{1ED5F4DE-A0B4-134D-9FD6-88F7F80FAEF9}" srcOrd="1" destOrd="0" presId="urn:microsoft.com/office/officeart/2005/8/layout/hierarchy4"/>
    <dgm:cxn modelId="{A491E496-E98C-844E-A368-E9668D741BB7}" type="presParOf" srcId="{F803396E-0B3E-CE45-B3C0-DFB8ABB9097E}" destId="{76A5E6F4-6F16-8C46-9C40-1DE571E62FEB}" srcOrd="2" destOrd="0" presId="urn:microsoft.com/office/officeart/2005/8/layout/hierarchy4"/>
    <dgm:cxn modelId="{E461519D-7497-B943-BF14-FCD6D8D8AD8D}" type="presParOf" srcId="{76A5E6F4-6F16-8C46-9C40-1DE571E62FEB}" destId="{1D3FDD40-A015-2D41-8D45-0FAFCCD5535E}" srcOrd="0" destOrd="0" presId="urn:microsoft.com/office/officeart/2005/8/layout/hierarchy4"/>
    <dgm:cxn modelId="{BCE65A9C-3FA9-A24E-AA0D-84543C2F51DD}" type="presParOf" srcId="{1D3FDD40-A015-2D41-8D45-0FAFCCD5535E}" destId="{B9B45B46-B0A5-B64C-BDE1-394AF6DFA1D6}" srcOrd="0" destOrd="0" presId="urn:microsoft.com/office/officeart/2005/8/layout/hierarchy4"/>
    <dgm:cxn modelId="{C8EAF695-8CB5-E04D-8BF0-B6AD247719A7}" type="presParOf" srcId="{1D3FDD40-A015-2D41-8D45-0FAFCCD5535E}" destId="{0C7264B2-83BF-754A-ABED-94F1E4E0F4A3}" srcOrd="1" destOrd="0" presId="urn:microsoft.com/office/officeart/2005/8/layout/hierarchy4"/>
    <dgm:cxn modelId="{423DDDAB-1F74-DE47-A2EC-4772790D6F5A}" type="presParOf" srcId="{76A5E6F4-6F16-8C46-9C40-1DE571E62FEB}" destId="{7AE2CE0C-11FC-8D42-B52D-326E65B73D83}" srcOrd="1" destOrd="0" presId="urn:microsoft.com/office/officeart/2005/8/layout/hierarchy4"/>
    <dgm:cxn modelId="{A8F377ED-5D6D-8F48-9C53-AC7FED29F82D}" type="presParOf" srcId="{76A5E6F4-6F16-8C46-9C40-1DE571E62FEB}" destId="{D7922D9E-AAFC-E841-A275-9A46E7DE0E4B}" srcOrd="2" destOrd="0" presId="urn:microsoft.com/office/officeart/2005/8/layout/hierarchy4"/>
    <dgm:cxn modelId="{CEAF3417-0FD3-6D4A-96AA-AB101A143799}" type="presParOf" srcId="{D7922D9E-AAFC-E841-A275-9A46E7DE0E4B}" destId="{63748C23-B0D1-7E48-A02A-8CBB85060B04}" srcOrd="0" destOrd="0" presId="urn:microsoft.com/office/officeart/2005/8/layout/hierarchy4"/>
    <dgm:cxn modelId="{1BFBA1E9-EFDC-414C-BFB6-A258AFFC9B2D}" type="presParOf" srcId="{D7922D9E-AAFC-E841-A275-9A46E7DE0E4B}" destId="{A608BA8D-23CA-6848-B8CC-40A09F17D228}" srcOrd="1" destOrd="0" presId="urn:microsoft.com/office/officeart/2005/8/layout/hierarchy4"/>
  </dgm:cxnLst>
  <dgm:bg>
    <a:noFill/>
  </dgm:bg>
  <dgm:whole/>
  <dgm:extLst>
    <a:ext uri="http://schemas.microsoft.com/office/drawing/2008/diagram">
      <dsp:dataModelExt xmlns:dsp="http://schemas.microsoft.com/office/drawing/2008/diagram" relId="rId4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730" y="301"/>
          <a:ext cx="1978538"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S3: LMBH</a:t>
          </a:r>
          <a:r>
            <a:rPr lang="en-US" sz="1800" b="1" kern="1200" dirty="0"/>
            <a:t>A</a:t>
          </a:r>
          <a:r>
            <a:rPr lang="en-US" sz="1800" kern="1200" dirty="0"/>
            <a:t>00</a:t>
          </a:r>
          <a:r>
            <a:rPr lang="en-US" sz="1800" kern="1200" dirty="0">
              <a:solidFill>
                <a:srgbClr val="FF0000"/>
              </a:solidFill>
            </a:rPr>
            <a:t>2</a:t>
          </a:r>
          <a:br>
            <a:rPr lang="en-US" sz="1800" kern="1200" dirty="0"/>
          </a:br>
          <a:r>
            <a:rPr lang="en-US" sz="1800" kern="1200" dirty="0"/>
            <a:t>2020-02-24</a:t>
          </a:r>
        </a:p>
      </dsp:txBody>
      <dsp:txXfrm>
        <a:off x="14999" y="14570"/>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CC06</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C10</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C14</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CC07</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C15</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C16</a:t>
          </a:r>
        </a:p>
      </dsp:txBody>
      <dsp:txXfrm>
        <a:off x="1518474" y="1059072"/>
        <a:ext cx="446891" cy="4593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730" y="302"/>
          <a:ext cx="1978538"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S1: LMBH</a:t>
          </a:r>
          <a:r>
            <a:rPr lang="en-US" sz="1800" b="1" kern="1200" dirty="0"/>
            <a:t>B</a:t>
          </a:r>
          <a:r>
            <a:rPr lang="en-US" sz="1800" kern="1200" dirty="0"/>
            <a:t>002</a:t>
          </a:r>
          <a:br>
            <a:rPr lang="en-US" sz="1800" kern="1200" dirty="0"/>
          </a:br>
          <a:r>
            <a:rPr lang="en-US" sz="1800" kern="1200" dirty="0"/>
            <a:t>2019-08-22</a:t>
          </a:r>
        </a:p>
      </dsp:txBody>
      <dsp:txXfrm>
        <a:off x="14999" y="14571"/>
        <a:ext cx="1950000" cy="458650"/>
      </dsp:txXfrm>
    </dsp:sp>
    <dsp:sp modelId="{D861C4AF-9A80-6F4F-81B0-4FE37D84D4AC}">
      <dsp:nvSpPr>
        <dsp:cNvPr id="0" name=""/>
        <dsp:cNvSpPr/>
      </dsp:nvSpPr>
      <dsp:spPr>
        <a:xfrm>
          <a:off x="730" y="522736"/>
          <a:ext cx="969331"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CC02</a:t>
          </a:r>
        </a:p>
      </dsp:txBody>
      <dsp:txXfrm>
        <a:off x="14999" y="537005"/>
        <a:ext cx="940793" cy="458650"/>
      </dsp:txXfrm>
    </dsp:sp>
    <dsp:sp modelId="{6A67BCBF-F3A3-D14E-B0C8-2CD1003EF49D}">
      <dsp:nvSpPr>
        <dsp:cNvPr id="0" name=""/>
        <dsp:cNvSpPr/>
      </dsp:nvSpPr>
      <dsp:spPr>
        <a:xfrm>
          <a:off x="730" y="1045170"/>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C01</a:t>
          </a:r>
        </a:p>
      </dsp:txBody>
      <dsp:txXfrm>
        <a:off x="14633" y="1059073"/>
        <a:ext cx="446891" cy="459382"/>
      </dsp:txXfrm>
    </dsp:sp>
    <dsp:sp modelId="{36036FB2-9188-2848-A975-37AF5DB1BD76}">
      <dsp:nvSpPr>
        <dsp:cNvPr id="0" name=""/>
        <dsp:cNvSpPr/>
      </dsp:nvSpPr>
      <dsp:spPr>
        <a:xfrm>
          <a:off x="495365" y="1045170"/>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C05</a:t>
          </a:r>
        </a:p>
      </dsp:txBody>
      <dsp:txXfrm>
        <a:off x="509268" y="1059073"/>
        <a:ext cx="446891" cy="459382"/>
      </dsp:txXfrm>
    </dsp:sp>
    <dsp:sp modelId="{89D4056F-39CF-F24C-90E2-99A9257E5AE2}">
      <dsp:nvSpPr>
        <dsp:cNvPr id="0" name=""/>
        <dsp:cNvSpPr/>
      </dsp:nvSpPr>
      <dsp:spPr>
        <a:xfrm>
          <a:off x="1009937" y="522736"/>
          <a:ext cx="969331"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CC03</a:t>
          </a:r>
        </a:p>
      </dsp:txBody>
      <dsp:txXfrm>
        <a:off x="1024206" y="537005"/>
        <a:ext cx="940793" cy="458650"/>
      </dsp:txXfrm>
    </dsp:sp>
    <dsp:sp modelId="{B9B45B46-B0A5-B64C-BDE1-394AF6DFA1D6}">
      <dsp:nvSpPr>
        <dsp:cNvPr id="0" name=""/>
        <dsp:cNvSpPr/>
      </dsp:nvSpPr>
      <dsp:spPr>
        <a:xfrm>
          <a:off x="1009937" y="1045170"/>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C06</a:t>
          </a:r>
        </a:p>
      </dsp:txBody>
      <dsp:txXfrm>
        <a:off x="1023840" y="1059073"/>
        <a:ext cx="446891" cy="459382"/>
      </dsp:txXfrm>
    </dsp:sp>
    <dsp:sp modelId="{63748C23-B0D1-7E48-A02A-8CBB85060B04}">
      <dsp:nvSpPr>
        <dsp:cNvPr id="0" name=""/>
        <dsp:cNvSpPr/>
      </dsp:nvSpPr>
      <dsp:spPr>
        <a:xfrm>
          <a:off x="1504571" y="1045170"/>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C07</a:t>
          </a:r>
        </a:p>
      </dsp:txBody>
      <dsp:txXfrm>
        <a:off x="1518474" y="1059073"/>
        <a:ext cx="446891" cy="4593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1461" y="0"/>
          <a:ext cx="1978538"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S4: LMBH</a:t>
          </a:r>
          <a:r>
            <a:rPr lang="en-US" sz="1800" b="1" kern="1200" dirty="0"/>
            <a:t>B</a:t>
          </a:r>
          <a:r>
            <a:rPr lang="en-US" sz="1800" kern="1200" dirty="0"/>
            <a:t>00</a:t>
          </a:r>
          <a:r>
            <a:rPr lang="en-US" sz="1800" kern="1200" dirty="0">
              <a:solidFill>
                <a:srgbClr val="FF0000"/>
              </a:solidFill>
            </a:rPr>
            <a:t>3</a:t>
          </a:r>
          <a:br>
            <a:rPr lang="en-US" sz="1800" kern="1200" dirty="0"/>
          </a:br>
          <a:r>
            <a:rPr lang="en-US" sz="1800" kern="1200" dirty="0"/>
            <a:t>2020-04-15</a:t>
          </a:r>
        </a:p>
      </dsp:txBody>
      <dsp:txXfrm>
        <a:off x="15730" y="14269"/>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CC08</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C17</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C19</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CC09</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C20</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C21</a:t>
          </a:r>
        </a:p>
      </dsp:txBody>
      <dsp:txXfrm>
        <a:off x="1518474" y="1059072"/>
        <a:ext cx="446891" cy="4593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730" y="301"/>
          <a:ext cx="1978538"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S5: LMBH</a:t>
          </a:r>
          <a:r>
            <a:rPr lang="en-US" sz="1800" b="1" kern="1200" dirty="0"/>
            <a:t>B</a:t>
          </a:r>
          <a:r>
            <a:rPr lang="en-US" sz="1800" kern="1200" dirty="0"/>
            <a:t>00</a:t>
          </a:r>
          <a:r>
            <a:rPr lang="en-US" sz="1800" kern="1200" dirty="0">
              <a:solidFill>
                <a:srgbClr val="FF0000"/>
              </a:solidFill>
            </a:rPr>
            <a:t>4</a:t>
          </a:r>
          <a:br>
            <a:rPr lang="en-US" sz="1800" kern="1200" dirty="0"/>
          </a:br>
          <a:r>
            <a:rPr lang="en-US" sz="1800" kern="1200" dirty="0"/>
            <a:t>2020-07-20</a:t>
          </a:r>
        </a:p>
      </dsp:txBody>
      <dsp:txXfrm>
        <a:off x="14999" y="14570"/>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CC10</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C22</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C23</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CC11</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C24</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C25</a:t>
          </a:r>
        </a:p>
      </dsp:txBody>
      <dsp:txXfrm>
        <a:off x="1518474" y="1059072"/>
        <a:ext cx="446891" cy="4593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1461" y="1009"/>
          <a:ext cx="1978538"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S6: LMBH</a:t>
          </a:r>
          <a:r>
            <a:rPr lang="en-US" sz="1800" b="1" kern="1200" dirty="0"/>
            <a:t>A</a:t>
          </a:r>
          <a:r>
            <a:rPr lang="en-US" sz="1800" kern="1200" dirty="0"/>
            <a:t>00</a:t>
          </a:r>
          <a:r>
            <a:rPr lang="en-US" sz="1800" kern="1200" dirty="0">
              <a:solidFill>
                <a:srgbClr val="FF0000"/>
              </a:solidFill>
            </a:rPr>
            <a:t>3</a:t>
          </a:r>
          <a:br>
            <a:rPr lang="en-US" sz="1800" kern="1200" dirty="0"/>
          </a:br>
          <a:r>
            <a:rPr lang="en-US" sz="1800" kern="1200" dirty="0"/>
            <a:t>2020-09-28</a:t>
          </a:r>
        </a:p>
      </dsp:txBody>
      <dsp:txXfrm>
        <a:off x="15730" y="15278"/>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CC12</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C26</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C27</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CC13</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C28</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C29</a:t>
          </a:r>
        </a:p>
      </dsp:txBody>
      <dsp:txXfrm>
        <a:off x="1518474" y="1059072"/>
        <a:ext cx="446891" cy="4593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730" y="301"/>
          <a:ext cx="1978538"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S2: LMBH</a:t>
          </a:r>
          <a:r>
            <a:rPr lang="en-US" sz="1800" b="1" kern="1200" dirty="0"/>
            <a:t>A</a:t>
          </a:r>
          <a:r>
            <a:rPr lang="en-US" sz="1800" kern="1200" dirty="0"/>
            <a:t>00</a:t>
          </a:r>
          <a:r>
            <a:rPr lang="en-US" sz="1800" kern="1200" dirty="0">
              <a:solidFill>
                <a:srgbClr val="FF0000"/>
              </a:solidFill>
            </a:rPr>
            <a:t>1</a:t>
          </a:r>
          <a:br>
            <a:rPr lang="en-US" sz="1800" kern="1200" dirty="0"/>
          </a:br>
          <a:r>
            <a:rPr lang="en-US" sz="1800" kern="1200" dirty="0"/>
            <a:t>2019-12-16</a:t>
          </a:r>
        </a:p>
      </dsp:txBody>
      <dsp:txXfrm>
        <a:off x="14999" y="14570"/>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CC04</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C08</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C09</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CC05</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chemeClr val="bg1"/>
              </a:solidFill>
            </a:rPr>
            <a:t>C12</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rgbClr val="92D05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rPr>
            <a:t>C13</a:t>
          </a:r>
        </a:p>
      </dsp:txBody>
      <dsp:txXfrm>
        <a:off x="1518474" y="1059072"/>
        <a:ext cx="446891" cy="4593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1461" y="1009"/>
          <a:ext cx="1978538" cy="487188"/>
        </a:xfrm>
        <a:prstGeom prst="roundRect">
          <a:avLst>
            <a:gd name="adj" fmla="val 10000"/>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S6: LMBH</a:t>
          </a:r>
          <a:r>
            <a:rPr lang="en-US" sz="1800" b="1" kern="1200" dirty="0"/>
            <a:t>A</a:t>
          </a:r>
          <a:r>
            <a:rPr lang="en-US" sz="1800" kern="1200" dirty="0"/>
            <a:t>00</a:t>
          </a:r>
          <a:r>
            <a:rPr lang="en-US" sz="1800" kern="1200" dirty="0">
              <a:solidFill>
                <a:schemeClr val="bg1"/>
              </a:solidFill>
            </a:rPr>
            <a:t>3</a:t>
          </a:r>
          <a:br>
            <a:rPr lang="en-US" sz="1800" kern="1200" dirty="0"/>
          </a:br>
          <a:r>
            <a:rPr lang="en-US" sz="1800" kern="1200" dirty="0"/>
            <a:t>2020-09-28</a:t>
          </a:r>
        </a:p>
      </dsp:txBody>
      <dsp:txXfrm>
        <a:off x="15730" y="15278"/>
        <a:ext cx="1950000" cy="458650"/>
      </dsp:txXfrm>
    </dsp:sp>
    <dsp:sp modelId="{D861C4AF-9A80-6F4F-81B0-4FE37D84D4AC}">
      <dsp:nvSpPr>
        <dsp:cNvPr id="0" name=""/>
        <dsp:cNvSpPr/>
      </dsp:nvSpPr>
      <dsp:spPr>
        <a:xfrm>
          <a:off x="730"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CC14</a:t>
          </a: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C31</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C32</a:t>
          </a: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CC15</a:t>
          </a: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C33</a:t>
          </a: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C34</a:t>
          </a:r>
        </a:p>
      </dsp:txBody>
      <dsp:txXfrm>
        <a:off x="1518474" y="1059072"/>
        <a:ext cx="446891" cy="4593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B64C-D83F-684D-87AE-546A4982497C}">
      <dsp:nvSpPr>
        <dsp:cNvPr id="0" name=""/>
        <dsp:cNvSpPr/>
      </dsp:nvSpPr>
      <dsp:spPr>
        <a:xfrm>
          <a:off x="1461" y="1009"/>
          <a:ext cx="1978538" cy="487188"/>
        </a:xfrm>
        <a:prstGeom prst="roundRect">
          <a:avLst>
            <a:gd name="adj" fmla="val 10000"/>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S6: LMBH</a:t>
          </a:r>
          <a:r>
            <a:rPr lang="en-US" sz="1800" b="1" kern="1200" dirty="0"/>
            <a:t>A</a:t>
          </a:r>
          <a:r>
            <a:rPr lang="en-US" sz="1800" kern="1200" dirty="0"/>
            <a:t>00</a:t>
          </a:r>
          <a:r>
            <a:rPr lang="en-US" sz="1800" kern="1200" dirty="0">
              <a:solidFill>
                <a:schemeClr val="bg1"/>
              </a:solidFill>
            </a:rPr>
            <a:t>3</a:t>
          </a:r>
          <a:br>
            <a:rPr lang="en-US" sz="1800" kern="1200" dirty="0"/>
          </a:br>
          <a:r>
            <a:rPr lang="en-US" sz="1800" kern="1200" dirty="0"/>
            <a:t>2020-09-28</a:t>
          </a:r>
        </a:p>
      </dsp:txBody>
      <dsp:txXfrm>
        <a:off x="15730" y="15278"/>
        <a:ext cx="1950000" cy="458650"/>
      </dsp:txXfrm>
    </dsp:sp>
    <dsp:sp modelId="{D861C4AF-9A80-6F4F-81B0-4FE37D84D4AC}">
      <dsp:nvSpPr>
        <dsp:cNvPr id="0" name=""/>
        <dsp:cNvSpPr/>
      </dsp:nvSpPr>
      <dsp:spPr>
        <a:xfrm>
          <a:off x="730" y="522735"/>
          <a:ext cx="969331" cy="48718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dirty="0">
            <a:solidFill>
              <a:schemeClr val="tx1"/>
            </a:solidFill>
          </a:endParaRPr>
        </a:p>
      </dsp:txBody>
      <dsp:txXfrm>
        <a:off x="14999" y="537004"/>
        <a:ext cx="940793" cy="458650"/>
      </dsp:txXfrm>
    </dsp:sp>
    <dsp:sp modelId="{6A67BCBF-F3A3-D14E-B0C8-2CD1003EF49D}">
      <dsp:nvSpPr>
        <dsp:cNvPr id="0" name=""/>
        <dsp:cNvSpPr/>
      </dsp:nvSpPr>
      <dsp:spPr>
        <a:xfrm>
          <a:off x="730" y="1045169"/>
          <a:ext cx="474697" cy="4871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C30</a:t>
          </a:r>
        </a:p>
      </dsp:txBody>
      <dsp:txXfrm>
        <a:off x="14633" y="1059072"/>
        <a:ext cx="446891" cy="459382"/>
      </dsp:txXfrm>
    </dsp:sp>
    <dsp:sp modelId="{36036FB2-9188-2848-A975-37AF5DB1BD76}">
      <dsp:nvSpPr>
        <dsp:cNvPr id="0" name=""/>
        <dsp:cNvSpPr/>
      </dsp:nvSpPr>
      <dsp:spPr>
        <a:xfrm>
          <a:off x="495365" y="1045169"/>
          <a:ext cx="474697" cy="48718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n-US" sz="1400" kern="1200" dirty="0">
            <a:solidFill>
              <a:schemeClr val="tx1"/>
            </a:solidFill>
          </a:endParaRPr>
        </a:p>
      </dsp:txBody>
      <dsp:txXfrm>
        <a:off x="509268" y="1059072"/>
        <a:ext cx="446891" cy="459382"/>
      </dsp:txXfrm>
    </dsp:sp>
    <dsp:sp modelId="{89D4056F-39CF-F24C-90E2-99A9257E5AE2}">
      <dsp:nvSpPr>
        <dsp:cNvPr id="0" name=""/>
        <dsp:cNvSpPr/>
      </dsp:nvSpPr>
      <dsp:spPr>
        <a:xfrm>
          <a:off x="1009937" y="522735"/>
          <a:ext cx="969331" cy="48718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kern="1200" dirty="0">
            <a:solidFill>
              <a:schemeClr val="tx1"/>
            </a:solidFill>
          </a:endParaRPr>
        </a:p>
      </dsp:txBody>
      <dsp:txXfrm>
        <a:off x="1024206" y="537004"/>
        <a:ext cx="940793" cy="458650"/>
      </dsp:txXfrm>
    </dsp:sp>
    <dsp:sp modelId="{B9B45B46-B0A5-B64C-BDE1-394AF6DFA1D6}">
      <dsp:nvSpPr>
        <dsp:cNvPr id="0" name=""/>
        <dsp:cNvSpPr/>
      </dsp:nvSpPr>
      <dsp:spPr>
        <a:xfrm>
          <a:off x="1009937" y="1045169"/>
          <a:ext cx="474697" cy="487188"/>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n-US" sz="1400" kern="1200" dirty="0">
            <a:solidFill>
              <a:schemeClr val="tx1"/>
            </a:solidFill>
          </a:endParaRPr>
        </a:p>
      </dsp:txBody>
      <dsp:txXfrm>
        <a:off x="1023840" y="1059072"/>
        <a:ext cx="446891" cy="459382"/>
      </dsp:txXfrm>
    </dsp:sp>
    <dsp:sp modelId="{63748C23-B0D1-7E48-A02A-8CBB85060B04}">
      <dsp:nvSpPr>
        <dsp:cNvPr id="0" name=""/>
        <dsp:cNvSpPr/>
      </dsp:nvSpPr>
      <dsp:spPr>
        <a:xfrm>
          <a:off x="1504571" y="1045169"/>
          <a:ext cx="474697" cy="487188"/>
        </a:xfrm>
        <a:prstGeom prst="roundRect">
          <a:avLst>
            <a:gd name="adj" fmla="val 10000"/>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C35</a:t>
          </a:r>
        </a:p>
      </dsp:txBody>
      <dsp:txXfrm>
        <a:off x="1518474" y="1059072"/>
        <a:ext cx="446891" cy="4593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05/03/2020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05/03/2020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LMBHA-001 - Scenarios for repair / replacement</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864000"/>
            <a:ext cx="7920000" cy="3780000"/>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LMBHA-001 - Scenarios for repair / replacement</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LMBHA-001 - Scenarios for repair / replacement</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LMBHA-001 - Scenarios for repair / replacement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LMBHA-001 - Scenarios for repair / replacement</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LMBHA-001 - Scenarios for repair / replacement</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LMBHA-001 - Scenarios for repair / replacement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texte 2"/>
          <p:cNvSpPr>
            <a:spLocks noGrp="1"/>
          </p:cNvSpPr>
          <p:nvPr>
            <p:ph type="body" idx="1"/>
          </p:nvPr>
        </p:nvSpPr>
        <p:spPr>
          <a:xfrm>
            <a:off x="612000" y="864000"/>
            <a:ext cx="7920000" cy="3780000"/>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LMBHA-001 - Scenarios for repair / replacement</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4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9" Type="http://schemas.openxmlformats.org/officeDocument/2006/relationships/diagramLayout" Target="../diagrams/layout8.xml"/><Relationship Id="rId21" Type="http://schemas.openxmlformats.org/officeDocument/2006/relationships/diagramColors" Target="../diagrams/colors4.xml"/><Relationship Id="rId34" Type="http://schemas.openxmlformats.org/officeDocument/2006/relationships/diagramLayout" Target="../diagrams/layout7.xml"/><Relationship Id="rId42" Type="http://schemas.microsoft.com/office/2007/relationships/diagramDrawing" Target="../diagrams/drawing8.xml"/><Relationship Id="rId7" Type="http://schemas.openxmlformats.org/officeDocument/2006/relationships/image" Target="../media/image4.jpeg"/><Relationship Id="rId2" Type="http://schemas.openxmlformats.org/officeDocument/2006/relationships/diagramData" Target="../diagrams/data1.xml"/><Relationship Id="rId16" Type="http://schemas.openxmlformats.org/officeDocument/2006/relationships/diagramColors" Target="../diagrams/colors3.xml"/><Relationship Id="rId20" Type="http://schemas.openxmlformats.org/officeDocument/2006/relationships/diagramQuickStyle" Target="../diagrams/quickStyle4.xml"/><Relationship Id="rId29" Type="http://schemas.openxmlformats.org/officeDocument/2006/relationships/diagramLayout" Target="../diagrams/layout6.xml"/><Relationship Id="rId41" Type="http://schemas.openxmlformats.org/officeDocument/2006/relationships/diagramColors" Target="../diagrams/colors8.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diagramColors" Target="../diagrams/colors2.xml"/><Relationship Id="rId24" Type="http://schemas.openxmlformats.org/officeDocument/2006/relationships/diagramLayout" Target="../diagrams/layout5.xml"/><Relationship Id="rId32" Type="http://schemas.microsoft.com/office/2007/relationships/diagramDrawing" Target="../diagrams/drawing6.xml"/><Relationship Id="rId37" Type="http://schemas.microsoft.com/office/2007/relationships/diagramDrawing" Target="../diagrams/drawing7.xml"/><Relationship Id="rId40" Type="http://schemas.openxmlformats.org/officeDocument/2006/relationships/diagramQuickStyle" Target="../diagrams/quickStyle8.xml"/><Relationship Id="rId5" Type="http://schemas.openxmlformats.org/officeDocument/2006/relationships/diagramColors" Target="../diagrams/colors1.xml"/><Relationship Id="rId15" Type="http://schemas.openxmlformats.org/officeDocument/2006/relationships/diagramQuickStyle" Target="../diagrams/quickStyle3.xml"/><Relationship Id="rId23" Type="http://schemas.openxmlformats.org/officeDocument/2006/relationships/diagramData" Target="../diagrams/data5.xml"/><Relationship Id="rId28" Type="http://schemas.openxmlformats.org/officeDocument/2006/relationships/diagramData" Target="../diagrams/data6.xml"/><Relationship Id="rId36" Type="http://schemas.openxmlformats.org/officeDocument/2006/relationships/diagramColors" Target="../diagrams/colors7.xml"/><Relationship Id="rId10" Type="http://schemas.openxmlformats.org/officeDocument/2006/relationships/diagramQuickStyle" Target="../diagrams/quickStyle2.xml"/><Relationship Id="rId19" Type="http://schemas.openxmlformats.org/officeDocument/2006/relationships/diagramLayout" Target="../diagrams/layout4.xml"/><Relationship Id="rId31" Type="http://schemas.openxmlformats.org/officeDocument/2006/relationships/diagramColors" Target="../diagrams/colors6.xml"/><Relationship Id="rId4" Type="http://schemas.openxmlformats.org/officeDocument/2006/relationships/diagramQuickStyle" Target="../diagrams/quickStyle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 Id="rId30" Type="http://schemas.openxmlformats.org/officeDocument/2006/relationships/diagramQuickStyle" Target="../diagrams/quickStyle6.xml"/><Relationship Id="rId35" Type="http://schemas.openxmlformats.org/officeDocument/2006/relationships/diagramQuickStyle" Target="../diagrams/quickStyle7.xml"/><Relationship Id="rId8" Type="http://schemas.openxmlformats.org/officeDocument/2006/relationships/diagramData" Target="../diagrams/data2.xml"/><Relationship Id="rId3" Type="http://schemas.openxmlformats.org/officeDocument/2006/relationships/diagramLayout" Target="../diagrams/layout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33" Type="http://schemas.openxmlformats.org/officeDocument/2006/relationships/diagramData" Target="../diagrams/data7.xml"/><Relationship Id="rId38" Type="http://schemas.openxmlformats.org/officeDocument/2006/relationships/diagramData" Target="../diagrams/data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2085846"/>
            <a:ext cx="7200000" cy="1350000"/>
          </a:xfrm>
        </p:spPr>
        <p:txBody>
          <a:bodyPr/>
          <a:lstStyle/>
          <a:p>
            <a:r>
              <a:rPr lang="en-US" b="0" dirty="0"/>
              <a:t>MBHA-001 - Update on test results and plan</a:t>
            </a:r>
            <a:br>
              <a:rPr lang="en-US" b="0" dirty="0"/>
            </a:br>
            <a:r>
              <a:rPr lang="en-US" b="0" dirty="0"/>
              <a:t>Scenarios for repair / replacement</a:t>
            </a:r>
            <a:endParaRPr lang="en-GB" dirty="0"/>
          </a:p>
        </p:txBody>
      </p:sp>
      <p:sp>
        <p:nvSpPr>
          <p:cNvPr id="19" name="Sous-titre 18"/>
          <p:cNvSpPr>
            <a:spLocks noGrp="1"/>
          </p:cNvSpPr>
          <p:nvPr>
            <p:ph type="subTitle" idx="1"/>
          </p:nvPr>
        </p:nvSpPr>
        <p:spPr/>
        <p:txBody>
          <a:bodyPr/>
          <a:lstStyle/>
          <a:p>
            <a:r>
              <a:rPr lang="en-GB" dirty="0"/>
              <a:t>F. Savary</a:t>
            </a:r>
          </a:p>
        </p:txBody>
      </p:sp>
      <p:sp>
        <p:nvSpPr>
          <p:cNvPr id="20" name="Espace réservé du texte 19"/>
          <p:cNvSpPr>
            <a:spLocks noGrp="1"/>
          </p:cNvSpPr>
          <p:nvPr>
            <p:ph type="body" sz="quarter" idx="14"/>
          </p:nvPr>
        </p:nvSpPr>
        <p:spPr/>
        <p:txBody>
          <a:bodyPr/>
          <a:lstStyle/>
          <a:p>
            <a:r>
              <a:rPr lang="en-GB" b="0" i="0" dirty="0">
                <a:solidFill>
                  <a:schemeClr val="bg2"/>
                </a:solidFill>
              </a:rPr>
              <a:t>SM18 – 2020-03-05</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Plan A</a:t>
            </a:r>
          </a:p>
        </p:txBody>
      </p:sp>
      <p:sp>
        <p:nvSpPr>
          <p:cNvPr id="9" name="Espace réservé du contenu 8"/>
          <p:cNvSpPr>
            <a:spLocks noGrp="1"/>
          </p:cNvSpPr>
          <p:nvPr>
            <p:ph idx="1"/>
          </p:nvPr>
        </p:nvSpPr>
        <p:spPr/>
        <p:txBody>
          <a:bodyPr>
            <a:normAutofit fontScale="92500"/>
          </a:bodyPr>
          <a:lstStyle/>
          <a:p>
            <a:r>
              <a:rPr lang="en-GB" dirty="0"/>
              <a:t>Assuming that the leak path between Ap1 and Ap2 is localized</a:t>
            </a:r>
          </a:p>
          <a:p>
            <a:r>
              <a:rPr lang="en-GB" dirty="0"/>
              <a:t>Condemn the concerned V-tap (cut/insulate wire) with special tooling introduced in the end cover through one of the end cover nozzles</a:t>
            </a:r>
          </a:p>
          <a:p>
            <a:r>
              <a:rPr lang="en-GB" dirty="0"/>
              <a:t>To be done after CD1, before CD2. The work shall be done in SM18, with the magnet on the test bench</a:t>
            </a:r>
          </a:p>
          <a:p>
            <a:r>
              <a:rPr lang="en-GB" dirty="0"/>
              <a:t>Once the repair is done, go for CD2 in order to (1) validate the repair work, (2) confirm the performance of the magnet after thermal cycle, and (3) complete the test plan </a:t>
            </a:r>
          </a:p>
        </p:txBody>
      </p:sp>
      <p:sp>
        <p:nvSpPr>
          <p:cNvPr id="4" name="Espace réservé du pied de page 3"/>
          <p:cNvSpPr>
            <a:spLocks noGrp="1"/>
          </p:cNvSpPr>
          <p:nvPr>
            <p:ph type="ftr" sz="quarter" idx="11"/>
          </p:nvPr>
        </p:nvSpPr>
        <p:spPr/>
        <p:txBody>
          <a:bodyPr/>
          <a:lstStyle/>
          <a:p>
            <a:r>
              <a:rPr lang="fr-FR" noProof="0"/>
              <a:t>LMBHA-001 - Scenarios for repair / replacement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Plan B</a:t>
            </a:r>
          </a:p>
        </p:txBody>
      </p:sp>
      <p:sp>
        <p:nvSpPr>
          <p:cNvPr id="9" name="Espace réservé du contenu 8"/>
          <p:cNvSpPr>
            <a:spLocks noGrp="1"/>
          </p:cNvSpPr>
          <p:nvPr>
            <p:ph idx="1"/>
          </p:nvPr>
        </p:nvSpPr>
        <p:spPr/>
        <p:txBody>
          <a:bodyPr>
            <a:normAutofit fontScale="85000" lnSpcReduction="20000"/>
          </a:bodyPr>
          <a:lstStyle/>
          <a:p>
            <a:r>
              <a:rPr lang="en-GB" dirty="0"/>
              <a:t>Assuming that the leak path between Ap1 and Ap2 cannot be localized</a:t>
            </a:r>
          </a:p>
          <a:p>
            <a:r>
              <a:rPr lang="en-GB" dirty="0"/>
              <a:t>Assuming that the leak path between Ap1 and Ap2 passes across the V-tap wires (4 in Ap1 x 3 in Ap2)</a:t>
            </a:r>
          </a:p>
          <a:p>
            <a:r>
              <a:rPr lang="en-GB" dirty="0"/>
              <a:t>We can think of replacing the part of the instrumentation wires that is inside the end cover (up to the splicing, prior to the capillary), for the 7 V-taps concerned</a:t>
            </a:r>
          </a:p>
          <a:p>
            <a:r>
              <a:rPr lang="en-GB" dirty="0"/>
              <a:t>This requires de-</a:t>
            </a:r>
            <a:r>
              <a:rPr lang="en-GB" dirty="0" err="1"/>
              <a:t>cryostating</a:t>
            </a:r>
            <a:r>
              <a:rPr lang="en-GB" dirty="0"/>
              <a:t> the magnet, cut/remove the end cover, replace the wires (part of …), close the magnet, and re-do </a:t>
            </a:r>
            <a:r>
              <a:rPr lang="en-GB" dirty="0" err="1"/>
              <a:t>cryostating</a:t>
            </a:r>
            <a:endParaRPr lang="en-GB" dirty="0"/>
          </a:p>
          <a:p>
            <a:r>
              <a:rPr lang="en-GB" dirty="0"/>
              <a:t>This could be done after CD1, before CD2</a:t>
            </a:r>
          </a:p>
          <a:p>
            <a:r>
              <a:rPr lang="en-GB" dirty="0"/>
              <a:t>Once the repair is done, go for CD2 in order to (1) validate the repair work, (2) confirm the performance of the magnet after thermal cycle, and (3) complete the test plan</a:t>
            </a:r>
          </a:p>
          <a:p>
            <a:endParaRPr lang="en-GB" dirty="0"/>
          </a:p>
        </p:txBody>
      </p:sp>
      <p:sp>
        <p:nvSpPr>
          <p:cNvPr id="4" name="Espace réservé du pied de page 3"/>
          <p:cNvSpPr>
            <a:spLocks noGrp="1"/>
          </p:cNvSpPr>
          <p:nvPr>
            <p:ph type="ftr" sz="quarter" idx="11"/>
          </p:nvPr>
        </p:nvSpPr>
        <p:spPr/>
        <p:txBody>
          <a:bodyPr/>
          <a:lstStyle/>
          <a:p>
            <a:r>
              <a:rPr lang="fr-FR" noProof="0"/>
              <a:t>LMBHA-001 - Scenarios for repair / replacement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506015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Plan C</a:t>
            </a:r>
          </a:p>
        </p:txBody>
      </p:sp>
      <p:sp>
        <p:nvSpPr>
          <p:cNvPr id="9" name="Espace réservé du contenu 8"/>
          <p:cNvSpPr>
            <a:spLocks noGrp="1"/>
          </p:cNvSpPr>
          <p:nvPr>
            <p:ph idx="1"/>
          </p:nvPr>
        </p:nvSpPr>
        <p:spPr>
          <a:xfrm>
            <a:off x="612000" y="864000"/>
            <a:ext cx="8074800" cy="3780000"/>
          </a:xfrm>
        </p:spPr>
        <p:txBody>
          <a:bodyPr>
            <a:normAutofit fontScale="92500" lnSpcReduction="20000"/>
          </a:bodyPr>
          <a:lstStyle/>
          <a:p>
            <a:r>
              <a:rPr lang="en-GB" dirty="0"/>
              <a:t>Wait for the next type A magnet … equipped with external QH</a:t>
            </a:r>
          </a:p>
          <a:p>
            <a:r>
              <a:rPr lang="en-GB" dirty="0"/>
              <a:t>S5, which has to be a type A, would be ready for transport in the tunnel in the first half of October, if conforming to expectations</a:t>
            </a:r>
          </a:p>
          <a:p>
            <a:pPr lvl="1"/>
            <a:r>
              <a:rPr lang="en-GB" dirty="0"/>
              <a:t>Cold mass construction will start in the end of March</a:t>
            </a:r>
          </a:p>
          <a:p>
            <a:r>
              <a:rPr lang="en-GB" dirty="0"/>
              <a:t>It is not faster to repair the second type A (S3) that we are now dismounting</a:t>
            </a:r>
          </a:p>
          <a:p>
            <a:pPr lvl="1"/>
            <a:r>
              <a:rPr lang="en-GB" dirty="0"/>
              <a:t>The collared coils will be ready for de-collaring in the end of March</a:t>
            </a:r>
          </a:p>
          <a:p>
            <a:r>
              <a:rPr lang="en-GB" dirty="0"/>
              <a:t>Make a type A with a type B (S4) will not be faster</a:t>
            </a:r>
          </a:p>
          <a:p>
            <a:pPr lvl="1"/>
            <a:r>
              <a:rPr lang="en-GB" dirty="0"/>
              <a:t>We would need first to test S4 in SM18, then to dismount it to the point we can replace the bus bars and end plates … before we can start the re-construction work</a:t>
            </a:r>
          </a:p>
        </p:txBody>
      </p:sp>
      <p:sp>
        <p:nvSpPr>
          <p:cNvPr id="4" name="Espace réservé du pied de page 3"/>
          <p:cNvSpPr>
            <a:spLocks noGrp="1"/>
          </p:cNvSpPr>
          <p:nvPr>
            <p:ph type="ftr" sz="quarter" idx="11"/>
          </p:nvPr>
        </p:nvSpPr>
        <p:spPr/>
        <p:txBody>
          <a:bodyPr/>
          <a:lstStyle/>
          <a:p>
            <a:r>
              <a:rPr lang="fr-FR" noProof="0"/>
              <a:t>LMBHA-001 - Scenarios for repair / replacement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511829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Overview</a:t>
            </a:r>
          </a:p>
        </p:txBody>
      </p:sp>
      <p:graphicFrame>
        <p:nvGraphicFramePr>
          <p:cNvPr id="2" name="Content Placeholder 1">
            <a:extLst>
              <a:ext uri="{FF2B5EF4-FFF2-40B4-BE49-F238E27FC236}">
                <a16:creationId xmlns:a16="http://schemas.microsoft.com/office/drawing/2014/main" id="{583CC79D-0099-1448-AAB1-DB6A21CD17B7}"/>
              </a:ext>
            </a:extLst>
          </p:cNvPr>
          <p:cNvGraphicFramePr>
            <a:graphicFrameLocks noGrp="1" noChangeAspect="1"/>
          </p:cNvGraphicFramePr>
          <p:nvPr>
            <p:ph idx="1"/>
            <p:extLst/>
          </p:nvPr>
        </p:nvGraphicFramePr>
        <p:xfrm>
          <a:off x="4686386" y="814477"/>
          <a:ext cx="1980000" cy="1532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pace réservé du pied de page 3"/>
          <p:cNvSpPr>
            <a:spLocks noGrp="1"/>
          </p:cNvSpPr>
          <p:nvPr>
            <p:ph type="ftr" sz="quarter" idx="11"/>
          </p:nvPr>
        </p:nvSpPr>
        <p:spPr/>
        <p:txBody>
          <a:bodyPr/>
          <a:lstStyle/>
          <a:p>
            <a:r>
              <a:rPr lang="fr-FR" noProof="0"/>
              <a:t>LMBHA-001 - Scenarios for repair / replacement</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7" name="Image 6" descr="CERN-logo_outline.jpg"/>
          <p:cNvPicPr>
            <a:picLocks noChangeAspect="1"/>
          </p:cNvPicPr>
          <p:nvPr/>
        </p:nvPicPr>
        <p:blipFill>
          <a:blip r:embed="rId7"/>
          <a:stretch>
            <a:fillRect/>
          </a:stretch>
        </p:blipFill>
        <p:spPr>
          <a:xfrm>
            <a:off x="1434150" y="4563939"/>
            <a:ext cx="486864" cy="478800"/>
          </a:xfrm>
          <a:prstGeom prst="rect">
            <a:avLst/>
          </a:prstGeom>
        </p:spPr>
      </p:pic>
      <p:graphicFrame>
        <p:nvGraphicFramePr>
          <p:cNvPr id="10" name="Content Placeholder 1">
            <a:extLst>
              <a:ext uri="{FF2B5EF4-FFF2-40B4-BE49-F238E27FC236}">
                <a16:creationId xmlns:a16="http://schemas.microsoft.com/office/drawing/2014/main" id="{5EECDD78-7600-7643-9306-17614FC06802}"/>
              </a:ext>
            </a:extLst>
          </p:cNvPr>
          <p:cNvGraphicFramePr>
            <a:graphicFrameLocks noChangeAspect="1"/>
          </p:cNvGraphicFramePr>
          <p:nvPr>
            <p:extLst/>
          </p:nvPr>
        </p:nvGraphicFramePr>
        <p:xfrm>
          <a:off x="395536" y="806168"/>
          <a:ext cx="1980000" cy="15326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8" name="Content Placeholder 1">
            <a:extLst>
              <a:ext uri="{FF2B5EF4-FFF2-40B4-BE49-F238E27FC236}">
                <a16:creationId xmlns:a16="http://schemas.microsoft.com/office/drawing/2014/main" id="{3BEB4220-5D03-644A-937B-414D3B94CDB6}"/>
              </a:ext>
            </a:extLst>
          </p:cNvPr>
          <p:cNvGraphicFramePr>
            <a:graphicFrameLocks noChangeAspect="1"/>
          </p:cNvGraphicFramePr>
          <p:nvPr>
            <p:extLst/>
          </p:nvPr>
        </p:nvGraphicFramePr>
        <p:xfrm>
          <a:off x="6763777" y="806168"/>
          <a:ext cx="1980000" cy="153266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39" name="Content Placeholder 1">
            <a:extLst>
              <a:ext uri="{FF2B5EF4-FFF2-40B4-BE49-F238E27FC236}">
                <a16:creationId xmlns:a16="http://schemas.microsoft.com/office/drawing/2014/main" id="{D3298D77-ADBE-874D-AEAE-961D5BA43497}"/>
              </a:ext>
            </a:extLst>
          </p:cNvPr>
          <p:cNvGraphicFramePr>
            <a:graphicFrameLocks noChangeAspect="1"/>
          </p:cNvGraphicFramePr>
          <p:nvPr>
            <p:extLst>
              <p:ext uri="{D42A27DB-BD31-4B8C-83A1-F6EECF244321}">
                <p14:modId xmlns:p14="http://schemas.microsoft.com/office/powerpoint/2010/main" val="3892599550"/>
              </p:ext>
            </p:extLst>
          </p:nvPr>
        </p:nvGraphicFramePr>
        <p:xfrm>
          <a:off x="395536" y="2499742"/>
          <a:ext cx="1980000" cy="153266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40" name="Content Placeholder 1">
            <a:extLst>
              <a:ext uri="{FF2B5EF4-FFF2-40B4-BE49-F238E27FC236}">
                <a16:creationId xmlns:a16="http://schemas.microsoft.com/office/drawing/2014/main" id="{7DD24FDA-EDAD-3B44-9696-D8E2BD0918C9}"/>
              </a:ext>
            </a:extLst>
          </p:cNvPr>
          <p:cNvGraphicFramePr>
            <a:graphicFrameLocks noChangeAspect="1"/>
          </p:cNvGraphicFramePr>
          <p:nvPr>
            <p:extLst>
              <p:ext uri="{D42A27DB-BD31-4B8C-83A1-F6EECF244321}">
                <p14:modId xmlns:p14="http://schemas.microsoft.com/office/powerpoint/2010/main" val="3383595279"/>
              </p:ext>
            </p:extLst>
          </p:nvPr>
        </p:nvGraphicFramePr>
        <p:xfrm>
          <a:off x="2469368" y="2508990"/>
          <a:ext cx="1980000" cy="153266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41" name="Content Placeholder 1">
            <a:extLst>
              <a:ext uri="{FF2B5EF4-FFF2-40B4-BE49-F238E27FC236}">
                <a16:creationId xmlns:a16="http://schemas.microsoft.com/office/drawing/2014/main" id="{E86AF2C4-433B-354D-83A7-952252E96584}"/>
              </a:ext>
            </a:extLst>
          </p:cNvPr>
          <p:cNvGraphicFramePr>
            <a:graphicFrameLocks noChangeAspect="1"/>
          </p:cNvGraphicFramePr>
          <p:nvPr>
            <p:extLst>
              <p:ext uri="{D42A27DB-BD31-4B8C-83A1-F6EECF244321}">
                <p14:modId xmlns:p14="http://schemas.microsoft.com/office/powerpoint/2010/main" val="2484155752"/>
              </p:ext>
            </p:extLst>
          </p:nvPr>
        </p:nvGraphicFramePr>
        <p:xfrm>
          <a:off x="2469368" y="809809"/>
          <a:ext cx="1980000" cy="153266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nvGrpSpPr>
          <p:cNvPr id="12" name="Group 11"/>
          <p:cNvGrpSpPr/>
          <p:nvPr/>
        </p:nvGrpSpPr>
        <p:grpSpPr>
          <a:xfrm>
            <a:off x="395536" y="121514"/>
            <a:ext cx="2302553" cy="566972"/>
            <a:chOff x="850" y="351"/>
            <a:chExt cx="2302553" cy="566972"/>
          </a:xfrm>
        </p:grpSpPr>
        <p:sp>
          <p:nvSpPr>
            <p:cNvPr id="13" name="Rounded Rectangle 12"/>
            <p:cNvSpPr/>
            <p:nvPr/>
          </p:nvSpPr>
          <p:spPr>
            <a:xfrm>
              <a:off x="850" y="351"/>
              <a:ext cx="2302553" cy="566972"/>
            </a:xfrm>
            <a:prstGeom prst="roundRect">
              <a:avLst>
                <a:gd name="adj" fmla="val 10000"/>
              </a:avLst>
            </a:prstGeom>
            <a:solidFill>
              <a:srgbClr val="92D05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Rounded Rectangle 4"/>
            <p:cNvSpPr txBox="1"/>
            <p:nvPr/>
          </p:nvSpPr>
          <p:spPr>
            <a:xfrm>
              <a:off x="17456" y="16957"/>
              <a:ext cx="2269341" cy="5337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600"/>
                <a:t>Magnets equipped with </a:t>
              </a:r>
              <a:r>
                <a:rPr lang="en-US" sz="1600" b="1"/>
                <a:t>impregnated</a:t>
              </a:r>
              <a:r>
                <a:rPr lang="en-US" sz="1600"/>
                <a:t> QH</a:t>
              </a:r>
              <a:endParaRPr lang="en-US" sz="1600" kern="1200"/>
            </a:p>
          </p:txBody>
        </p:sp>
      </p:grpSp>
      <p:grpSp>
        <p:nvGrpSpPr>
          <p:cNvPr id="15" name="Group 14"/>
          <p:cNvGrpSpPr/>
          <p:nvPr/>
        </p:nvGrpSpPr>
        <p:grpSpPr>
          <a:xfrm>
            <a:off x="6382545" y="121514"/>
            <a:ext cx="2302553" cy="566972"/>
            <a:chOff x="850" y="351"/>
            <a:chExt cx="2302553" cy="566972"/>
          </a:xfrm>
        </p:grpSpPr>
        <p:sp>
          <p:nvSpPr>
            <p:cNvPr id="16" name="Rounded Rectangle 15"/>
            <p:cNvSpPr/>
            <p:nvPr/>
          </p:nvSpPr>
          <p:spPr>
            <a:xfrm>
              <a:off x="850" y="351"/>
              <a:ext cx="2302553" cy="5669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txBox="1"/>
            <p:nvPr/>
          </p:nvSpPr>
          <p:spPr>
            <a:xfrm>
              <a:off x="17456" y="16957"/>
              <a:ext cx="2269341" cy="5337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600"/>
                <a:t>Magnets equipped with </a:t>
              </a:r>
              <a:r>
                <a:rPr lang="en-US" sz="1600" b="1"/>
                <a:t>external</a:t>
              </a:r>
              <a:r>
                <a:rPr lang="en-US" sz="1600"/>
                <a:t> QH</a:t>
              </a:r>
              <a:endParaRPr lang="en-US" sz="1600" kern="1200"/>
            </a:p>
          </p:txBody>
        </p:sp>
      </p:grpSp>
      <p:graphicFrame>
        <p:nvGraphicFramePr>
          <p:cNvPr id="21" name="Content Placeholder 1">
            <a:extLst>
              <a:ext uri="{FF2B5EF4-FFF2-40B4-BE49-F238E27FC236}">
                <a16:creationId xmlns:a16="http://schemas.microsoft.com/office/drawing/2014/main" id="{F8AB7E93-2383-D740-806F-0153EA2A9A3C}"/>
              </a:ext>
            </a:extLst>
          </p:cNvPr>
          <p:cNvGraphicFramePr>
            <a:graphicFrameLocks noChangeAspect="1"/>
          </p:cNvGraphicFramePr>
          <p:nvPr>
            <p:extLst>
              <p:ext uri="{D42A27DB-BD31-4B8C-83A1-F6EECF244321}">
                <p14:modId xmlns:p14="http://schemas.microsoft.com/office/powerpoint/2010/main" val="4293815608"/>
              </p:ext>
            </p:extLst>
          </p:nvPr>
        </p:nvGraphicFramePr>
        <p:xfrm>
          <a:off x="6763777" y="2508990"/>
          <a:ext cx="1980000" cy="1532660"/>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cxnSp>
        <p:nvCxnSpPr>
          <p:cNvPr id="11" name="Straight Connector 10">
            <a:extLst>
              <a:ext uri="{FF2B5EF4-FFF2-40B4-BE49-F238E27FC236}">
                <a16:creationId xmlns:a16="http://schemas.microsoft.com/office/drawing/2014/main" id="{78ED4534-FF52-8E4C-B6A8-C38F936ECF42}"/>
              </a:ext>
            </a:extLst>
          </p:cNvPr>
          <p:cNvCxnSpPr>
            <a:cxnSpLocks/>
          </p:cNvCxnSpPr>
          <p:nvPr/>
        </p:nvCxnSpPr>
        <p:spPr>
          <a:xfrm>
            <a:off x="5725753" y="1890517"/>
            <a:ext cx="358415" cy="403605"/>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graphicFrame>
        <p:nvGraphicFramePr>
          <p:cNvPr id="22" name="Content Placeholder 1">
            <a:extLst>
              <a:ext uri="{FF2B5EF4-FFF2-40B4-BE49-F238E27FC236}">
                <a16:creationId xmlns:a16="http://schemas.microsoft.com/office/drawing/2014/main" id="{5DD5F135-32E1-7C4A-ABE7-6119BE161F32}"/>
              </a:ext>
            </a:extLst>
          </p:cNvPr>
          <p:cNvGraphicFramePr>
            <a:graphicFrameLocks noChangeAspect="1"/>
          </p:cNvGraphicFramePr>
          <p:nvPr>
            <p:extLst>
              <p:ext uri="{D42A27DB-BD31-4B8C-83A1-F6EECF244321}">
                <p14:modId xmlns:p14="http://schemas.microsoft.com/office/powerpoint/2010/main" val="2498413581"/>
              </p:ext>
            </p:extLst>
          </p:nvPr>
        </p:nvGraphicFramePr>
        <p:xfrm>
          <a:off x="4616572" y="2512805"/>
          <a:ext cx="1980000" cy="1532660"/>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cxnSp>
        <p:nvCxnSpPr>
          <p:cNvPr id="24" name="Straight Connector 23">
            <a:extLst>
              <a:ext uri="{FF2B5EF4-FFF2-40B4-BE49-F238E27FC236}">
                <a16:creationId xmlns:a16="http://schemas.microsoft.com/office/drawing/2014/main" id="{2E7C2F2D-D424-BE42-B8E6-789D80428520}"/>
              </a:ext>
            </a:extLst>
          </p:cNvPr>
          <p:cNvCxnSpPr>
            <a:cxnSpLocks/>
          </p:cNvCxnSpPr>
          <p:nvPr/>
        </p:nvCxnSpPr>
        <p:spPr>
          <a:xfrm flipV="1">
            <a:off x="4932040" y="2459790"/>
            <a:ext cx="972920" cy="1048064"/>
          </a:xfrm>
          <a:prstGeom prst="line">
            <a:avLst/>
          </a:prstGeom>
          <a:ln w="19050">
            <a:solidFill>
              <a:schemeClr val="accent1"/>
            </a:solidFill>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5032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pied de page 2"/>
          <p:cNvSpPr>
            <a:spLocks noGrp="1"/>
          </p:cNvSpPr>
          <p:nvPr>
            <p:ph type="ftr" sz="quarter" idx="11"/>
          </p:nvPr>
        </p:nvSpPr>
        <p:spPr/>
        <p:txBody>
          <a:bodyPr/>
          <a:lstStyle/>
          <a:p>
            <a:r>
              <a:rPr lang="fr-FR" noProof="0"/>
              <a:t>LMBHA-001 - Scenarios for repair / replacement</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dirty="0"/>
          </a:p>
        </p:txBody>
      </p:sp>
      <p:sp>
        <p:nvSpPr>
          <p:cNvPr id="4" name="Espace réservé du texte 3"/>
          <p:cNvSpPr>
            <a:spLocks noGrp="1"/>
          </p:cNvSpPr>
          <p:nvPr>
            <p:ph type="body" sz="quarter" idx="14"/>
          </p:nvPr>
        </p:nvSpPr>
        <p:spPr/>
        <p:txBody>
          <a:bodyPr/>
          <a:lstStyle/>
          <a:p>
            <a:endParaRPr lang="en-GB"/>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2.xml><?xml version="1.0" encoding="utf-8"?>
<ds:datastoreItem xmlns:ds="http://schemas.openxmlformats.org/officeDocument/2006/customXml" ds:itemID="{71CD65B3-E8D1-4001-8E0C-4AF8A697297C}">
  <ds:schemaRefs>
    <ds:schemaRef ds:uri="http://schemas.microsoft.com/office/infopath/2007/PartnerControls"/>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elements/1.1/"/>
    <ds:schemaRef ds:uri="http://www.w3.org/XML/1998/namespace"/>
    <ds:schemaRef ds:uri="8946e33d-fd2f-4ae4-8ee9-d90c129cdf9e"/>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3550</TotalTime>
  <Words>538</Words>
  <Application>Microsoft Macintosh PowerPoint</Application>
  <PresentationFormat>On-screen Show (16:9)</PresentationFormat>
  <Paragraphs>88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Wingdings</vt:lpstr>
      <vt:lpstr>Thème Office</vt:lpstr>
      <vt:lpstr>MBHA-001 - Update on test results and plan Scenarios for repair / replacement</vt:lpstr>
      <vt:lpstr>Plan A</vt:lpstr>
      <vt:lpstr>Plan B</vt:lpstr>
      <vt:lpstr>Plan C</vt:lpstr>
      <vt:lpstr>Overview</vt:lpstr>
      <vt:lpstr>PowerPoint Presentation</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Frederic Savary</cp:lastModifiedBy>
  <cp:revision>57</cp:revision>
  <dcterms:created xsi:type="dcterms:W3CDTF">2016-02-12T09:02:01Z</dcterms:created>
  <dcterms:modified xsi:type="dcterms:W3CDTF">2020-03-05T07:16:00Z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