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5" r:id="rId1"/>
  </p:sldMasterIdLst>
  <p:notesMasterIdLst>
    <p:notesMasterId r:id="rId48"/>
  </p:notesMasterIdLst>
  <p:handoutMasterIdLst>
    <p:handoutMasterId r:id="rId49"/>
  </p:handoutMasterIdLst>
  <p:sldIdLst>
    <p:sldId id="677" r:id="rId2"/>
    <p:sldId id="766" r:id="rId3"/>
    <p:sldId id="802" r:id="rId4"/>
    <p:sldId id="761" r:id="rId5"/>
    <p:sldId id="759" r:id="rId6"/>
    <p:sldId id="801" r:id="rId7"/>
    <p:sldId id="786" r:id="rId8"/>
    <p:sldId id="763" r:id="rId9"/>
    <p:sldId id="780" r:id="rId10"/>
    <p:sldId id="781" r:id="rId11"/>
    <p:sldId id="764" r:id="rId12"/>
    <p:sldId id="774" r:id="rId13"/>
    <p:sldId id="772" r:id="rId14"/>
    <p:sldId id="778" r:id="rId15"/>
    <p:sldId id="798" r:id="rId16"/>
    <p:sldId id="598" r:id="rId17"/>
    <p:sldId id="787" r:id="rId18"/>
    <p:sldId id="803" r:id="rId19"/>
    <p:sldId id="784" r:id="rId20"/>
    <p:sldId id="746" r:id="rId21"/>
    <p:sldId id="740" r:id="rId22"/>
    <p:sldId id="788" r:id="rId23"/>
    <p:sldId id="789" r:id="rId24"/>
    <p:sldId id="773" r:id="rId25"/>
    <p:sldId id="742" r:id="rId26"/>
    <p:sldId id="739" r:id="rId27"/>
    <p:sldId id="804" r:id="rId28"/>
    <p:sldId id="785" r:id="rId29"/>
    <p:sldId id="706" r:id="rId30"/>
    <p:sldId id="806" r:id="rId31"/>
    <p:sldId id="793" r:id="rId32"/>
    <p:sldId id="330" r:id="rId33"/>
    <p:sldId id="682" r:id="rId34"/>
    <p:sldId id="791" r:id="rId35"/>
    <p:sldId id="800" r:id="rId36"/>
    <p:sldId id="796" r:id="rId37"/>
    <p:sldId id="765" r:id="rId38"/>
    <p:sldId id="777" r:id="rId39"/>
    <p:sldId id="779" r:id="rId40"/>
    <p:sldId id="783" r:id="rId41"/>
    <p:sldId id="722" r:id="rId42"/>
    <p:sldId id="805" r:id="rId43"/>
    <p:sldId id="747" r:id="rId44"/>
    <p:sldId id="748" r:id="rId45"/>
    <p:sldId id="693" r:id="rId46"/>
    <p:sldId id="695" r:id="rId47"/>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152" algn="l" rtl="0" fontAlgn="base">
      <a:spcBef>
        <a:spcPct val="0"/>
      </a:spcBef>
      <a:spcAft>
        <a:spcPct val="0"/>
      </a:spcAft>
      <a:defRPr kern="1200">
        <a:solidFill>
          <a:schemeClr val="tx1"/>
        </a:solidFill>
        <a:latin typeface="Arial" charset="0"/>
        <a:ea typeface="ＭＳ Ｐゴシック" charset="0"/>
        <a:cs typeface="+mn-cs"/>
      </a:defRPr>
    </a:lvl2pPr>
    <a:lvl3pPr marL="914303" algn="l" rtl="0" fontAlgn="base">
      <a:spcBef>
        <a:spcPct val="0"/>
      </a:spcBef>
      <a:spcAft>
        <a:spcPct val="0"/>
      </a:spcAft>
      <a:defRPr kern="1200">
        <a:solidFill>
          <a:schemeClr val="tx1"/>
        </a:solidFill>
        <a:latin typeface="Arial" charset="0"/>
        <a:ea typeface="ＭＳ Ｐゴシック" charset="0"/>
        <a:cs typeface="+mn-cs"/>
      </a:defRPr>
    </a:lvl3pPr>
    <a:lvl4pPr marL="1371455" algn="l" rtl="0" fontAlgn="base">
      <a:spcBef>
        <a:spcPct val="0"/>
      </a:spcBef>
      <a:spcAft>
        <a:spcPct val="0"/>
      </a:spcAft>
      <a:defRPr kern="1200">
        <a:solidFill>
          <a:schemeClr val="tx1"/>
        </a:solidFill>
        <a:latin typeface="Arial" charset="0"/>
        <a:ea typeface="ＭＳ Ｐゴシック" charset="0"/>
        <a:cs typeface="+mn-cs"/>
      </a:defRPr>
    </a:lvl4pPr>
    <a:lvl5pPr marL="1828606" algn="l" rtl="0" fontAlgn="base">
      <a:spcBef>
        <a:spcPct val="0"/>
      </a:spcBef>
      <a:spcAft>
        <a:spcPct val="0"/>
      </a:spcAft>
      <a:defRPr kern="1200">
        <a:solidFill>
          <a:schemeClr val="tx1"/>
        </a:solidFill>
        <a:latin typeface="Arial" charset="0"/>
        <a:ea typeface="ＭＳ Ｐゴシック" charset="0"/>
        <a:cs typeface="+mn-cs"/>
      </a:defRPr>
    </a:lvl5pPr>
    <a:lvl6pPr marL="2285758" algn="l" defTabSz="457152" rtl="0" eaLnBrk="1" latinLnBrk="0" hangingPunct="1">
      <a:defRPr kern="1200">
        <a:solidFill>
          <a:schemeClr val="tx1"/>
        </a:solidFill>
        <a:latin typeface="Arial" charset="0"/>
        <a:ea typeface="ＭＳ Ｐゴシック" charset="0"/>
        <a:cs typeface="+mn-cs"/>
      </a:defRPr>
    </a:lvl6pPr>
    <a:lvl7pPr marL="2742909" algn="l" defTabSz="457152" rtl="0" eaLnBrk="1" latinLnBrk="0" hangingPunct="1">
      <a:defRPr kern="1200">
        <a:solidFill>
          <a:schemeClr val="tx1"/>
        </a:solidFill>
        <a:latin typeface="Arial" charset="0"/>
        <a:ea typeface="ＭＳ Ｐゴシック" charset="0"/>
        <a:cs typeface="+mn-cs"/>
      </a:defRPr>
    </a:lvl7pPr>
    <a:lvl8pPr marL="3200061" algn="l" defTabSz="457152" rtl="0" eaLnBrk="1" latinLnBrk="0" hangingPunct="1">
      <a:defRPr kern="1200">
        <a:solidFill>
          <a:schemeClr val="tx1"/>
        </a:solidFill>
        <a:latin typeface="Arial" charset="0"/>
        <a:ea typeface="ＭＳ Ｐゴシック" charset="0"/>
        <a:cs typeface="+mn-cs"/>
      </a:defRPr>
    </a:lvl8pPr>
    <a:lvl9pPr marL="3657212" algn="l" defTabSz="457152" rtl="0" eaLnBrk="1" latinLnBrk="0" hangingPunct="1">
      <a:defRPr kern="1200">
        <a:solidFill>
          <a:schemeClr val="tx1"/>
        </a:solidFill>
        <a:latin typeface="Arial" charset="0"/>
        <a:ea typeface="ＭＳ Ｐゴシック" charset="0"/>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ovanni De Michele" initials="GD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003A"/>
    <a:srgbClr val="DCE6F2"/>
    <a:srgbClr val="96A9A9"/>
    <a:srgbClr val="010121"/>
    <a:srgbClr val="05051A"/>
    <a:srgbClr val="00051A"/>
    <a:srgbClr val="001D24"/>
    <a:srgbClr val="FFFFFF"/>
    <a:srgbClr val="DB00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5544B1-2224-403D-8CCA-BBD28D2961CE}" v="343" dt="2018-06-20T06:52:30.9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097" autoAdjust="0"/>
    <p:restoredTop sz="94291" autoAdjust="0"/>
  </p:normalViewPr>
  <p:slideViewPr>
    <p:cSldViewPr snapToGrid="0" snapToObjects="1">
      <p:cViewPr varScale="1">
        <p:scale>
          <a:sx n="64" d="100"/>
          <a:sy n="64" d="100"/>
        </p:scale>
        <p:origin x="1044" y="66"/>
      </p:cViewPr>
      <p:guideLst>
        <p:guide orient="horz" pos="2160"/>
        <p:guide pos="2880"/>
      </p:guideLst>
    </p:cSldViewPr>
  </p:slideViewPr>
  <p:outlineViewPr>
    <p:cViewPr>
      <p:scale>
        <a:sx n="33" d="100"/>
        <a:sy n="33" d="100"/>
      </p:scale>
      <p:origin x="0" y="10480"/>
    </p:cViewPr>
  </p:outlineViewPr>
  <p:notesTextViewPr>
    <p:cViewPr>
      <p:scale>
        <a:sx n="1" d="1"/>
        <a:sy n="1" d="1"/>
      </p:scale>
      <p:origin x="0" y="0"/>
    </p:cViewPr>
  </p:notesTextViewPr>
  <p:sorterViewPr>
    <p:cViewPr>
      <p:scale>
        <a:sx n="120" d="100"/>
        <a:sy n="120" d="100"/>
      </p:scale>
      <p:origin x="0" y="0"/>
    </p:cViewPr>
  </p:sorterViewPr>
  <p:notesViewPr>
    <p:cSldViewPr snapToGrid="0">
      <p:cViewPr varScale="1">
        <p:scale>
          <a:sx n="51" d="100"/>
          <a:sy n="51" d="100"/>
        </p:scale>
        <p:origin x="297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55"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berto Degiovanni" userId="6c8240ae-88b9-4adc-bef9-dbf0f0bcb611" providerId="ADAL" clId="{235544B1-2224-403D-8CCA-BBD28D2961CE}"/>
    <pc:docChg chg="undo custSel modSld sldOrd modMainMaster">
      <pc:chgData name="Alberto Degiovanni" userId="6c8240ae-88b9-4adc-bef9-dbf0f0bcb611" providerId="ADAL" clId="{235544B1-2224-403D-8CCA-BBD28D2961CE}" dt="2018-06-20T06:52:30.946" v="338" actId="20577"/>
      <pc:docMkLst>
        <pc:docMk/>
      </pc:docMkLst>
      <pc:sldChg chg="addSp delSp modSp">
        <pc:chgData name="Alberto Degiovanni" userId="6c8240ae-88b9-4adc-bef9-dbf0f0bcb611" providerId="ADAL" clId="{235544B1-2224-403D-8CCA-BBD28D2961CE}" dt="2018-06-19T23:53:33.252" v="298" actId="478"/>
        <pc:sldMkLst>
          <pc:docMk/>
          <pc:sldMk cId="1564998357" sldId="677"/>
        </pc:sldMkLst>
        <pc:spChg chg="add del mod">
          <ac:chgData name="Alberto Degiovanni" userId="6c8240ae-88b9-4adc-bef9-dbf0f0bcb611" providerId="ADAL" clId="{235544B1-2224-403D-8CCA-BBD28D2961CE}" dt="2018-06-19T23:53:33.252" v="298" actId="478"/>
          <ac:spMkLst>
            <pc:docMk/>
            <pc:sldMk cId="1564998357" sldId="677"/>
            <ac:spMk id="5" creationId="{591B57CF-D858-4C7B-8D5A-922448B4A2A4}"/>
          </ac:spMkLst>
        </pc:spChg>
        <pc:picChg chg="del">
          <ac:chgData name="Alberto Degiovanni" userId="6c8240ae-88b9-4adc-bef9-dbf0f0bcb611" providerId="ADAL" clId="{235544B1-2224-403D-8CCA-BBD28D2961CE}" dt="2018-06-19T22:17:28.429" v="7" actId="478"/>
          <ac:picMkLst>
            <pc:docMk/>
            <pc:sldMk cId="1564998357" sldId="677"/>
            <ac:picMk id="5" creationId="{00000000-0000-0000-0000-000000000000}"/>
          </ac:picMkLst>
        </pc:picChg>
      </pc:sldChg>
      <pc:sldChg chg="addSp delSp modSp delAnim modAnim">
        <pc:chgData name="Alberto Degiovanni" userId="6c8240ae-88b9-4adc-bef9-dbf0f0bcb611" providerId="ADAL" clId="{235544B1-2224-403D-8CCA-BBD28D2961CE}" dt="2018-06-19T23:55:05.619" v="302" actId="478"/>
        <pc:sldMkLst>
          <pc:docMk/>
          <pc:sldMk cId="1954657659" sldId="706"/>
        </pc:sldMkLst>
        <pc:spChg chg="mod">
          <ac:chgData name="Alberto Degiovanni" userId="6c8240ae-88b9-4adc-bef9-dbf0f0bcb611" providerId="ADAL" clId="{235544B1-2224-403D-8CCA-BBD28D2961CE}" dt="2018-06-19T23:49:59.367" v="288" actId="20577"/>
          <ac:spMkLst>
            <pc:docMk/>
            <pc:sldMk cId="1954657659" sldId="706"/>
            <ac:spMk id="2" creationId="{20B6C41C-C766-4E8F-A675-EE80C857DA5D}"/>
          </ac:spMkLst>
        </pc:spChg>
        <pc:spChg chg="add del mod">
          <ac:chgData name="Alberto Degiovanni" userId="6c8240ae-88b9-4adc-bef9-dbf0f0bcb611" providerId="ADAL" clId="{235544B1-2224-403D-8CCA-BBD28D2961CE}" dt="2018-06-19T23:53:10.640" v="295" actId="478"/>
          <ac:spMkLst>
            <pc:docMk/>
            <pc:sldMk cId="1954657659" sldId="706"/>
            <ac:spMk id="11" creationId="{6717E435-426D-412D-ACC8-E2E17F494557}"/>
          </ac:spMkLst>
        </pc:spChg>
        <pc:picChg chg="add mod ord">
          <ac:chgData name="Alberto Degiovanni" userId="6c8240ae-88b9-4adc-bef9-dbf0f0bcb611" providerId="ADAL" clId="{235544B1-2224-403D-8CCA-BBD28D2961CE}" dt="2018-06-19T23:44:29.079" v="263" actId="167"/>
          <ac:picMkLst>
            <pc:docMk/>
            <pc:sldMk cId="1954657659" sldId="706"/>
            <ac:picMk id="5" creationId="{C5D96B24-BCB7-4ECD-99AA-624C1A5204D2}"/>
          </ac:picMkLst>
        </pc:picChg>
        <pc:picChg chg="add del mod">
          <ac:chgData name="Alberto Degiovanni" userId="6c8240ae-88b9-4adc-bef9-dbf0f0bcb611" providerId="ADAL" clId="{235544B1-2224-403D-8CCA-BBD28D2961CE}" dt="2018-06-19T23:46:49.181" v="271" actId="478"/>
          <ac:picMkLst>
            <pc:docMk/>
            <pc:sldMk cId="1954657659" sldId="706"/>
            <ac:picMk id="7" creationId="{70F26CF4-E0DB-4BE0-AD81-6103B2135C45}"/>
          </ac:picMkLst>
        </pc:picChg>
        <pc:picChg chg="add del mod">
          <ac:chgData name="Alberto Degiovanni" userId="6c8240ae-88b9-4adc-bef9-dbf0f0bcb611" providerId="ADAL" clId="{235544B1-2224-403D-8CCA-BBD28D2961CE}" dt="2018-06-19T23:48:26.076" v="275" actId="478"/>
          <ac:picMkLst>
            <pc:docMk/>
            <pc:sldMk cId="1954657659" sldId="706"/>
            <ac:picMk id="8" creationId="{C091E111-B906-4E13-A618-DA048C5C95A8}"/>
          </ac:picMkLst>
        </pc:picChg>
        <pc:picChg chg="add del mod">
          <ac:chgData name="Alberto Degiovanni" userId="6c8240ae-88b9-4adc-bef9-dbf0f0bcb611" providerId="ADAL" clId="{235544B1-2224-403D-8CCA-BBD28D2961CE}" dt="2018-06-19T23:52:30.190" v="292" actId="478"/>
          <ac:picMkLst>
            <pc:docMk/>
            <pc:sldMk cId="1954657659" sldId="706"/>
            <ac:picMk id="10" creationId="{16DBC954-F1BC-4154-BA8A-1B6A2CBA60F5}"/>
          </ac:picMkLst>
        </pc:picChg>
        <pc:picChg chg="add del mod">
          <ac:chgData name="Alberto Degiovanni" userId="6c8240ae-88b9-4adc-bef9-dbf0f0bcb611" providerId="ADAL" clId="{235544B1-2224-403D-8CCA-BBD28D2961CE}" dt="2018-06-19T23:55:05.619" v="302" actId="478"/>
          <ac:picMkLst>
            <pc:docMk/>
            <pc:sldMk cId="1954657659" sldId="706"/>
            <ac:picMk id="13" creationId="{858A4313-4F2D-4625-AF4C-A4B33BE614F7}"/>
          </ac:picMkLst>
        </pc:picChg>
        <pc:picChg chg="del">
          <ac:chgData name="Alberto Degiovanni" userId="6c8240ae-88b9-4adc-bef9-dbf0f0bcb611" providerId="ADAL" clId="{235544B1-2224-403D-8CCA-BBD28D2961CE}" dt="2018-06-19T23:44:32.662" v="264" actId="478"/>
          <ac:picMkLst>
            <pc:docMk/>
            <pc:sldMk cId="1954657659" sldId="706"/>
            <ac:picMk id="1026" creationId="{00000000-0000-0000-0000-000000000000}"/>
          </ac:picMkLst>
        </pc:picChg>
      </pc:sldChg>
      <pc:sldChg chg="addSp modSp">
        <pc:chgData name="Alberto Degiovanni" userId="6c8240ae-88b9-4adc-bef9-dbf0f0bcb611" providerId="ADAL" clId="{235544B1-2224-403D-8CCA-BBD28D2961CE}" dt="2018-06-19T23:17:49.524" v="224" actId="1076"/>
        <pc:sldMkLst>
          <pc:docMk/>
          <pc:sldMk cId="2381620322" sldId="739"/>
        </pc:sldMkLst>
        <pc:spChg chg="add mod">
          <ac:chgData name="Alberto Degiovanni" userId="6c8240ae-88b9-4adc-bef9-dbf0f0bcb611" providerId="ADAL" clId="{235544B1-2224-403D-8CCA-BBD28D2961CE}" dt="2018-06-19T23:17:49.524" v="224" actId="1076"/>
          <ac:spMkLst>
            <pc:docMk/>
            <pc:sldMk cId="2381620322" sldId="739"/>
            <ac:spMk id="4" creationId="{64A2C176-4D5A-44A3-80DB-A6F8230852A5}"/>
          </ac:spMkLst>
        </pc:spChg>
      </pc:sldChg>
      <pc:sldChg chg="modSp">
        <pc:chgData name="Alberto Degiovanni" userId="6c8240ae-88b9-4adc-bef9-dbf0f0bcb611" providerId="ADAL" clId="{235544B1-2224-403D-8CCA-BBD28D2961CE}" dt="2018-06-19T23:39:37.589" v="259" actId="20577"/>
        <pc:sldMkLst>
          <pc:docMk/>
          <pc:sldMk cId="2918876831" sldId="740"/>
        </pc:sldMkLst>
        <pc:spChg chg="mod">
          <ac:chgData name="Alberto Degiovanni" userId="6c8240ae-88b9-4adc-bef9-dbf0f0bcb611" providerId="ADAL" clId="{235544B1-2224-403D-8CCA-BBD28D2961CE}" dt="2018-06-19T23:39:37.589" v="259" actId="20577"/>
          <ac:spMkLst>
            <pc:docMk/>
            <pc:sldMk cId="2918876831" sldId="740"/>
            <ac:spMk id="20" creationId="{00000000-0000-0000-0000-000000000000}"/>
          </ac:spMkLst>
        </pc:spChg>
      </pc:sldChg>
      <pc:sldChg chg="addSp modSp modAnim">
        <pc:chgData name="Alberto Degiovanni" userId="6c8240ae-88b9-4adc-bef9-dbf0f0bcb611" providerId="ADAL" clId="{235544B1-2224-403D-8CCA-BBD28D2961CE}" dt="2018-06-19T22:40:51.864" v="107" actId="1076"/>
        <pc:sldMkLst>
          <pc:docMk/>
          <pc:sldMk cId="2846992312" sldId="764"/>
        </pc:sldMkLst>
        <pc:picChg chg="add mod">
          <ac:chgData name="Alberto Degiovanni" userId="6c8240ae-88b9-4adc-bef9-dbf0f0bcb611" providerId="ADAL" clId="{235544B1-2224-403D-8CCA-BBD28D2961CE}" dt="2018-06-19T22:40:51.864" v="107" actId="1076"/>
          <ac:picMkLst>
            <pc:docMk/>
            <pc:sldMk cId="2846992312" sldId="764"/>
            <ac:picMk id="7" creationId="{EE5152CE-4F1D-47A0-8A13-E3FF8E2183E4}"/>
          </ac:picMkLst>
        </pc:picChg>
      </pc:sldChg>
      <pc:sldChg chg="modSp">
        <pc:chgData name="Alberto Degiovanni" userId="6c8240ae-88b9-4adc-bef9-dbf0f0bcb611" providerId="ADAL" clId="{235544B1-2224-403D-8CCA-BBD28D2961CE}" dt="2018-06-19T23:32:07.891" v="256" actId="20577"/>
        <pc:sldMkLst>
          <pc:docMk/>
          <pc:sldMk cId="669340663" sldId="772"/>
        </pc:sldMkLst>
        <pc:spChg chg="mod">
          <ac:chgData name="Alberto Degiovanni" userId="6c8240ae-88b9-4adc-bef9-dbf0f0bcb611" providerId="ADAL" clId="{235544B1-2224-403D-8CCA-BBD28D2961CE}" dt="2018-06-19T23:32:07.891" v="256" actId="20577"/>
          <ac:spMkLst>
            <pc:docMk/>
            <pc:sldMk cId="669340663" sldId="772"/>
            <ac:spMk id="2" creationId="{931390CA-AA81-4959-A7BE-C4ACF080EA39}"/>
          </ac:spMkLst>
        </pc:spChg>
      </pc:sldChg>
      <pc:sldChg chg="ord">
        <pc:chgData name="Alberto Degiovanni" userId="6c8240ae-88b9-4adc-bef9-dbf0f0bcb611" providerId="ADAL" clId="{235544B1-2224-403D-8CCA-BBD28D2961CE}" dt="2018-06-19T22:53:20.678" v="116" actId="20577"/>
        <pc:sldMkLst>
          <pc:docMk/>
          <pc:sldMk cId="554049846" sldId="784"/>
        </pc:sldMkLst>
      </pc:sldChg>
      <pc:sldChg chg="modSp">
        <pc:chgData name="Alberto Degiovanni" userId="6c8240ae-88b9-4adc-bef9-dbf0f0bcb611" providerId="ADAL" clId="{235544B1-2224-403D-8CCA-BBD28D2961CE}" dt="2018-06-20T06:52:30.946" v="338" actId="20577"/>
        <pc:sldMkLst>
          <pc:docMk/>
          <pc:sldMk cId="2591514168" sldId="785"/>
        </pc:sldMkLst>
        <pc:spChg chg="mod">
          <ac:chgData name="Alberto Degiovanni" userId="6c8240ae-88b9-4adc-bef9-dbf0f0bcb611" providerId="ADAL" clId="{235544B1-2224-403D-8CCA-BBD28D2961CE}" dt="2018-06-20T06:52:30.946" v="338" actId="20577"/>
          <ac:spMkLst>
            <pc:docMk/>
            <pc:sldMk cId="2591514168" sldId="785"/>
            <ac:spMk id="2" creationId="{97E925BE-9AA6-4A1D-A081-6A63B8535060}"/>
          </ac:spMkLst>
        </pc:spChg>
      </pc:sldChg>
      <pc:sldChg chg="modSp">
        <pc:chgData name="Alberto Degiovanni" userId="6c8240ae-88b9-4adc-bef9-dbf0f0bcb611" providerId="ADAL" clId="{235544B1-2224-403D-8CCA-BBD28D2961CE}" dt="2018-06-19T23:36:34.584" v="257" actId="20577"/>
        <pc:sldMkLst>
          <pc:docMk/>
          <pc:sldMk cId="47006228" sldId="787"/>
        </pc:sldMkLst>
        <pc:spChg chg="mod">
          <ac:chgData name="Alberto Degiovanni" userId="6c8240ae-88b9-4adc-bef9-dbf0f0bcb611" providerId="ADAL" clId="{235544B1-2224-403D-8CCA-BBD28D2961CE}" dt="2018-06-19T23:36:34.584" v="257" actId="20577"/>
          <ac:spMkLst>
            <pc:docMk/>
            <pc:sldMk cId="47006228" sldId="787"/>
            <ac:spMk id="2" creationId="{17AC6630-F5EA-4C40-85F2-281E4CF9E9E5}"/>
          </ac:spMkLst>
        </pc:spChg>
      </pc:sldChg>
      <pc:sldChg chg="addSp modSp">
        <pc:chgData name="Alberto Degiovanni" userId="6c8240ae-88b9-4adc-bef9-dbf0f0bcb611" providerId="ADAL" clId="{235544B1-2224-403D-8CCA-BBD28D2961CE}" dt="2018-06-19T22:50:35.766" v="115" actId="14100"/>
        <pc:sldMkLst>
          <pc:docMk/>
          <pc:sldMk cId="292494559" sldId="798"/>
        </pc:sldMkLst>
        <pc:spChg chg="mod">
          <ac:chgData name="Alberto Degiovanni" userId="6c8240ae-88b9-4adc-bef9-dbf0f0bcb611" providerId="ADAL" clId="{235544B1-2224-403D-8CCA-BBD28D2961CE}" dt="2018-06-19T22:50:30.676" v="113" actId="1076"/>
          <ac:spMkLst>
            <pc:docMk/>
            <pc:sldMk cId="292494559" sldId="798"/>
            <ac:spMk id="5" creationId="{6014123D-B50D-4414-B2D1-4936ECD4BEA9}"/>
          </ac:spMkLst>
        </pc:spChg>
        <pc:picChg chg="add mod">
          <ac:chgData name="Alberto Degiovanni" userId="6c8240ae-88b9-4adc-bef9-dbf0f0bcb611" providerId="ADAL" clId="{235544B1-2224-403D-8CCA-BBD28D2961CE}" dt="2018-06-19T22:50:35.766" v="115" actId="14100"/>
          <ac:picMkLst>
            <pc:docMk/>
            <pc:sldMk cId="292494559" sldId="798"/>
            <ac:picMk id="9" creationId="{D344C739-FB2B-42B0-82A3-38FC20EE6C51}"/>
          </ac:picMkLst>
        </pc:picChg>
      </pc:sldChg>
      <pc:sldMasterChg chg="delSldLayout modSldLayout">
        <pc:chgData name="Alberto Degiovanni" userId="6c8240ae-88b9-4adc-bef9-dbf0f0bcb611" providerId="ADAL" clId="{235544B1-2224-403D-8CCA-BBD28D2961CE}" dt="2018-06-19T22:22:52.142" v="104" actId="1076"/>
        <pc:sldMasterMkLst>
          <pc:docMk/>
          <pc:sldMasterMk cId="0" sldId="2147483665"/>
        </pc:sldMasterMkLst>
        <pc:sldLayoutChg chg="addSp delSp modSp">
          <pc:chgData name="Alberto Degiovanni" userId="6c8240ae-88b9-4adc-bef9-dbf0f0bcb611" providerId="ADAL" clId="{235544B1-2224-403D-8CCA-BBD28D2961CE}" dt="2018-06-19T22:22:52.142" v="104" actId="1076"/>
          <pc:sldLayoutMkLst>
            <pc:docMk/>
            <pc:sldMasterMk cId="0" sldId="2147483665"/>
            <pc:sldLayoutMk cId="241946632" sldId="2147483696"/>
          </pc:sldLayoutMkLst>
          <pc:picChg chg="del">
            <ac:chgData name="Alberto Degiovanni" userId="6c8240ae-88b9-4adc-bef9-dbf0f0bcb611" providerId="ADAL" clId="{235544B1-2224-403D-8CCA-BBD28D2961CE}" dt="2018-06-19T22:16:54.826" v="0" actId="478"/>
            <ac:picMkLst>
              <pc:docMk/>
              <pc:sldMasterMk cId="0" sldId="2147483665"/>
              <pc:sldLayoutMk cId="241946632" sldId="2147483696"/>
              <ac:picMk id="3" creationId="{00000000-0000-0000-0000-000000000000}"/>
            </ac:picMkLst>
          </pc:picChg>
          <pc:picChg chg="del">
            <ac:chgData name="Alberto Degiovanni" userId="6c8240ae-88b9-4adc-bef9-dbf0f0bcb611" providerId="ADAL" clId="{235544B1-2224-403D-8CCA-BBD28D2961CE}" dt="2018-06-19T22:16:58.117" v="1" actId="478"/>
            <ac:picMkLst>
              <pc:docMk/>
              <pc:sldMasterMk cId="0" sldId="2147483665"/>
              <pc:sldLayoutMk cId="241946632" sldId="2147483696"/>
              <ac:picMk id="4" creationId="{00000000-0000-0000-0000-000000000000}"/>
            </ac:picMkLst>
          </pc:picChg>
          <pc:picChg chg="del">
            <ac:chgData name="Alberto Degiovanni" userId="6c8240ae-88b9-4adc-bef9-dbf0f0bcb611" providerId="ADAL" clId="{235544B1-2224-403D-8CCA-BBD28D2961CE}" dt="2018-06-19T22:17:21.741" v="6" actId="478"/>
            <ac:picMkLst>
              <pc:docMk/>
              <pc:sldMasterMk cId="0" sldId="2147483665"/>
              <pc:sldLayoutMk cId="241946632" sldId="2147483696"/>
              <ac:picMk id="9" creationId="{00000000-0000-0000-0000-000000000000}"/>
            </ac:picMkLst>
          </pc:picChg>
          <pc:picChg chg="del">
            <ac:chgData name="Alberto Degiovanni" userId="6c8240ae-88b9-4adc-bef9-dbf0f0bcb611" providerId="ADAL" clId="{235544B1-2224-403D-8CCA-BBD28D2961CE}" dt="2018-06-19T22:17:18.458" v="4" actId="478"/>
            <ac:picMkLst>
              <pc:docMk/>
              <pc:sldMasterMk cId="0" sldId="2147483665"/>
              <pc:sldLayoutMk cId="241946632" sldId="2147483696"/>
              <ac:picMk id="11" creationId="{00000000-0000-0000-0000-000000000000}"/>
            </ac:picMkLst>
          </pc:picChg>
          <pc:picChg chg="add mod">
            <ac:chgData name="Alberto Degiovanni" userId="6c8240ae-88b9-4adc-bef9-dbf0f0bcb611" providerId="ADAL" clId="{235544B1-2224-403D-8CCA-BBD28D2961CE}" dt="2018-06-19T22:22:52.142" v="104" actId="1076"/>
            <ac:picMkLst>
              <pc:docMk/>
              <pc:sldMasterMk cId="0" sldId="2147483665"/>
              <pc:sldLayoutMk cId="241946632" sldId="2147483696"/>
              <ac:picMk id="12" creationId="{B2CCB91A-A0DF-4F4D-B252-05F2E82810A3}"/>
            </ac:picMkLst>
          </pc:picChg>
          <pc:picChg chg="del">
            <ac:chgData name="Alberto Degiovanni" userId="6c8240ae-88b9-4adc-bef9-dbf0f0bcb611" providerId="ADAL" clId="{235544B1-2224-403D-8CCA-BBD28D2961CE}" dt="2018-06-19T22:17:20.824" v="5" actId="478"/>
            <ac:picMkLst>
              <pc:docMk/>
              <pc:sldMasterMk cId="0" sldId="2147483665"/>
              <pc:sldLayoutMk cId="241946632" sldId="2147483696"/>
              <ac:picMk id="13" creationId="{00000000-0000-0000-0000-000000000000}"/>
            </ac:picMkLst>
          </pc:picChg>
        </pc:sldLayoutChg>
        <pc:sldLayoutChg chg="addSp delSp modSp">
          <pc:chgData name="Alberto Degiovanni" userId="6c8240ae-88b9-4adc-bef9-dbf0f0bcb611" providerId="ADAL" clId="{235544B1-2224-403D-8CCA-BBD28D2961CE}" dt="2018-06-19T22:22:16.748" v="101" actId="1076"/>
          <pc:sldLayoutMkLst>
            <pc:docMk/>
            <pc:sldMasterMk cId="0" sldId="2147483665"/>
            <pc:sldLayoutMk cId="1028267000" sldId="2147483697"/>
          </pc:sldLayoutMkLst>
          <pc:spChg chg="add mod">
            <ac:chgData name="Alberto Degiovanni" userId="6c8240ae-88b9-4adc-bef9-dbf0f0bcb611" providerId="ADAL" clId="{235544B1-2224-403D-8CCA-BBD28D2961CE}" dt="2018-06-19T22:21:27.921" v="100" actId="1038"/>
            <ac:spMkLst>
              <pc:docMk/>
              <pc:sldMasterMk cId="0" sldId="2147483665"/>
              <pc:sldLayoutMk cId="1028267000" sldId="2147483697"/>
              <ac:spMk id="2" creationId="{23AAE793-0C29-4ED6-BF60-8A21A7AB2CE7}"/>
            </ac:spMkLst>
          </pc:spChg>
          <pc:picChg chg="del">
            <ac:chgData name="Alberto Degiovanni" userId="6c8240ae-88b9-4adc-bef9-dbf0f0bcb611" providerId="ADAL" clId="{235544B1-2224-403D-8CCA-BBD28D2961CE}" dt="2018-06-19T22:17:04.502" v="2" actId="478"/>
            <ac:picMkLst>
              <pc:docMk/>
              <pc:sldMasterMk cId="0" sldId="2147483665"/>
              <pc:sldLayoutMk cId="1028267000" sldId="2147483697"/>
              <ac:picMk id="6" creationId="{00000000-0000-0000-0000-000000000000}"/>
            </ac:picMkLst>
          </pc:picChg>
          <pc:picChg chg="del">
            <ac:chgData name="Alberto Degiovanni" userId="6c8240ae-88b9-4adc-bef9-dbf0f0bcb611" providerId="ADAL" clId="{235544B1-2224-403D-8CCA-BBD28D2961CE}" dt="2018-06-19T22:17:07.274" v="3" actId="478"/>
            <ac:picMkLst>
              <pc:docMk/>
              <pc:sldMasterMk cId="0" sldId="2147483665"/>
              <pc:sldLayoutMk cId="1028267000" sldId="2147483697"/>
              <ac:picMk id="8" creationId="{00000000-0000-0000-0000-000000000000}"/>
            </ac:picMkLst>
          </pc:picChg>
          <pc:picChg chg="del">
            <ac:chgData name="Alberto Degiovanni" userId="6c8240ae-88b9-4adc-bef9-dbf0f0bcb611" providerId="ADAL" clId="{235544B1-2224-403D-8CCA-BBD28D2961CE}" dt="2018-06-19T22:22:16.748" v="101" actId="1076"/>
            <ac:picMkLst>
              <pc:docMk/>
              <pc:sldMasterMk cId="0" sldId="2147483665"/>
              <pc:sldLayoutMk cId="1028267000" sldId="2147483697"/>
              <ac:picMk id="10" creationId="{B1026538-8DCE-4100-8B2C-FBBAA1CF4436}"/>
            </ac:picMkLst>
          </pc:picChg>
        </pc:sldLayoutChg>
        <pc:sldLayoutChg chg="del">
          <pc:chgData name="Alberto Degiovanni" userId="6c8240ae-88b9-4adc-bef9-dbf0f0bcb611" providerId="ADAL" clId="{235544B1-2224-403D-8CCA-BBD28D2961CE}" dt="2018-06-19T22:19:52.089" v="8" actId="2696"/>
          <pc:sldLayoutMkLst>
            <pc:docMk/>
            <pc:sldMasterMk cId="0" sldId="2147483665"/>
            <pc:sldLayoutMk cId="0" sldId="2147483701"/>
          </pc:sldLayoutMkLst>
        </pc:sldLayoutChg>
      </pc:sldMasterChg>
    </pc:docChg>
  </pc:docChgLst>
  <pc:docChgLst>
    <pc:chgData name="Alberto Degiovanni" userId="6c8240ae-88b9-4adc-bef9-dbf0f0bcb611" providerId="ADAL" clId="{CE7CE57E-2235-468C-BF6D-45CB35844957}"/>
    <pc:docChg chg="undo redo custSel addSld delSld modSld sldOrd">
      <pc:chgData name="Alberto Degiovanni" userId="6c8240ae-88b9-4adc-bef9-dbf0f0bcb611" providerId="ADAL" clId="{CE7CE57E-2235-468C-BF6D-45CB35844957}" dt="2018-06-19T00:07:43.120" v="3205" actId="20577"/>
      <pc:docMkLst>
        <pc:docMk/>
      </pc:docMkLst>
      <pc:sldChg chg="add">
        <pc:chgData name="Alberto Degiovanni" userId="6c8240ae-88b9-4adc-bef9-dbf0f0bcb611" providerId="ADAL" clId="{CE7CE57E-2235-468C-BF6D-45CB35844957}" dt="2018-06-18T22:57:24.447" v="2317" actId="20577"/>
        <pc:sldMkLst>
          <pc:docMk/>
          <pc:sldMk cId="144260228" sldId="330"/>
        </pc:sldMkLst>
      </pc:sldChg>
      <pc:sldChg chg="modSp add ord modTransition">
        <pc:chgData name="Alberto Degiovanni" userId="6c8240ae-88b9-4adc-bef9-dbf0f0bcb611" providerId="ADAL" clId="{CE7CE57E-2235-468C-BF6D-45CB35844957}" dt="2018-06-18T23:58:35.556" v="3186" actId="20577"/>
        <pc:sldMkLst>
          <pc:docMk/>
          <pc:sldMk cId="28183130" sldId="598"/>
        </pc:sldMkLst>
        <pc:spChg chg="mod">
          <ac:chgData name="Alberto Degiovanni" userId="6c8240ae-88b9-4adc-bef9-dbf0f0bcb611" providerId="ADAL" clId="{CE7CE57E-2235-468C-BF6D-45CB35844957}" dt="2018-06-18T22:55:34.545" v="2304" actId="207"/>
          <ac:spMkLst>
            <pc:docMk/>
            <pc:sldMk cId="28183130" sldId="598"/>
            <ac:spMk id="2" creationId="{00000000-0000-0000-0000-000000000000}"/>
          </ac:spMkLst>
        </pc:spChg>
        <pc:grpChg chg="mod">
          <ac:chgData name="Alberto Degiovanni" userId="6c8240ae-88b9-4adc-bef9-dbf0f0bcb611" providerId="ADAL" clId="{CE7CE57E-2235-468C-BF6D-45CB35844957}" dt="2018-06-18T22:46:12.960" v="2175" actId="1076"/>
          <ac:grpSpMkLst>
            <pc:docMk/>
            <pc:sldMk cId="28183130" sldId="598"/>
            <ac:grpSpMk id="5" creationId="{00000000-0000-0000-0000-000000000000}"/>
          </ac:grpSpMkLst>
        </pc:grpChg>
      </pc:sldChg>
      <pc:sldChg chg="add">
        <pc:chgData name="Alberto Degiovanni" userId="6c8240ae-88b9-4adc-bef9-dbf0f0bcb611" providerId="ADAL" clId="{CE7CE57E-2235-468C-BF6D-45CB35844957}" dt="2018-06-18T22:53:59.432" v="2302" actId="20577"/>
        <pc:sldMkLst>
          <pc:docMk/>
          <pc:sldMk cId="953542604" sldId="682"/>
        </pc:sldMkLst>
      </pc:sldChg>
      <pc:sldChg chg="modSp add">
        <pc:chgData name="Alberto Degiovanni" userId="6c8240ae-88b9-4adc-bef9-dbf0f0bcb611" providerId="ADAL" clId="{CE7CE57E-2235-468C-BF6D-45CB35844957}" dt="2018-06-19T00:05:32.103" v="3201" actId="20577"/>
        <pc:sldMkLst>
          <pc:docMk/>
          <pc:sldMk cId="1954657659" sldId="706"/>
        </pc:sldMkLst>
        <pc:spChg chg="mod">
          <ac:chgData name="Alberto Degiovanni" userId="6c8240ae-88b9-4adc-bef9-dbf0f0bcb611" providerId="ADAL" clId="{CE7CE57E-2235-468C-BF6D-45CB35844957}" dt="2018-06-19T00:05:32.103" v="3201" actId="20577"/>
          <ac:spMkLst>
            <pc:docMk/>
            <pc:sldMk cId="1954657659" sldId="706"/>
            <ac:spMk id="2" creationId="{20B6C41C-C766-4E8F-A675-EE80C857DA5D}"/>
          </ac:spMkLst>
        </pc:spChg>
      </pc:sldChg>
      <pc:sldChg chg="delSp modSp add ord">
        <pc:chgData name="Alberto Degiovanni" userId="6c8240ae-88b9-4adc-bef9-dbf0f0bcb611" providerId="ADAL" clId="{CE7CE57E-2235-468C-BF6D-45CB35844957}" dt="2018-06-18T22:56:40.886" v="2311" actId="20577"/>
        <pc:sldMkLst>
          <pc:docMk/>
          <pc:sldMk cId="2381620322" sldId="739"/>
        </pc:sldMkLst>
        <pc:spChg chg="mod">
          <ac:chgData name="Alberto Degiovanni" userId="6c8240ae-88b9-4adc-bef9-dbf0f0bcb611" providerId="ADAL" clId="{CE7CE57E-2235-468C-BF6D-45CB35844957}" dt="2018-06-18T22:17:34.461" v="1586" actId="20577"/>
          <ac:spMkLst>
            <pc:docMk/>
            <pc:sldMk cId="2381620322" sldId="739"/>
            <ac:spMk id="9" creationId="{00000000-0000-0000-0000-000000000000}"/>
          </ac:spMkLst>
        </pc:spChg>
        <pc:spChg chg="del">
          <ac:chgData name="Alberto Degiovanni" userId="6c8240ae-88b9-4adc-bef9-dbf0f0bcb611" providerId="ADAL" clId="{CE7CE57E-2235-468C-BF6D-45CB35844957}" dt="2018-06-18T22:17:40.074" v="1587" actId="478"/>
          <ac:spMkLst>
            <pc:docMk/>
            <pc:sldMk cId="2381620322" sldId="739"/>
            <ac:spMk id="12" creationId="{00000000-0000-0000-0000-000000000000}"/>
          </ac:spMkLst>
        </pc:spChg>
        <pc:picChg chg="mod">
          <ac:chgData name="Alberto Degiovanni" userId="6c8240ae-88b9-4adc-bef9-dbf0f0bcb611" providerId="ADAL" clId="{CE7CE57E-2235-468C-BF6D-45CB35844957}" dt="2018-06-18T22:17:49.910" v="1589" actId="14100"/>
          <ac:picMkLst>
            <pc:docMk/>
            <pc:sldMk cId="2381620322" sldId="739"/>
            <ac:picMk id="10" creationId="{00000000-0000-0000-0000-000000000000}"/>
          </ac:picMkLst>
        </pc:picChg>
      </pc:sldChg>
      <pc:sldChg chg="add modTransition">
        <pc:chgData name="Alberto Degiovanni" userId="6c8240ae-88b9-4adc-bef9-dbf0f0bcb611" providerId="ADAL" clId="{CE7CE57E-2235-468C-BF6D-45CB35844957}" dt="2018-06-18T23:59:09.902" v="3190" actId="20577"/>
        <pc:sldMkLst>
          <pc:docMk/>
          <pc:sldMk cId="2918876831" sldId="740"/>
        </pc:sldMkLst>
      </pc:sldChg>
      <pc:sldChg chg="add">
        <pc:chgData name="Alberto Degiovanni" userId="6c8240ae-88b9-4adc-bef9-dbf0f0bcb611" providerId="ADAL" clId="{CE7CE57E-2235-468C-BF6D-45CB35844957}" dt="2018-06-18T22:53:29.219" v="2299" actId="20577"/>
        <pc:sldMkLst>
          <pc:docMk/>
          <pc:sldMk cId="22870380" sldId="742"/>
        </pc:sldMkLst>
      </pc:sldChg>
      <pc:sldChg chg="add ord modTransition">
        <pc:chgData name="Alberto Degiovanni" userId="6c8240ae-88b9-4adc-bef9-dbf0f0bcb611" providerId="ADAL" clId="{CE7CE57E-2235-468C-BF6D-45CB35844957}" dt="2018-06-18T23:58:58.735" v="3188" actId="20577"/>
        <pc:sldMkLst>
          <pc:docMk/>
          <pc:sldMk cId="3303476935" sldId="746"/>
        </pc:sldMkLst>
      </pc:sldChg>
      <pc:sldChg chg="addSp delSp modSp ord modTransition modAnim">
        <pc:chgData name="Alberto Degiovanni" userId="6c8240ae-88b9-4adc-bef9-dbf0f0bcb611" providerId="ADAL" clId="{CE7CE57E-2235-468C-BF6D-45CB35844957}" dt="2018-06-18T23:57:36.297" v="3177" actId="20577"/>
        <pc:sldMkLst>
          <pc:docMk/>
          <pc:sldMk cId="0" sldId="759"/>
        </pc:sldMkLst>
        <pc:spChg chg="mod">
          <ac:chgData name="Alberto Degiovanni" userId="6c8240ae-88b9-4adc-bef9-dbf0f0bcb611" providerId="ADAL" clId="{CE7CE57E-2235-468C-BF6D-45CB35844957}" dt="2018-06-18T20:53:12.443" v="899" actId="20577"/>
          <ac:spMkLst>
            <pc:docMk/>
            <pc:sldMk cId="0" sldId="759"/>
            <ac:spMk id="4" creationId="{00000000-0000-0000-0000-000000000000}"/>
          </ac:spMkLst>
        </pc:spChg>
        <pc:spChg chg="mod">
          <ac:chgData name="Alberto Degiovanni" userId="6c8240ae-88b9-4adc-bef9-dbf0f0bcb611" providerId="ADAL" clId="{CE7CE57E-2235-468C-BF6D-45CB35844957}" dt="2018-06-18T23:48:00.601" v="3100" actId="1076"/>
          <ac:spMkLst>
            <pc:docMk/>
            <pc:sldMk cId="0" sldId="759"/>
            <ac:spMk id="7" creationId="{AEC17AAF-B478-4CBD-8080-53CD72094E17}"/>
          </ac:spMkLst>
        </pc:spChg>
        <pc:spChg chg="del topLvl">
          <ac:chgData name="Alberto Degiovanni" userId="6c8240ae-88b9-4adc-bef9-dbf0f0bcb611" providerId="ADAL" clId="{CE7CE57E-2235-468C-BF6D-45CB35844957}" dt="2018-06-18T20:50:20.572" v="781" actId="478"/>
          <ac:spMkLst>
            <pc:docMk/>
            <pc:sldMk cId="0" sldId="759"/>
            <ac:spMk id="10" creationId="{DDAC3BAC-9D78-4DFB-AC43-CE6AED975AA7}"/>
          </ac:spMkLst>
        </pc:spChg>
        <pc:spChg chg="mod ord">
          <ac:chgData name="Alberto Degiovanni" userId="6c8240ae-88b9-4adc-bef9-dbf0f0bcb611" providerId="ADAL" clId="{CE7CE57E-2235-468C-BF6D-45CB35844957}" dt="2018-06-18T23:48:21.363" v="3103" actId="167"/>
          <ac:spMkLst>
            <pc:docMk/>
            <pc:sldMk cId="0" sldId="759"/>
            <ac:spMk id="13" creationId="{B6BD0DF6-6B46-45E5-9D3D-66F4E48C941F}"/>
          </ac:spMkLst>
        </pc:spChg>
        <pc:spChg chg="add mod">
          <ac:chgData name="Alberto Degiovanni" userId="6c8240ae-88b9-4adc-bef9-dbf0f0bcb611" providerId="ADAL" clId="{CE7CE57E-2235-468C-BF6D-45CB35844957}" dt="2018-06-18T23:47:45.937" v="3097" actId="1076"/>
          <ac:spMkLst>
            <pc:docMk/>
            <pc:sldMk cId="0" sldId="759"/>
            <ac:spMk id="15" creationId="{6DEA432B-A19D-4A9A-9DA3-6416D058BDF6}"/>
          </ac:spMkLst>
        </pc:spChg>
        <pc:spChg chg="add mod">
          <ac:chgData name="Alberto Degiovanni" userId="6c8240ae-88b9-4adc-bef9-dbf0f0bcb611" providerId="ADAL" clId="{CE7CE57E-2235-468C-BF6D-45CB35844957}" dt="2018-06-18T23:50:11" v="3122" actId="1076"/>
          <ac:spMkLst>
            <pc:docMk/>
            <pc:sldMk cId="0" sldId="759"/>
            <ac:spMk id="16" creationId="{2C1BA776-2422-484C-8D40-0A37A211D9CE}"/>
          </ac:spMkLst>
        </pc:spChg>
        <pc:spChg chg="add mod">
          <ac:chgData name="Alberto Degiovanni" userId="6c8240ae-88b9-4adc-bef9-dbf0f0bcb611" providerId="ADAL" clId="{CE7CE57E-2235-468C-BF6D-45CB35844957}" dt="2018-06-18T23:48:53.938" v="3107" actId="14100"/>
          <ac:spMkLst>
            <pc:docMk/>
            <pc:sldMk cId="0" sldId="759"/>
            <ac:spMk id="23" creationId="{2C664994-7F60-49BA-8EDC-559151814E47}"/>
          </ac:spMkLst>
        </pc:spChg>
        <pc:spChg chg="mod">
          <ac:chgData name="Alberto Degiovanni" userId="6c8240ae-88b9-4adc-bef9-dbf0f0bcb611" providerId="ADAL" clId="{CE7CE57E-2235-468C-BF6D-45CB35844957}" dt="2018-06-18T23:49:39.753" v="3116" actId="14100"/>
          <ac:spMkLst>
            <pc:docMk/>
            <pc:sldMk cId="0" sldId="759"/>
            <ac:spMk id="26" creationId="{6E6CCFD5-E559-4816-9993-5DBFDFCE501D}"/>
          </ac:spMkLst>
        </pc:spChg>
        <pc:grpChg chg="add mod">
          <ac:chgData name="Alberto Degiovanni" userId="6c8240ae-88b9-4adc-bef9-dbf0f0bcb611" providerId="ADAL" clId="{CE7CE57E-2235-468C-BF6D-45CB35844957}" dt="2018-06-18T23:01:18.465" v="2333" actId="164"/>
          <ac:grpSpMkLst>
            <pc:docMk/>
            <pc:sldMk cId="0" sldId="759"/>
            <ac:grpSpMk id="3" creationId="{6EA497AD-967E-4AC0-8125-0BFF28CD9686}"/>
          </ac:grpSpMkLst>
        </pc:grpChg>
        <pc:grpChg chg="add mod">
          <ac:chgData name="Alberto Degiovanni" userId="6c8240ae-88b9-4adc-bef9-dbf0f0bcb611" providerId="ADAL" clId="{CE7CE57E-2235-468C-BF6D-45CB35844957}" dt="2018-06-18T23:01:18.465" v="2333" actId="164"/>
          <ac:grpSpMkLst>
            <pc:docMk/>
            <pc:sldMk cId="0" sldId="759"/>
            <ac:grpSpMk id="6" creationId="{29ACE231-1A89-463B-9537-AFA1A7A8D6F2}"/>
          </ac:grpSpMkLst>
        </pc:grpChg>
        <pc:grpChg chg="add del mod">
          <ac:chgData name="Alberto Degiovanni" userId="6c8240ae-88b9-4adc-bef9-dbf0f0bcb611" providerId="ADAL" clId="{CE7CE57E-2235-468C-BF6D-45CB35844957}" dt="2018-06-18T20:50:20.572" v="781" actId="478"/>
          <ac:grpSpMkLst>
            <pc:docMk/>
            <pc:sldMk cId="0" sldId="759"/>
            <ac:grpSpMk id="9" creationId="{EF26855A-A7DF-4445-9EFE-08F11C351176}"/>
          </ac:grpSpMkLst>
        </pc:grpChg>
        <pc:grpChg chg="add del mod">
          <ac:chgData name="Alberto Degiovanni" userId="6c8240ae-88b9-4adc-bef9-dbf0f0bcb611" providerId="ADAL" clId="{CE7CE57E-2235-468C-BF6D-45CB35844957}" dt="2018-06-18T23:48:26.607" v="3104" actId="20577"/>
          <ac:grpSpMkLst>
            <pc:docMk/>
            <pc:sldMk cId="0" sldId="759"/>
            <ac:grpSpMk id="12" creationId="{2974B10E-027C-4BC3-9EBA-065B8770B227}"/>
          </ac:grpSpMkLst>
        </pc:grpChg>
        <pc:grpChg chg="add mod">
          <ac:chgData name="Alberto Degiovanni" userId="6c8240ae-88b9-4adc-bef9-dbf0f0bcb611" providerId="ADAL" clId="{CE7CE57E-2235-468C-BF6D-45CB35844957}" dt="2018-06-18T23:01:18.465" v="2333" actId="164"/>
          <ac:grpSpMkLst>
            <pc:docMk/>
            <pc:sldMk cId="0" sldId="759"/>
            <ac:grpSpMk id="18" creationId="{906A57C0-E720-4ADA-A082-FBADB752B058}"/>
          </ac:grpSpMkLst>
        </pc:grpChg>
        <pc:grpChg chg="add mod ord">
          <ac:chgData name="Alberto Degiovanni" userId="6c8240ae-88b9-4adc-bef9-dbf0f0bcb611" providerId="ADAL" clId="{CE7CE57E-2235-468C-BF6D-45CB35844957}" dt="2018-06-18T23:48:49.254" v="3106" actId="166"/>
          <ac:grpSpMkLst>
            <pc:docMk/>
            <pc:sldMk cId="0" sldId="759"/>
            <ac:grpSpMk id="19" creationId="{1C2AF724-8445-478A-AEB9-1B58DE154B73}"/>
          </ac:grpSpMkLst>
        </pc:grpChg>
        <pc:grpChg chg="add mod">
          <ac:chgData name="Alberto Degiovanni" userId="6c8240ae-88b9-4adc-bef9-dbf0f0bcb611" providerId="ADAL" clId="{CE7CE57E-2235-468C-BF6D-45CB35844957}" dt="2018-06-18T23:49:13.078" v="3112" actId="14100"/>
          <ac:grpSpMkLst>
            <pc:docMk/>
            <pc:sldMk cId="0" sldId="759"/>
            <ac:grpSpMk id="25" creationId="{A58D0726-5645-4F1D-A74F-89A244036BC8}"/>
          </ac:grpSpMkLst>
        </pc:grpChg>
        <pc:picChg chg="add mod">
          <ac:chgData name="Alberto Degiovanni" userId="6c8240ae-88b9-4adc-bef9-dbf0f0bcb611" providerId="ADAL" clId="{CE7CE57E-2235-468C-BF6D-45CB35844957}" dt="2018-06-18T23:47:13.711" v="3092" actId="1076"/>
          <ac:picMkLst>
            <pc:docMk/>
            <pc:sldMk cId="0" sldId="759"/>
            <ac:picMk id="20" creationId="{9292C880-C31A-45C6-882D-F00C7784713A}"/>
          </ac:picMkLst>
        </pc:picChg>
        <pc:picChg chg="mod ord">
          <ac:chgData name="Alberto Degiovanni" userId="6c8240ae-88b9-4adc-bef9-dbf0f0bcb611" providerId="ADAL" clId="{CE7CE57E-2235-468C-BF6D-45CB35844957}" dt="2018-06-18T23:02:07.558" v="2344" actId="1037"/>
          <ac:picMkLst>
            <pc:docMk/>
            <pc:sldMk cId="0" sldId="759"/>
            <ac:picMk id="1026" creationId="{00000000-0000-0000-0000-000000000000}"/>
          </ac:picMkLst>
        </pc:picChg>
        <pc:cxnChg chg="add mod ord">
          <ac:chgData name="Alberto Degiovanni" userId="6c8240ae-88b9-4adc-bef9-dbf0f0bcb611" providerId="ADAL" clId="{CE7CE57E-2235-468C-BF6D-45CB35844957}" dt="2018-06-18T23:50:02.570" v="3120" actId="167"/>
          <ac:cxnSpMkLst>
            <pc:docMk/>
            <pc:sldMk cId="0" sldId="759"/>
            <ac:cxnSpMk id="5" creationId="{6828A81B-7917-49FE-A405-1CB69151804C}"/>
          </ac:cxnSpMkLst>
        </pc:cxnChg>
        <pc:cxnChg chg="mod">
          <ac:chgData name="Alberto Degiovanni" userId="6c8240ae-88b9-4adc-bef9-dbf0f0bcb611" providerId="ADAL" clId="{CE7CE57E-2235-468C-BF6D-45CB35844957}" dt="2018-06-18T20:51:16.295" v="817" actId="1036"/>
          <ac:cxnSpMkLst>
            <pc:docMk/>
            <pc:sldMk cId="0" sldId="759"/>
            <ac:cxnSpMk id="8" creationId="{3998A644-9DA5-4DA9-A0BD-96A9C7C5975E}"/>
          </ac:cxnSpMkLst>
        </pc:cxnChg>
        <pc:cxnChg chg="mod topLvl">
          <ac:chgData name="Alberto Degiovanni" userId="6c8240ae-88b9-4adc-bef9-dbf0f0bcb611" providerId="ADAL" clId="{CE7CE57E-2235-468C-BF6D-45CB35844957}" dt="2018-06-18T23:50:07.815" v="3121" actId="1076"/>
          <ac:cxnSpMkLst>
            <pc:docMk/>
            <pc:sldMk cId="0" sldId="759"/>
            <ac:cxnSpMk id="11" creationId="{96131A24-0D47-4DB8-BE7E-7C753A2C3CF9}"/>
          </ac:cxnSpMkLst>
        </pc:cxnChg>
        <pc:cxnChg chg="mod">
          <ac:chgData name="Alberto Degiovanni" userId="6c8240ae-88b9-4adc-bef9-dbf0f0bcb611" providerId="ADAL" clId="{CE7CE57E-2235-468C-BF6D-45CB35844957}" dt="2018-06-18T20:51:50.363" v="830" actId="1035"/>
          <ac:cxnSpMkLst>
            <pc:docMk/>
            <pc:sldMk cId="0" sldId="759"/>
            <ac:cxnSpMk id="14" creationId="{86D5F31C-6C47-492B-BC0A-A45D85C0F29F}"/>
          </ac:cxnSpMkLst>
        </pc:cxnChg>
        <pc:cxnChg chg="add mod">
          <ac:chgData name="Alberto Degiovanni" userId="6c8240ae-88b9-4adc-bef9-dbf0f0bcb611" providerId="ADAL" clId="{CE7CE57E-2235-468C-BF6D-45CB35844957}" dt="2018-06-18T23:47:55.757" v="3099" actId="14100"/>
          <ac:cxnSpMkLst>
            <pc:docMk/>
            <pc:sldMk cId="0" sldId="759"/>
            <ac:cxnSpMk id="17" creationId="{A8C22C01-D90B-4275-AC85-81A76E224821}"/>
          </ac:cxnSpMkLst>
        </pc:cxnChg>
        <pc:cxnChg chg="mod">
          <ac:chgData name="Alberto Degiovanni" userId="6c8240ae-88b9-4adc-bef9-dbf0f0bcb611" providerId="ADAL" clId="{CE7CE57E-2235-468C-BF6D-45CB35844957}" dt="2018-06-18T23:50:39.703" v="3123" actId="1076"/>
          <ac:cxnSpMkLst>
            <pc:docMk/>
            <pc:sldMk cId="0" sldId="759"/>
            <ac:cxnSpMk id="27" creationId="{6C64FFE4-3B62-47BE-93D9-382139CB7D6A}"/>
          </ac:cxnSpMkLst>
        </pc:cxnChg>
      </pc:sldChg>
      <pc:sldChg chg="addSp delSp modSp ord modAnim">
        <pc:chgData name="Alberto Degiovanni" userId="6c8240ae-88b9-4adc-bef9-dbf0f0bcb611" providerId="ADAL" clId="{CE7CE57E-2235-468C-BF6D-45CB35844957}" dt="2018-06-18T23:56:38.269" v="3168" actId="20577"/>
        <pc:sldMkLst>
          <pc:docMk/>
          <pc:sldMk cId="0" sldId="761"/>
        </pc:sldMkLst>
        <pc:spChg chg="mod topLvl">
          <ac:chgData name="Alberto Degiovanni" userId="6c8240ae-88b9-4adc-bef9-dbf0f0bcb611" providerId="ADAL" clId="{CE7CE57E-2235-468C-BF6D-45CB35844957}" dt="2018-06-18T22:58:29.612" v="2322" actId="164"/>
          <ac:spMkLst>
            <pc:docMk/>
            <pc:sldMk cId="0" sldId="761"/>
            <ac:spMk id="21" creationId="{00000000-0000-0000-0000-000000000000}"/>
          </ac:spMkLst>
        </pc:spChg>
        <pc:spChg chg="mod">
          <ac:chgData name="Alberto Degiovanni" userId="6c8240ae-88b9-4adc-bef9-dbf0f0bcb611" providerId="ADAL" clId="{CE7CE57E-2235-468C-BF6D-45CB35844957}" dt="2018-06-18T20:32:17.529" v="656" actId="1076"/>
          <ac:spMkLst>
            <pc:docMk/>
            <pc:sldMk cId="0" sldId="761"/>
            <ac:spMk id="22" creationId="{00000000-0000-0000-0000-000000000000}"/>
          </ac:spMkLst>
        </pc:spChg>
        <pc:spChg chg="mod topLvl">
          <ac:chgData name="Alberto Degiovanni" userId="6c8240ae-88b9-4adc-bef9-dbf0f0bcb611" providerId="ADAL" clId="{CE7CE57E-2235-468C-BF6D-45CB35844957}" dt="2018-06-18T22:58:48.212" v="2324" actId="164"/>
          <ac:spMkLst>
            <pc:docMk/>
            <pc:sldMk cId="0" sldId="761"/>
            <ac:spMk id="26" creationId="{00000000-0000-0000-0000-000000000000}"/>
          </ac:spMkLst>
        </pc:spChg>
        <pc:spChg chg="mod">
          <ac:chgData name="Alberto Degiovanni" userId="6c8240ae-88b9-4adc-bef9-dbf0f0bcb611" providerId="ADAL" clId="{CE7CE57E-2235-468C-BF6D-45CB35844957}" dt="2018-06-18T23:56:38.269" v="3168" actId="20577"/>
          <ac:spMkLst>
            <pc:docMk/>
            <pc:sldMk cId="0" sldId="761"/>
            <ac:spMk id="27" creationId="{00000000-0000-0000-0000-000000000000}"/>
          </ac:spMkLst>
        </pc:spChg>
        <pc:spChg chg="add del mod">
          <ac:chgData name="Alberto Degiovanni" userId="6c8240ae-88b9-4adc-bef9-dbf0f0bcb611" providerId="ADAL" clId="{CE7CE57E-2235-468C-BF6D-45CB35844957}" dt="2018-06-18T20:30:28.739" v="636" actId="478"/>
          <ac:spMkLst>
            <pc:docMk/>
            <pc:sldMk cId="0" sldId="761"/>
            <ac:spMk id="28" creationId="{00000000-0000-0000-0000-000000000000}"/>
          </ac:spMkLst>
        </pc:spChg>
        <pc:spChg chg="del">
          <ac:chgData name="Alberto Degiovanni" userId="6c8240ae-88b9-4adc-bef9-dbf0f0bcb611" providerId="ADAL" clId="{CE7CE57E-2235-468C-BF6D-45CB35844957}" dt="2018-06-18T20:29:44.148" v="628" actId="478"/>
          <ac:spMkLst>
            <pc:docMk/>
            <pc:sldMk cId="0" sldId="761"/>
            <ac:spMk id="29" creationId="{00000000-0000-0000-0000-000000000000}"/>
          </ac:spMkLst>
        </pc:spChg>
        <pc:spChg chg="del mod">
          <ac:chgData name="Alberto Degiovanni" userId="6c8240ae-88b9-4adc-bef9-dbf0f0bcb611" providerId="ADAL" clId="{CE7CE57E-2235-468C-BF6D-45CB35844957}" dt="2018-06-18T20:32:38.167" v="661" actId="478"/>
          <ac:spMkLst>
            <pc:docMk/>
            <pc:sldMk cId="0" sldId="761"/>
            <ac:spMk id="25606" creationId="{00000000-0000-0000-0000-000000000000}"/>
          </ac:spMkLst>
        </pc:spChg>
        <pc:grpChg chg="del mod ord">
          <ac:chgData name="Alberto Degiovanni" userId="6c8240ae-88b9-4adc-bef9-dbf0f0bcb611" providerId="ADAL" clId="{CE7CE57E-2235-468C-BF6D-45CB35844957}" dt="2018-06-18T22:58:04.505" v="2319" actId="165"/>
          <ac:grpSpMkLst>
            <pc:docMk/>
            <pc:sldMk cId="0" sldId="761"/>
            <ac:grpSpMk id="2" creationId="{00000000-0000-0000-0000-000000000000}"/>
          </ac:grpSpMkLst>
        </pc:grpChg>
        <pc:grpChg chg="add del mod">
          <ac:chgData name="Alberto Degiovanni" userId="6c8240ae-88b9-4adc-bef9-dbf0f0bcb611" providerId="ADAL" clId="{CE7CE57E-2235-468C-BF6D-45CB35844957}" dt="2018-06-18T22:58:04.505" v="2319" actId="165"/>
          <ac:grpSpMkLst>
            <pc:docMk/>
            <pc:sldMk cId="0" sldId="761"/>
            <ac:grpSpMk id="3" creationId="{00000000-0000-0000-0000-000000000000}"/>
          </ac:grpSpMkLst>
        </pc:grpChg>
        <pc:grpChg chg="del mod topLvl">
          <ac:chgData name="Alberto Degiovanni" userId="6c8240ae-88b9-4adc-bef9-dbf0f0bcb611" providerId="ADAL" clId="{CE7CE57E-2235-468C-BF6D-45CB35844957}" dt="2018-06-18T22:58:15.692" v="2320" actId="165"/>
          <ac:grpSpMkLst>
            <pc:docMk/>
            <pc:sldMk cId="0" sldId="761"/>
            <ac:grpSpMk id="4" creationId="{00000000-0000-0000-0000-000000000000}"/>
          </ac:grpSpMkLst>
        </pc:grpChg>
        <pc:grpChg chg="del mod topLvl">
          <ac:chgData name="Alberto Degiovanni" userId="6c8240ae-88b9-4adc-bef9-dbf0f0bcb611" providerId="ADAL" clId="{CE7CE57E-2235-468C-BF6D-45CB35844957}" dt="2018-06-18T22:58:20.225" v="2321" actId="165"/>
          <ac:grpSpMkLst>
            <pc:docMk/>
            <pc:sldMk cId="0" sldId="761"/>
            <ac:grpSpMk id="5" creationId="{00000000-0000-0000-0000-000000000000}"/>
          </ac:grpSpMkLst>
        </pc:grpChg>
        <pc:grpChg chg="mod topLvl">
          <ac:chgData name="Alberto Degiovanni" userId="6c8240ae-88b9-4adc-bef9-dbf0f0bcb611" providerId="ADAL" clId="{CE7CE57E-2235-468C-BF6D-45CB35844957}" dt="2018-06-18T22:58:39.057" v="2323" actId="164"/>
          <ac:grpSpMkLst>
            <pc:docMk/>
            <pc:sldMk cId="0" sldId="761"/>
            <ac:grpSpMk id="6" creationId="{00000000-0000-0000-0000-000000000000}"/>
          </ac:grpSpMkLst>
        </pc:grpChg>
        <pc:grpChg chg="add mod">
          <ac:chgData name="Alberto Degiovanni" userId="6c8240ae-88b9-4adc-bef9-dbf0f0bcb611" providerId="ADAL" clId="{CE7CE57E-2235-468C-BF6D-45CB35844957}" dt="2018-06-18T22:58:29.612" v="2322" actId="164"/>
          <ac:grpSpMkLst>
            <pc:docMk/>
            <pc:sldMk cId="0" sldId="761"/>
            <ac:grpSpMk id="11" creationId="{76E879A9-7F75-4126-AE56-68635EFE22D7}"/>
          </ac:grpSpMkLst>
        </pc:grpChg>
        <pc:grpChg chg="add mod">
          <ac:chgData name="Alberto Degiovanni" userId="6c8240ae-88b9-4adc-bef9-dbf0f0bcb611" providerId="ADAL" clId="{CE7CE57E-2235-468C-BF6D-45CB35844957}" dt="2018-06-18T22:58:39.057" v="2323" actId="164"/>
          <ac:grpSpMkLst>
            <pc:docMk/>
            <pc:sldMk cId="0" sldId="761"/>
            <ac:grpSpMk id="12" creationId="{85F816B7-C066-4A13-B30B-FC1B5C4B9968}"/>
          </ac:grpSpMkLst>
        </pc:grpChg>
        <pc:grpChg chg="add mod">
          <ac:chgData name="Alberto Degiovanni" userId="6c8240ae-88b9-4adc-bef9-dbf0f0bcb611" providerId="ADAL" clId="{CE7CE57E-2235-468C-BF6D-45CB35844957}" dt="2018-06-18T22:58:48.212" v="2324" actId="164"/>
          <ac:grpSpMkLst>
            <pc:docMk/>
            <pc:sldMk cId="0" sldId="761"/>
            <ac:grpSpMk id="13" creationId="{9C31F028-C200-4F6C-88BA-A99F28703900}"/>
          </ac:grpSpMkLst>
        </pc:grpChg>
        <pc:grpChg chg="add del">
          <ac:chgData name="Alberto Degiovanni" userId="6c8240ae-88b9-4adc-bef9-dbf0f0bcb611" providerId="ADAL" clId="{CE7CE57E-2235-468C-BF6D-45CB35844957}" dt="2018-06-18T20:32:01.602" v="649" actId="20577"/>
          <ac:grpSpMkLst>
            <pc:docMk/>
            <pc:sldMk cId="0" sldId="761"/>
            <ac:grpSpMk id="23" creationId="{006E85E0-F18B-43B0-8FAE-C537E82FC358}"/>
          </ac:grpSpMkLst>
        </pc:grpChg>
        <pc:graphicFrameChg chg="mod">
          <ac:chgData name="Alberto Degiovanni" userId="6c8240ae-88b9-4adc-bef9-dbf0f0bcb611" providerId="ADAL" clId="{CE7CE57E-2235-468C-BF6D-45CB35844957}" dt="2018-06-18T22:58:29.612" v="2322" actId="164"/>
          <ac:graphicFrameMkLst>
            <pc:docMk/>
            <pc:sldMk cId="0" sldId="761"/>
            <ac:graphicFrameMk id="2050" creationId="{00000000-0000-0000-0000-000000000000}"/>
          </ac:graphicFrameMkLst>
        </pc:graphicFrameChg>
        <pc:picChg chg="add mod ord">
          <ac:chgData name="Alberto Degiovanni" userId="6c8240ae-88b9-4adc-bef9-dbf0f0bcb611" providerId="ADAL" clId="{CE7CE57E-2235-468C-BF6D-45CB35844957}" dt="2018-06-18T22:58:39.057" v="2323" actId="164"/>
          <ac:picMkLst>
            <pc:docMk/>
            <pc:sldMk cId="0" sldId="761"/>
            <ac:picMk id="7" creationId="{97AE9051-69B4-4641-A9E3-3F84D76281E1}"/>
          </ac:picMkLst>
        </pc:picChg>
        <pc:picChg chg="del mod">
          <ac:chgData name="Alberto Degiovanni" userId="6c8240ae-88b9-4adc-bef9-dbf0f0bcb611" providerId="ADAL" clId="{CE7CE57E-2235-468C-BF6D-45CB35844957}" dt="2018-06-18T20:33:19.833" v="667" actId="478"/>
          <ac:picMkLst>
            <pc:docMk/>
            <pc:sldMk cId="0" sldId="761"/>
            <ac:picMk id="2051" creationId="{00000000-0000-0000-0000-000000000000}"/>
          </ac:picMkLst>
        </pc:picChg>
        <pc:picChg chg="mod topLvl">
          <ac:chgData name="Alberto Degiovanni" userId="6c8240ae-88b9-4adc-bef9-dbf0f0bcb611" providerId="ADAL" clId="{CE7CE57E-2235-468C-BF6D-45CB35844957}" dt="2018-06-18T22:58:48.212" v="2324" actId="164"/>
          <ac:picMkLst>
            <pc:docMk/>
            <pc:sldMk cId="0" sldId="761"/>
            <ac:picMk id="2071" creationId="{00000000-0000-0000-0000-000000000000}"/>
          </ac:picMkLst>
        </pc:picChg>
        <pc:picChg chg="mod topLvl">
          <ac:chgData name="Alberto Degiovanni" userId="6c8240ae-88b9-4adc-bef9-dbf0f0bcb611" providerId="ADAL" clId="{CE7CE57E-2235-468C-BF6D-45CB35844957}" dt="2018-06-18T22:58:48.212" v="2324" actId="164"/>
          <ac:picMkLst>
            <pc:docMk/>
            <pc:sldMk cId="0" sldId="761"/>
            <ac:picMk id="2072" creationId="{00000000-0000-0000-0000-000000000000}"/>
          </ac:picMkLst>
        </pc:picChg>
        <pc:cxnChg chg="mod ord topLvl">
          <ac:chgData name="Alberto Degiovanni" userId="6c8240ae-88b9-4adc-bef9-dbf0f0bcb611" providerId="ADAL" clId="{CE7CE57E-2235-468C-BF6D-45CB35844957}" dt="2018-06-18T22:58:15.692" v="2320" actId="165"/>
          <ac:cxnSpMkLst>
            <pc:docMk/>
            <pc:sldMk cId="0" sldId="761"/>
            <ac:cxnSpMk id="2061" creationId="{00000000-0000-0000-0000-000000000000}"/>
          </ac:cxnSpMkLst>
        </pc:cxnChg>
        <pc:cxnChg chg="mod">
          <ac:chgData name="Alberto Degiovanni" userId="6c8240ae-88b9-4adc-bef9-dbf0f0bcb611" providerId="ADAL" clId="{CE7CE57E-2235-468C-BF6D-45CB35844957}" dt="2018-06-18T20:32:26.947" v="658" actId="14100"/>
          <ac:cxnSpMkLst>
            <pc:docMk/>
            <pc:sldMk cId="0" sldId="761"/>
            <ac:cxnSpMk id="2062" creationId="{00000000-0000-0000-0000-000000000000}"/>
          </ac:cxnSpMkLst>
        </pc:cxnChg>
        <pc:cxnChg chg="mod topLvl">
          <ac:chgData name="Alberto Degiovanni" userId="6c8240ae-88b9-4adc-bef9-dbf0f0bcb611" providerId="ADAL" clId="{CE7CE57E-2235-468C-BF6D-45CB35844957}" dt="2018-06-18T22:58:29.612" v="2322" actId="164"/>
          <ac:cxnSpMkLst>
            <pc:docMk/>
            <pc:sldMk cId="0" sldId="761"/>
            <ac:cxnSpMk id="2066" creationId="{00000000-0000-0000-0000-000000000000}"/>
          </ac:cxnSpMkLst>
        </pc:cxnChg>
        <pc:cxnChg chg="mod topLvl">
          <ac:chgData name="Alberto Degiovanni" userId="6c8240ae-88b9-4adc-bef9-dbf0f0bcb611" providerId="ADAL" clId="{CE7CE57E-2235-468C-BF6D-45CB35844957}" dt="2018-06-18T22:58:48.212" v="2324" actId="164"/>
          <ac:cxnSpMkLst>
            <pc:docMk/>
            <pc:sldMk cId="0" sldId="761"/>
            <ac:cxnSpMk id="2068" creationId="{00000000-0000-0000-0000-000000000000}"/>
          </ac:cxnSpMkLst>
        </pc:cxnChg>
        <pc:cxnChg chg="del">
          <ac:chgData name="Alberto Degiovanni" userId="6c8240ae-88b9-4adc-bef9-dbf0f0bcb611" providerId="ADAL" clId="{CE7CE57E-2235-468C-BF6D-45CB35844957}" dt="2018-06-18T20:30:35.081" v="637" actId="478"/>
          <ac:cxnSpMkLst>
            <pc:docMk/>
            <pc:sldMk cId="0" sldId="761"/>
            <ac:cxnSpMk id="2070" creationId="{00000000-0000-0000-0000-000000000000}"/>
          </ac:cxnSpMkLst>
        </pc:cxnChg>
      </pc:sldChg>
      <pc:sldChg chg="modSp ord modTransition">
        <pc:chgData name="Alberto Degiovanni" userId="6c8240ae-88b9-4adc-bef9-dbf0f0bcb611" providerId="ADAL" clId="{CE7CE57E-2235-468C-BF6D-45CB35844957}" dt="2018-06-18T23:57:57.221" v="3179" actId="20577"/>
        <pc:sldMkLst>
          <pc:docMk/>
          <pc:sldMk cId="0" sldId="763"/>
        </pc:sldMkLst>
        <pc:spChg chg="mod">
          <ac:chgData name="Alberto Degiovanni" userId="6c8240ae-88b9-4adc-bef9-dbf0f0bcb611" providerId="ADAL" clId="{CE7CE57E-2235-468C-BF6D-45CB35844957}" dt="2018-06-18T20:43:00.222" v="718" actId="20577"/>
          <ac:spMkLst>
            <pc:docMk/>
            <pc:sldMk cId="0" sldId="763"/>
            <ac:spMk id="10" creationId="{00000000-0000-0000-0000-000000000000}"/>
          </ac:spMkLst>
        </pc:spChg>
      </pc:sldChg>
      <pc:sldChg chg="delSp modSp del">
        <pc:chgData name="Alberto Degiovanni" userId="6c8240ae-88b9-4adc-bef9-dbf0f0bcb611" providerId="ADAL" clId="{CE7CE57E-2235-468C-BF6D-45CB35844957}" dt="2018-06-18T21:47:31.390" v="1369" actId="2696"/>
        <pc:sldMkLst>
          <pc:docMk/>
          <pc:sldMk cId="2846992312" sldId="764"/>
        </pc:sldMkLst>
        <pc:spChg chg="add del mod">
          <ac:chgData name="Alberto Degiovanni" userId="6c8240ae-88b9-4adc-bef9-dbf0f0bcb611" providerId="ADAL" clId="{CE7CE57E-2235-468C-BF6D-45CB35844957}" dt="2018-06-18T22:40:21.522" v="1972" actId="478"/>
          <ac:spMkLst>
            <pc:docMk/>
            <pc:sldMk cId="2846992312" sldId="764"/>
            <ac:spMk id="6" creationId="{90B60FF4-66B9-4534-9BC0-1863C4E80F2E}"/>
          </ac:spMkLst>
        </pc:spChg>
        <pc:spChg chg="del">
          <ac:chgData name="Alberto Degiovanni" userId="6c8240ae-88b9-4adc-bef9-dbf0f0bcb611" providerId="ADAL" clId="{CE7CE57E-2235-468C-BF6D-45CB35844957}" dt="2018-06-18T21:39:35.605" v="1128" actId="478"/>
          <ac:spMkLst>
            <pc:docMk/>
            <pc:sldMk cId="2846992312" sldId="764"/>
            <ac:spMk id="9" creationId="{00000000-0000-0000-0000-000000000000}"/>
          </ac:spMkLst>
        </pc:spChg>
        <pc:spChg chg="del mod">
          <ac:chgData name="Alberto Degiovanni" userId="6c8240ae-88b9-4adc-bef9-dbf0f0bcb611" providerId="ADAL" clId="{CE7CE57E-2235-468C-BF6D-45CB35844957}" dt="2018-06-18T21:38:49.517" v="1119" actId="478"/>
          <ac:spMkLst>
            <pc:docMk/>
            <pc:sldMk cId="2846992312" sldId="764"/>
            <ac:spMk id="10" creationId="{00000000-0000-0000-0000-000000000000}"/>
          </ac:spMkLst>
        </pc:spChg>
        <pc:spChg chg="mod ord">
          <ac:chgData name="Alberto Degiovanni" userId="6c8240ae-88b9-4adc-bef9-dbf0f0bcb611" providerId="ADAL" clId="{CE7CE57E-2235-468C-BF6D-45CB35844957}" dt="2018-06-18T21:46:55.779" v="1359" actId="947"/>
          <ac:spMkLst>
            <pc:docMk/>
            <pc:sldMk cId="2846992312" sldId="764"/>
            <ac:spMk id="12" creationId="{00000000-0000-0000-0000-000000000000}"/>
          </ac:spMkLst>
        </pc:spChg>
        <pc:graphicFrameChg chg="mod modGraphic">
          <ac:chgData name="Alberto Degiovanni" userId="6c8240ae-88b9-4adc-bef9-dbf0f0bcb611" providerId="ADAL" clId="{CE7CE57E-2235-468C-BF6D-45CB35844957}" dt="2018-06-18T21:45:39.110" v="1334" actId="1076"/>
          <ac:graphicFrameMkLst>
            <pc:docMk/>
            <pc:sldMk cId="2846992312" sldId="764"/>
            <ac:graphicFrameMk id="58887" creationId="{00000000-0000-0000-0000-000000000000}"/>
          </ac:graphicFrameMkLst>
        </pc:graphicFrameChg>
      </pc:sldChg>
      <pc:sldChg chg="modSp modTransition">
        <pc:chgData name="Alberto Degiovanni" userId="6c8240ae-88b9-4adc-bef9-dbf0f0bcb611" providerId="ADAL" clId="{CE7CE57E-2235-468C-BF6D-45CB35844957}" dt="2018-06-18T23:56:54.710" v="3176" actId="20577"/>
        <pc:sldMkLst>
          <pc:docMk/>
          <pc:sldMk cId="0" sldId="766"/>
        </pc:sldMkLst>
        <pc:spChg chg="mod">
          <ac:chgData name="Alberto Degiovanni" userId="6c8240ae-88b9-4adc-bef9-dbf0f0bcb611" providerId="ADAL" clId="{CE7CE57E-2235-468C-BF6D-45CB35844957}" dt="2018-06-18T23:28:07.590" v="2981" actId="20577"/>
          <ac:spMkLst>
            <pc:docMk/>
            <pc:sldMk cId="0" sldId="766"/>
            <ac:spMk id="2" creationId="{00000000-0000-0000-0000-000000000000}"/>
          </ac:spMkLst>
        </pc:spChg>
        <pc:spChg chg="mod">
          <ac:chgData name="Alberto Degiovanni" userId="6c8240ae-88b9-4adc-bef9-dbf0f0bcb611" providerId="ADAL" clId="{CE7CE57E-2235-468C-BF6D-45CB35844957}" dt="2018-06-18T23:56:54.710" v="3176" actId="20577"/>
          <ac:spMkLst>
            <pc:docMk/>
            <pc:sldMk cId="0" sldId="766"/>
            <ac:spMk id="3" creationId="{00000000-0000-0000-0000-000000000000}"/>
          </ac:spMkLst>
        </pc:spChg>
      </pc:sldChg>
      <pc:sldChg chg="modSp add modTransition">
        <pc:chgData name="Alberto Degiovanni" userId="6c8240ae-88b9-4adc-bef9-dbf0f0bcb611" providerId="ADAL" clId="{CE7CE57E-2235-468C-BF6D-45CB35844957}" dt="2018-06-18T23:58:21.860" v="3183" actId="20577"/>
        <pc:sldMkLst>
          <pc:docMk/>
          <pc:sldMk cId="669340663" sldId="772"/>
        </pc:sldMkLst>
        <pc:spChg chg="mod">
          <ac:chgData name="Alberto Degiovanni" userId="6c8240ae-88b9-4adc-bef9-dbf0f0bcb611" providerId="ADAL" clId="{CE7CE57E-2235-468C-BF6D-45CB35844957}" dt="2018-06-18T22:23:56.144" v="1684" actId="20577"/>
          <ac:spMkLst>
            <pc:docMk/>
            <pc:sldMk cId="669340663" sldId="772"/>
            <ac:spMk id="2" creationId="{931390CA-AA81-4959-A7BE-C4ACF080EA39}"/>
          </ac:spMkLst>
        </pc:spChg>
        <pc:spChg chg="mod">
          <ac:chgData name="Alberto Degiovanni" userId="6c8240ae-88b9-4adc-bef9-dbf0f0bcb611" providerId="ADAL" clId="{CE7CE57E-2235-468C-BF6D-45CB35844957}" dt="2018-06-18T22:23:33.744" v="1682" actId="1076"/>
          <ac:spMkLst>
            <pc:docMk/>
            <pc:sldMk cId="669340663" sldId="772"/>
            <ac:spMk id="6" creationId="{348282C5-A12D-4E1B-914B-C3A5F4FFA76F}"/>
          </ac:spMkLst>
        </pc:spChg>
      </pc:sldChg>
      <pc:sldChg chg="modSp add">
        <pc:chgData name="Alberto Degiovanni" userId="6c8240ae-88b9-4adc-bef9-dbf0f0bcb611" providerId="ADAL" clId="{CE7CE57E-2235-468C-BF6D-45CB35844957}" dt="2018-06-19T00:07:43.120" v="3205" actId="20577"/>
        <pc:sldMkLst>
          <pc:docMk/>
          <pc:sldMk cId="1222343732" sldId="773"/>
        </pc:sldMkLst>
        <pc:spChg chg="mod">
          <ac:chgData name="Alberto Degiovanni" userId="6c8240ae-88b9-4adc-bef9-dbf0f0bcb611" providerId="ADAL" clId="{CE7CE57E-2235-468C-BF6D-45CB35844957}" dt="2018-06-19T00:07:43.120" v="3205" actId="20577"/>
          <ac:spMkLst>
            <pc:docMk/>
            <pc:sldMk cId="1222343732" sldId="773"/>
            <ac:spMk id="18" creationId="{00000000-0000-0000-0000-000000000000}"/>
          </ac:spMkLst>
        </pc:spChg>
      </pc:sldChg>
      <pc:sldChg chg="modSp add modTransition">
        <pc:chgData name="Alberto Degiovanni" userId="6c8240ae-88b9-4adc-bef9-dbf0f0bcb611" providerId="ADAL" clId="{CE7CE57E-2235-468C-BF6D-45CB35844957}" dt="2018-06-18T23:58:17.860" v="3182" actId="20577"/>
        <pc:sldMkLst>
          <pc:docMk/>
          <pc:sldMk cId="3337623959" sldId="774"/>
        </pc:sldMkLst>
        <pc:spChg chg="mod">
          <ac:chgData name="Alberto Degiovanni" userId="6c8240ae-88b9-4adc-bef9-dbf0f0bcb611" providerId="ADAL" clId="{CE7CE57E-2235-468C-BF6D-45CB35844957}" dt="2018-06-18T21:19:33.322" v="1105" actId="113"/>
          <ac:spMkLst>
            <pc:docMk/>
            <pc:sldMk cId="3337623959" sldId="774"/>
            <ac:spMk id="7173" creationId="{00000000-0000-0000-0000-000000000000}"/>
          </ac:spMkLst>
        </pc:spChg>
      </pc:sldChg>
      <pc:sldChg chg="addSp delSp modSp add modTransition addAnim delAnim">
        <pc:chgData name="Alberto Degiovanni" userId="6c8240ae-88b9-4adc-bef9-dbf0f0bcb611" providerId="ADAL" clId="{CE7CE57E-2235-468C-BF6D-45CB35844957}" dt="2018-06-18T23:58:25.309" v="3184" actId="20577"/>
        <pc:sldMkLst>
          <pc:docMk/>
          <pc:sldMk cId="2895868598" sldId="778"/>
        </pc:sldMkLst>
        <pc:spChg chg="add del mod">
          <ac:chgData name="Alberto Degiovanni" userId="6c8240ae-88b9-4adc-bef9-dbf0f0bcb611" providerId="ADAL" clId="{CE7CE57E-2235-468C-BF6D-45CB35844957}" dt="2018-06-18T21:17:15.173" v="1037" actId="478"/>
          <ac:spMkLst>
            <pc:docMk/>
            <pc:sldMk cId="2895868598" sldId="778"/>
            <ac:spMk id="3" creationId="{00000000-0000-0000-0000-000000000000}"/>
          </ac:spMkLst>
        </pc:spChg>
        <pc:spChg chg="add del mod">
          <ac:chgData name="Alberto Degiovanni" userId="6c8240ae-88b9-4adc-bef9-dbf0f0bcb611" providerId="ADAL" clId="{CE7CE57E-2235-468C-BF6D-45CB35844957}" dt="2018-06-18T21:17:48.730" v="1051" actId="1036"/>
          <ac:spMkLst>
            <pc:docMk/>
            <pc:sldMk cId="2895868598" sldId="778"/>
            <ac:spMk id="7" creationId="{00000000-0000-0000-0000-000000000000}"/>
          </ac:spMkLst>
        </pc:spChg>
        <pc:spChg chg="add mod">
          <ac:chgData name="Alberto Degiovanni" userId="6c8240ae-88b9-4adc-bef9-dbf0f0bcb611" providerId="ADAL" clId="{CE7CE57E-2235-468C-BF6D-45CB35844957}" dt="2018-06-18T22:29:58.704" v="1782" actId="1038"/>
          <ac:spMkLst>
            <pc:docMk/>
            <pc:sldMk cId="2895868598" sldId="778"/>
            <ac:spMk id="8" creationId="{8E9EC7A2-507E-4797-899B-A842DDCC2E23}"/>
          </ac:spMkLst>
        </pc:spChg>
        <pc:spChg chg="add mod">
          <ac:chgData name="Alberto Degiovanni" userId="6c8240ae-88b9-4adc-bef9-dbf0f0bcb611" providerId="ADAL" clId="{CE7CE57E-2235-468C-BF6D-45CB35844957}" dt="2018-06-18T21:18:23.366" v="1091" actId="1076"/>
          <ac:spMkLst>
            <pc:docMk/>
            <pc:sldMk cId="2895868598" sldId="778"/>
            <ac:spMk id="9" creationId="{2251ABA0-E053-41F8-91D4-0F4217D93E26}"/>
          </ac:spMkLst>
        </pc:spChg>
        <pc:picChg chg="add mod ord">
          <ac:chgData name="Alberto Degiovanni" userId="6c8240ae-88b9-4adc-bef9-dbf0f0bcb611" providerId="ADAL" clId="{CE7CE57E-2235-468C-BF6D-45CB35844957}" dt="2018-06-18T21:17:27.546" v="1039" actId="14100"/>
          <ac:picMkLst>
            <pc:docMk/>
            <pc:sldMk cId="2895868598" sldId="778"/>
            <ac:picMk id="4" creationId="{EDBD092B-905A-4129-B345-5073CB70D732}"/>
          </ac:picMkLst>
        </pc:picChg>
        <pc:picChg chg="add del">
          <ac:chgData name="Alberto Degiovanni" userId="6c8240ae-88b9-4adc-bef9-dbf0f0bcb611" providerId="ADAL" clId="{CE7CE57E-2235-468C-BF6D-45CB35844957}" dt="2018-06-18T21:16:16.745" v="1024" actId="20577"/>
          <ac:picMkLst>
            <pc:docMk/>
            <pc:sldMk cId="2895868598" sldId="778"/>
            <ac:picMk id="5" creationId="{A7F5CE6F-8B3A-48EA-A72A-E2BB4E9C8470}"/>
          </ac:picMkLst>
        </pc:picChg>
        <pc:picChg chg="del">
          <ac:chgData name="Alberto Degiovanni" userId="6c8240ae-88b9-4adc-bef9-dbf0f0bcb611" providerId="ADAL" clId="{CE7CE57E-2235-468C-BF6D-45CB35844957}" dt="2018-06-18T21:15:24.687" v="947" actId="478"/>
          <ac:picMkLst>
            <pc:docMk/>
            <pc:sldMk cId="2895868598" sldId="778"/>
            <ac:picMk id="76802" creationId="{00000000-0000-0000-0000-000000000000}"/>
          </ac:picMkLst>
        </pc:picChg>
      </pc:sldChg>
      <pc:sldChg chg="modSp add modTransition">
        <pc:chgData name="Alberto Degiovanni" userId="6c8240ae-88b9-4adc-bef9-dbf0f0bcb611" providerId="ADAL" clId="{CE7CE57E-2235-468C-BF6D-45CB35844957}" dt="2018-06-18T23:58:03.218" v="3180" actId="20577"/>
        <pc:sldMkLst>
          <pc:docMk/>
          <pc:sldMk cId="2863592246" sldId="780"/>
        </pc:sldMkLst>
        <pc:spChg chg="mod">
          <ac:chgData name="Alberto Degiovanni" userId="6c8240ae-88b9-4adc-bef9-dbf0f0bcb611" providerId="ADAL" clId="{CE7CE57E-2235-468C-BF6D-45CB35844957}" dt="2018-06-18T21:57:26.194" v="1395" actId="207"/>
          <ac:spMkLst>
            <pc:docMk/>
            <pc:sldMk cId="2863592246" sldId="780"/>
            <ac:spMk id="2" creationId="{4F363AB3-C023-4702-B35F-622E8A156949}"/>
          </ac:spMkLst>
        </pc:spChg>
        <pc:spChg chg="mod">
          <ac:chgData name="Alberto Degiovanni" userId="6c8240ae-88b9-4adc-bef9-dbf0f0bcb611" providerId="ADAL" clId="{CE7CE57E-2235-468C-BF6D-45CB35844957}" dt="2018-06-18T21:19:16.370" v="1104" actId="1076"/>
          <ac:spMkLst>
            <pc:docMk/>
            <pc:sldMk cId="2863592246" sldId="780"/>
            <ac:spMk id="8" creationId="{2CF0306B-715D-4662-A4CF-3C8B1A4049C7}"/>
          </ac:spMkLst>
        </pc:spChg>
      </pc:sldChg>
      <pc:sldChg chg="addSp delSp modSp add ord modAnim">
        <pc:chgData name="Alberto Degiovanni" userId="6c8240ae-88b9-4adc-bef9-dbf0f0bcb611" providerId="ADAL" clId="{CE7CE57E-2235-468C-BF6D-45CB35844957}" dt="2018-06-18T23:07:17.754" v="2422" actId="20577"/>
        <pc:sldMkLst>
          <pc:docMk/>
          <pc:sldMk cId="842784007" sldId="781"/>
        </pc:sldMkLst>
        <pc:spChg chg="add del">
          <ac:chgData name="Alberto Degiovanni" userId="6c8240ae-88b9-4adc-bef9-dbf0f0bcb611" providerId="ADAL" clId="{CE7CE57E-2235-468C-BF6D-45CB35844957}" dt="2018-06-18T22:21:17.223" v="1631" actId="20577"/>
          <ac:spMkLst>
            <pc:docMk/>
            <pc:sldMk cId="842784007" sldId="781"/>
            <ac:spMk id="3" creationId="{869AB4E3-233F-4ADA-B3BB-CD3ECA91A669}"/>
          </ac:spMkLst>
        </pc:spChg>
        <pc:spChg chg="add mod">
          <ac:chgData name="Alberto Degiovanni" userId="6c8240ae-88b9-4adc-bef9-dbf0f0bcb611" providerId="ADAL" clId="{CE7CE57E-2235-468C-BF6D-45CB35844957}" dt="2018-06-18T22:21:31.824" v="1636" actId="1076"/>
          <ac:spMkLst>
            <pc:docMk/>
            <pc:sldMk cId="842784007" sldId="781"/>
            <ac:spMk id="4" creationId="{2F0FE55B-E586-430F-8407-FC8F91850169}"/>
          </ac:spMkLst>
        </pc:spChg>
        <pc:spChg chg="add mod">
          <ac:chgData name="Alberto Degiovanni" userId="6c8240ae-88b9-4adc-bef9-dbf0f0bcb611" providerId="ADAL" clId="{CE7CE57E-2235-468C-BF6D-45CB35844957}" dt="2018-06-18T22:22:16.278" v="1677" actId="1035"/>
          <ac:spMkLst>
            <pc:docMk/>
            <pc:sldMk cId="842784007" sldId="781"/>
            <ac:spMk id="5" creationId="{8A4272AB-6BB2-4B4E-BBD9-8D2D54A6E985}"/>
          </ac:spMkLst>
        </pc:spChg>
        <pc:spChg chg="add del mod">
          <ac:chgData name="Alberto Degiovanni" userId="6c8240ae-88b9-4adc-bef9-dbf0f0bcb611" providerId="ADAL" clId="{CE7CE57E-2235-468C-BF6D-45CB35844957}" dt="2018-06-18T22:22:28.679" v="1680" actId="478"/>
          <ac:spMkLst>
            <pc:docMk/>
            <pc:sldMk cId="842784007" sldId="781"/>
            <ac:spMk id="7" creationId="{9A61067E-0C4C-4819-8BED-DBCAEF403E32}"/>
          </ac:spMkLst>
        </pc:spChg>
        <pc:spChg chg="add mod">
          <ac:chgData name="Alberto Degiovanni" userId="6c8240ae-88b9-4adc-bef9-dbf0f0bcb611" providerId="ADAL" clId="{CE7CE57E-2235-468C-BF6D-45CB35844957}" dt="2018-06-18T23:06:08.220" v="2410" actId="14100"/>
          <ac:spMkLst>
            <pc:docMk/>
            <pc:sldMk cId="842784007" sldId="781"/>
            <ac:spMk id="8" creationId="{4B50BE89-EA05-4EE8-8960-09636278D055}"/>
          </ac:spMkLst>
        </pc:spChg>
        <pc:spChg chg="add mod">
          <ac:chgData name="Alberto Degiovanni" userId="6c8240ae-88b9-4adc-bef9-dbf0f0bcb611" providerId="ADAL" clId="{CE7CE57E-2235-468C-BF6D-45CB35844957}" dt="2018-06-18T23:06:13.739" v="2412" actId="1076"/>
          <ac:spMkLst>
            <pc:docMk/>
            <pc:sldMk cId="842784007" sldId="781"/>
            <ac:spMk id="9" creationId="{3B8D8B2F-0E3F-4ABB-AA73-C1C609FAFFC5}"/>
          </ac:spMkLst>
        </pc:spChg>
        <pc:spChg chg="add mod">
          <ac:chgData name="Alberto Degiovanni" userId="6c8240ae-88b9-4adc-bef9-dbf0f0bcb611" providerId="ADAL" clId="{CE7CE57E-2235-468C-BF6D-45CB35844957}" dt="2018-06-18T23:06:20.413" v="2414" actId="1076"/>
          <ac:spMkLst>
            <pc:docMk/>
            <pc:sldMk cId="842784007" sldId="781"/>
            <ac:spMk id="10" creationId="{DCB9EF28-F28F-40D7-854B-B6FF03AF3C6F}"/>
          </ac:spMkLst>
        </pc:spChg>
        <pc:spChg chg="add mod">
          <ac:chgData name="Alberto Degiovanni" userId="6c8240ae-88b9-4adc-bef9-dbf0f0bcb611" providerId="ADAL" clId="{CE7CE57E-2235-468C-BF6D-45CB35844957}" dt="2018-06-18T23:06:45.136" v="2416" actId="1076"/>
          <ac:spMkLst>
            <pc:docMk/>
            <pc:sldMk cId="842784007" sldId="781"/>
            <ac:spMk id="11" creationId="{33A0039B-0065-4C5F-A0C3-02C9C930F147}"/>
          </ac:spMkLst>
        </pc:spChg>
        <pc:spChg chg="add mod">
          <ac:chgData name="Alberto Degiovanni" userId="6c8240ae-88b9-4adc-bef9-dbf0f0bcb611" providerId="ADAL" clId="{CE7CE57E-2235-468C-BF6D-45CB35844957}" dt="2018-06-18T23:06:45.136" v="2416" actId="1076"/>
          <ac:spMkLst>
            <pc:docMk/>
            <pc:sldMk cId="842784007" sldId="781"/>
            <ac:spMk id="12" creationId="{5E1055CE-DF81-46C0-8FC1-346B3A9AAE85}"/>
          </ac:spMkLst>
        </pc:spChg>
        <pc:picChg chg="mod">
          <ac:chgData name="Alberto Degiovanni" userId="6c8240ae-88b9-4adc-bef9-dbf0f0bcb611" providerId="ADAL" clId="{CE7CE57E-2235-468C-BF6D-45CB35844957}" dt="2018-06-18T22:21:39.331" v="1656" actId="1038"/>
          <ac:picMkLst>
            <pc:docMk/>
            <pc:sldMk cId="842784007" sldId="781"/>
            <ac:picMk id="2050" creationId="{00000000-0000-0000-0000-000000000000}"/>
          </ac:picMkLst>
        </pc:picChg>
      </pc:sldChg>
      <pc:sldChg chg="addSp modSp add ord modTransition">
        <pc:chgData name="Alberto Degiovanni" userId="6c8240ae-88b9-4adc-bef9-dbf0f0bcb611" providerId="ADAL" clId="{CE7CE57E-2235-468C-BF6D-45CB35844957}" dt="2018-06-18T23:59:02.003" v="3189" actId="20577"/>
        <pc:sldMkLst>
          <pc:docMk/>
          <pc:sldMk cId="554049846" sldId="784"/>
        </pc:sldMkLst>
        <pc:spChg chg="mod">
          <ac:chgData name="Alberto Degiovanni" userId="6c8240ae-88b9-4adc-bef9-dbf0f0bcb611" providerId="ADAL" clId="{CE7CE57E-2235-468C-BF6D-45CB35844957}" dt="2018-06-18T23:42:04.848" v="3076" actId="6549"/>
          <ac:spMkLst>
            <pc:docMk/>
            <pc:sldMk cId="554049846" sldId="784"/>
            <ac:spMk id="57" creationId="{00000000-0000-0000-0000-000000000000}"/>
          </ac:spMkLst>
        </pc:spChg>
        <pc:spChg chg="mod">
          <ac:chgData name="Alberto Degiovanni" userId="6c8240ae-88b9-4adc-bef9-dbf0f0bcb611" providerId="ADAL" clId="{CE7CE57E-2235-468C-BF6D-45CB35844957}" dt="2018-06-18T23:42:32.140" v="3080" actId="164"/>
          <ac:spMkLst>
            <pc:docMk/>
            <pc:sldMk cId="554049846" sldId="784"/>
            <ac:spMk id="66" creationId="{00000000-0000-0000-0000-000000000000}"/>
          </ac:spMkLst>
        </pc:spChg>
        <pc:spChg chg="mod">
          <ac:chgData name="Alberto Degiovanni" userId="6c8240ae-88b9-4adc-bef9-dbf0f0bcb611" providerId="ADAL" clId="{CE7CE57E-2235-468C-BF6D-45CB35844957}" dt="2018-06-18T23:42:32.140" v="3080" actId="164"/>
          <ac:spMkLst>
            <pc:docMk/>
            <pc:sldMk cId="554049846" sldId="784"/>
            <ac:spMk id="67" creationId="{00000000-0000-0000-0000-000000000000}"/>
          </ac:spMkLst>
        </pc:spChg>
        <pc:spChg chg="mod">
          <ac:chgData name="Alberto Degiovanni" userId="6c8240ae-88b9-4adc-bef9-dbf0f0bcb611" providerId="ADAL" clId="{CE7CE57E-2235-468C-BF6D-45CB35844957}" dt="2018-06-18T23:42:32.140" v="3080" actId="164"/>
          <ac:spMkLst>
            <pc:docMk/>
            <pc:sldMk cId="554049846" sldId="784"/>
            <ac:spMk id="69" creationId="{00000000-0000-0000-0000-000000000000}"/>
          </ac:spMkLst>
        </pc:spChg>
        <pc:spChg chg="mod">
          <ac:chgData name="Alberto Degiovanni" userId="6c8240ae-88b9-4adc-bef9-dbf0f0bcb611" providerId="ADAL" clId="{CE7CE57E-2235-468C-BF6D-45CB35844957}" dt="2018-06-18T23:42:32.140" v="3080" actId="164"/>
          <ac:spMkLst>
            <pc:docMk/>
            <pc:sldMk cId="554049846" sldId="784"/>
            <ac:spMk id="71" creationId="{00000000-0000-0000-0000-000000000000}"/>
          </ac:spMkLst>
        </pc:spChg>
        <pc:spChg chg="mod">
          <ac:chgData name="Alberto Degiovanni" userId="6c8240ae-88b9-4adc-bef9-dbf0f0bcb611" providerId="ADAL" clId="{CE7CE57E-2235-468C-BF6D-45CB35844957}" dt="2018-06-18T23:42:32.140" v="3080" actId="164"/>
          <ac:spMkLst>
            <pc:docMk/>
            <pc:sldMk cId="554049846" sldId="784"/>
            <ac:spMk id="72" creationId="{00000000-0000-0000-0000-000000000000}"/>
          </ac:spMkLst>
        </pc:spChg>
        <pc:spChg chg="mod">
          <ac:chgData name="Alberto Degiovanni" userId="6c8240ae-88b9-4adc-bef9-dbf0f0bcb611" providerId="ADAL" clId="{CE7CE57E-2235-468C-BF6D-45CB35844957}" dt="2018-06-18T23:42:32.140" v="3080" actId="164"/>
          <ac:spMkLst>
            <pc:docMk/>
            <pc:sldMk cId="554049846" sldId="784"/>
            <ac:spMk id="73" creationId="{00000000-0000-0000-0000-000000000000}"/>
          </ac:spMkLst>
        </pc:spChg>
        <pc:grpChg chg="mod">
          <ac:chgData name="Alberto Degiovanni" userId="6c8240ae-88b9-4adc-bef9-dbf0f0bcb611" providerId="ADAL" clId="{CE7CE57E-2235-468C-BF6D-45CB35844957}" dt="2018-06-18T23:42:43.155" v="3082" actId="1076"/>
          <ac:grpSpMkLst>
            <pc:docMk/>
            <pc:sldMk cId="554049846" sldId="784"/>
            <ac:grpSpMk id="2" creationId="{00000000-0000-0000-0000-000000000000}"/>
          </ac:grpSpMkLst>
        </pc:grpChg>
        <pc:grpChg chg="mod">
          <ac:chgData name="Alberto Degiovanni" userId="6c8240ae-88b9-4adc-bef9-dbf0f0bcb611" providerId="ADAL" clId="{CE7CE57E-2235-468C-BF6D-45CB35844957}" dt="2018-06-18T23:42:32.140" v="3080" actId="164"/>
          <ac:grpSpMkLst>
            <pc:docMk/>
            <pc:sldMk cId="554049846" sldId="784"/>
            <ac:grpSpMk id="3" creationId="{00000000-0000-0000-0000-000000000000}"/>
          </ac:grpSpMkLst>
        </pc:grpChg>
        <pc:grpChg chg="add mod">
          <ac:chgData name="Alberto Degiovanni" userId="6c8240ae-88b9-4adc-bef9-dbf0f0bcb611" providerId="ADAL" clId="{CE7CE57E-2235-468C-BF6D-45CB35844957}" dt="2018-06-18T23:42:49.420" v="3083" actId="1076"/>
          <ac:grpSpMkLst>
            <pc:docMk/>
            <pc:sldMk cId="554049846" sldId="784"/>
            <ac:grpSpMk id="5" creationId="{4B59D74A-DEEA-4000-9547-F0359CB4A8A2}"/>
          </ac:grpSpMkLst>
        </pc:grpChg>
      </pc:sldChg>
      <pc:sldChg chg="modSp add modAnim">
        <pc:chgData name="Alberto Degiovanni" userId="6c8240ae-88b9-4adc-bef9-dbf0f0bcb611" providerId="ADAL" clId="{CE7CE57E-2235-468C-BF6D-45CB35844957}" dt="2018-06-19T00:06:24.171" v="3202" actId="20577"/>
        <pc:sldMkLst>
          <pc:docMk/>
          <pc:sldMk cId="2591514168" sldId="785"/>
        </pc:sldMkLst>
        <pc:spChg chg="mod">
          <ac:chgData name="Alberto Degiovanni" userId="6c8240ae-88b9-4adc-bef9-dbf0f0bcb611" providerId="ADAL" clId="{CE7CE57E-2235-468C-BF6D-45CB35844957}" dt="2018-06-19T00:06:24.171" v="3202" actId="20577"/>
          <ac:spMkLst>
            <pc:docMk/>
            <pc:sldMk cId="2591514168" sldId="785"/>
            <ac:spMk id="2" creationId="{97E925BE-9AA6-4A1D-A081-6A63B8535060}"/>
          </ac:spMkLst>
        </pc:spChg>
      </pc:sldChg>
      <pc:sldChg chg="addSp delSp modSp add ord modTransition modAnim">
        <pc:chgData name="Alberto Degiovanni" userId="6c8240ae-88b9-4adc-bef9-dbf0f0bcb611" providerId="ADAL" clId="{CE7CE57E-2235-468C-BF6D-45CB35844957}" dt="2018-06-18T23:57:53.499" v="3178" actId="20577"/>
        <pc:sldMkLst>
          <pc:docMk/>
          <pc:sldMk cId="497237691" sldId="786"/>
        </pc:sldMkLst>
        <pc:spChg chg="del">
          <ac:chgData name="Alberto Degiovanni" userId="6c8240ae-88b9-4adc-bef9-dbf0f0bcb611" providerId="ADAL" clId="{CE7CE57E-2235-468C-BF6D-45CB35844957}" dt="2018-06-18T16:21:55.528" v="4" actId="478"/>
          <ac:spMkLst>
            <pc:docMk/>
            <pc:sldMk cId="497237691" sldId="786"/>
            <ac:spMk id="2" creationId="{4640CECE-F5B1-4C5C-A6DD-4C0913CD1E88}"/>
          </ac:spMkLst>
        </pc:spChg>
        <pc:spChg chg="add del mod">
          <ac:chgData name="Alberto Degiovanni" userId="6c8240ae-88b9-4adc-bef9-dbf0f0bcb611" providerId="ADAL" clId="{CE7CE57E-2235-468C-BF6D-45CB35844957}" dt="2018-06-18T20:16:18.179" v="554" actId="11529"/>
          <ac:spMkLst>
            <pc:docMk/>
            <pc:sldMk cId="497237691" sldId="786"/>
            <ac:spMk id="2" creationId="{45ED9E9C-A49A-4579-A6E7-BF12A1BD84C3}"/>
          </ac:spMkLst>
        </pc:spChg>
        <pc:spChg chg="mod">
          <ac:chgData name="Alberto Degiovanni" userId="6c8240ae-88b9-4adc-bef9-dbf0f0bcb611" providerId="ADAL" clId="{CE7CE57E-2235-468C-BF6D-45CB35844957}" dt="2018-06-18T21:08:22.046" v="917" actId="20577"/>
          <ac:spMkLst>
            <pc:docMk/>
            <pc:sldMk cId="497237691" sldId="786"/>
            <ac:spMk id="3" creationId="{B9C1ED66-00F3-4BDE-BA4C-6C03C6974A13}"/>
          </ac:spMkLst>
        </pc:spChg>
        <pc:spChg chg="add mod">
          <ac:chgData name="Alberto Degiovanni" userId="6c8240ae-88b9-4adc-bef9-dbf0f0bcb611" providerId="ADAL" clId="{CE7CE57E-2235-468C-BF6D-45CB35844957}" dt="2018-06-18T20:17:20.629" v="570" actId="164"/>
          <ac:spMkLst>
            <pc:docMk/>
            <pc:sldMk cId="497237691" sldId="786"/>
            <ac:spMk id="4" creationId="{F35DB8E0-BF34-458E-AB5C-A84E2D1E62FA}"/>
          </ac:spMkLst>
        </pc:spChg>
        <pc:spChg chg="add mod">
          <ac:chgData name="Alberto Degiovanni" userId="6c8240ae-88b9-4adc-bef9-dbf0f0bcb611" providerId="ADAL" clId="{CE7CE57E-2235-468C-BF6D-45CB35844957}" dt="2018-06-18T21:09:37.617" v="933" actId="164"/>
          <ac:spMkLst>
            <pc:docMk/>
            <pc:sldMk cId="497237691" sldId="786"/>
            <ac:spMk id="10" creationId="{9798E12C-14D1-4049-B8FD-DB7601ADE84F}"/>
          </ac:spMkLst>
        </pc:spChg>
        <pc:spChg chg="add mod">
          <ac:chgData name="Alberto Degiovanni" userId="6c8240ae-88b9-4adc-bef9-dbf0f0bcb611" providerId="ADAL" clId="{CE7CE57E-2235-468C-BF6D-45CB35844957}" dt="2018-06-18T21:09:29.934" v="932" actId="164"/>
          <ac:spMkLst>
            <pc:docMk/>
            <pc:sldMk cId="497237691" sldId="786"/>
            <ac:spMk id="11" creationId="{3BE1480D-916C-47BB-8BAE-4889E65B623C}"/>
          </ac:spMkLst>
        </pc:spChg>
        <pc:spChg chg="add mod">
          <ac:chgData name="Alberto Degiovanni" userId="6c8240ae-88b9-4adc-bef9-dbf0f0bcb611" providerId="ADAL" clId="{CE7CE57E-2235-468C-BF6D-45CB35844957}" dt="2018-06-18T20:17:40.004" v="573" actId="164"/>
          <ac:spMkLst>
            <pc:docMk/>
            <pc:sldMk cId="497237691" sldId="786"/>
            <ac:spMk id="12" creationId="{61342E10-1F3C-4BCD-9171-635F4EB6D545}"/>
          </ac:spMkLst>
        </pc:spChg>
        <pc:spChg chg="add mod">
          <ac:chgData name="Alberto Degiovanni" userId="6c8240ae-88b9-4adc-bef9-dbf0f0bcb611" providerId="ADAL" clId="{CE7CE57E-2235-468C-BF6D-45CB35844957}" dt="2018-06-18T21:09:45.393" v="934" actId="164"/>
          <ac:spMkLst>
            <pc:docMk/>
            <pc:sldMk cId="497237691" sldId="786"/>
            <ac:spMk id="15" creationId="{9B64240E-9500-4A13-88CE-18F2CA865374}"/>
          </ac:spMkLst>
        </pc:spChg>
        <pc:spChg chg="add mod">
          <ac:chgData name="Alberto Degiovanni" userId="6c8240ae-88b9-4adc-bef9-dbf0f0bcb611" providerId="ADAL" clId="{CE7CE57E-2235-468C-BF6D-45CB35844957}" dt="2018-06-18T20:18:25.833" v="583" actId="164"/>
          <ac:spMkLst>
            <pc:docMk/>
            <pc:sldMk cId="497237691" sldId="786"/>
            <ac:spMk id="16" creationId="{6AA4456D-0CA4-448C-9DE8-60331A9F65A5}"/>
          </ac:spMkLst>
        </pc:spChg>
        <pc:grpChg chg="add mod">
          <ac:chgData name="Alberto Degiovanni" userId="6c8240ae-88b9-4adc-bef9-dbf0f0bcb611" providerId="ADAL" clId="{CE7CE57E-2235-468C-BF6D-45CB35844957}" dt="2018-06-18T21:09:37.617" v="933" actId="164"/>
          <ac:grpSpMkLst>
            <pc:docMk/>
            <pc:sldMk cId="497237691" sldId="786"/>
            <ac:grpSpMk id="13" creationId="{F2C79182-6E01-4285-AA58-F7D891605BD7}"/>
          </ac:grpSpMkLst>
        </pc:grpChg>
        <pc:grpChg chg="add mod">
          <ac:chgData name="Alberto Degiovanni" userId="6c8240ae-88b9-4adc-bef9-dbf0f0bcb611" providerId="ADAL" clId="{CE7CE57E-2235-468C-BF6D-45CB35844957}" dt="2018-06-18T21:09:29.934" v="932" actId="164"/>
          <ac:grpSpMkLst>
            <pc:docMk/>
            <pc:sldMk cId="497237691" sldId="786"/>
            <ac:grpSpMk id="14" creationId="{F877D1B0-F3B3-4190-908B-F91C9BCD27AC}"/>
          </ac:grpSpMkLst>
        </pc:grpChg>
        <pc:grpChg chg="add mod">
          <ac:chgData name="Alberto Degiovanni" userId="6c8240ae-88b9-4adc-bef9-dbf0f0bcb611" providerId="ADAL" clId="{CE7CE57E-2235-468C-BF6D-45CB35844957}" dt="2018-06-18T21:09:45.393" v="934" actId="164"/>
          <ac:grpSpMkLst>
            <pc:docMk/>
            <pc:sldMk cId="497237691" sldId="786"/>
            <ac:grpSpMk id="17" creationId="{078DECEF-5F0C-4A7E-B652-864116BBE0D4}"/>
          </ac:grpSpMkLst>
        </pc:grpChg>
        <pc:grpChg chg="add mod">
          <ac:chgData name="Alberto Degiovanni" userId="6c8240ae-88b9-4adc-bef9-dbf0f0bcb611" providerId="ADAL" clId="{CE7CE57E-2235-468C-BF6D-45CB35844957}" dt="2018-06-18T21:09:29.934" v="932" actId="164"/>
          <ac:grpSpMkLst>
            <pc:docMk/>
            <pc:sldMk cId="497237691" sldId="786"/>
            <ac:grpSpMk id="26" creationId="{0DDA8B38-0616-4307-B617-3B313BD3A137}"/>
          </ac:grpSpMkLst>
        </pc:grpChg>
        <pc:grpChg chg="add mod">
          <ac:chgData name="Alberto Degiovanni" userId="6c8240ae-88b9-4adc-bef9-dbf0f0bcb611" providerId="ADAL" clId="{CE7CE57E-2235-468C-BF6D-45CB35844957}" dt="2018-06-18T21:09:37.617" v="933" actId="164"/>
          <ac:grpSpMkLst>
            <pc:docMk/>
            <pc:sldMk cId="497237691" sldId="786"/>
            <ac:grpSpMk id="27" creationId="{A1917A51-C370-4957-B191-20252041DF51}"/>
          </ac:grpSpMkLst>
        </pc:grpChg>
        <pc:grpChg chg="add mod">
          <ac:chgData name="Alberto Degiovanni" userId="6c8240ae-88b9-4adc-bef9-dbf0f0bcb611" providerId="ADAL" clId="{CE7CE57E-2235-468C-BF6D-45CB35844957}" dt="2018-06-18T21:09:45.393" v="934" actId="164"/>
          <ac:grpSpMkLst>
            <pc:docMk/>
            <pc:sldMk cId="497237691" sldId="786"/>
            <ac:grpSpMk id="28" creationId="{22AFB978-C94D-40C2-9BA3-0674B9D7292B}"/>
          </ac:grpSpMkLst>
        </pc:grpChg>
        <pc:graphicFrameChg chg="add del mod">
          <ac:chgData name="Alberto Degiovanni" userId="6c8240ae-88b9-4adc-bef9-dbf0f0bcb611" providerId="ADAL" clId="{CE7CE57E-2235-468C-BF6D-45CB35844957}" dt="2018-06-18T16:21:54.026" v="3" actId="478"/>
          <ac:graphicFrameMkLst>
            <pc:docMk/>
            <pc:sldMk cId="497237691" sldId="786"/>
            <ac:graphicFrameMk id="4" creationId="{E0A1D23F-718C-4D80-8632-76A91DF69091}"/>
          </ac:graphicFrameMkLst>
        </pc:graphicFrameChg>
        <pc:picChg chg="add del">
          <ac:chgData name="Alberto Degiovanni" userId="6c8240ae-88b9-4adc-bef9-dbf0f0bcb611" providerId="ADAL" clId="{CE7CE57E-2235-468C-BF6D-45CB35844957}" dt="2018-06-18T17:26:27.745" v="23" actId="478"/>
          <ac:picMkLst>
            <pc:docMk/>
            <pc:sldMk cId="497237691" sldId="786"/>
            <ac:picMk id="4" creationId="{4E351542-7404-4B32-A6A4-A31EE5B093B4}"/>
          </ac:picMkLst>
        </pc:picChg>
        <pc:picChg chg="add mod">
          <ac:chgData name="Alberto Degiovanni" userId="6c8240ae-88b9-4adc-bef9-dbf0f0bcb611" providerId="ADAL" clId="{CE7CE57E-2235-468C-BF6D-45CB35844957}" dt="2018-06-18T20:17:04.853" v="567" actId="1076"/>
          <ac:picMkLst>
            <pc:docMk/>
            <pc:sldMk cId="497237691" sldId="786"/>
            <ac:picMk id="5" creationId="{2F379D2A-5C73-4B12-9E80-6E8566D76EF8}"/>
          </ac:picMkLst>
        </pc:picChg>
        <pc:picChg chg="add del mod modCrop">
          <ac:chgData name="Alberto Degiovanni" userId="6c8240ae-88b9-4adc-bef9-dbf0f0bcb611" providerId="ADAL" clId="{CE7CE57E-2235-468C-BF6D-45CB35844957}" dt="2018-06-18T20:17:27.234" v="571" actId="732"/>
          <ac:picMkLst>
            <pc:docMk/>
            <pc:sldMk cId="497237691" sldId="786"/>
            <ac:picMk id="6" creationId="{77415B69-BC55-4173-9E45-FE1C1FC34579}"/>
          </ac:picMkLst>
        </pc:picChg>
        <pc:picChg chg="add del mod modCrop">
          <ac:chgData name="Alberto Degiovanni" userId="6c8240ae-88b9-4adc-bef9-dbf0f0bcb611" providerId="ADAL" clId="{CE7CE57E-2235-468C-BF6D-45CB35844957}" dt="2018-06-18T20:17:40.004" v="573" actId="164"/>
          <ac:picMkLst>
            <pc:docMk/>
            <pc:sldMk cId="497237691" sldId="786"/>
            <ac:picMk id="7" creationId="{61DFE3ED-7337-43AB-A886-A02E3404F54A}"/>
          </ac:picMkLst>
        </pc:picChg>
        <pc:picChg chg="add del mod modCrop">
          <ac:chgData name="Alberto Degiovanni" userId="6c8240ae-88b9-4adc-bef9-dbf0f0bcb611" providerId="ADAL" clId="{CE7CE57E-2235-468C-BF6D-45CB35844957}" dt="2018-06-18T20:15:01.498" v="539" actId="478"/>
          <ac:picMkLst>
            <pc:docMk/>
            <pc:sldMk cId="497237691" sldId="786"/>
            <ac:picMk id="8" creationId="{3681E584-D93B-451A-AF2A-27892FEF1624}"/>
          </ac:picMkLst>
        </pc:picChg>
        <pc:picChg chg="add del">
          <ac:chgData name="Alberto Degiovanni" userId="6c8240ae-88b9-4adc-bef9-dbf0f0bcb611" providerId="ADAL" clId="{CE7CE57E-2235-468C-BF6D-45CB35844957}" dt="2018-06-18T17:30:04.988" v="60" actId="478"/>
          <ac:picMkLst>
            <pc:docMk/>
            <pc:sldMk cId="497237691" sldId="786"/>
            <ac:picMk id="9" creationId="{9B74F7EB-1AF8-449C-B7FA-9AE6D4633D31}"/>
          </ac:picMkLst>
        </pc:picChg>
        <pc:picChg chg="add mod modCrop">
          <ac:chgData name="Alberto Degiovanni" userId="6c8240ae-88b9-4adc-bef9-dbf0f0bcb611" providerId="ADAL" clId="{CE7CE57E-2235-468C-BF6D-45CB35844957}" dt="2018-06-18T20:18:25.833" v="583" actId="164"/>
          <ac:picMkLst>
            <pc:docMk/>
            <pc:sldMk cId="497237691" sldId="786"/>
            <ac:picMk id="9" creationId="{1449F10B-8445-4DEA-AEFC-7B617B6F83AC}"/>
          </ac:picMkLst>
        </pc:picChg>
        <pc:cxnChg chg="add mod">
          <ac:chgData name="Alberto Degiovanni" userId="6c8240ae-88b9-4adc-bef9-dbf0f0bcb611" providerId="ADAL" clId="{CE7CE57E-2235-468C-BF6D-45CB35844957}" dt="2018-06-18T21:09:29.934" v="932" actId="164"/>
          <ac:cxnSpMkLst>
            <pc:docMk/>
            <pc:sldMk cId="497237691" sldId="786"/>
            <ac:cxnSpMk id="19" creationId="{11DF5A90-56F8-47E9-B81C-D374F07011F2}"/>
          </ac:cxnSpMkLst>
        </pc:cxnChg>
        <pc:cxnChg chg="add mod">
          <ac:chgData name="Alberto Degiovanni" userId="6c8240ae-88b9-4adc-bef9-dbf0f0bcb611" providerId="ADAL" clId="{CE7CE57E-2235-468C-BF6D-45CB35844957}" dt="2018-06-18T21:09:37.617" v="933" actId="164"/>
          <ac:cxnSpMkLst>
            <pc:docMk/>
            <pc:sldMk cId="497237691" sldId="786"/>
            <ac:cxnSpMk id="20" creationId="{5A928A86-D9D4-45F8-A7B1-B9593E808097}"/>
          </ac:cxnSpMkLst>
        </pc:cxnChg>
        <pc:cxnChg chg="add mod">
          <ac:chgData name="Alberto Degiovanni" userId="6c8240ae-88b9-4adc-bef9-dbf0f0bcb611" providerId="ADAL" clId="{CE7CE57E-2235-468C-BF6D-45CB35844957}" dt="2018-06-18T21:09:45.393" v="934" actId="164"/>
          <ac:cxnSpMkLst>
            <pc:docMk/>
            <pc:sldMk cId="497237691" sldId="786"/>
            <ac:cxnSpMk id="23" creationId="{93C264E7-1E23-4EA9-8B1D-A5A3F14AC83C}"/>
          </ac:cxnSpMkLst>
        </pc:cxnChg>
      </pc:sldChg>
      <pc:sldChg chg="addSp modSp add modTransition">
        <pc:chgData name="Alberto Degiovanni" userId="6c8240ae-88b9-4adc-bef9-dbf0f0bcb611" providerId="ADAL" clId="{CE7CE57E-2235-468C-BF6D-45CB35844957}" dt="2018-06-19T00:04:52.505" v="3200" actId="1076"/>
        <pc:sldMkLst>
          <pc:docMk/>
          <pc:sldMk cId="47006228" sldId="787"/>
        </pc:sldMkLst>
        <pc:spChg chg="mod">
          <ac:chgData name="Alberto Degiovanni" userId="6c8240ae-88b9-4adc-bef9-dbf0f0bcb611" providerId="ADAL" clId="{CE7CE57E-2235-468C-BF6D-45CB35844957}" dt="2018-06-19T00:03:05.175" v="3197" actId="20577"/>
          <ac:spMkLst>
            <pc:docMk/>
            <pc:sldMk cId="47006228" sldId="787"/>
            <ac:spMk id="2" creationId="{17AC6630-F5EA-4C40-85F2-281E4CF9E9E5}"/>
          </ac:spMkLst>
        </pc:spChg>
        <pc:spChg chg="add mod">
          <ac:chgData name="Alberto Degiovanni" userId="6c8240ae-88b9-4adc-bef9-dbf0f0bcb611" providerId="ADAL" clId="{CE7CE57E-2235-468C-BF6D-45CB35844957}" dt="2018-06-18T23:17:58.883" v="2521" actId="1076"/>
          <ac:spMkLst>
            <pc:docMk/>
            <pc:sldMk cId="47006228" sldId="787"/>
            <ac:spMk id="5" creationId="{8FE624E1-3B9F-4F19-99EA-4C1C1F775D76}"/>
          </ac:spMkLst>
        </pc:spChg>
        <pc:picChg chg="add mod">
          <ac:chgData name="Alberto Degiovanni" userId="6c8240ae-88b9-4adc-bef9-dbf0f0bcb611" providerId="ADAL" clId="{CE7CE57E-2235-468C-BF6D-45CB35844957}" dt="2018-06-19T00:04:52.505" v="3200" actId="1076"/>
          <ac:picMkLst>
            <pc:docMk/>
            <pc:sldMk cId="47006228" sldId="787"/>
            <ac:picMk id="4" creationId="{4C388A45-2242-450F-AA7D-3BBBE143118D}"/>
          </ac:picMkLst>
        </pc:picChg>
      </pc:sldChg>
      <pc:sldChg chg="modSp add modTransition">
        <pc:chgData name="Alberto Degiovanni" userId="6c8240ae-88b9-4adc-bef9-dbf0f0bcb611" providerId="ADAL" clId="{CE7CE57E-2235-468C-BF6D-45CB35844957}" dt="2018-06-18T23:59:14.479" v="3191" actId="20577"/>
        <pc:sldMkLst>
          <pc:docMk/>
          <pc:sldMk cId="2797338442" sldId="788"/>
        </pc:sldMkLst>
        <pc:spChg chg="mod">
          <ac:chgData name="Alberto Degiovanni" userId="6c8240ae-88b9-4adc-bef9-dbf0f0bcb611" providerId="ADAL" clId="{CE7CE57E-2235-468C-BF6D-45CB35844957}" dt="2018-06-18T23:18:58.446" v="2529" actId="20577"/>
          <ac:spMkLst>
            <pc:docMk/>
            <pc:sldMk cId="2797338442" sldId="788"/>
            <ac:spMk id="4" creationId="{FF5A05FC-63E1-4758-B273-AE379B334539}"/>
          </ac:spMkLst>
        </pc:spChg>
      </pc:sldChg>
      <pc:sldChg chg="modSp add modTransition">
        <pc:chgData name="Alberto Degiovanni" userId="6c8240ae-88b9-4adc-bef9-dbf0f0bcb611" providerId="ADAL" clId="{CE7CE57E-2235-468C-BF6D-45CB35844957}" dt="2018-06-18T23:59:20.415" v="3192" actId="20577"/>
        <pc:sldMkLst>
          <pc:docMk/>
          <pc:sldMk cId="3557239560" sldId="789"/>
        </pc:sldMkLst>
        <pc:spChg chg="mod">
          <ac:chgData name="Alberto Degiovanni" userId="6c8240ae-88b9-4adc-bef9-dbf0f0bcb611" providerId="ADAL" clId="{CE7CE57E-2235-468C-BF6D-45CB35844957}" dt="2018-06-18T23:28:36.648" v="2986" actId="20577"/>
          <ac:spMkLst>
            <pc:docMk/>
            <pc:sldMk cId="3557239560" sldId="789"/>
            <ac:spMk id="3" creationId="{7B92D973-E3EA-4B8F-8BF4-E839F1E6F1ED}"/>
          </ac:spMkLst>
        </pc:spChg>
      </pc:sldChg>
      <pc:sldChg chg="add">
        <pc:chgData name="Alberto Degiovanni" userId="6c8240ae-88b9-4adc-bef9-dbf0f0bcb611" providerId="ADAL" clId="{CE7CE57E-2235-468C-BF6D-45CB35844957}" dt="2018-06-18T22:37:01.931" v="1917" actId="20577"/>
        <pc:sldMkLst>
          <pc:docMk/>
          <pc:sldMk cId="2204883422" sldId="791"/>
        </pc:sldMkLst>
      </pc:sldChg>
      <pc:sldChg chg="add">
        <pc:chgData name="Alberto Degiovanni" userId="6c8240ae-88b9-4adc-bef9-dbf0f0bcb611" providerId="ADAL" clId="{CE7CE57E-2235-468C-BF6D-45CB35844957}" dt="2018-06-18T22:57:24.447" v="2317" actId="20577"/>
        <pc:sldMkLst>
          <pc:docMk/>
          <pc:sldMk cId="2316193913" sldId="793"/>
        </pc:sldMkLst>
      </pc:sldChg>
      <pc:sldChg chg="addSp delSp modSp add">
        <pc:chgData name="Alberto Degiovanni" userId="6c8240ae-88b9-4adc-bef9-dbf0f0bcb611" providerId="ADAL" clId="{CE7CE57E-2235-468C-BF6D-45CB35844957}" dt="2018-06-18T20:43:47.445" v="741" actId="14100"/>
        <pc:sldMkLst>
          <pc:docMk/>
          <pc:sldMk cId="3127107626" sldId="796"/>
        </pc:sldMkLst>
        <pc:spChg chg="del">
          <ac:chgData name="Alberto Degiovanni" userId="6c8240ae-88b9-4adc-bef9-dbf0f0bcb611" providerId="ADAL" clId="{CE7CE57E-2235-468C-BF6D-45CB35844957}" dt="2018-06-18T20:42:06.217" v="707" actId="14100"/>
          <ac:spMkLst>
            <pc:docMk/>
            <pc:sldMk cId="3127107626" sldId="796"/>
            <ac:spMk id="2" creationId="{6D7B0517-4690-42A6-AEFF-4C5456374843}"/>
          </ac:spMkLst>
        </pc:spChg>
        <pc:picChg chg="add mod">
          <ac:chgData name="Alberto Degiovanni" userId="6c8240ae-88b9-4adc-bef9-dbf0f0bcb611" providerId="ADAL" clId="{CE7CE57E-2235-468C-BF6D-45CB35844957}" dt="2018-06-18T20:43:47.445" v="741" actId="14100"/>
          <ac:picMkLst>
            <pc:docMk/>
            <pc:sldMk cId="3127107626" sldId="796"/>
            <ac:picMk id="4" creationId="{167E6876-2BDD-44EE-A64C-EEC68CCC7721}"/>
          </ac:picMkLst>
        </pc:picChg>
      </pc:sldChg>
      <pc:sldChg chg="addSp modSp add modTransition">
        <pc:chgData name="Alberto Degiovanni" userId="6c8240ae-88b9-4adc-bef9-dbf0f0bcb611" providerId="ADAL" clId="{CE7CE57E-2235-468C-BF6D-45CB35844957}" dt="2018-06-18T23:58:28.891" v="3185" actId="20577"/>
        <pc:sldMkLst>
          <pc:docMk/>
          <pc:sldMk cId="292494559" sldId="798"/>
        </pc:sldMkLst>
        <pc:spChg chg="add mod">
          <ac:chgData name="Alberto Degiovanni" userId="6c8240ae-88b9-4adc-bef9-dbf0f0bcb611" providerId="ADAL" clId="{CE7CE57E-2235-468C-BF6D-45CB35844957}" dt="2018-06-18T22:30:32.709" v="1793" actId="1076"/>
          <ac:spMkLst>
            <pc:docMk/>
            <pc:sldMk cId="292494559" sldId="798"/>
            <ac:spMk id="5" creationId="{6014123D-B50D-4414-B2D1-4936ECD4BEA9}"/>
          </ac:spMkLst>
        </pc:spChg>
        <pc:spChg chg="mod">
          <ac:chgData name="Alberto Degiovanni" userId="6c8240ae-88b9-4adc-bef9-dbf0f0bcb611" providerId="ADAL" clId="{CE7CE57E-2235-468C-BF6D-45CB35844957}" dt="2018-06-18T21:57:51.164" v="1396" actId="207"/>
          <ac:spMkLst>
            <pc:docMk/>
            <pc:sldMk cId="292494559" sldId="798"/>
            <ac:spMk id="6" creationId="{29F3A6BD-28FE-4298-8876-039F8F76843C}"/>
          </ac:spMkLst>
        </pc:spChg>
        <pc:picChg chg="mod modCrop">
          <ac:chgData name="Alberto Degiovanni" userId="6c8240ae-88b9-4adc-bef9-dbf0f0bcb611" providerId="ADAL" clId="{CE7CE57E-2235-468C-BF6D-45CB35844957}" dt="2018-06-18T22:27:23.127" v="1738" actId="732"/>
          <ac:picMkLst>
            <pc:docMk/>
            <pc:sldMk cId="292494559" sldId="798"/>
            <ac:picMk id="7" creationId="{55D4CBEF-888C-4BC6-98ED-876646BC5FB5}"/>
          </ac:picMkLst>
        </pc:picChg>
      </pc:sldChg>
      <pc:sldChg chg="addSp delSp modSp add">
        <pc:chgData name="Alberto Degiovanni" userId="6c8240ae-88b9-4adc-bef9-dbf0f0bcb611" providerId="ADAL" clId="{CE7CE57E-2235-468C-BF6D-45CB35844957}" dt="2018-06-18T22:26:53.218" v="1736" actId="20577"/>
        <pc:sldMkLst>
          <pc:docMk/>
          <pc:sldMk cId="2229522364" sldId="800"/>
        </pc:sldMkLst>
        <pc:spChg chg="del">
          <ac:chgData name="Alberto Degiovanni" userId="6c8240ae-88b9-4adc-bef9-dbf0f0bcb611" providerId="ADAL" clId="{CE7CE57E-2235-468C-BF6D-45CB35844957}" dt="2018-06-18T22:15:07.430" v="1459" actId="20577"/>
          <ac:spMkLst>
            <pc:docMk/>
            <pc:sldMk cId="2229522364" sldId="800"/>
            <ac:spMk id="2" creationId="{54D02F1F-D45B-4907-B879-7FF055522ACD}"/>
          </ac:spMkLst>
        </pc:spChg>
        <pc:spChg chg="mod">
          <ac:chgData name="Alberto Degiovanni" userId="6c8240ae-88b9-4adc-bef9-dbf0f0bcb611" providerId="ADAL" clId="{CE7CE57E-2235-468C-BF6D-45CB35844957}" dt="2018-06-18T22:17:15.909" v="1585" actId="20577"/>
          <ac:spMkLst>
            <pc:docMk/>
            <pc:sldMk cId="2229522364" sldId="800"/>
            <ac:spMk id="3" creationId="{99B1171E-3EB3-4EAE-B3DE-4D9793EB90E5}"/>
          </ac:spMkLst>
        </pc:spChg>
        <pc:spChg chg="add mod">
          <ac:chgData name="Alberto Degiovanni" userId="6c8240ae-88b9-4adc-bef9-dbf0f0bcb611" providerId="ADAL" clId="{CE7CE57E-2235-468C-BF6D-45CB35844957}" dt="2018-06-18T22:26:53.218" v="1736" actId="20577"/>
          <ac:spMkLst>
            <pc:docMk/>
            <pc:sldMk cId="2229522364" sldId="800"/>
            <ac:spMk id="5" creationId="{1B103ACA-8366-4F4F-854C-B1AC190A0BF7}"/>
          </ac:spMkLst>
        </pc:spChg>
        <pc:picChg chg="add mod">
          <ac:chgData name="Alberto Degiovanni" userId="6c8240ae-88b9-4adc-bef9-dbf0f0bcb611" providerId="ADAL" clId="{CE7CE57E-2235-468C-BF6D-45CB35844957}" dt="2018-06-18T22:17:03.375" v="1551" actId="1037"/>
          <ac:picMkLst>
            <pc:docMk/>
            <pc:sldMk cId="2229522364" sldId="800"/>
            <ac:picMk id="4" creationId="{02E3E9C4-163A-4BEC-9733-5905F4EC6C76}"/>
          </ac:picMkLst>
        </pc:picChg>
      </pc:sldChg>
      <pc:sldChg chg="modSp add">
        <pc:chgData name="Alberto Degiovanni" userId="6c8240ae-88b9-4adc-bef9-dbf0f0bcb611" providerId="ADAL" clId="{CE7CE57E-2235-468C-BF6D-45CB35844957}" dt="2018-06-18T22:20:28.006" v="1605" actId="403"/>
        <pc:sldMkLst>
          <pc:docMk/>
          <pc:sldMk cId="3171665569" sldId="801"/>
        </pc:sldMkLst>
        <pc:spChg chg="mod">
          <ac:chgData name="Alberto Degiovanni" userId="6c8240ae-88b9-4adc-bef9-dbf0f0bcb611" providerId="ADAL" clId="{CE7CE57E-2235-468C-BF6D-45CB35844957}" dt="2018-06-18T22:20:28.006" v="1605" actId="403"/>
          <ac:spMkLst>
            <pc:docMk/>
            <pc:sldMk cId="3171665569" sldId="801"/>
            <ac:spMk id="2" creationId="{1E0B5A5E-A0FA-48ED-AD6C-7AF0D5148B9C}"/>
          </ac:spMkLst>
        </pc:spChg>
      </pc:sldChg>
      <pc:sldChg chg="modSp add">
        <pc:chgData name="Alberto Degiovanni" userId="6c8240ae-88b9-4adc-bef9-dbf0f0bcb611" providerId="ADAL" clId="{CE7CE57E-2235-468C-BF6D-45CB35844957}" dt="2018-06-18T22:20:44.440" v="1629" actId="20577"/>
        <pc:sldMkLst>
          <pc:docMk/>
          <pc:sldMk cId="3679328273" sldId="802"/>
        </pc:sldMkLst>
        <pc:spChg chg="mod">
          <ac:chgData name="Alberto Degiovanni" userId="6c8240ae-88b9-4adc-bef9-dbf0f0bcb611" providerId="ADAL" clId="{CE7CE57E-2235-468C-BF6D-45CB35844957}" dt="2018-06-18T22:20:44.440" v="1629" actId="20577"/>
          <ac:spMkLst>
            <pc:docMk/>
            <pc:sldMk cId="3679328273" sldId="802"/>
            <ac:spMk id="2" creationId="{1E0B5A5E-A0FA-48ED-AD6C-7AF0D5148B9C}"/>
          </ac:spMkLst>
        </pc:spChg>
      </pc:sldChg>
      <pc:sldChg chg="modSp add ord">
        <pc:chgData name="Alberto Degiovanni" userId="6c8240ae-88b9-4adc-bef9-dbf0f0bcb611" providerId="ADAL" clId="{CE7CE57E-2235-468C-BF6D-45CB35844957}" dt="2018-06-18T22:47:43.746" v="2251" actId="20577"/>
        <pc:sldMkLst>
          <pc:docMk/>
          <pc:sldMk cId="2116683730" sldId="803"/>
        </pc:sldMkLst>
        <pc:spChg chg="mod">
          <ac:chgData name="Alberto Degiovanni" userId="6c8240ae-88b9-4adc-bef9-dbf0f0bcb611" providerId="ADAL" clId="{CE7CE57E-2235-468C-BF6D-45CB35844957}" dt="2018-06-18T22:31:02.700" v="1816" actId="20577"/>
          <ac:spMkLst>
            <pc:docMk/>
            <pc:sldMk cId="2116683730" sldId="803"/>
            <ac:spMk id="2" creationId="{1E0B5A5E-A0FA-48ED-AD6C-7AF0D5148B9C}"/>
          </ac:spMkLst>
        </pc:spChg>
      </pc:sldChg>
      <pc:sldChg chg="modSp add">
        <pc:chgData name="Alberto Degiovanni" userId="6c8240ae-88b9-4adc-bef9-dbf0f0bcb611" providerId="ADAL" clId="{CE7CE57E-2235-468C-BF6D-45CB35844957}" dt="2018-06-18T22:37:37.900" v="1936" actId="20577"/>
        <pc:sldMkLst>
          <pc:docMk/>
          <pc:sldMk cId="200791597" sldId="804"/>
        </pc:sldMkLst>
        <pc:spChg chg="mod">
          <ac:chgData name="Alberto Degiovanni" userId="6c8240ae-88b9-4adc-bef9-dbf0f0bcb611" providerId="ADAL" clId="{CE7CE57E-2235-468C-BF6D-45CB35844957}" dt="2018-06-18T22:37:37.900" v="1936" actId="20577"/>
          <ac:spMkLst>
            <pc:docMk/>
            <pc:sldMk cId="200791597" sldId="804"/>
            <ac:spMk id="2" creationId="{1E0B5A5E-A0FA-48ED-AD6C-7AF0D5148B9C}"/>
          </ac:spMkLst>
        </pc:spChg>
      </pc:sldChg>
      <pc:sldChg chg="add">
        <pc:chgData name="Alberto Degiovanni" userId="6c8240ae-88b9-4adc-bef9-dbf0f0bcb611" providerId="ADAL" clId="{CE7CE57E-2235-468C-BF6D-45CB35844957}" dt="2018-06-18T23:53:34.224" v="3145" actId="20577"/>
        <pc:sldMkLst>
          <pc:docMk/>
          <pc:sldMk cId="1168085864" sldId="805"/>
        </pc:sldMkLst>
      </pc:sldChg>
      <pc:sldChg chg="modSp add">
        <pc:chgData name="Alberto Degiovanni" userId="6c8240ae-88b9-4adc-bef9-dbf0f0bcb611" providerId="ADAL" clId="{CE7CE57E-2235-468C-BF6D-45CB35844957}" dt="2018-06-18T23:26:08.762" v="2948" actId="20577"/>
        <pc:sldMkLst>
          <pc:docMk/>
          <pc:sldMk cId="14265343" sldId="806"/>
        </pc:sldMkLst>
        <pc:spChg chg="mod">
          <ac:chgData name="Alberto Degiovanni" userId="6c8240ae-88b9-4adc-bef9-dbf0f0bcb611" providerId="ADAL" clId="{CE7CE57E-2235-468C-BF6D-45CB35844957}" dt="2018-06-18T23:26:08.762" v="2948" actId="20577"/>
          <ac:spMkLst>
            <pc:docMk/>
            <pc:sldMk cId="14265343" sldId="806"/>
            <ac:spMk id="2" creationId="{1E0B5A5E-A0FA-48ED-AD6C-7AF0D5148B9C}"/>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png"/><Relationship Id="rId5" Type="http://schemas.openxmlformats.org/officeDocument/2006/relationships/image" Target="../media/image21.wmf"/><Relationship Id="rId4"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6915" cy="496254"/>
          </a:xfrm>
          <a:prstGeom prst="rect">
            <a:avLst/>
          </a:prstGeom>
        </p:spPr>
        <p:txBody>
          <a:bodyPr vert="horz" lIns="91432" tIns="45717" rIns="91432" bIns="45717" rtlCol="0"/>
          <a:lstStyle>
            <a:lvl1pPr algn="l">
              <a:defRPr sz="1200">
                <a:ea typeface="+mn-ea"/>
              </a:defRPr>
            </a:lvl1pPr>
          </a:lstStyle>
          <a:p>
            <a:pPr>
              <a:defRPr/>
            </a:pPr>
            <a:endParaRPr lang="en-GB" dirty="0"/>
          </a:p>
        </p:txBody>
      </p:sp>
      <p:sp>
        <p:nvSpPr>
          <p:cNvPr id="3" name="Date Placeholder 2"/>
          <p:cNvSpPr>
            <a:spLocks noGrp="1"/>
          </p:cNvSpPr>
          <p:nvPr>
            <p:ph type="dt" sz="quarter" idx="1"/>
          </p:nvPr>
        </p:nvSpPr>
        <p:spPr>
          <a:xfrm>
            <a:off x="3849194" y="0"/>
            <a:ext cx="2946915" cy="496254"/>
          </a:xfrm>
          <a:prstGeom prst="rect">
            <a:avLst/>
          </a:prstGeom>
        </p:spPr>
        <p:txBody>
          <a:bodyPr vert="horz" wrap="square" lIns="91432" tIns="45717" rIns="91432" bIns="45717" numCol="1" anchor="t" anchorCtr="0" compatLnSpc="1">
            <a:prstTxWarp prst="textNoShape">
              <a:avLst/>
            </a:prstTxWarp>
          </a:bodyPr>
          <a:lstStyle>
            <a:lvl1pPr algn="r">
              <a:defRPr sz="1200"/>
            </a:lvl1pPr>
          </a:lstStyle>
          <a:p>
            <a:fld id="{1014BF18-B7C0-DF40-9168-877FFA0AAE9E}" type="datetimeFigureOut">
              <a:rPr lang="en-GB"/>
              <a:pPr/>
              <a:t>20/06/2018</a:t>
            </a:fld>
            <a:endParaRPr lang="en-GB" dirty="0"/>
          </a:p>
        </p:txBody>
      </p:sp>
      <p:sp>
        <p:nvSpPr>
          <p:cNvPr id="4" name="Footer Placeholder 3"/>
          <p:cNvSpPr>
            <a:spLocks noGrp="1"/>
          </p:cNvSpPr>
          <p:nvPr>
            <p:ph type="ftr" sz="quarter" idx="2"/>
          </p:nvPr>
        </p:nvSpPr>
        <p:spPr>
          <a:xfrm>
            <a:off x="2" y="9428812"/>
            <a:ext cx="2946915" cy="496252"/>
          </a:xfrm>
          <a:prstGeom prst="rect">
            <a:avLst/>
          </a:prstGeom>
        </p:spPr>
        <p:txBody>
          <a:bodyPr vert="horz" lIns="91432" tIns="45717" rIns="91432" bIns="45717" rtlCol="0" anchor="b"/>
          <a:lstStyle>
            <a:lvl1pPr algn="l">
              <a:defRPr sz="1200">
                <a:ea typeface="+mn-ea"/>
              </a:defRPr>
            </a:lvl1pPr>
          </a:lstStyle>
          <a:p>
            <a:pPr>
              <a:defRPr/>
            </a:pPr>
            <a:endParaRPr lang="en-GB" dirty="0"/>
          </a:p>
        </p:txBody>
      </p:sp>
      <p:sp>
        <p:nvSpPr>
          <p:cNvPr id="5" name="Slide Number Placeholder 4"/>
          <p:cNvSpPr>
            <a:spLocks noGrp="1"/>
          </p:cNvSpPr>
          <p:nvPr>
            <p:ph type="sldNum" sz="quarter" idx="3"/>
          </p:nvPr>
        </p:nvSpPr>
        <p:spPr>
          <a:xfrm>
            <a:off x="3849194" y="9428812"/>
            <a:ext cx="2946915" cy="496252"/>
          </a:xfrm>
          <a:prstGeom prst="rect">
            <a:avLst/>
          </a:prstGeom>
        </p:spPr>
        <p:txBody>
          <a:bodyPr vert="horz" wrap="square" lIns="91432" tIns="45717" rIns="91432" bIns="45717" numCol="1" anchor="b" anchorCtr="0" compatLnSpc="1">
            <a:prstTxWarp prst="textNoShape">
              <a:avLst/>
            </a:prstTxWarp>
          </a:bodyPr>
          <a:lstStyle>
            <a:lvl1pPr algn="r">
              <a:defRPr sz="1200"/>
            </a:lvl1pPr>
          </a:lstStyle>
          <a:p>
            <a:fld id="{78F0214B-A2C2-E14E-AD49-A5FC1AD7FA8E}" type="slidenum">
              <a:rPr lang="en-GB"/>
              <a:pPr/>
              <a:t>‹#›</a:t>
            </a:fld>
            <a:endParaRPr lang="en-GB" dirty="0"/>
          </a:p>
        </p:txBody>
      </p:sp>
    </p:spTree>
    <p:extLst>
      <p:ext uri="{BB962C8B-B14F-4D97-AF65-F5344CB8AC3E}">
        <p14:creationId xmlns:p14="http://schemas.microsoft.com/office/powerpoint/2010/main" val="13070745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6915" cy="496254"/>
          </a:xfrm>
          <a:prstGeom prst="rect">
            <a:avLst/>
          </a:prstGeom>
        </p:spPr>
        <p:txBody>
          <a:bodyPr vert="horz" lIns="91432" tIns="45717" rIns="91432" bIns="45717" rtlCol="0"/>
          <a:lstStyle>
            <a:lvl1pPr algn="l" fontAlgn="auto">
              <a:spcBef>
                <a:spcPts val="0"/>
              </a:spcBef>
              <a:spcAft>
                <a:spcPts val="0"/>
              </a:spcAft>
              <a:defRPr sz="1200">
                <a:latin typeface="+mn-lt"/>
                <a:ea typeface="+mn-ea"/>
              </a:defRPr>
            </a:lvl1pPr>
          </a:lstStyle>
          <a:p>
            <a:pPr>
              <a:defRPr/>
            </a:pPr>
            <a:endParaRPr lang="en-GB" dirty="0"/>
          </a:p>
        </p:txBody>
      </p:sp>
      <p:sp>
        <p:nvSpPr>
          <p:cNvPr id="3" name="Date Placeholder 2"/>
          <p:cNvSpPr>
            <a:spLocks noGrp="1"/>
          </p:cNvSpPr>
          <p:nvPr>
            <p:ph type="dt" idx="1"/>
          </p:nvPr>
        </p:nvSpPr>
        <p:spPr>
          <a:xfrm>
            <a:off x="3849194" y="0"/>
            <a:ext cx="2946915" cy="496254"/>
          </a:xfrm>
          <a:prstGeom prst="rect">
            <a:avLst/>
          </a:prstGeom>
        </p:spPr>
        <p:txBody>
          <a:bodyPr vert="horz" wrap="square" lIns="91432" tIns="45717" rIns="91432" bIns="45717" numCol="1" anchor="t" anchorCtr="0" compatLnSpc="1">
            <a:prstTxWarp prst="textNoShape">
              <a:avLst/>
            </a:prstTxWarp>
          </a:bodyPr>
          <a:lstStyle>
            <a:lvl1pPr algn="r">
              <a:defRPr sz="1200">
                <a:latin typeface="Calibri" charset="0"/>
              </a:defRPr>
            </a:lvl1pPr>
          </a:lstStyle>
          <a:p>
            <a:fld id="{7DEDB979-AF69-F348-88D9-D6AE714C1FE7}" type="datetimeFigureOut">
              <a:rPr lang="en-GB"/>
              <a:pPr/>
              <a:t>20/06/2018</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32" tIns="45717" rIns="91432" bIns="45717" rtlCol="0" anchor="ctr"/>
          <a:lstStyle/>
          <a:p>
            <a:pPr lvl="0"/>
            <a:endParaRPr lang="en-GB" noProof="0" dirty="0"/>
          </a:p>
        </p:txBody>
      </p:sp>
      <p:sp>
        <p:nvSpPr>
          <p:cNvPr id="5" name="Notes Placeholder 4"/>
          <p:cNvSpPr>
            <a:spLocks noGrp="1"/>
          </p:cNvSpPr>
          <p:nvPr>
            <p:ph type="body" sz="quarter" idx="3"/>
          </p:nvPr>
        </p:nvSpPr>
        <p:spPr>
          <a:xfrm>
            <a:off x="679455" y="4715195"/>
            <a:ext cx="5438768" cy="4466276"/>
          </a:xfrm>
          <a:prstGeom prst="rect">
            <a:avLst/>
          </a:prstGeom>
        </p:spPr>
        <p:txBody>
          <a:bodyPr vert="horz" wrap="square" lIns="91432" tIns="45717" rIns="91432" bIns="45717" numCol="1" anchor="t" anchorCtr="0" compatLnSpc="1">
            <a:prstTxWarp prst="textNoShape">
              <a:avLst/>
            </a:prstTxWarp>
          </a:bodyPr>
          <a:lstStyle/>
          <a:p>
            <a:pPr lvl="0"/>
            <a:r>
              <a:rPr lang="en-US" noProof="0" dirty="0"/>
              <a:t>Click to edit Master text styles</a:t>
            </a:r>
          </a:p>
          <a:p>
            <a:pPr lvl="0"/>
            <a:r>
              <a:rPr lang="en-US" noProof="0" dirty="0"/>
              <a:t>Second level</a:t>
            </a:r>
          </a:p>
          <a:p>
            <a:pPr lvl="0"/>
            <a:r>
              <a:rPr lang="en-US" noProof="0" dirty="0"/>
              <a:t>Third level</a:t>
            </a:r>
          </a:p>
          <a:p>
            <a:pPr lvl="0"/>
            <a:r>
              <a:rPr lang="en-US" noProof="0" dirty="0"/>
              <a:t>Fourth level</a:t>
            </a:r>
          </a:p>
          <a:p>
            <a:pPr lvl="0"/>
            <a:r>
              <a:rPr lang="en-US" noProof="0" dirty="0"/>
              <a:t>Fifth level</a:t>
            </a:r>
            <a:endParaRPr lang="en-GB" noProof="0" dirty="0"/>
          </a:p>
        </p:txBody>
      </p:sp>
      <p:sp>
        <p:nvSpPr>
          <p:cNvPr id="6" name="Footer Placeholder 5"/>
          <p:cNvSpPr>
            <a:spLocks noGrp="1"/>
          </p:cNvSpPr>
          <p:nvPr>
            <p:ph type="ftr" sz="quarter" idx="4"/>
          </p:nvPr>
        </p:nvSpPr>
        <p:spPr>
          <a:xfrm>
            <a:off x="2" y="9428812"/>
            <a:ext cx="2946915" cy="496252"/>
          </a:xfrm>
          <a:prstGeom prst="rect">
            <a:avLst/>
          </a:prstGeom>
        </p:spPr>
        <p:txBody>
          <a:bodyPr vert="horz" lIns="91432" tIns="45717" rIns="91432" bIns="45717" rtlCol="0" anchor="b"/>
          <a:lstStyle>
            <a:lvl1pPr algn="l" fontAlgn="auto">
              <a:spcBef>
                <a:spcPts val="0"/>
              </a:spcBef>
              <a:spcAft>
                <a:spcPts val="0"/>
              </a:spcAft>
              <a:defRPr sz="1200">
                <a:latin typeface="+mn-lt"/>
                <a:ea typeface="+mn-ea"/>
              </a:defRPr>
            </a:lvl1pPr>
          </a:lstStyle>
          <a:p>
            <a:pPr>
              <a:defRPr/>
            </a:pPr>
            <a:endParaRPr lang="en-GB" dirty="0"/>
          </a:p>
        </p:txBody>
      </p:sp>
      <p:sp>
        <p:nvSpPr>
          <p:cNvPr id="7" name="Slide Number Placeholder 6"/>
          <p:cNvSpPr>
            <a:spLocks noGrp="1"/>
          </p:cNvSpPr>
          <p:nvPr>
            <p:ph type="sldNum" sz="quarter" idx="5"/>
          </p:nvPr>
        </p:nvSpPr>
        <p:spPr>
          <a:xfrm>
            <a:off x="3849194" y="9428812"/>
            <a:ext cx="2946915" cy="496252"/>
          </a:xfrm>
          <a:prstGeom prst="rect">
            <a:avLst/>
          </a:prstGeom>
        </p:spPr>
        <p:txBody>
          <a:bodyPr vert="horz" wrap="square" lIns="91432" tIns="45717" rIns="91432" bIns="45717" numCol="1" anchor="b" anchorCtr="0" compatLnSpc="1">
            <a:prstTxWarp prst="textNoShape">
              <a:avLst/>
            </a:prstTxWarp>
          </a:bodyPr>
          <a:lstStyle>
            <a:lvl1pPr algn="r">
              <a:defRPr sz="1200">
                <a:latin typeface="Calibri" charset="0"/>
              </a:defRPr>
            </a:lvl1pPr>
          </a:lstStyle>
          <a:p>
            <a:fld id="{FE8D82A4-0CBD-AD4F-BCFE-02073A4ECDA0}" type="slidenum">
              <a:rPr lang="en-GB"/>
              <a:pPr/>
              <a:t>‹#›</a:t>
            </a:fld>
            <a:endParaRPr lang="en-GB" dirty="0"/>
          </a:p>
        </p:txBody>
      </p:sp>
    </p:spTree>
    <p:extLst>
      <p:ext uri="{BB962C8B-B14F-4D97-AF65-F5344CB8AC3E}">
        <p14:creationId xmlns:p14="http://schemas.microsoft.com/office/powerpoint/2010/main" val="124270550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742871" indent="-28572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1142879" indent="-228576"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600030" indent="-228576"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2057182" indent="-228576"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5758" algn="l" defTabSz="914303" rtl="0" eaLnBrk="1" latinLnBrk="0" hangingPunct="1">
      <a:defRPr sz="1200" kern="1200">
        <a:solidFill>
          <a:schemeClr val="tx1"/>
        </a:solidFill>
        <a:latin typeface="+mn-lt"/>
        <a:ea typeface="+mn-ea"/>
        <a:cs typeface="+mn-cs"/>
      </a:defRPr>
    </a:lvl6pPr>
    <a:lvl7pPr marL="2742909" algn="l" defTabSz="914303" rtl="0" eaLnBrk="1" latinLnBrk="0" hangingPunct="1">
      <a:defRPr sz="1200" kern="1200">
        <a:solidFill>
          <a:schemeClr val="tx1"/>
        </a:solidFill>
        <a:latin typeface="+mn-lt"/>
        <a:ea typeface="+mn-ea"/>
        <a:cs typeface="+mn-cs"/>
      </a:defRPr>
    </a:lvl7pPr>
    <a:lvl8pPr marL="3200061" algn="l" defTabSz="914303" rtl="0" eaLnBrk="1" latinLnBrk="0" hangingPunct="1">
      <a:defRPr sz="1200" kern="1200">
        <a:solidFill>
          <a:schemeClr val="tx1"/>
        </a:solidFill>
        <a:latin typeface="+mn-lt"/>
        <a:ea typeface="+mn-ea"/>
        <a:cs typeface="+mn-cs"/>
      </a:defRPr>
    </a:lvl8pPr>
    <a:lvl9pPr marL="3657212" algn="l" defTabSz="9143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7F2BE891-908B-4E7D-880E-AAB6BAD096CA}" type="slidenum">
              <a:rPr lang="en-US" smtClean="0"/>
              <a:pPr/>
              <a:t>10</a:t>
            </a:fld>
            <a:endParaRPr lang="en-US"/>
          </a:p>
        </p:txBody>
      </p:sp>
    </p:spTree>
    <p:extLst>
      <p:ext uri="{BB962C8B-B14F-4D97-AF65-F5344CB8AC3E}">
        <p14:creationId xmlns:p14="http://schemas.microsoft.com/office/powerpoint/2010/main" val="116815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H" b="1" baseline="30000" dirty="0">
              <a:solidFill>
                <a:schemeClr val="tx2">
                  <a:lumMod val="50000"/>
                </a:schemeClr>
              </a:solidFill>
              <a:latin typeface="Cambria" pitchFamily="18" charset="0"/>
            </a:endParaRP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baseline="0" dirty="0"/>
          </a:p>
          <a:p>
            <a:pPr marL="228600" indent="-228600">
              <a:buNone/>
            </a:pPr>
            <a:endParaRPr lang="en-US" b="1" baseline="0" dirty="0"/>
          </a:p>
          <a:p>
            <a:endParaRPr lang="en-GB" dirty="0"/>
          </a:p>
        </p:txBody>
      </p:sp>
      <p:sp>
        <p:nvSpPr>
          <p:cNvPr id="4" name="Slide Number Placeholder 3"/>
          <p:cNvSpPr>
            <a:spLocks noGrp="1"/>
          </p:cNvSpPr>
          <p:nvPr>
            <p:ph type="sldNum" sz="quarter" idx="10"/>
          </p:nvPr>
        </p:nvSpPr>
        <p:spPr/>
        <p:txBody>
          <a:bodyPr/>
          <a:lstStyle/>
          <a:p>
            <a:fld id="{555B7AE0-AD73-44E3-9D2F-9B237AD97C49}" type="slidenum">
              <a:rPr lang="en-GB" smtClean="0"/>
              <a:pPr/>
              <a:t>43</a:t>
            </a:fld>
            <a:endParaRPr lang="en-GB"/>
          </a:p>
        </p:txBody>
      </p:sp>
    </p:spTree>
    <p:extLst>
      <p:ext uri="{BB962C8B-B14F-4D97-AF65-F5344CB8AC3E}">
        <p14:creationId xmlns:p14="http://schemas.microsoft.com/office/powerpoint/2010/main" val="35418426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H" b="1" baseline="30000" dirty="0">
              <a:solidFill>
                <a:schemeClr val="tx2">
                  <a:lumMod val="50000"/>
                </a:schemeClr>
              </a:solidFill>
              <a:latin typeface="Cambria" pitchFamily="18" charset="0"/>
            </a:endParaRP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baseline="0" dirty="0"/>
          </a:p>
          <a:p>
            <a:pPr marL="228600" indent="-228600">
              <a:buNone/>
            </a:pPr>
            <a:endParaRPr lang="en-US" b="1" baseline="0" dirty="0"/>
          </a:p>
          <a:p>
            <a:endParaRPr lang="en-GB" dirty="0"/>
          </a:p>
        </p:txBody>
      </p:sp>
      <p:sp>
        <p:nvSpPr>
          <p:cNvPr id="4" name="Slide Number Placeholder 3"/>
          <p:cNvSpPr>
            <a:spLocks noGrp="1"/>
          </p:cNvSpPr>
          <p:nvPr>
            <p:ph type="sldNum" sz="quarter" idx="10"/>
          </p:nvPr>
        </p:nvSpPr>
        <p:spPr/>
        <p:txBody>
          <a:bodyPr/>
          <a:lstStyle/>
          <a:p>
            <a:fld id="{555B7AE0-AD73-44E3-9D2F-9B237AD97C49}" type="slidenum">
              <a:rPr lang="en-GB" smtClean="0"/>
              <a:pPr/>
              <a:t>44</a:t>
            </a:fld>
            <a:endParaRPr lang="en-GB"/>
          </a:p>
        </p:txBody>
      </p:sp>
    </p:spTree>
    <p:extLst>
      <p:ext uri="{BB962C8B-B14F-4D97-AF65-F5344CB8AC3E}">
        <p14:creationId xmlns:p14="http://schemas.microsoft.com/office/powerpoint/2010/main" val="3518478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The high gradient test program consisted</a:t>
            </a:r>
            <a:r>
              <a:rPr lang="en-GB" dirty="0"/>
              <a:t> in the design,</a:t>
            </a:r>
            <a:r>
              <a:rPr lang="en-GB" baseline="0" dirty="0"/>
              <a:t> fabrication and high power test of a set of single cell cavities in order to </a:t>
            </a:r>
          </a:p>
          <a:p>
            <a:r>
              <a:rPr lang="en-GB" baseline="0" dirty="0"/>
              <a:t>1- find maximum achievable fields in the structures used for the </a:t>
            </a:r>
            <a:r>
              <a:rPr lang="en-GB" baseline="0" dirty="0" err="1"/>
              <a:t>linac</a:t>
            </a:r>
            <a:r>
              <a:rPr lang="en-GB" baseline="0" dirty="0"/>
              <a:t> designs</a:t>
            </a:r>
          </a:p>
          <a:p>
            <a:r>
              <a:rPr lang="en-GB" baseline="0" dirty="0"/>
              <a:t>2- determine the limiting quantities and the scaling laws for the optimization of future </a:t>
            </a:r>
            <a:r>
              <a:rPr lang="en-GB" baseline="0" dirty="0" err="1"/>
              <a:t>cyclinacs</a:t>
            </a:r>
            <a:r>
              <a:rPr lang="en-GB" baseline="0"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The performance of high gradient structures</a:t>
            </a:r>
            <a:r>
              <a:rPr lang="en-GB" baseline="0" dirty="0"/>
              <a:t> are limited by the phenomena of BD or vacuum arcs. To quantify the probability of BD the BDR is introduced </a:t>
            </a:r>
            <a:r>
              <a:rPr lang="it-IT" baseline="0" dirty="0"/>
              <a:t>which is defined as the N of BD divided by the number of Pulses and usually normalized to the structure active length. It is measured in bpp/m. The BDR for protontherapy application should be less than 10-6 bpp/m, that would correspond to a BD probability of less than a BD every treatment session for a 20 m long linac.</a:t>
            </a: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it-IT" b="1" baseline="0" dirty="0"/>
              <a:t>In this thesis the study of the BD probability with respect to the fields present on the cavity surface has been performed for the first time for the structures of interest for protontherapy linacs</a:t>
            </a:r>
            <a:r>
              <a:rPr lang="it-IT" baseline="0" dirty="0"/>
              <a:t> and is compared with the results obtained by the CLIC study.</a:t>
            </a:r>
          </a:p>
          <a:p>
            <a:pPr marL="0" marR="0" indent="0" algn="l" defTabSz="914400" rtl="0" eaLnBrk="1" fontAlgn="auto" latinLnBrk="0" hangingPunct="1">
              <a:lnSpc>
                <a:spcPct val="100000"/>
              </a:lnSpc>
              <a:spcBef>
                <a:spcPts val="0"/>
              </a:spcBef>
              <a:spcAft>
                <a:spcPts val="0"/>
              </a:spcAft>
              <a:buClrTx/>
              <a:buSzTx/>
              <a:buFontTx/>
              <a:buNone/>
              <a:tabLst/>
              <a:defRPr/>
            </a:pPr>
            <a:r>
              <a:rPr lang="it-IT" baseline="0" dirty="0"/>
              <a:t>In particular two models are used: the power flow model that relates the BD probability to the power flow heating small tips present on the copper surface, and for which the modified Poynting vector Sc has been introduced to describe both the active and reactive power flow. The second model is the «stress model» for which the BD are initiated by the local stress induced by the high electric fields and for which the BDR is proportional to the concentration of defect in the copper cristalline structure.</a:t>
            </a:r>
          </a:p>
        </p:txBody>
      </p:sp>
      <p:sp>
        <p:nvSpPr>
          <p:cNvPr id="4" name="Slide Number Placeholder 3"/>
          <p:cNvSpPr>
            <a:spLocks noGrp="1"/>
          </p:cNvSpPr>
          <p:nvPr>
            <p:ph type="sldNum" sz="quarter" idx="10"/>
          </p:nvPr>
        </p:nvSpPr>
        <p:spPr/>
        <p:txBody>
          <a:bodyPr/>
          <a:lstStyle/>
          <a:p>
            <a:fld id="{9824F9A7-BCB9-41A5-8171-740904152966}" type="slidenum">
              <a:rPr lang="en-GB" smtClean="0"/>
              <a:pPr/>
              <a:t>12</a:t>
            </a:fld>
            <a:endParaRPr lang="en-GB"/>
          </a:p>
        </p:txBody>
      </p:sp>
    </p:spTree>
    <p:extLst>
      <p:ext uri="{BB962C8B-B14F-4D97-AF65-F5344CB8AC3E}">
        <p14:creationId xmlns:p14="http://schemas.microsoft.com/office/powerpoint/2010/main" val="279134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Un resultat très interessant des tests</a:t>
            </a:r>
            <a:r>
              <a:rPr lang="it-IT" baseline="0" dirty="0"/>
              <a:t> est representé dans ce graphique. De la comparaison de notre resultats avec les mesures effectué sur une structure à plus haute freq. Pour le projet CLIC on peut conclur que entre ces quatres quantité qui peuvent representer une limite pour les performences des structures à haut gradient, celles du vectueur de Poynting introduite il y a quelques années par Walter et </a:t>
            </a:r>
            <a:r>
              <a:rPr lang="it-IT" baseline="0"/>
              <a:t>collegues semble etre la mieux adapté, car elle donne un mineur ecart de donnés ùà differente frequences.</a:t>
            </a:r>
          </a:p>
          <a:p>
            <a:endParaRPr lang="en-GB" dirty="0"/>
          </a:p>
        </p:txBody>
      </p:sp>
      <p:sp>
        <p:nvSpPr>
          <p:cNvPr id="4" name="Slide Number Placeholder 3"/>
          <p:cNvSpPr>
            <a:spLocks noGrp="1"/>
          </p:cNvSpPr>
          <p:nvPr>
            <p:ph type="sldNum" sz="quarter" idx="10"/>
          </p:nvPr>
        </p:nvSpPr>
        <p:spPr/>
        <p:txBody>
          <a:bodyPr/>
          <a:lstStyle/>
          <a:p>
            <a:fld id="{9824F9A7-BCB9-41A5-8171-740904152966}" type="slidenum">
              <a:rPr lang="en-GB" smtClean="0"/>
              <a:pPr/>
              <a:t>14</a:t>
            </a:fld>
            <a:endParaRPr lang="en-GB"/>
          </a:p>
        </p:txBody>
      </p:sp>
    </p:spTree>
    <p:extLst>
      <p:ext uri="{BB962C8B-B14F-4D97-AF65-F5344CB8AC3E}">
        <p14:creationId xmlns:p14="http://schemas.microsoft.com/office/powerpoint/2010/main" val="2147023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F2BE891-908B-4E7D-880E-AAB6BAD096CA}" type="slidenum">
              <a:rPr lang="en-US" smtClean="0"/>
              <a:pPr/>
              <a:t>20</a:t>
            </a:fld>
            <a:endParaRPr lang="en-US"/>
          </a:p>
        </p:txBody>
      </p:sp>
    </p:spTree>
    <p:extLst>
      <p:ext uri="{BB962C8B-B14F-4D97-AF65-F5344CB8AC3E}">
        <p14:creationId xmlns:p14="http://schemas.microsoft.com/office/powerpoint/2010/main" val="2614057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H" b="1" baseline="30000" dirty="0">
              <a:solidFill>
                <a:schemeClr val="tx2">
                  <a:lumMod val="50000"/>
                </a:schemeClr>
              </a:solidFill>
              <a:latin typeface="Cambria" pitchFamily="18" charset="0"/>
            </a:endParaRP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baseline="0" dirty="0"/>
          </a:p>
          <a:p>
            <a:pPr marL="228600" indent="-228600">
              <a:buNone/>
            </a:pPr>
            <a:endParaRPr lang="en-US" b="1" baseline="0" dirty="0"/>
          </a:p>
          <a:p>
            <a:endParaRPr lang="en-GB" dirty="0"/>
          </a:p>
        </p:txBody>
      </p:sp>
      <p:sp>
        <p:nvSpPr>
          <p:cNvPr id="4" name="Slide Number Placeholder 3"/>
          <p:cNvSpPr>
            <a:spLocks noGrp="1"/>
          </p:cNvSpPr>
          <p:nvPr>
            <p:ph type="sldNum" sz="quarter" idx="10"/>
          </p:nvPr>
        </p:nvSpPr>
        <p:spPr/>
        <p:txBody>
          <a:bodyPr/>
          <a:lstStyle/>
          <a:p>
            <a:fld id="{555B7AE0-AD73-44E3-9D2F-9B237AD97C49}" type="slidenum">
              <a:rPr lang="en-GB" smtClean="0"/>
              <a:pPr/>
              <a:t>21</a:t>
            </a:fld>
            <a:endParaRPr lang="en-GB"/>
          </a:p>
        </p:txBody>
      </p:sp>
    </p:spTree>
    <p:extLst>
      <p:ext uri="{BB962C8B-B14F-4D97-AF65-F5344CB8AC3E}">
        <p14:creationId xmlns:p14="http://schemas.microsoft.com/office/powerpoint/2010/main" val="279269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b="1" baseline="0" dirty="0"/>
          </a:p>
          <a:p>
            <a:endParaRPr lang="en-GB" dirty="0"/>
          </a:p>
        </p:txBody>
      </p:sp>
      <p:sp>
        <p:nvSpPr>
          <p:cNvPr id="4" name="Slide Number Placeholder 3"/>
          <p:cNvSpPr>
            <a:spLocks noGrp="1"/>
          </p:cNvSpPr>
          <p:nvPr>
            <p:ph type="sldNum" sz="quarter" idx="10"/>
          </p:nvPr>
        </p:nvSpPr>
        <p:spPr/>
        <p:txBody>
          <a:bodyPr/>
          <a:lstStyle/>
          <a:p>
            <a:fld id="{555B7AE0-AD73-44E3-9D2F-9B237AD97C49}" type="slidenum">
              <a:rPr lang="en-GB" smtClean="0"/>
              <a:pPr/>
              <a:t>25</a:t>
            </a:fld>
            <a:endParaRPr lang="en-GB"/>
          </a:p>
        </p:txBody>
      </p:sp>
    </p:spTree>
    <p:extLst>
      <p:ext uri="{BB962C8B-B14F-4D97-AF65-F5344CB8AC3E}">
        <p14:creationId xmlns:p14="http://schemas.microsoft.com/office/powerpoint/2010/main" val="3200318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H" b="1" baseline="30000" dirty="0">
              <a:solidFill>
                <a:schemeClr val="tx2">
                  <a:lumMod val="50000"/>
                </a:schemeClr>
              </a:solidFill>
              <a:latin typeface="Cambria" pitchFamily="18" charset="0"/>
            </a:endParaRP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baseline="0" dirty="0"/>
          </a:p>
          <a:p>
            <a:pPr marL="228600" indent="-228600">
              <a:buNone/>
            </a:pPr>
            <a:endParaRPr lang="en-US" b="1" baseline="0" dirty="0"/>
          </a:p>
          <a:p>
            <a:endParaRPr lang="en-GB" dirty="0"/>
          </a:p>
        </p:txBody>
      </p:sp>
      <p:sp>
        <p:nvSpPr>
          <p:cNvPr id="4" name="Slide Number Placeholder 3"/>
          <p:cNvSpPr>
            <a:spLocks noGrp="1"/>
          </p:cNvSpPr>
          <p:nvPr>
            <p:ph type="sldNum" sz="quarter" idx="10"/>
          </p:nvPr>
        </p:nvSpPr>
        <p:spPr/>
        <p:txBody>
          <a:bodyPr/>
          <a:lstStyle/>
          <a:p>
            <a:fld id="{555B7AE0-AD73-44E3-9D2F-9B237AD97C49}" type="slidenum">
              <a:rPr lang="en-GB" smtClean="0"/>
              <a:pPr/>
              <a:t>26</a:t>
            </a:fld>
            <a:endParaRPr lang="en-GB"/>
          </a:p>
        </p:txBody>
      </p:sp>
    </p:spTree>
    <p:extLst>
      <p:ext uri="{BB962C8B-B14F-4D97-AF65-F5344CB8AC3E}">
        <p14:creationId xmlns:p14="http://schemas.microsoft.com/office/powerpoint/2010/main" val="2596863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Coming now to the main results of the experiments, here is the summary of the TERA high gradient tests where the measured BDR is shown with respect to the electric surface field in the structures. </a:t>
            </a:r>
            <a:r>
              <a:rPr lang="en-GB" b="1" dirty="0"/>
              <a:t>This</a:t>
            </a:r>
            <a:r>
              <a:rPr lang="en-GB" b="1" baseline="0" dirty="0"/>
              <a:t> is the first time that these kind of measurements are performed on high frequency </a:t>
            </a:r>
            <a:r>
              <a:rPr lang="en-GB" b="1" baseline="0" dirty="0" err="1"/>
              <a:t>linacs</a:t>
            </a:r>
            <a:r>
              <a:rPr lang="en-GB" b="1" baseline="0" dirty="0"/>
              <a:t> for protons.</a:t>
            </a:r>
          </a:p>
          <a:p>
            <a:r>
              <a:rPr lang="it-IT" baseline="0" dirty="0"/>
              <a:t>The surface field was calculated from the Power into the structure rescaled by the shunt impedance and the ratio between surface to axial field obtained in simulations. The error bars correspond to the uncertainty in power that was of about 10%. The errors on the BDR is inversely proportional to the square root of the measured number of BD, since the BD follows a Poisson distribution.</a:t>
            </a:r>
          </a:p>
          <a:p>
            <a:pPr marL="0" marR="0" indent="0" algn="l" defTabSz="914400" rtl="0" eaLnBrk="1" fontAlgn="auto" latinLnBrk="0" hangingPunct="1">
              <a:lnSpc>
                <a:spcPct val="100000"/>
              </a:lnSpc>
              <a:spcBef>
                <a:spcPts val="0"/>
              </a:spcBef>
              <a:spcAft>
                <a:spcPts val="0"/>
              </a:spcAft>
              <a:buClrTx/>
              <a:buSzTx/>
              <a:buFontTx/>
              <a:buNone/>
              <a:tabLst/>
              <a:defRPr/>
            </a:pPr>
            <a:r>
              <a:rPr lang="it-IT" baseline="0" dirty="0"/>
              <a:t>Two fits are applied and are shown in this double log plot. </a:t>
            </a:r>
          </a:p>
          <a:p>
            <a:pPr marL="0" marR="0" indent="0" algn="l" defTabSz="914400" rtl="0" eaLnBrk="1" fontAlgn="auto" latinLnBrk="0" hangingPunct="1">
              <a:lnSpc>
                <a:spcPct val="100000"/>
              </a:lnSpc>
              <a:spcBef>
                <a:spcPts val="0"/>
              </a:spcBef>
              <a:spcAft>
                <a:spcPts val="0"/>
              </a:spcAft>
              <a:buClrTx/>
              <a:buSzTx/>
              <a:buFontTx/>
              <a:buNone/>
              <a:tabLst/>
              <a:defRPr/>
            </a:pPr>
            <a:r>
              <a:rPr lang="it-IT" baseline="0" dirty="0"/>
              <a:t>With both fits, t</a:t>
            </a:r>
            <a:r>
              <a:rPr lang="en-GB" baseline="0" dirty="0"/>
              <a:t>he high field limit is higher than what typically used for </a:t>
            </a:r>
            <a:r>
              <a:rPr lang="en-GB" baseline="0" dirty="0" err="1"/>
              <a:t>linac</a:t>
            </a:r>
            <a:r>
              <a:rPr lang="en-GB" baseline="0" dirty="0"/>
              <a:t> designs. According to these results surface fields up to 170 MV/m can be used for </a:t>
            </a:r>
            <a:r>
              <a:rPr lang="en-GB" baseline="0" dirty="0" err="1"/>
              <a:t>linac</a:t>
            </a:r>
            <a:r>
              <a:rPr lang="en-GB" baseline="0" dirty="0"/>
              <a:t> design.</a:t>
            </a:r>
          </a:p>
          <a:p>
            <a:r>
              <a:rPr lang="en-GB" baseline="0" dirty="0"/>
              <a:t>Taking into account a surface field to axis ratio of about 5 due to the presence of nose cones this corresponds in practice to accelerating gradients of up to 30-35 MV/m, almost double than the one typical in use.</a:t>
            </a:r>
          </a:p>
        </p:txBody>
      </p:sp>
      <p:sp>
        <p:nvSpPr>
          <p:cNvPr id="4" name="Slide Number Placeholder 3"/>
          <p:cNvSpPr>
            <a:spLocks noGrp="1"/>
          </p:cNvSpPr>
          <p:nvPr>
            <p:ph type="sldNum" sz="quarter" idx="10"/>
          </p:nvPr>
        </p:nvSpPr>
        <p:spPr/>
        <p:txBody>
          <a:bodyPr/>
          <a:lstStyle/>
          <a:p>
            <a:fld id="{9824F9A7-BCB9-41A5-8171-740904152966}" type="slidenum">
              <a:rPr lang="en-GB" smtClean="0"/>
              <a:pPr/>
              <a:t>38</a:t>
            </a:fld>
            <a:endParaRPr lang="en-GB"/>
          </a:p>
        </p:txBody>
      </p:sp>
    </p:spTree>
    <p:extLst>
      <p:ext uri="{BB962C8B-B14F-4D97-AF65-F5344CB8AC3E}">
        <p14:creationId xmlns:p14="http://schemas.microsoft.com/office/powerpoint/2010/main" val="2393735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7F2BE891-908B-4E7D-880E-AAB6BAD096CA}" type="slidenum">
              <a:rPr lang="en-US" smtClean="0"/>
              <a:pPr/>
              <a:t>39</a:t>
            </a:fld>
            <a:endParaRPr lang="en-US"/>
          </a:p>
        </p:txBody>
      </p:sp>
    </p:spTree>
    <p:extLst>
      <p:ext uri="{BB962C8B-B14F-4D97-AF65-F5344CB8AC3E}">
        <p14:creationId xmlns:p14="http://schemas.microsoft.com/office/powerpoint/2010/main" val="11814741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userDrawn="1">
            <p:ph type="ctrTitle"/>
          </p:nvPr>
        </p:nvSpPr>
        <p:spPr>
          <a:xfrm>
            <a:off x="685800" y="3378626"/>
            <a:ext cx="7772400" cy="609600"/>
          </a:xfrm>
          <a:prstGeom prst="rect">
            <a:avLst/>
          </a:prstGeom>
        </p:spPr>
        <p:txBody>
          <a:bodyPr lIns="91430" tIns="45716" rIns="91430" bIns="45716">
            <a:normAutofit/>
          </a:bodyPr>
          <a:lstStyle>
            <a:lvl1pPr>
              <a:defRPr sz="2500" b="1">
                <a:solidFill>
                  <a:srgbClr val="0D1C35"/>
                </a:solidFill>
                <a:latin typeface="Arial"/>
                <a:cs typeface="Arial"/>
              </a:defRPr>
            </a:lvl1pPr>
          </a:lstStyle>
          <a:p>
            <a:r>
              <a:rPr lang="en-US" dirty="0"/>
              <a:t>Click to edit Master title style</a:t>
            </a:r>
            <a:endParaRPr lang="en-GB" dirty="0"/>
          </a:p>
        </p:txBody>
      </p:sp>
      <p:cxnSp>
        <p:nvCxnSpPr>
          <p:cNvPr id="5" name="Straight Connector 4"/>
          <p:cNvCxnSpPr/>
          <p:nvPr userDrawn="1"/>
        </p:nvCxnSpPr>
        <p:spPr>
          <a:xfrm>
            <a:off x="0" y="4109720"/>
            <a:ext cx="9144000" cy="0"/>
          </a:xfrm>
          <a:prstGeom prst="line">
            <a:avLst/>
          </a:prstGeom>
          <a:ln w="9525" cmpd="sng">
            <a:solidFill>
              <a:srgbClr val="00051A"/>
            </a:solidFill>
          </a:ln>
          <a:effectLst/>
        </p:spPr>
        <p:style>
          <a:lnRef idx="2">
            <a:schemeClr val="accent1"/>
          </a:lnRef>
          <a:fillRef idx="0">
            <a:schemeClr val="accent1"/>
          </a:fillRef>
          <a:effectRef idx="1">
            <a:schemeClr val="accent1"/>
          </a:effectRef>
          <a:fontRef idx="minor">
            <a:schemeClr val="tx1"/>
          </a:fontRef>
        </p:style>
      </p:cxnSp>
      <p:sp>
        <p:nvSpPr>
          <p:cNvPr id="10" name="Title 1"/>
          <p:cNvSpPr txBox="1">
            <a:spLocks/>
          </p:cNvSpPr>
          <p:nvPr userDrawn="1"/>
        </p:nvSpPr>
        <p:spPr>
          <a:xfrm>
            <a:off x="6248400" y="457200"/>
            <a:ext cx="2362200" cy="609600"/>
          </a:xfrm>
          <a:prstGeom prst="rect">
            <a:avLst/>
          </a:prstGeom>
        </p:spPr>
        <p:txBody>
          <a:bodyPr lIns="91430" tIns="45716" rIns="91430" bIns="45716">
            <a:normAutofit/>
          </a:bodyPr>
          <a:lstStyle>
            <a:lvl1pPr algn="l" rtl="0" eaLnBrk="0" fontAlgn="base" hangingPunct="0">
              <a:spcBef>
                <a:spcPct val="0"/>
              </a:spcBef>
              <a:spcAft>
                <a:spcPct val="0"/>
              </a:spcAft>
              <a:defRPr sz="3000" b="1" kern="1200">
                <a:solidFill>
                  <a:srgbClr val="0D1C35"/>
                </a:solidFill>
                <a:latin typeface="Arial"/>
                <a:ea typeface="ＭＳ Ｐゴシック" charset="0"/>
                <a:cs typeface="Arial"/>
              </a:defRPr>
            </a:lvl1pPr>
            <a:lvl2pPr algn="l" rtl="0" eaLnBrk="0" fontAlgn="base" hangingPunct="0">
              <a:spcBef>
                <a:spcPct val="0"/>
              </a:spcBef>
              <a:spcAft>
                <a:spcPct val="0"/>
              </a:spcAft>
              <a:defRPr sz="3600">
                <a:solidFill>
                  <a:schemeClr val="tx1"/>
                </a:solidFill>
                <a:latin typeface="Arial" charset="0"/>
                <a:ea typeface="ＭＳ Ｐゴシック" charset="0"/>
              </a:defRPr>
            </a:lvl2pPr>
            <a:lvl3pPr algn="l" rtl="0" eaLnBrk="0" fontAlgn="base" hangingPunct="0">
              <a:spcBef>
                <a:spcPct val="0"/>
              </a:spcBef>
              <a:spcAft>
                <a:spcPct val="0"/>
              </a:spcAft>
              <a:defRPr sz="3600">
                <a:solidFill>
                  <a:schemeClr val="tx1"/>
                </a:solidFill>
                <a:latin typeface="Arial" charset="0"/>
                <a:ea typeface="ＭＳ Ｐゴシック" charset="0"/>
              </a:defRPr>
            </a:lvl3pPr>
            <a:lvl4pPr algn="l" rtl="0" eaLnBrk="0" fontAlgn="base" hangingPunct="0">
              <a:spcBef>
                <a:spcPct val="0"/>
              </a:spcBef>
              <a:spcAft>
                <a:spcPct val="0"/>
              </a:spcAft>
              <a:defRPr sz="3600">
                <a:solidFill>
                  <a:schemeClr val="tx1"/>
                </a:solidFill>
                <a:latin typeface="Arial" charset="0"/>
                <a:ea typeface="ＭＳ Ｐゴシック" charset="0"/>
              </a:defRPr>
            </a:lvl4pPr>
            <a:lvl5pPr algn="l" rtl="0" eaLnBrk="0" fontAlgn="base" hangingPunct="0">
              <a:spcBef>
                <a:spcPct val="0"/>
              </a:spcBef>
              <a:spcAft>
                <a:spcPct val="0"/>
              </a:spcAft>
              <a:defRPr sz="3600">
                <a:solidFill>
                  <a:schemeClr val="tx1"/>
                </a:solidFill>
                <a:latin typeface="Arial" charset="0"/>
                <a:ea typeface="ＭＳ Ｐゴシック" charset="0"/>
              </a:defRPr>
            </a:lvl5pPr>
            <a:lvl6pPr marL="457152" algn="l" rtl="0" fontAlgn="base">
              <a:spcBef>
                <a:spcPct val="0"/>
              </a:spcBef>
              <a:spcAft>
                <a:spcPct val="0"/>
              </a:spcAft>
              <a:defRPr sz="3600">
                <a:solidFill>
                  <a:schemeClr val="tx1"/>
                </a:solidFill>
                <a:latin typeface="Calibri" pitchFamily="34" charset="0"/>
              </a:defRPr>
            </a:lvl6pPr>
            <a:lvl7pPr marL="914303" algn="l" rtl="0" fontAlgn="base">
              <a:spcBef>
                <a:spcPct val="0"/>
              </a:spcBef>
              <a:spcAft>
                <a:spcPct val="0"/>
              </a:spcAft>
              <a:defRPr sz="3600">
                <a:solidFill>
                  <a:schemeClr val="tx1"/>
                </a:solidFill>
                <a:latin typeface="Calibri" pitchFamily="34" charset="0"/>
              </a:defRPr>
            </a:lvl7pPr>
            <a:lvl8pPr marL="1371455" algn="l" rtl="0" fontAlgn="base">
              <a:spcBef>
                <a:spcPct val="0"/>
              </a:spcBef>
              <a:spcAft>
                <a:spcPct val="0"/>
              </a:spcAft>
              <a:defRPr sz="3600">
                <a:solidFill>
                  <a:schemeClr val="tx1"/>
                </a:solidFill>
                <a:latin typeface="Calibri" pitchFamily="34" charset="0"/>
              </a:defRPr>
            </a:lvl8pPr>
            <a:lvl9pPr marL="1828606" algn="l" rtl="0" fontAlgn="base">
              <a:spcBef>
                <a:spcPct val="0"/>
              </a:spcBef>
              <a:spcAft>
                <a:spcPct val="0"/>
              </a:spcAft>
              <a:defRPr sz="3600">
                <a:solidFill>
                  <a:schemeClr val="tx1"/>
                </a:solidFill>
                <a:latin typeface="Calibri" pitchFamily="34" charset="0"/>
              </a:defRPr>
            </a:lvl9pPr>
          </a:lstStyle>
          <a:p>
            <a:pPr algn="r"/>
            <a:r>
              <a:rPr lang="en-US" sz="1400" dirty="0"/>
              <a:t>20.06.2018</a:t>
            </a:r>
            <a:endParaRPr lang="en-GB" sz="1400" dirty="0"/>
          </a:p>
        </p:txBody>
      </p:sp>
      <p:pic>
        <p:nvPicPr>
          <p:cNvPr id="12" name="Picture 3" descr="\\cern.ch\dfs\Users\a\agaronna\Documents\My Documents\THESIS\data\LogoTERA.jpg">
            <a:extLst>
              <a:ext uri="{FF2B5EF4-FFF2-40B4-BE49-F238E27FC236}">
                <a16:creationId xmlns:a16="http://schemas.microsoft.com/office/drawing/2014/main" id="{B2CCB91A-A0DF-4F4D-B252-05F2E82810A3}"/>
              </a:ext>
            </a:extLst>
          </p:cNvPr>
          <p:cNvPicPr>
            <a:picLocks noChangeAspect="1" noChangeArrowheads="1"/>
          </p:cNvPicPr>
          <p:nvPr userDrawn="1"/>
        </p:nvPicPr>
        <p:blipFill>
          <a:blip r:embed="rId2" cstate="print"/>
          <a:srcRect/>
          <a:stretch>
            <a:fillRect/>
          </a:stretch>
        </p:blipFill>
        <p:spPr bwMode="auto">
          <a:xfrm>
            <a:off x="7429500" y="5891913"/>
            <a:ext cx="1479550" cy="816278"/>
          </a:xfrm>
          <a:prstGeom prst="rect">
            <a:avLst/>
          </a:prstGeom>
          <a:noFill/>
        </p:spPr>
      </p:pic>
    </p:spTree>
    <p:extLst>
      <p:ext uri="{BB962C8B-B14F-4D97-AF65-F5344CB8AC3E}">
        <p14:creationId xmlns:p14="http://schemas.microsoft.com/office/powerpoint/2010/main" val="241946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2" name="Content Placeholder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444" y="304800"/>
            <a:ext cx="9164444" cy="499076"/>
          </a:xfrm>
          <a:prstGeom prst="rect">
            <a:avLst/>
          </a:prstGeom>
        </p:spPr>
      </p:pic>
      <p:sp>
        <p:nvSpPr>
          <p:cNvPr id="3" name="Content Placeholder 2"/>
          <p:cNvSpPr>
            <a:spLocks noGrp="1"/>
          </p:cNvSpPr>
          <p:nvPr userDrawn="1">
            <p:ph idx="1"/>
          </p:nvPr>
        </p:nvSpPr>
        <p:spPr>
          <a:xfrm>
            <a:off x="457200" y="1066800"/>
            <a:ext cx="8229600" cy="5059363"/>
          </a:xfrm>
          <a:prstGeom prst="rect">
            <a:avLst/>
          </a:prstGeom>
        </p:spPr>
        <p:txBody>
          <a:bodyPr lIns="91430" tIns="45716" rIns="91430" bIns="45716"/>
          <a:lstStyle>
            <a:lvl1pPr marL="180000" indent="-180000">
              <a:lnSpc>
                <a:spcPct val="100000"/>
              </a:lnSpc>
              <a:buFont typeface="Wingdings" charset="2"/>
              <a:buChar char="§"/>
              <a:defRPr sz="1800" b="1" baseline="0">
                <a:solidFill>
                  <a:schemeClr val="tx1"/>
                </a:solidFill>
                <a:latin typeface="Arial"/>
                <a:cs typeface="Arial"/>
              </a:defRPr>
            </a:lvl1pPr>
            <a:lvl2pPr marL="360000" indent="-180000">
              <a:lnSpc>
                <a:spcPct val="100000"/>
              </a:lnSpc>
              <a:defRPr sz="1800">
                <a:solidFill>
                  <a:schemeClr val="tx1"/>
                </a:solidFill>
                <a:latin typeface="Arial"/>
                <a:cs typeface="Arial"/>
              </a:defRPr>
            </a:lvl2pPr>
            <a:lvl3pPr marL="540000" indent="-180000">
              <a:lnSpc>
                <a:spcPct val="100000"/>
              </a:lnSpc>
              <a:defRPr sz="1800">
                <a:solidFill>
                  <a:schemeClr val="tx1"/>
                </a:solidFill>
                <a:latin typeface="Arial"/>
                <a:cs typeface="Arial"/>
              </a:defRPr>
            </a:lvl3pPr>
            <a:lvl4pPr marL="720000" indent="-180000">
              <a:lnSpc>
                <a:spcPct val="100000"/>
              </a:lnSpc>
              <a:defRPr sz="1800">
                <a:solidFill>
                  <a:schemeClr val="tx1"/>
                </a:solidFill>
                <a:latin typeface="Arial"/>
                <a:cs typeface="Arial"/>
              </a:defRPr>
            </a:lvl4pPr>
            <a:lvl5pPr marL="900000" indent="-180000">
              <a:lnSpc>
                <a:spcPct val="100000"/>
              </a:lnSpc>
              <a:defRPr sz="1800">
                <a:solidFill>
                  <a:schemeClr val="tx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Slide Number Placeholder 5"/>
          <p:cNvSpPr>
            <a:spLocks noGrp="1"/>
          </p:cNvSpPr>
          <p:nvPr userDrawn="1">
            <p:ph type="sldNum" sz="quarter" idx="12"/>
          </p:nvPr>
        </p:nvSpPr>
        <p:spPr>
          <a:xfrm>
            <a:off x="6781800" y="6400049"/>
            <a:ext cx="2133600" cy="365125"/>
          </a:xfrm>
          <a:prstGeom prst="rect">
            <a:avLst/>
          </a:prstGeom>
        </p:spPr>
        <p:txBody>
          <a:bodyPr vert="horz" wrap="square" lIns="91430" tIns="45716" rIns="91430" bIns="45716" numCol="1" anchor="ctr" anchorCtr="0" compatLnSpc="1">
            <a:prstTxWarp prst="textNoShape">
              <a:avLst/>
            </a:prstTxWarp>
          </a:bodyPr>
          <a:lstStyle>
            <a:lvl1pPr algn="r">
              <a:defRPr sz="1000">
                <a:solidFill>
                  <a:srgbClr val="898989"/>
                </a:solidFill>
                <a:latin typeface="Arial"/>
                <a:cs typeface="Arial"/>
              </a:defRPr>
            </a:lvl1pPr>
          </a:lstStyle>
          <a:p>
            <a:fld id="{81BB8143-7106-2B49-B4EE-C2BC4126F5B7}" type="slidenum">
              <a:rPr lang="en-GB" smtClean="0"/>
              <a:pPr/>
              <a:t>‹#›</a:t>
            </a:fld>
            <a:endParaRPr lang="en-GB" dirty="0"/>
          </a:p>
        </p:txBody>
      </p:sp>
      <p:sp>
        <p:nvSpPr>
          <p:cNvPr id="9" name="Title 1"/>
          <p:cNvSpPr>
            <a:spLocks noGrp="1"/>
          </p:cNvSpPr>
          <p:nvPr userDrawn="1">
            <p:ph type="title"/>
          </p:nvPr>
        </p:nvSpPr>
        <p:spPr>
          <a:xfrm>
            <a:off x="457200" y="346676"/>
            <a:ext cx="8229600" cy="457200"/>
          </a:xfrm>
          <a:prstGeom prst="rect">
            <a:avLst/>
          </a:prstGeom>
        </p:spPr>
        <p:txBody>
          <a:bodyPr lIns="91430" tIns="45716" rIns="91430" bIns="45716">
            <a:noAutofit/>
          </a:bodyPr>
          <a:lstStyle>
            <a:lvl1pPr algn="l">
              <a:defRPr sz="2000" b="1" baseline="0">
                <a:solidFill>
                  <a:schemeClr val="bg1"/>
                </a:solidFill>
                <a:latin typeface="Arial"/>
                <a:cs typeface="Arial"/>
              </a:defRPr>
            </a:lvl1pPr>
          </a:lstStyle>
          <a:p>
            <a:r>
              <a:rPr lang="en-US" dirty="0"/>
              <a:t>Click to edit Master title style</a:t>
            </a:r>
            <a:endParaRPr lang="en-GB" dirty="0"/>
          </a:p>
        </p:txBody>
      </p:sp>
      <p:cxnSp>
        <p:nvCxnSpPr>
          <p:cNvPr id="4" name="Straight Connector 3"/>
          <p:cNvCxnSpPr/>
          <p:nvPr userDrawn="1"/>
        </p:nvCxnSpPr>
        <p:spPr>
          <a:xfrm>
            <a:off x="0" y="6324600"/>
            <a:ext cx="9144000" cy="0"/>
          </a:xfrm>
          <a:prstGeom prst="line">
            <a:avLst/>
          </a:prstGeom>
          <a:ln w="6350">
            <a:solidFill>
              <a:srgbClr val="00003A"/>
            </a:solidFill>
          </a:ln>
          <a:effectLst/>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23AAE793-0C29-4ED6-BF60-8A21A7AB2CE7}"/>
              </a:ext>
            </a:extLst>
          </p:cNvPr>
          <p:cNvSpPr txBox="1"/>
          <p:nvPr userDrawn="1"/>
        </p:nvSpPr>
        <p:spPr>
          <a:xfrm>
            <a:off x="2427516" y="6482070"/>
            <a:ext cx="4336869" cy="261610"/>
          </a:xfrm>
          <a:prstGeom prst="rect">
            <a:avLst/>
          </a:prstGeom>
          <a:noFill/>
        </p:spPr>
        <p:txBody>
          <a:bodyPr wrap="square" rtlCol="0">
            <a:spAutoFit/>
          </a:bodyPr>
          <a:lstStyle/>
          <a:p>
            <a:pPr algn="ctr"/>
            <a:r>
              <a:rPr lang="it-IT" sz="1050" dirty="0">
                <a:solidFill>
                  <a:schemeClr val="bg1">
                    <a:lumMod val="50000"/>
                  </a:schemeClr>
                </a:solidFill>
              </a:rPr>
              <a:t>A. Degiovanni – IONS 2018 – 19-21.06.2018 - Archamps (F)</a:t>
            </a:r>
            <a:endParaRPr lang="en-GB" sz="1050" dirty="0">
              <a:solidFill>
                <a:schemeClr val="bg1">
                  <a:lumMod val="50000"/>
                </a:schemeClr>
              </a:solidFill>
            </a:endParaRPr>
          </a:p>
        </p:txBody>
      </p:sp>
    </p:spTree>
    <p:extLst>
      <p:ext uri="{BB962C8B-B14F-4D97-AF65-F5344CB8AC3E}">
        <p14:creationId xmlns:p14="http://schemas.microsoft.com/office/powerpoint/2010/main" val="1028267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25" name="Content Placeholder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444" y="304800"/>
            <a:ext cx="9164444" cy="499076"/>
          </a:xfrm>
          <a:prstGeom prst="rect">
            <a:avLst/>
          </a:prstGeom>
        </p:spPr>
      </p:pic>
      <p:sp>
        <p:nvSpPr>
          <p:cNvPr id="19" name="Slide Number Placeholder 5"/>
          <p:cNvSpPr>
            <a:spLocks noGrp="1"/>
          </p:cNvSpPr>
          <p:nvPr>
            <p:ph type="sldNum" sz="quarter" idx="12"/>
          </p:nvPr>
        </p:nvSpPr>
        <p:spPr>
          <a:xfrm>
            <a:off x="6781800" y="6400049"/>
            <a:ext cx="2133600" cy="365125"/>
          </a:xfrm>
          <a:prstGeom prst="rect">
            <a:avLst/>
          </a:prstGeom>
        </p:spPr>
        <p:txBody>
          <a:bodyPr vert="horz" wrap="square" lIns="91430" tIns="45716" rIns="91430" bIns="45716" numCol="1" anchor="ctr" anchorCtr="0" compatLnSpc="1">
            <a:prstTxWarp prst="textNoShape">
              <a:avLst/>
            </a:prstTxWarp>
          </a:bodyPr>
          <a:lstStyle>
            <a:lvl1pPr algn="r">
              <a:defRPr sz="1000">
                <a:solidFill>
                  <a:srgbClr val="898989"/>
                </a:solidFill>
                <a:latin typeface="Arial"/>
                <a:cs typeface="Arial"/>
              </a:defRPr>
            </a:lvl1pPr>
          </a:lstStyle>
          <a:p>
            <a:fld id="{81BB8143-7106-2B49-B4EE-C2BC4126F5B7}" type="slidenum">
              <a:rPr lang="en-GB" smtClean="0"/>
              <a:pPr/>
              <a:t>‹#›</a:t>
            </a:fld>
            <a:endParaRPr lang="en-GB" dirty="0"/>
          </a:p>
        </p:txBody>
      </p:sp>
      <p:cxnSp>
        <p:nvCxnSpPr>
          <p:cNvPr id="22" name="Straight Connector 21"/>
          <p:cNvCxnSpPr/>
          <p:nvPr userDrawn="1"/>
        </p:nvCxnSpPr>
        <p:spPr>
          <a:xfrm>
            <a:off x="0" y="6324600"/>
            <a:ext cx="9144000" cy="0"/>
          </a:xfrm>
          <a:prstGeom prst="line">
            <a:avLst/>
          </a:prstGeom>
          <a:ln w="6350">
            <a:solidFill>
              <a:srgbClr val="00003A"/>
            </a:solidFill>
          </a:ln>
          <a:effectLst/>
        </p:spPr>
        <p:style>
          <a:lnRef idx="2">
            <a:schemeClr val="accent1"/>
          </a:lnRef>
          <a:fillRef idx="0">
            <a:schemeClr val="accent1"/>
          </a:fillRef>
          <a:effectRef idx="1">
            <a:schemeClr val="accent1"/>
          </a:effectRef>
          <a:fontRef idx="minor">
            <a:schemeClr val="tx1"/>
          </a:fontRef>
        </p:style>
      </p:cxnSp>
      <p:sp>
        <p:nvSpPr>
          <p:cNvPr id="16" name="Content Placeholder 2"/>
          <p:cNvSpPr>
            <a:spLocks noGrp="1"/>
          </p:cNvSpPr>
          <p:nvPr>
            <p:ph idx="15"/>
          </p:nvPr>
        </p:nvSpPr>
        <p:spPr>
          <a:xfrm>
            <a:off x="4648200" y="1066800"/>
            <a:ext cx="4038600" cy="5059363"/>
          </a:xfrm>
          <a:prstGeom prst="rect">
            <a:avLst/>
          </a:prstGeom>
        </p:spPr>
        <p:txBody>
          <a:bodyPr lIns="91430" tIns="45716" rIns="91430" bIns="45716"/>
          <a:lstStyle>
            <a:lvl1pPr marL="180000" indent="-180000">
              <a:lnSpc>
                <a:spcPct val="100000"/>
              </a:lnSpc>
              <a:buFont typeface="Wingdings" charset="2"/>
              <a:buChar char="§"/>
              <a:defRPr sz="1800" b="1" baseline="0">
                <a:solidFill>
                  <a:schemeClr val="tx1"/>
                </a:solidFill>
                <a:latin typeface="Arial"/>
                <a:cs typeface="Arial"/>
              </a:defRPr>
            </a:lvl1pPr>
            <a:lvl2pPr marL="360000" indent="-180000">
              <a:lnSpc>
                <a:spcPct val="100000"/>
              </a:lnSpc>
              <a:defRPr sz="1800">
                <a:solidFill>
                  <a:schemeClr val="tx1"/>
                </a:solidFill>
                <a:latin typeface="Arial"/>
                <a:cs typeface="Arial"/>
              </a:defRPr>
            </a:lvl2pPr>
            <a:lvl3pPr marL="540000" indent="-180000">
              <a:lnSpc>
                <a:spcPct val="100000"/>
              </a:lnSpc>
              <a:defRPr sz="1800">
                <a:solidFill>
                  <a:schemeClr val="tx1"/>
                </a:solidFill>
                <a:latin typeface="Arial"/>
                <a:cs typeface="Arial"/>
              </a:defRPr>
            </a:lvl3pPr>
            <a:lvl4pPr marL="720000" indent="-180000">
              <a:lnSpc>
                <a:spcPct val="100000"/>
              </a:lnSpc>
              <a:defRPr sz="1800">
                <a:solidFill>
                  <a:schemeClr val="tx1"/>
                </a:solidFill>
                <a:latin typeface="Arial"/>
                <a:cs typeface="Arial"/>
              </a:defRPr>
            </a:lvl4pPr>
            <a:lvl5pPr marL="900000" indent="-180000">
              <a:lnSpc>
                <a:spcPct val="100000"/>
              </a:lnSpc>
              <a:defRPr sz="1800">
                <a:solidFill>
                  <a:schemeClr val="tx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Content Placeholder 2"/>
          <p:cNvSpPr>
            <a:spLocks noGrp="1"/>
          </p:cNvSpPr>
          <p:nvPr>
            <p:ph idx="16"/>
          </p:nvPr>
        </p:nvSpPr>
        <p:spPr>
          <a:xfrm>
            <a:off x="457200" y="1066800"/>
            <a:ext cx="4038600" cy="5059363"/>
          </a:xfrm>
          <a:prstGeom prst="rect">
            <a:avLst/>
          </a:prstGeom>
        </p:spPr>
        <p:txBody>
          <a:bodyPr lIns="91430" tIns="45716" rIns="91430" bIns="45716"/>
          <a:lstStyle>
            <a:lvl1pPr marL="180000" indent="-180000">
              <a:lnSpc>
                <a:spcPct val="100000"/>
              </a:lnSpc>
              <a:buFont typeface="Wingdings" charset="2"/>
              <a:buChar char="§"/>
              <a:defRPr sz="1800" b="1" baseline="0">
                <a:solidFill>
                  <a:schemeClr val="tx1"/>
                </a:solidFill>
                <a:latin typeface="Arial"/>
                <a:cs typeface="Arial"/>
              </a:defRPr>
            </a:lvl1pPr>
            <a:lvl2pPr marL="360000" indent="-180000">
              <a:lnSpc>
                <a:spcPct val="100000"/>
              </a:lnSpc>
              <a:defRPr sz="1800">
                <a:solidFill>
                  <a:schemeClr val="tx1"/>
                </a:solidFill>
                <a:latin typeface="Arial"/>
                <a:cs typeface="Arial"/>
              </a:defRPr>
            </a:lvl2pPr>
            <a:lvl3pPr marL="540000" indent="-180000">
              <a:lnSpc>
                <a:spcPct val="100000"/>
              </a:lnSpc>
              <a:defRPr sz="1800">
                <a:solidFill>
                  <a:schemeClr val="tx1"/>
                </a:solidFill>
                <a:latin typeface="Arial"/>
                <a:cs typeface="Arial"/>
              </a:defRPr>
            </a:lvl3pPr>
            <a:lvl4pPr marL="720000" indent="-180000">
              <a:lnSpc>
                <a:spcPct val="100000"/>
              </a:lnSpc>
              <a:defRPr sz="1800">
                <a:solidFill>
                  <a:schemeClr val="tx1"/>
                </a:solidFill>
                <a:latin typeface="Arial"/>
                <a:cs typeface="Arial"/>
              </a:defRPr>
            </a:lvl4pPr>
            <a:lvl5pPr marL="900000" indent="-180000">
              <a:lnSpc>
                <a:spcPct val="100000"/>
              </a:lnSpc>
              <a:defRPr sz="1800">
                <a:solidFill>
                  <a:schemeClr val="tx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4" name="Title 1"/>
          <p:cNvSpPr>
            <a:spLocks noGrp="1"/>
          </p:cNvSpPr>
          <p:nvPr>
            <p:ph type="title"/>
          </p:nvPr>
        </p:nvSpPr>
        <p:spPr>
          <a:xfrm>
            <a:off x="457200" y="346676"/>
            <a:ext cx="8229600" cy="457200"/>
          </a:xfrm>
          <a:prstGeom prst="rect">
            <a:avLst/>
          </a:prstGeom>
        </p:spPr>
        <p:txBody>
          <a:bodyPr lIns="91430" tIns="45716" rIns="91430" bIns="45716">
            <a:noAutofit/>
          </a:bodyPr>
          <a:lstStyle>
            <a:lvl1pPr algn="l">
              <a:defRPr sz="2000" b="1" baseline="0">
                <a:solidFill>
                  <a:schemeClr val="bg1"/>
                </a:solidFill>
                <a:latin typeface="Arial"/>
                <a:cs typeface="Arial"/>
              </a:defRPr>
            </a:lvl1pPr>
          </a:lstStyle>
          <a:p>
            <a:r>
              <a:rPr lang="en-US" dirty="0"/>
              <a:t>Click to edit Master title style</a:t>
            </a:r>
            <a:endParaRPr lang="en-GB" dirty="0"/>
          </a:p>
        </p:txBody>
      </p:sp>
      <p:pic>
        <p:nvPicPr>
          <p:cNvPr id="10" name="Picture 9"/>
          <p:cNvPicPr>
            <a:picLocks noChangeAspect="1"/>
          </p:cNvPicPr>
          <p:nvPr userDrawn="1"/>
        </p:nvPicPr>
        <p:blipFill rotWithShape="1">
          <a:blip r:embed="rId3">
            <a:extLst>
              <a:ext uri="{28A0092B-C50C-407E-A947-70E740481C1C}">
                <a14:useLocalDpi xmlns:a14="http://schemas.microsoft.com/office/drawing/2010/main" val="0"/>
              </a:ext>
            </a:extLst>
          </a:blip>
          <a:srcRect b="21791"/>
          <a:stretch/>
        </p:blipFill>
        <p:spPr>
          <a:xfrm>
            <a:off x="457200" y="6479508"/>
            <a:ext cx="1017578" cy="245238"/>
          </a:xfrm>
          <a:prstGeom prst="rect">
            <a:avLst/>
          </a:prstGeom>
        </p:spPr>
      </p:pic>
      <p:pic>
        <p:nvPicPr>
          <p:cNvPr id="11" name="Picture 10"/>
          <p:cNvPicPr>
            <a:picLocks noChangeAspect="1"/>
          </p:cNvPicPr>
          <p:nvPr userDrawn="1"/>
        </p:nvPicPr>
        <p:blipFill>
          <a:blip r:embed="rId4"/>
          <a:stretch>
            <a:fillRect/>
          </a:stretch>
        </p:blipFill>
        <p:spPr>
          <a:xfrm>
            <a:off x="1591234" y="6479508"/>
            <a:ext cx="930165" cy="246368"/>
          </a:xfrm>
          <a:prstGeom prst="rect">
            <a:avLst/>
          </a:prstGeom>
        </p:spPr>
      </p:pic>
      <p:pic>
        <p:nvPicPr>
          <p:cNvPr id="12" name="Picture 3" descr="\\cern.ch\dfs\Users\a\agaronna\Documents\My Documents\THESIS\data\LogoTERA.jpg">
            <a:extLst>
              <a:ext uri="{FF2B5EF4-FFF2-40B4-BE49-F238E27FC236}">
                <a16:creationId xmlns:a16="http://schemas.microsoft.com/office/drawing/2014/main" id="{59564BED-BD46-45EA-80E1-C646B1A8D83B}"/>
              </a:ext>
            </a:extLst>
          </p:cNvPr>
          <p:cNvPicPr>
            <a:picLocks noChangeAspect="1" noChangeArrowheads="1"/>
          </p:cNvPicPr>
          <p:nvPr userDrawn="1"/>
        </p:nvPicPr>
        <p:blipFill>
          <a:blip r:embed="rId5" cstate="print"/>
          <a:srcRect/>
          <a:stretch>
            <a:fillRect/>
          </a:stretch>
        </p:blipFill>
        <p:spPr bwMode="auto">
          <a:xfrm>
            <a:off x="7664450" y="0"/>
            <a:ext cx="1479550" cy="816278"/>
          </a:xfrm>
          <a:prstGeom prst="rect">
            <a:avLst/>
          </a:prstGeom>
          <a:noFill/>
        </p:spPr>
      </p:pic>
    </p:spTree>
    <p:extLst>
      <p:ext uri="{BB962C8B-B14F-4D97-AF65-F5344CB8AC3E}">
        <p14:creationId xmlns:p14="http://schemas.microsoft.com/office/powerpoint/2010/main" val="21387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Content Placeholder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444" y="304800"/>
            <a:ext cx="9164444" cy="499076"/>
          </a:xfrm>
          <a:prstGeom prst="rect">
            <a:avLst/>
          </a:prstGeom>
        </p:spPr>
      </p:pic>
      <p:sp>
        <p:nvSpPr>
          <p:cNvPr id="4" name="Content Placeholder 2"/>
          <p:cNvSpPr>
            <a:spLocks noGrp="1"/>
          </p:cNvSpPr>
          <p:nvPr>
            <p:ph idx="1"/>
          </p:nvPr>
        </p:nvSpPr>
        <p:spPr>
          <a:xfrm>
            <a:off x="457200" y="1066800"/>
            <a:ext cx="8229600" cy="5059363"/>
          </a:xfrm>
          <a:prstGeom prst="rect">
            <a:avLst/>
          </a:prstGeom>
        </p:spPr>
        <p:txBody>
          <a:bodyPr lIns="91430" tIns="45716" rIns="91430" bIns="45716"/>
          <a:lstStyle>
            <a:lvl1pPr marL="180000" indent="-180000">
              <a:lnSpc>
                <a:spcPct val="100000"/>
              </a:lnSpc>
              <a:buFont typeface="Wingdings" charset="2"/>
              <a:buChar char="§"/>
              <a:defRPr sz="1800" b="1" baseline="0">
                <a:solidFill>
                  <a:schemeClr val="tx1"/>
                </a:solidFill>
                <a:latin typeface="Arial"/>
                <a:cs typeface="Arial"/>
              </a:defRPr>
            </a:lvl1pPr>
            <a:lvl2pPr marL="360000" indent="-180000">
              <a:lnSpc>
                <a:spcPct val="100000"/>
              </a:lnSpc>
              <a:defRPr sz="1800">
                <a:solidFill>
                  <a:schemeClr val="tx1"/>
                </a:solidFill>
                <a:latin typeface="Arial"/>
                <a:cs typeface="Arial"/>
              </a:defRPr>
            </a:lvl2pPr>
            <a:lvl3pPr marL="540000" indent="-180000">
              <a:lnSpc>
                <a:spcPct val="100000"/>
              </a:lnSpc>
              <a:defRPr sz="1800">
                <a:solidFill>
                  <a:schemeClr val="tx1"/>
                </a:solidFill>
                <a:latin typeface="Arial"/>
                <a:cs typeface="Arial"/>
              </a:defRPr>
            </a:lvl3pPr>
            <a:lvl4pPr marL="720000" indent="-180000">
              <a:lnSpc>
                <a:spcPct val="100000"/>
              </a:lnSpc>
              <a:defRPr sz="1800">
                <a:solidFill>
                  <a:schemeClr val="tx1"/>
                </a:solidFill>
                <a:latin typeface="Arial"/>
                <a:cs typeface="Arial"/>
              </a:defRPr>
            </a:lvl4pPr>
            <a:lvl5pPr marL="900000" indent="-180000">
              <a:lnSpc>
                <a:spcPct val="100000"/>
              </a:lnSpc>
              <a:defRPr sz="1800">
                <a:solidFill>
                  <a:schemeClr val="tx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itle 1"/>
          <p:cNvSpPr txBox="1">
            <a:spLocks/>
          </p:cNvSpPr>
          <p:nvPr userDrawn="1"/>
        </p:nvSpPr>
        <p:spPr>
          <a:xfrm>
            <a:off x="457200" y="346676"/>
            <a:ext cx="8229600" cy="457200"/>
          </a:xfrm>
          <a:prstGeom prst="rect">
            <a:avLst/>
          </a:prstGeom>
        </p:spPr>
        <p:txBody>
          <a:bodyPr lIns="91430" tIns="45716" rIns="91430" bIns="45716">
            <a:noAutofit/>
          </a:bodyPr>
          <a:lstStyle>
            <a:lvl1pPr algn="l" rtl="0" eaLnBrk="0" fontAlgn="base" hangingPunct="0">
              <a:spcBef>
                <a:spcPct val="0"/>
              </a:spcBef>
              <a:spcAft>
                <a:spcPct val="0"/>
              </a:spcAft>
              <a:defRPr sz="2000" b="1" kern="1200" baseline="0">
                <a:solidFill>
                  <a:schemeClr val="bg1"/>
                </a:solidFill>
                <a:latin typeface="Arial"/>
                <a:ea typeface="ＭＳ Ｐゴシック" charset="0"/>
                <a:cs typeface="Arial"/>
              </a:defRPr>
            </a:lvl1pPr>
            <a:lvl2pPr algn="l" rtl="0" eaLnBrk="0" fontAlgn="base" hangingPunct="0">
              <a:spcBef>
                <a:spcPct val="0"/>
              </a:spcBef>
              <a:spcAft>
                <a:spcPct val="0"/>
              </a:spcAft>
              <a:defRPr sz="3600">
                <a:solidFill>
                  <a:schemeClr val="tx1"/>
                </a:solidFill>
                <a:latin typeface="Arial" charset="0"/>
                <a:ea typeface="ＭＳ Ｐゴシック" charset="0"/>
              </a:defRPr>
            </a:lvl2pPr>
            <a:lvl3pPr algn="l" rtl="0" eaLnBrk="0" fontAlgn="base" hangingPunct="0">
              <a:spcBef>
                <a:spcPct val="0"/>
              </a:spcBef>
              <a:spcAft>
                <a:spcPct val="0"/>
              </a:spcAft>
              <a:defRPr sz="3600">
                <a:solidFill>
                  <a:schemeClr val="tx1"/>
                </a:solidFill>
                <a:latin typeface="Arial" charset="0"/>
                <a:ea typeface="ＭＳ Ｐゴシック" charset="0"/>
              </a:defRPr>
            </a:lvl3pPr>
            <a:lvl4pPr algn="l" rtl="0" eaLnBrk="0" fontAlgn="base" hangingPunct="0">
              <a:spcBef>
                <a:spcPct val="0"/>
              </a:spcBef>
              <a:spcAft>
                <a:spcPct val="0"/>
              </a:spcAft>
              <a:defRPr sz="3600">
                <a:solidFill>
                  <a:schemeClr val="tx1"/>
                </a:solidFill>
                <a:latin typeface="Arial" charset="0"/>
                <a:ea typeface="ＭＳ Ｐゴシック" charset="0"/>
              </a:defRPr>
            </a:lvl4pPr>
            <a:lvl5pPr algn="l" rtl="0" eaLnBrk="0" fontAlgn="base" hangingPunct="0">
              <a:spcBef>
                <a:spcPct val="0"/>
              </a:spcBef>
              <a:spcAft>
                <a:spcPct val="0"/>
              </a:spcAft>
              <a:defRPr sz="3600">
                <a:solidFill>
                  <a:schemeClr val="tx1"/>
                </a:solidFill>
                <a:latin typeface="Arial" charset="0"/>
                <a:ea typeface="ＭＳ Ｐゴシック" charset="0"/>
              </a:defRPr>
            </a:lvl5pPr>
            <a:lvl6pPr marL="457152" algn="l" rtl="0" fontAlgn="base">
              <a:spcBef>
                <a:spcPct val="0"/>
              </a:spcBef>
              <a:spcAft>
                <a:spcPct val="0"/>
              </a:spcAft>
              <a:defRPr sz="3600">
                <a:solidFill>
                  <a:schemeClr val="tx1"/>
                </a:solidFill>
                <a:latin typeface="Calibri" pitchFamily="34" charset="0"/>
              </a:defRPr>
            </a:lvl6pPr>
            <a:lvl7pPr marL="914303" algn="l" rtl="0" fontAlgn="base">
              <a:spcBef>
                <a:spcPct val="0"/>
              </a:spcBef>
              <a:spcAft>
                <a:spcPct val="0"/>
              </a:spcAft>
              <a:defRPr sz="3600">
                <a:solidFill>
                  <a:schemeClr val="tx1"/>
                </a:solidFill>
                <a:latin typeface="Calibri" pitchFamily="34" charset="0"/>
              </a:defRPr>
            </a:lvl7pPr>
            <a:lvl8pPr marL="1371455" algn="l" rtl="0" fontAlgn="base">
              <a:spcBef>
                <a:spcPct val="0"/>
              </a:spcBef>
              <a:spcAft>
                <a:spcPct val="0"/>
              </a:spcAft>
              <a:defRPr sz="3600">
                <a:solidFill>
                  <a:schemeClr val="tx1"/>
                </a:solidFill>
                <a:latin typeface="Calibri" pitchFamily="34" charset="0"/>
              </a:defRPr>
            </a:lvl8pPr>
            <a:lvl9pPr marL="1828606" algn="l" rtl="0" fontAlgn="base">
              <a:spcBef>
                <a:spcPct val="0"/>
              </a:spcBef>
              <a:spcAft>
                <a:spcPct val="0"/>
              </a:spcAft>
              <a:defRPr sz="3600">
                <a:solidFill>
                  <a:schemeClr val="tx1"/>
                </a:solidFill>
                <a:latin typeface="Calibri" pitchFamily="34" charset="0"/>
              </a:defRPr>
            </a:lvl9pPr>
          </a:lstStyle>
          <a:p>
            <a:r>
              <a:rPr lang="en-US" dirty="0"/>
              <a:t>Agenda</a:t>
            </a:r>
            <a:endParaRPr lang="en-GB" dirty="0"/>
          </a:p>
        </p:txBody>
      </p:sp>
      <p:cxnSp>
        <p:nvCxnSpPr>
          <p:cNvPr id="8" name="Straight Connector 7"/>
          <p:cNvCxnSpPr/>
          <p:nvPr userDrawn="1"/>
        </p:nvCxnSpPr>
        <p:spPr>
          <a:xfrm>
            <a:off x="0" y="6324600"/>
            <a:ext cx="9144000" cy="0"/>
          </a:xfrm>
          <a:prstGeom prst="line">
            <a:avLst/>
          </a:prstGeom>
          <a:ln w="6350">
            <a:solidFill>
              <a:srgbClr val="00003A"/>
            </a:solidFill>
          </a:ln>
          <a:effectLst/>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userDrawn="1"/>
        </p:nvPicPr>
        <p:blipFill rotWithShape="1">
          <a:blip r:embed="rId3">
            <a:extLst>
              <a:ext uri="{28A0092B-C50C-407E-A947-70E740481C1C}">
                <a14:useLocalDpi xmlns:a14="http://schemas.microsoft.com/office/drawing/2010/main" val="0"/>
              </a:ext>
            </a:extLst>
          </a:blip>
          <a:srcRect b="21791"/>
          <a:stretch/>
        </p:blipFill>
        <p:spPr>
          <a:xfrm>
            <a:off x="457200" y="6479508"/>
            <a:ext cx="1017578" cy="245238"/>
          </a:xfrm>
          <a:prstGeom prst="rect">
            <a:avLst/>
          </a:prstGeom>
        </p:spPr>
      </p:pic>
      <p:pic>
        <p:nvPicPr>
          <p:cNvPr id="10" name="Picture 9"/>
          <p:cNvPicPr>
            <a:picLocks noChangeAspect="1"/>
          </p:cNvPicPr>
          <p:nvPr userDrawn="1"/>
        </p:nvPicPr>
        <p:blipFill>
          <a:blip r:embed="rId4"/>
          <a:stretch>
            <a:fillRect/>
          </a:stretch>
        </p:blipFill>
        <p:spPr>
          <a:xfrm>
            <a:off x="1591234" y="6479508"/>
            <a:ext cx="930165" cy="246368"/>
          </a:xfrm>
          <a:prstGeom prst="rect">
            <a:avLst/>
          </a:prstGeom>
        </p:spPr>
      </p:pic>
      <p:pic>
        <p:nvPicPr>
          <p:cNvPr id="11" name="Picture 3" descr="\\cern.ch\dfs\Users\a\agaronna\Documents\My Documents\THESIS\data\LogoTERA.jpg">
            <a:extLst>
              <a:ext uri="{FF2B5EF4-FFF2-40B4-BE49-F238E27FC236}">
                <a16:creationId xmlns:a16="http://schemas.microsoft.com/office/drawing/2014/main" id="{CEADEDB6-CD30-469C-8D1B-C1BF966800EF}"/>
              </a:ext>
            </a:extLst>
          </p:cNvPr>
          <p:cNvPicPr>
            <a:picLocks noChangeAspect="1" noChangeArrowheads="1"/>
          </p:cNvPicPr>
          <p:nvPr userDrawn="1"/>
        </p:nvPicPr>
        <p:blipFill>
          <a:blip r:embed="rId5" cstate="print"/>
          <a:srcRect/>
          <a:stretch>
            <a:fillRect/>
          </a:stretch>
        </p:blipFill>
        <p:spPr bwMode="auto">
          <a:xfrm>
            <a:off x="7664450" y="0"/>
            <a:ext cx="1479550" cy="816278"/>
          </a:xfrm>
          <a:prstGeom prst="rect">
            <a:avLst/>
          </a:prstGeom>
          <a:noFill/>
        </p:spPr>
      </p:pic>
    </p:spTree>
    <p:extLst>
      <p:ext uri="{BB962C8B-B14F-4D97-AF65-F5344CB8AC3E}">
        <p14:creationId xmlns:p14="http://schemas.microsoft.com/office/powerpoint/2010/main" val="670435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Content Placeholder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444" y="304800"/>
            <a:ext cx="9164444" cy="499076"/>
          </a:xfrm>
          <a:prstGeom prst="rect">
            <a:avLst/>
          </a:prstGeom>
        </p:spPr>
      </p:pic>
      <p:sp>
        <p:nvSpPr>
          <p:cNvPr id="4" name="Content Placeholder 2"/>
          <p:cNvSpPr>
            <a:spLocks noGrp="1"/>
          </p:cNvSpPr>
          <p:nvPr>
            <p:ph idx="1"/>
          </p:nvPr>
        </p:nvSpPr>
        <p:spPr>
          <a:xfrm>
            <a:off x="457200" y="1066800"/>
            <a:ext cx="8229600" cy="5059363"/>
          </a:xfrm>
          <a:prstGeom prst="rect">
            <a:avLst/>
          </a:prstGeom>
        </p:spPr>
        <p:txBody>
          <a:bodyPr lIns="91430" tIns="45716" rIns="91430" bIns="45716"/>
          <a:lstStyle>
            <a:lvl1pPr marL="0" indent="0">
              <a:lnSpc>
                <a:spcPct val="100000"/>
              </a:lnSpc>
              <a:buFont typeface="Wingdings" charset="2"/>
              <a:buNone/>
              <a:defRPr lang="en-US" sz="1100" b="0" i="0" u="none" strike="noStrike" baseline="0" smtClean="0"/>
            </a:lvl1pPr>
            <a:lvl2pPr marL="360000" indent="-180000">
              <a:lnSpc>
                <a:spcPct val="100000"/>
              </a:lnSpc>
              <a:defRPr sz="1800">
                <a:solidFill>
                  <a:schemeClr val="tx1"/>
                </a:solidFill>
                <a:latin typeface="Arial"/>
                <a:cs typeface="Arial"/>
              </a:defRPr>
            </a:lvl2pPr>
            <a:lvl3pPr marL="540000" indent="-180000">
              <a:lnSpc>
                <a:spcPct val="100000"/>
              </a:lnSpc>
              <a:defRPr sz="1800">
                <a:solidFill>
                  <a:schemeClr val="tx1"/>
                </a:solidFill>
                <a:latin typeface="Arial"/>
                <a:cs typeface="Arial"/>
              </a:defRPr>
            </a:lvl3pPr>
            <a:lvl4pPr marL="720000" indent="-180000">
              <a:lnSpc>
                <a:spcPct val="100000"/>
              </a:lnSpc>
              <a:defRPr sz="1800">
                <a:solidFill>
                  <a:schemeClr val="tx1"/>
                </a:solidFill>
                <a:latin typeface="Arial"/>
                <a:cs typeface="Arial"/>
              </a:defRPr>
            </a:lvl4pPr>
            <a:lvl5pPr marL="900000" indent="-180000">
              <a:lnSpc>
                <a:spcPct val="100000"/>
              </a:lnSpc>
              <a:defRPr sz="1800">
                <a:solidFill>
                  <a:schemeClr val="tx1"/>
                </a:solidFill>
                <a:latin typeface="Arial"/>
                <a:cs typeface="Arial"/>
              </a:defRPr>
            </a:lvl5pPr>
          </a:lstStyle>
          <a:p>
            <a:endParaRPr lang="en-GB" sz="1000" dirty="0"/>
          </a:p>
        </p:txBody>
      </p:sp>
      <p:sp>
        <p:nvSpPr>
          <p:cNvPr id="5" name="Title 1"/>
          <p:cNvSpPr txBox="1">
            <a:spLocks/>
          </p:cNvSpPr>
          <p:nvPr userDrawn="1"/>
        </p:nvSpPr>
        <p:spPr>
          <a:xfrm>
            <a:off x="457200" y="346676"/>
            <a:ext cx="8229600" cy="457200"/>
          </a:xfrm>
          <a:prstGeom prst="rect">
            <a:avLst/>
          </a:prstGeom>
        </p:spPr>
        <p:txBody>
          <a:bodyPr lIns="91430" tIns="45716" rIns="91430" bIns="45716">
            <a:noAutofit/>
          </a:bodyPr>
          <a:lstStyle>
            <a:lvl1pPr algn="l" rtl="0" eaLnBrk="0" fontAlgn="base" hangingPunct="0">
              <a:spcBef>
                <a:spcPct val="0"/>
              </a:spcBef>
              <a:spcAft>
                <a:spcPct val="0"/>
              </a:spcAft>
              <a:defRPr sz="2000" b="1" kern="1200" baseline="0">
                <a:solidFill>
                  <a:schemeClr val="bg1"/>
                </a:solidFill>
                <a:latin typeface="Arial"/>
                <a:ea typeface="ＭＳ Ｐゴシック" charset="0"/>
                <a:cs typeface="Arial"/>
              </a:defRPr>
            </a:lvl1pPr>
            <a:lvl2pPr algn="l" rtl="0" eaLnBrk="0" fontAlgn="base" hangingPunct="0">
              <a:spcBef>
                <a:spcPct val="0"/>
              </a:spcBef>
              <a:spcAft>
                <a:spcPct val="0"/>
              </a:spcAft>
              <a:defRPr sz="3600">
                <a:solidFill>
                  <a:schemeClr val="tx1"/>
                </a:solidFill>
                <a:latin typeface="Arial" charset="0"/>
                <a:ea typeface="ＭＳ Ｐゴシック" charset="0"/>
              </a:defRPr>
            </a:lvl2pPr>
            <a:lvl3pPr algn="l" rtl="0" eaLnBrk="0" fontAlgn="base" hangingPunct="0">
              <a:spcBef>
                <a:spcPct val="0"/>
              </a:spcBef>
              <a:spcAft>
                <a:spcPct val="0"/>
              </a:spcAft>
              <a:defRPr sz="3600">
                <a:solidFill>
                  <a:schemeClr val="tx1"/>
                </a:solidFill>
                <a:latin typeface="Arial" charset="0"/>
                <a:ea typeface="ＭＳ Ｐゴシック" charset="0"/>
              </a:defRPr>
            </a:lvl3pPr>
            <a:lvl4pPr algn="l" rtl="0" eaLnBrk="0" fontAlgn="base" hangingPunct="0">
              <a:spcBef>
                <a:spcPct val="0"/>
              </a:spcBef>
              <a:spcAft>
                <a:spcPct val="0"/>
              </a:spcAft>
              <a:defRPr sz="3600">
                <a:solidFill>
                  <a:schemeClr val="tx1"/>
                </a:solidFill>
                <a:latin typeface="Arial" charset="0"/>
                <a:ea typeface="ＭＳ Ｐゴシック" charset="0"/>
              </a:defRPr>
            </a:lvl4pPr>
            <a:lvl5pPr algn="l" rtl="0" eaLnBrk="0" fontAlgn="base" hangingPunct="0">
              <a:spcBef>
                <a:spcPct val="0"/>
              </a:spcBef>
              <a:spcAft>
                <a:spcPct val="0"/>
              </a:spcAft>
              <a:defRPr sz="3600">
                <a:solidFill>
                  <a:schemeClr val="tx1"/>
                </a:solidFill>
                <a:latin typeface="Arial" charset="0"/>
                <a:ea typeface="ＭＳ Ｐゴシック" charset="0"/>
              </a:defRPr>
            </a:lvl5pPr>
            <a:lvl6pPr marL="457152" algn="l" rtl="0" fontAlgn="base">
              <a:spcBef>
                <a:spcPct val="0"/>
              </a:spcBef>
              <a:spcAft>
                <a:spcPct val="0"/>
              </a:spcAft>
              <a:defRPr sz="3600">
                <a:solidFill>
                  <a:schemeClr val="tx1"/>
                </a:solidFill>
                <a:latin typeface="Calibri" pitchFamily="34" charset="0"/>
              </a:defRPr>
            </a:lvl6pPr>
            <a:lvl7pPr marL="914303" algn="l" rtl="0" fontAlgn="base">
              <a:spcBef>
                <a:spcPct val="0"/>
              </a:spcBef>
              <a:spcAft>
                <a:spcPct val="0"/>
              </a:spcAft>
              <a:defRPr sz="3600">
                <a:solidFill>
                  <a:schemeClr val="tx1"/>
                </a:solidFill>
                <a:latin typeface="Calibri" pitchFamily="34" charset="0"/>
              </a:defRPr>
            </a:lvl7pPr>
            <a:lvl8pPr marL="1371455" algn="l" rtl="0" fontAlgn="base">
              <a:spcBef>
                <a:spcPct val="0"/>
              </a:spcBef>
              <a:spcAft>
                <a:spcPct val="0"/>
              </a:spcAft>
              <a:defRPr sz="3600">
                <a:solidFill>
                  <a:schemeClr val="tx1"/>
                </a:solidFill>
                <a:latin typeface="Calibri" pitchFamily="34" charset="0"/>
              </a:defRPr>
            </a:lvl8pPr>
            <a:lvl9pPr marL="1828606" algn="l" rtl="0" fontAlgn="base">
              <a:spcBef>
                <a:spcPct val="0"/>
              </a:spcBef>
              <a:spcAft>
                <a:spcPct val="0"/>
              </a:spcAft>
              <a:defRPr sz="3600">
                <a:solidFill>
                  <a:schemeClr val="tx1"/>
                </a:solidFill>
                <a:latin typeface="Calibri" pitchFamily="34" charset="0"/>
              </a:defRPr>
            </a:lvl9pPr>
          </a:lstStyle>
          <a:p>
            <a:r>
              <a:rPr lang="en-US" dirty="0"/>
              <a:t>Forward Looking Statement</a:t>
            </a:r>
            <a:endParaRPr lang="en-GB" dirty="0"/>
          </a:p>
        </p:txBody>
      </p:sp>
      <p:cxnSp>
        <p:nvCxnSpPr>
          <p:cNvPr id="8" name="Straight Connector 7"/>
          <p:cNvCxnSpPr/>
          <p:nvPr userDrawn="1"/>
        </p:nvCxnSpPr>
        <p:spPr>
          <a:xfrm>
            <a:off x="0" y="6324600"/>
            <a:ext cx="9144000" cy="0"/>
          </a:xfrm>
          <a:prstGeom prst="line">
            <a:avLst/>
          </a:prstGeom>
          <a:ln w="6350">
            <a:solidFill>
              <a:srgbClr val="00003A"/>
            </a:solidFill>
          </a:ln>
          <a:effectLst/>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userDrawn="1"/>
        </p:nvPicPr>
        <p:blipFill rotWithShape="1">
          <a:blip r:embed="rId3">
            <a:extLst>
              <a:ext uri="{28A0092B-C50C-407E-A947-70E740481C1C}">
                <a14:useLocalDpi xmlns:a14="http://schemas.microsoft.com/office/drawing/2010/main" val="0"/>
              </a:ext>
            </a:extLst>
          </a:blip>
          <a:srcRect b="21791"/>
          <a:stretch/>
        </p:blipFill>
        <p:spPr>
          <a:xfrm>
            <a:off x="457200" y="6479508"/>
            <a:ext cx="1017578" cy="245238"/>
          </a:xfrm>
          <a:prstGeom prst="rect">
            <a:avLst/>
          </a:prstGeom>
        </p:spPr>
      </p:pic>
      <p:pic>
        <p:nvPicPr>
          <p:cNvPr id="10" name="Picture 9"/>
          <p:cNvPicPr>
            <a:picLocks noChangeAspect="1"/>
          </p:cNvPicPr>
          <p:nvPr userDrawn="1"/>
        </p:nvPicPr>
        <p:blipFill>
          <a:blip r:embed="rId4"/>
          <a:stretch>
            <a:fillRect/>
          </a:stretch>
        </p:blipFill>
        <p:spPr>
          <a:xfrm>
            <a:off x="1591234" y="6479508"/>
            <a:ext cx="930165" cy="246368"/>
          </a:xfrm>
          <a:prstGeom prst="rect">
            <a:avLst/>
          </a:prstGeom>
        </p:spPr>
      </p:pic>
      <p:pic>
        <p:nvPicPr>
          <p:cNvPr id="11" name="Picture 3" descr="\\cern.ch\dfs\Users\a\agaronna\Documents\My Documents\THESIS\data\LogoTERA.jpg">
            <a:extLst>
              <a:ext uri="{FF2B5EF4-FFF2-40B4-BE49-F238E27FC236}">
                <a16:creationId xmlns:a16="http://schemas.microsoft.com/office/drawing/2014/main" id="{743418DA-7C0F-4D3D-9997-91F46770C24E}"/>
              </a:ext>
            </a:extLst>
          </p:cNvPr>
          <p:cNvPicPr>
            <a:picLocks noChangeAspect="1" noChangeArrowheads="1"/>
          </p:cNvPicPr>
          <p:nvPr userDrawn="1"/>
        </p:nvPicPr>
        <p:blipFill>
          <a:blip r:embed="rId5" cstate="print"/>
          <a:srcRect/>
          <a:stretch>
            <a:fillRect/>
          </a:stretch>
        </p:blipFill>
        <p:spPr bwMode="auto">
          <a:xfrm>
            <a:off x="7664450" y="0"/>
            <a:ext cx="1479550" cy="816278"/>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rtl="0" eaLnBrk="0" fontAlgn="base" hangingPunct="0">
        <a:spcBef>
          <a:spcPct val="0"/>
        </a:spcBef>
        <a:spcAft>
          <a:spcPct val="0"/>
        </a:spcAft>
        <a:defRPr sz="3600" kern="1200">
          <a:solidFill>
            <a:schemeClr val="tx1"/>
          </a:solidFill>
          <a:latin typeface="Arial" charset="0"/>
          <a:ea typeface="ＭＳ Ｐゴシック" charset="0"/>
          <a:cs typeface="+mj-cs"/>
        </a:defRPr>
      </a:lvl1pPr>
      <a:lvl2pPr algn="l" rtl="0" eaLnBrk="0" fontAlgn="base" hangingPunct="0">
        <a:spcBef>
          <a:spcPct val="0"/>
        </a:spcBef>
        <a:spcAft>
          <a:spcPct val="0"/>
        </a:spcAft>
        <a:defRPr sz="3600">
          <a:solidFill>
            <a:schemeClr val="tx1"/>
          </a:solidFill>
          <a:latin typeface="Arial" charset="0"/>
          <a:ea typeface="ＭＳ Ｐゴシック" charset="0"/>
        </a:defRPr>
      </a:lvl2pPr>
      <a:lvl3pPr algn="l" rtl="0" eaLnBrk="0" fontAlgn="base" hangingPunct="0">
        <a:spcBef>
          <a:spcPct val="0"/>
        </a:spcBef>
        <a:spcAft>
          <a:spcPct val="0"/>
        </a:spcAft>
        <a:defRPr sz="3600">
          <a:solidFill>
            <a:schemeClr val="tx1"/>
          </a:solidFill>
          <a:latin typeface="Arial" charset="0"/>
          <a:ea typeface="ＭＳ Ｐゴシック" charset="0"/>
        </a:defRPr>
      </a:lvl3pPr>
      <a:lvl4pPr algn="l" rtl="0" eaLnBrk="0" fontAlgn="base" hangingPunct="0">
        <a:spcBef>
          <a:spcPct val="0"/>
        </a:spcBef>
        <a:spcAft>
          <a:spcPct val="0"/>
        </a:spcAft>
        <a:defRPr sz="3600">
          <a:solidFill>
            <a:schemeClr val="tx1"/>
          </a:solidFill>
          <a:latin typeface="Arial" charset="0"/>
          <a:ea typeface="ＭＳ Ｐゴシック" charset="0"/>
        </a:defRPr>
      </a:lvl4pPr>
      <a:lvl5pPr algn="l" rtl="0" eaLnBrk="0" fontAlgn="base" hangingPunct="0">
        <a:spcBef>
          <a:spcPct val="0"/>
        </a:spcBef>
        <a:spcAft>
          <a:spcPct val="0"/>
        </a:spcAft>
        <a:defRPr sz="3600">
          <a:solidFill>
            <a:schemeClr val="tx1"/>
          </a:solidFill>
          <a:latin typeface="Arial" charset="0"/>
          <a:ea typeface="ＭＳ Ｐゴシック" charset="0"/>
        </a:defRPr>
      </a:lvl5pPr>
      <a:lvl6pPr marL="457152" algn="l" rtl="0" fontAlgn="base">
        <a:spcBef>
          <a:spcPct val="0"/>
        </a:spcBef>
        <a:spcAft>
          <a:spcPct val="0"/>
        </a:spcAft>
        <a:defRPr sz="3600">
          <a:solidFill>
            <a:schemeClr val="tx1"/>
          </a:solidFill>
          <a:latin typeface="Calibri" pitchFamily="34" charset="0"/>
        </a:defRPr>
      </a:lvl6pPr>
      <a:lvl7pPr marL="914303" algn="l" rtl="0" fontAlgn="base">
        <a:spcBef>
          <a:spcPct val="0"/>
        </a:spcBef>
        <a:spcAft>
          <a:spcPct val="0"/>
        </a:spcAft>
        <a:defRPr sz="3600">
          <a:solidFill>
            <a:schemeClr val="tx1"/>
          </a:solidFill>
          <a:latin typeface="Calibri" pitchFamily="34" charset="0"/>
        </a:defRPr>
      </a:lvl7pPr>
      <a:lvl8pPr marL="1371455" algn="l" rtl="0" fontAlgn="base">
        <a:spcBef>
          <a:spcPct val="0"/>
        </a:spcBef>
        <a:spcAft>
          <a:spcPct val="0"/>
        </a:spcAft>
        <a:defRPr sz="3600">
          <a:solidFill>
            <a:schemeClr val="tx1"/>
          </a:solidFill>
          <a:latin typeface="Calibri" pitchFamily="34" charset="0"/>
        </a:defRPr>
      </a:lvl8pPr>
      <a:lvl9pPr marL="1828606" algn="l" rtl="0" fontAlgn="base">
        <a:spcBef>
          <a:spcPct val="0"/>
        </a:spcBef>
        <a:spcAft>
          <a:spcPct val="0"/>
        </a:spcAft>
        <a:defRPr sz="3600">
          <a:solidFill>
            <a:schemeClr val="tx1"/>
          </a:solidFill>
          <a:latin typeface="Calibri" pitchFamily="34" charset="0"/>
        </a:defRPr>
      </a:lvl9pPr>
    </p:titleStyle>
    <p:bodyStyle>
      <a:lvl1pPr marL="342864" indent="-342864" algn="l" rtl="0" eaLnBrk="0" fontAlgn="base" hangingPunct="0">
        <a:spcBef>
          <a:spcPct val="20000"/>
        </a:spcBef>
        <a:spcAft>
          <a:spcPct val="0"/>
        </a:spcAft>
        <a:buFont typeface="Arial" charset="0"/>
        <a:buChar char="•"/>
        <a:defRPr sz="3200" kern="1200">
          <a:solidFill>
            <a:schemeClr val="tx1"/>
          </a:solidFill>
          <a:latin typeface="Myriad Pro"/>
          <a:ea typeface="ＭＳ Ｐゴシック" charset="0"/>
          <a:cs typeface="Myriad Pro"/>
        </a:defRPr>
      </a:lvl1pPr>
      <a:lvl2pPr marL="742871" indent="-285720" algn="l" rtl="0" eaLnBrk="0" fontAlgn="base" hangingPunct="0">
        <a:spcBef>
          <a:spcPct val="20000"/>
        </a:spcBef>
        <a:spcAft>
          <a:spcPct val="0"/>
        </a:spcAft>
        <a:buFont typeface="Arial" charset="0"/>
        <a:buChar char="–"/>
        <a:defRPr sz="2400" kern="1200">
          <a:solidFill>
            <a:schemeClr val="tx1"/>
          </a:solidFill>
          <a:latin typeface="Myriad Pro"/>
          <a:ea typeface="ＭＳ Ｐゴシック" charset="0"/>
          <a:cs typeface="Myriad Pro"/>
        </a:defRPr>
      </a:lvl2pPr>
      <a:lvl3pPr marL="1142879" indent="-228576" algn="l" rtl="0" eaLnBrk="0" fontAlgn="base" hangingPunct="0">
        <a:spcBef>
          <a:spcPct val="20000"/>
        </a:spcBef>
        <a:spcAft>
          <a:spcPct val="0"/>
        </a:spcAft>
        <a:buFont typeface="Arial" charset="0"/>
        <a:buChar char="•"/>
        <a:defRPr kern="1200">
          <a:solidFill>
            <a:schemeClr val="tx1"/>
          </a:solidFill>
          <a:latin typeface="Myriad Pro"/>
          <a:ea typeface="ＭＳ Ｐゴシック" charset="0"/>
          <a:cs typeface="Myriad Pro"/>
        </a:defRPr>
      </a:lvl3pPr>
      <a:lvl4pPr marL="1600030" indent="-228576" algn="l" rtl="0" eaLnBrk="0" fontAlgn="base" hangingPunct="0">
        <a:spcBef>
          <a:spcPct val="20000"/>
        </a:spcBef>
        <a:spcAft>
          <a:spcPct val="0"/>
        </a:spcAft>
        <a:buFont typeface="Arial" charset="0"/>
        <a:buChar char="–"/>
        <a:defRPr sz="1600" kern="1200">
          <a:solidFill>
            <a:schemeClr val="tx1"/>
          </a:solidFill>
          <a:latin typeface="Myriad Pro"/>
          <a:ea typeface="ＭＳ Ｐゴシック" charset="0"/>
          <a:cs typeface="Myriad Pro"/>
        </a:defRPr>
      </a:lvl4pPr>
      <a:lvl5pPr marL="2057182" indent="-228576" algn="l" rtl="0" eaLnBrk="0" fontAlgn="base" hangingPunct="0">
        <a:spcBef>
          <a:spcPct val="20000"/>
        </a:spcBef>
        <a:spcAft>
          <a:spcPct val="0"/>
        </a:spcAft>
        <a:buFont typeface="Arial" charset="0"/>
        <a:buChar char="»"/>
        <a:defRPr sz="1400" kern="1200">
          <a:solidFill>
            <a:schemeClr val="tx1"/>
          </a:solidFill>
          <a:latin typeface="Myriad Pro"/>
          <a:ea typeface="ＭＳ Ｐゴシック" charset="0"/>
          <a:cs typeface="Myriad Pro"/>
        </a:defRPr>
      </a:lvl5pPr>
      <a:lvl6pPr marL="2514333" indent="-228576" algn="l" defTabSz="91430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85" indent="-228576" algn="l" defTabSz="91430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37" indent="-228576" algn="l" defTabSz="91430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88" indent="-228576" algn="l" defTabSz="91430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03" rtl="0" eaLnBrk="1" latinLnBrk="0" hangingPunct="1">
        <a:defRPr sz="1800" kern="1200">
          <a:solidFill>
            <a:schemeClr val="tx1"/>
          </a:solidFill>
          <a:latin typeface="+mn-lt"/>
          <a:ea typeface="+mn-ea"/>
          <a:cs typeface="+mn-cs"/>
        </a:defRPr>
      </a:lvl1pPr>
      <a:lvl2pPr marL="457152" algn="l" defTabSz="914303" rtl="0" eaLnBrk="1" latinLnBrk="0" hangingPunct="1">
        <a:defRPr sz="1800" kern="1200">
          <a:solidFill>
            <a:schemeClr val="tx1"/>
          </a:solidFill>
          <a:latin typeface="+mn-lt"/>
          <a:ea typeface="+mn-ea"/>
          <a:cs typeface="+mn-cs"/>
        </a:defRPr>
      </a:lvl2pPr>
      <a:lvl3pPr marL="914303" algn="l" defTabSz="914303" rtl="0" eaLnBrk="1" latinLnBrk="0" hangingPunct="1">
        <a:defRPr sz="1800" kern="1200">
          <a:solidFill>
            <a:schemeClr val="tx1"/>
          </a:solidFill>
          <a:latin typeface="+mn-lt"/>
          <a:ea typeface="+mn-ea"/>
          <a:cs typeface="+mn-cs"/>
        </a:defRPr>
      </a:lvl3pPr>
      <a:lvl4pPr marL="1371455" algn="l" defTabSz="914303" rtl="0" eaLnBrk="1" latinLnBrk="0" hangingPunct="1">
        <a:defRPr sz="1800" kern="1200">
          <a:solidFill>
            <a:schemeClr val="tx1"/>
          </a:solidFill>
          <a:latin typeface="+mn-lt"/>
          <a:ea typeface="+mn-ea"/>
          <a:cs typeface="+mn-cs"/>
        </a:defRPr>
      </a:lvl4pPr>
      <a:lvl5pPr marL="1828606" algn="l" defTabSz="914303" rtl="0" eaLnBrk="1" latinLnBrk="0" hangingPunct="1">
        <a:defRPr sz="1800" kern="1200">
          <a:solidFill>
            <a:schemeClr val="tx1"/>
          </a:solidFill>
          <a:latin typeface="+mn-lt"/>
          <a:ea typeface="+mn-ea"/>
          <a:cs typeface="+mn-cs"/>
        </a:defRPr>
      </a:lvl5pPr>
      <a:lvl6pPr marL="2285758" algn="l" defTabSz="914303" rtl="0" eaLnBrk="1" latinLnBrk="0" hangingPunct="1">
        <a:defRPr sz="1800" kern="1200">
          <a:solidFill>
            <a:schemeClr val="tx1"/>
          </a:solidFill>
          <a:latin typeface="+mn-lt"/>
          <a:ea typeface="+mn-ea"/>
          <a:cs typeface="+mn-cs"/>
        </a:defRPr>
      </a:lvl6pPr>
      <a:lvl7pPr marL="2742909" algn="l" defTabSz="914303" rtl="0" eaLnBrk="1" latinLnBrk="0" hangingPunct="1">
        <a:defRPr sz="1800" kern="1200">
          <a:solidFill>
            <a:schemeClr val="tx1"/>
          </a:solidFill>
          <a:latin typeface="+mn-lt"/>
          <a:ea typeface="+mn-ea"/>
          <a:cs typeface="+mn-cs"/>
        </a:defRPr>
      </a:lvl7pPr>
      <a:lvl8pPr marL="3200061" algn="l" defTabSz="914303" rtl="0" eaLnBrk="1" latinLnBrk="0" hangingPunct="1">
        <a:defRPr sz="1800" kern="1200">
          <a:solidFill>
            <a:schemeClr val="tx1"/>
          </a:solidFill>
          <a:latin typeface="+mn-lt"/>
          <a:ea typeface="+mn-ea"/>
          <a:cs typeface="+mn-cs"/>
        </a:defRPr>
      </a:lvl8pPr>
      <a:lvl9pPr marL="3657212" algn="l" defTabSz="91430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oleObject" Target="../embeddings/oleObject5.bin"/><Relationship Id="rId18" Type="http://schemas.openxmlformats.org/officeDocument/2006/relationships/image" Target="../media/image26.png"/><Relationship Id="rId3" Type="http://schemas.openxmlformats.org/officeDocument/2006/relationships/notesSlide" Target="../notesSlides/notesSlide2.xml"/><Relationship Id="rId7" Type="http://schemas.openxmlformats.org/officeDocument/2006/relationships/oleObject" Target="../embeddings/oleObject2.bin"/><Relationship Id="rId12" Type="http://schemas.openxmlformats.org/officeDocument/2006/relationships/image" Target="../media/image19.wmf"/><Relationship Id="rId17" Type="http://schemas.openxmlformats.org/officeDocument/2006/relationships/image" Target="../media/image21.wmf"/><Relationship Id="rId2" Type="http://schemas.openxmlformats.org/officeDocument/2006/relationships/slideLayout" Target="../slideLayouts/slideLayout2.xml"/><Relationship Id="rId16" Type="http://schemas.openxmlformats.org/officeDocument/2006/relationships/oleObject" Target="../embeddings/oleObject6.bin"/><Relationship Id="rId1" Type="http://schemas.openxmlformats.org/officeDocument/2006/relationships/vmlDrawing" Target="../drawings/vmlDrawing2.vml"/><Relationship Id="rId6" Type="http://schemas.openxmlformats.org/officeDocument/2006/relationships/image" Target="../media/image24.png"/><Relationship Id="rId11" Type="http://schemas.openxmlformats.org/officeDocument/2006/relationships/oleObject" Target="../embeddings/oleObject4.bin"/><Relationship Id="rId5" Type="http://schemas.openxmlformats.org/officeDocument/2006/relationships/image" Target="../media/image23.png"/><Relationship Id="rId15" Type="http://schemas.openxmlformats.org/officeDocument/2006/relationships/image" Target="../media/image25.png"/><Relationship Id="rId10" Type="http://schemas.openxmlformats.org/officeDocument/2006/relationships/image" Target="../media/image18.wmf"/><Relationship Id="rId4" Type="http://schemas.openxmlformats.org/officeDocument/2006/relationships/image" Target="../media/image22.png"/><Relationship Id="rId9" Type="http://schemas.openxmlformats.org/officeDocument/2006/relationships/oleObject" Target="../embeddings/oleObject3.bin"/><Relationship Id="rId14" Type="http://schemas.openxmlformats.org/officeDocument/2006/relationships/image" Target="../media/image20.wmf"/></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41.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jpeg"/><Relationship Id="rId2" Type="http://schemas.openxmlformats.org/officeDocument/2006/relationships/image" Target="../media/image47.jpeg"/><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png"/><Relationship Id="rId4" Type="http://schemas.openxmlformats.org/officeDocument/2006/relationships/image" Target="../media/image49.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55.jpeg"/><Relationship Id="rId5" Type="http://schemas.openxmlformats.org/officeDocument/2006/relationships/image" Target="../media/image54.emf"/><Relationship Id="rId4" Type="http://schemas.openxmlformats.org/officeDocument/2006/relationships/image" Target="../media/image53.jpe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https://dfs.cern.ch/dfs/Workspaces/t/Tera/TERA%20DOCUMENTS/public%20presentations/" TargetMode="External"/><Relationship Id="rId1" Type="http://schemas.openxmlformats.org/officeDocument/2006/relationships/tags" Target="../tags/tag5.xml"/><Relationship Id="rId5" Type="http://schemas.openxmlformats.org/officeDocument/2006/relationships/image" Target="../media/image56.png"/><Relationship Id="rId4" Type="http://schemas.openxmlformats.org/officeDocument/2006/relationships/notesSlide" Target="../notesSlides/notesSlide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68.png"/><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emf"/><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4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jpeg"/><Relationship Id="rId1" Type="http://schemas.openxmlformats.org/officeDocument/2006/relationships/slideLayout" Target="../slideLayouts/slideLayout2.xml"/><Relationship Id="rId5" Type="http://schemas.openxmlformats.org/officeDocument/2006/relationships/image" Target="../media/image75.png"/><Relationship Id="rId4" Type="http://schemas.openxmlformats.org/officeDocument/2006/relationships/image" Target="../media/image74.png"/></Relationships>
</file>

<file path=ppt/slides/_rels/slide42.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12" Type="http://schemas.openxmlformats.org/officeDocument/2006/relationships/image" Target="../media/image86.png"/><Relationship Id="rId2" Type="http://schemas.openxmlformats.org/officeDocument/2006/relationships/image" Target="../media/image76.png"/><Relationship Id="rId1" Type="http://schemas.openxmlformats.org/officeDocument/2006/relationships/slideLayout" Target="../slideLayouts/slideLayout2.xml"/><Relationship Id="rId6" Type="http://schemas.openxmlformats.org/officeDocument/2006/relationships/image" Target="../media/image80.png"/><Relationship Id="rId11" Type="http://schemas.openxmlformats.org/officeDocument/2006/relationships/image" Target="../media/image85.png"/><Relationship Id="rId5" Type="http://schemas.openxmlformats.org/officeDocument/2006/relationships/image" Target="../media/image79.png"/><Relationship Id="rId10" Type="http://schemas.openxmlformats.org/officeDocument/2006/relationships/image" Target="../media/image84.png"/><Relationship Id="rId4" Type="http://schemas.openxmlformats.org/officeDocument/2006/relationships/image" Target="../media/image78.png"/><Relationship Id="rId9" Type="http://schemas.openxmlformats.org/officeDocument/2006/relationships/image" Target="../media/image83.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40.png"/><Relationship Id="rId4" Type="http://schemas.openxmlformats.org/officeDocument/2006/relationships/image" Target="../media/image87.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89.jpeg"/><Relationship Id="rId4" Type="http://schemas.openxmlformats.org/officeDocument/2006/relationships/image" Target="../media/image88.jpeg"/></Relationships>
</file>

<file path=ppt/slides/_rels/slide4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92.png"/></Relationships>
</file>

<file path=ppt/slides/_rels/slide46.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image" Target="../media/image93.png"/><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image" Target="../media/image96.jpeg"/><Relationship Id="rId4" Type="http://schemas.openxmlformats.org/officeDocument/2006/relationships/image" Target="../media/image95.png"/><Relationship Id="rId9" Type="http://schemas.openxmlformats.org/officeDocument/2006/relationships/image" Target="../media/image100.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Ion therapy </a:t>
            </a:r>
            <a:r>
              <a:rPr lang="en-US" dirty="0" err="1"/>
              <a:t>linacs</a:t>
            </a:r>
            <a:r>
              <a:rPr lang="en-US" dirty="0"/>
              <a:t>: the TERA experience</a:t>
            </a:r>
          </a:p>
        </p:txBody>
      </p:sp>
      <p:sp>
        <p:nvSpPr>
          <p:cNvPr id="3" name="Rectangle 2">
            <a:extLst>
              <a:ext uri="{FF2B5EF4-FFF2-40B4-BE49-F238E27FC236}">
                <a16:creationId xmlns:a16="http://schemas.microsoft.com/office/drawing/2014/main" id="{6FE26917-1989-4F6C-BFFD-91EE5FA4E7C6}"/>
              </a:ext>
            </a:extLst>
          </p:cNvPr>
          <p:cNvSpPr/>
          <p:nvPr/>
        </p:nvSpPr>
        <p:spPr>
          <a:xfrm>
            <a:off x="685800" y="6096000"/>
            <a:ext cx="5791200" cy="646331"/>
          </a:xfrm>
          <a:prstGeom prst="rect">
            <a:avLst/>
          </a:prstGeom>
        </p:spPr>
        <p:txBody>
          <a:bodyPr wrap="square">
            <a:spAutoFit/>
          </a:bodyPr>
          <a:lstStyle/>
          <a:p>
            <a:r>
              <a:rPr lang="en-GB" sz="1200" dirty="0" err="1">
                <a:solidFill>
                  <a:schemeClr val="bg1">
                    <a:lumMod val="50000"/>
                  </a:schemeClr>
                </a:solidFill>
              </a:rPr>
              <a:t>Dr.</a:t>
            </a:r>
            <a:r>
              <a:rPr lang="en-GB" sz="1200" dirty="0">
                <a:solidFill>
                  <a:schemeClr val="bg1">
                    <a:lumMod val="50000"/>
                  </a:schemeClr>
                </a:solidFill>
              </a:rPr>
              <a:t> Alberto Degiovanni </a:t>
            </a:r>
          </a:p>
          <a:p>
            <a:r>
              <a:rPr lang="en-GB" sz="1200" b="1" dirty="0">
                <a:solidFill>
                  <a:schemeClr val="bg1">
                    <a:lumMod val="50000"/>
                  </a:schemeClr>
                </a:solidFill>
              </a:rPr>
              <a:t>Workshop on Ions for Cancer Therapy, Space Research and Material Science</a:t>
            </a:r>
          </a:p>
          <a:p>
            <a:r>
              <a:rPr lang="en-GB" sz="1200" dirty="0">
                <a:solidFill>
                  <a:schemeClr val="bg1">
                    <a:lumMod val="50000"/>
                  </a:schemeClr>
                </a:solidFill>
              </a:rPr>
              <a:t>19-21 June 2018, ESI-</a:t>
            </a:r>
            <a:r>
              <a:rPr lang="en-GB" sz="1200" dirty="0" err="1">
                <a:solidFill>
                  <a:schemeClr val="bg1">
                    <a:lumMod val="50000"/>
                  </a:schemeClr>
                </a:solidFill>
              </a:rPr>
              <a:t>Archamps</a:t>
            </a:r>
            <a:r>
              <a:rPr lang="en-GB" sz="1200" dirty="0">
                <a:solidFill>
                  <a:schemeClr val="bg1">
                    <a:lumMod val="50000"/>
                  </a:schemeClr>
                </a:solidFill>
              </a:rPr>
              <a:t> (F)</a:t>
            </a:r>
          </a:p>
        </p:txBody>
      </p:sp>
    </p:spTree>
    <p:extLst>
      <p:ext uri="{BB962C8B-B14F-4D97-AF65-F5344CB8AC3E}">
        <p14:creationId xmlns:p14="http://schemas.microsoft.com/office/powerpoint/2010/main" val="1564998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241" y="883892"/>
            <a:ext cx="6802192" cy="5407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GB" dirty="0"/>
              <a:t>Isochronous Cyclotrons conceptual designs</a:t>
            </a:r>
          </a:p>
        </p:txBody>
      </p:sp>
      <p:sp>
        <p:nvSpPr>
          <p:cNvPr id="4" name="Rectangle 3">
            <a:extLst>
              <a:ext uri="{FF2B5EF4-FFF2-40B4-BE49-F238E27FC236}">
                <a16:creationId xmlns:a16="http://schemas.microsoft.com/office/drawing/2014/main" id="{2F0FE55B-E586-430F-8407-FC8F91850169}"/>
              </a:ext>
            </a:extLst>
          </p:cNvPr>
          <p:cNvSpPr/>
          <p:nvPr/>
        </p:nvSpPr>
        <p:spPr>
          <a:xfrm>
            <a:off x="7431315" y="5868868"/>
            <a:ext cx="1712686" cy="415498"/>
          </a:xfrm>
          <a:prstGeom prst="rect">
            <a:avLst/>
          </a:prstGeom>
        </p:spPr>
        <p:txBody>
          <a:bodyPr wrap="square">
            <a:spAutoFit/>
          </a:bodyPr>
          <a:lstStyle/>
          <a:p>
            <a:pPr lvl="0" algn="r"/>
            <a:r>
              <a:rPr lang="en-GB" sz="1050" dirty="0">
                <a:solidFill>
                  <a:prstClr val="black"/>
                </a:solidFill>
              </a:rPr>
              <a:t>A. </a:t>
            </a:r>
            <a:r>
              <a:rPr lang="en-GB" sz="1050" dirty="0" err="1">
                <a:solidFill>
                  <a:prstClr val="black"/>
                </a:solidFill>
              </a:rPr>
              <a:t>Garonna</a:t>
            </a:r>
            <a:r>
              <a:rPr lang="en-GB" sz="1050" dirty="0">
                <a:solidFill>
                  <a:prstClr val="black"/>
                </a:solidFill>
              </a:rPr>
              <a:t>, PhD Thesis EPFL 5156 (2011)</a:t>
            </a:r>
          </a:p>
        </p:txBody>
      </p:sp>
      <p:sp>
        <p:nvSpPr>
          <p:cNvPr id="5" name="Oval 4">
            <a:extLst>
              <a:ext uri="{FF2B5EF4-FFF2-40B4-BE49-F238E27FC236}">
                <a16:creationId xmlns:a16="http://schemas.microsoft.com/office/drawing/2014/main" id="{8A4272AB-6BB2-4B4E-BBD9-8D2D54A6E985}"/>
              </a:ext>
            </a:extLst>
          </p:cNvPr>
          <p:cNvSpPr/>
          <p:nvPr/>
        </p:nvSpPr>
        <p:spPr bwMode="auto">
          <a:xfrm>
            <a:off x="4195498" y="1182916"/>
            <a:ext cx="507130" cy="333829"/>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8" name="Oval 7">
            <a:extLst>
              <a:ext uri="{FF2B5EF4-FFF2-40B4-BE49-F238E27FC236}">
                <a16:creationId xmlns:a16="http://schemas.microsoft.com/office/drawing/2014/main" id="{4B50BE89-EA05-4EE8-8960-09636278D055}"/>
              </a:ext>
            </a:extLst>
          </p:cNvPr>
          <p:cNvSpPr/>
          <p:nvPr/>
        </p:nvSpPr>
        <p:spPr bwMode="auto">
          <a:xfrm>
            <a:off x="4130185" y="2394860"/>
            <a:ext cx="688558" cy="333829"/>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9" name="Oval 8">
            <a:extLst>
              <a:ext uri="{FF2B5EF4-FFF2-40B4-BE49-F238E27FC236}">
                <a16:creationId xmlns:a16="http://schemas.microsoft.com/office/drawing/2014/main" id="{3B8D8B2F-0E3F-4ABB-AA73-C1C609FAFFC5}"/>
              </a:ext>
            </a:extLst>
          </p:cNvPr>
          <p:cNvSpPr/>
          <p:nvPr/>
        </p:nvSpPr>
        <p:spPr bwMode="auto">
          <a:xfrm>
            <a:off x="6459728" y="1182916"/>
            <a:ext cx="688558" cy="333829"/>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10" name="Oval 9">
            <a:extLst>
              <a:ext uri="{FF2B5EF4-FFF2-40B4-BE49-F238E27FC236}">
                <a16:creationId xmlns:a16="http://schemas.microsoft.com/office/drawing/2014/main" id="{DCB9EF28-F28F-40D7-854B-B6FF03AF3C6F}"/>
              </a:ext>
            </a:extLst>
          </p:cNvPr>
          <p:cNvSpPr/>
          <p:nvPr/>
        </p:nvSpPr>
        <p:spPr bwMode="auto">
          <a:xfrm>
            <a:off x="6459728" y="2394859"/>
            <a:ext cx="688558" cy="333829"/>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11" name="Oval 10">
            <a:extLst>
              <a:ext uri="{FF2B5EF4-FFF2-40B4-BE49-F238E27FC236}">
                <a16:creationId xmlns:a16="http://schemas.microsoft.com/office/drawing/2014/main" id="{33A0039B-0065-4C5F-A0C3-02C9C930F147}"/>
              </a:ext>
            </a:extLst>
          </p:cNvPr>
          <p:cNvSpPr/>
          <p:nvPr/>
        </p:nvSpPr>
        <p:spPr bwMode="auto">
          <a:xfrm>
            <a:off x="4130185" y="5957796"/>
            <a:ext cx="688558" cy="333829"/>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12" name="Oval 11">
            <a:extLst>
              <a:ext uri="{FF2B5EF4-FFF2-40B4-BE49-F238E27FC236}">
                <a16:creationId xmlns:a16="http://schemas.microsoft.com/office/drawing/2014/main" id="{5E1055CE-DF81-46C0-8FC1-346B3A9AAE85}"/>
              </a:ext>
            </a:extLst>
          </p:cNvPr>
          <p:cNvSpPr/>
          <p:nvPr/>
        </p:nvSpPr>
        <p:spPr bwMode="auto">
          <a:xfrm>
            <a:off x="6459728" y="5957795"/>
            <a:ext cx="688558" cy="333829"/>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3" name="Slide Number Placeholder 2">
            <a:extLst>
              <a:ext uri="{FF2B5EF4-FFF2-40B4-BE49-F238E27FC236}">
                <a16:creationId xmlns:a16="http://schemas.microsoft.com/office/drawing/2014/main" id="{9C68FD34-358D-48ED-83FE-5399A178B614}"/>
              </a:ext>
            </a:extLst>
          </p:cNvPr>
          <p:cNvSpPr>
            <a:spLocks noGrp="1"/>
          </p:cNvSpPr>
          <p:nvPr>
            <p:ph type="sldNum" sz="quarter" idx="12"/>
          </p:nvPr>
        </p:nvSpPr>
        <p:spPr/>
        <p:txBody>
          <a:bodyPr/>
          <a:lstStyle/>
          <a:p>
            <a:fld id="{81BB8143-7106-2B49-B4EE-C2BC4126F5B7}" type="slidenum">
              <a:rPr lang="en-GB" smtClean="0"/>
              <a:pPr/>
              <a:t>10</a:t>
            </a:fld>
            <a:endParaRPr lang="en-GB" dirty="0"/>
          </a:p>
        </p:txBody>
      </p:sp>
    </p:spTree>
    <p:custDataLst>
      <p:tags r:id="rId1"/>
    </p:custDataLst>
    <p:extLst>
      <p:ext uri="{BB962C8B-B14F-4D97-AF65-F5344CB8AC3E}">
        <p14:creationId xmlns:p14="http://schemas.microsoft.com/office/powerpoint/2010/main" val="8427840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contenuto 11"/>
          <p:cNvSpPr>
            <a:spLocks noGrp="1"/>
          </p:cNvSpPr>
          <p:nvPr>
            <p:ph idx="1"/>
          </p:nvPr>
        </p:nvSpPr>
        <p:spPr/>
        <p:txBody>
          <a:bodyPr/>
          <a:lstStyle/>
          <a:p>
            <a:endParaRPr lang="it-IT" dirty="0"/>
          </a:p>
          <a:p>
            <a:r>
              <a:rPr lang="it-IT" dirty="0"/>
              <a:t>S-band design</a:t>
            </a:r>
          </a:p>
          <a:p>
            <a:r>
              <a:rPr lang="it-IT" dirty="0">
                <a:solidFill>
                  <a:srgbClr val="FFC000"/>
                </a:solidFill>
              </a:rPr>
              <a:t>230-430 MeV/u</a:t>
            </a:r>
          </a:p>
          <a:p>
            <a:endParaRPr lang="it-IT" dirty="0"/>
          </a:p>
          <a:p>
            <a:r>
              <a:rPr lang="it-IT" dirty="0"/>
              <a:t>17 RF units </a:t>
            </a:r>
          </a:p>
          <a:p>
            <a:r>
              <a:rPr lang="it-IT" dirty="0"/>
              <a:t>24 meters</a:t>
            </a:r>
          </a:p>
          <a:p>
            <a:endParaRPr lang="it-IT" dirty="0"/>
          </a:p>
          <a:p>
            <a:r>
              <a:rPr lang="it-IT" dirty="0">
                <a:solidFill>
                  <a:srgbClr val="FFC000"/>
                </a:solidFill>
              </a:rPr>
              <a:t>Avg. Field E</a:t>
            </a:r>
            <a:r>
              <a:rPr lang="it-IT" baseline="-25000" dirty="0">
                <a:solidFill>
                  <a:srgbClr val="FFC000"/>
                </a:solidFill>
              </a:rPr>
              <a:t>0</a:t>
            </a:r>
            <a:r>
              <a:rPr lang="it-IT" dirty="0">
                <a:solidFill>
                  <a:srgbClr val="FFC000"/>
                </a:solidFill>
              </a:rPr>
              <a:t> = 26 MV/m</a:t>
            </a:r>
          </a:p>
        </p:txBody>
      </p:sp>
      <p:sp>
        <p:nvSpPr>
          <p:cNvPr id="11" name="Titolo 10"/>
          <p:cNvSpPr>
            <a:spLocks noGrp="1"/>
          </p:cNvSpPr>
          <p:nvPr>
            <p:ph type="title"/>
          </p:nvPr>
        </p:nvSpPr>
        <p:spPr/>
        <p:txBody>
          <a:bodyPr/>
          <a:lstStyle/>
          <a:p>
            <a:r>
              <a:rPr lang="it-IT" dirty="0"/>
              <a:t>CABOTO-S first design</a:t>
            </a:r>
          </a:p>
        </p:txBody>
      </p:sp>
      <p:sp>
        <p:nvSpPr>
          <p:cNvPr id="50181" name="Rectangle 8"/>
          <p:cNvSpPr>
            <a:spLocks noChangeArrowheads="1"/>
          </p:cNvSpPr>
          <p:nvPr/>
        </p:nvSpPr>
        <p:spPr bwMode="auto">
          <a:xfrm>
            <a:off x="0" y="3219450"/>
            <a:ext cx="9144000" cy="0"/>
          </a:xfrm>
          <a:prstGeom prst="rect">
            <a:avLst/>
          </a:prstGeom>
          <a:noFill/>
          <a:ln w="12700" cap="sq">
            <a:noFill/>
            <a:miter lim="800000"/>
            <a:headEnd type="none" w="sm" len="sm"/>
            <a:tailEnd type="none" w="sm" len="sm"/>
          </a:ln>
        </p:spPr>
        <p:txBody>
          <a:bodyPr wrap="none" anchor="ctr">
            <a:spAutoFit/>
          </a:bodyPr>
          <a:lstStyle/>
          <a:p>
            <a:endParaRPr lang="it-IT"/>
          </a:p>
        </p:txBody>
      </p:sp>
      <p:graphicFrame>
        <p:nvGraphicFramePr>
          <p:cNvPr id="58887" name="Group 519"/>
          <p:cNvGraphicFramePr>
            <a:graphicFrameLocks noGrp="1"/>
          </p:cNvGraphicFramePr>
          <p:nvPr>
            <p:extLst>
              <p:ext uri="{D42A27DB-BD31-4B8C-83A1-F6EECF244321}">
                <p14:modId xmlns:p14="http://schemas.microsoft.com/office/powerpoint/2010/main" val="2549917992"/>
              </p:ext>
            </p:extLst>
          </p:nvPr>
        </p:nvGraphicFramePr>
        <p:xfrm>
          <a:off x="4107543" y="1063905"/>
          <a:ext cx="4978914" cy="4808244"/>
        </p:xfrm>
        <a:graphic>
          <a:graphicData uri="http://schemas.openxmlformats.org/drawingml/2006/table">
            <a:tbl>
              <a:tblPr bandRow="1">
                <a:tableStyleId>{B301B821-A1FF-4177-AEE7-76D212191A09}</a:tableStyleId>
              </a:tblPr>
              <a:tblGrid>
                <a:gridCol w="4141265">
                  <a:extLst>
                    <a:ext uri="{9D8B030D-6E8A-4147-A177-3AD203B41FA5}">
                      <a16:colId xmlns:a16="http://schemas.microsoft.com/office/drawing/2014/main" val="20000"/>
                    </a:ext>
                  </a:extLst>
                </a:gridCol>
                <a:gridCol w="837649">
                  <a:extLst>
                    <a:ext uri="{9D8B030D-6E8A-4147-A177-3AD203B41FA5}">
                      <a16:colId xmlns:a16="http://schemas.microsoft.com/office/drawing/2014/main" val="20001"/>
                    </a:ext>
                  </a:extLst>
                </a:gridCol>
              </a:tblGrid>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Cells per tank / tanks per module</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16 / 2</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0"/>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Number of accelerating modules and number of klystrons</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17</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1"/>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Peak power per module (with 15% losses)  [MW]</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5.2</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2"/>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Total length of the linac  [m]</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24</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3"/>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Synchronous phase</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-16°</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4"/>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Effective shunt impedance ZT</a:t>
                      </a:r>
                      <a:r>
                        <a:rPr kumimoji="0" lang="en-US" sz="1400" u="none" strike="noStrike" cap="none" normalizeH="0" baseline="30000" dirty="0">
                          <a:ln>
                            <a:noFill/>
                          </a:ln>
                          <a:effectLst/>
                        </a:rPr>
                        <a:t>2</a:t>
                      </a:r>
                      <a:r>
                        <a:rPr kumimoji="0" lang="en-US" sz="1400" u="none" strike="noStrike" cap="none" normalizeH="0" baseline="0" dirty="0">
                          <a:ln>
                            <a:noFill/>
                          </a:ln>
                          <a:effectLst/>
                        </a:rPr>
                        <a:t> (100% SF values)  [MΩ/m]</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114-120</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5"/>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Average axial electric field E</a:t>
                      </a:r>
                      <a:r>
                        <a:rPr kumimoji="0" lang="en-US" sz="1400" u="none" strike="noStrike" cap="none" normalizeH="0" baseline="-30000" dirty="0">
                          <a:ln>
                            <a:noFill/>
                          </a:ln>
                          <a:effectLst/>
                        </a:rPr>
                        <a:t>0</a:t>
                      </a:r>
                      <a:r>
                        <a:rPr kumimoji="0" lang="en-US" sz="1400" u="none" strike="noStrike" cap="none" normalizeH="0" baseline="0" dirty="0">
                          <a:ln>
                            <a:noFill/>
                          </a:ln>
                          <a:effectLst/>
                        </a:rPr>
                        <a:t>T  [MV/m]</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23-22</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6"/>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a:ln>
                            <a:noFill/>
                          </a:ln>
                          <a:effectLst/>
                        </a:rPr>
                        <a:t>Total peak RF power for all the klystrons  [MW]</a:t>
                      </a:r>
                      <a:endParaRPr kumimoji="0" lang="en-US" sz="1400" b="1" i="0" u="none" strike="noStrike" cap="none" normalizeH="0" baseline="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88</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7"/>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Total peak klystron power  [MW]</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210</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8"/>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Repetition rate  [Hz]</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400</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09"/>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Duration of the accelerated </a:t>
                      </a:r>
                      <a:r>
                        <a:rPr kumimoji="0" lang="en-US" sz="1400" u="none" strike="noStrike" cap="none" normalizeH="0" baseline="0" dirty="0" err="1">
                          <a:ln>
                            <a:noFill/>
                          </a:ln>
                          <a:effectLst/>
                        </a:rPr>
                        <a:t>hadron</a:t>
                      </a:r>
                      <a:r>
                        <a:rPr kumimoji="0" lang="en-US" sz="1400" u="none" strike="noStrike" cap="none" normalizeH="0" baseline="0" dirty="0">
                          <a:ln>
                            <a:noFill/>
                          </a:ln>
                          <a:effectLst/>
                        </a:rPr>
                        <a:t> pulse  [</a:t>
                      </a:r>
                      <a:r>
                        <a:rPr kumimoji="0" lang="en-US" sz="1400" u="none" strike="noStrike" cap="none" normalizeH="0" baseline="0" dirty="0" err="1">
                          <a:ln>
                            <a:noFill/>
                          </a:ln>
                          <a:effectLst/>
                        </a:rPr>
                        <a:t>μs</a:t>
                      </a:r>
                      <a:r>
                        <a:rPr kumimoji="0" lang="en-US" sz="1400" u="none" strike="noStrike" cap="none" normalizeH="0" baseline="0" dirty="0">
                          <a:ln>
                            <a:noFill/>
                          </a:ln>
                          <a:effectLst/>
                        </a:rPr>
                        <a:t>]</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1.5</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10"/>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Duration of the HV power pulse  [</a:t>
                      </a:r>
                      <a:r>
                        <a:rPr kumimoji="0" lang="en-US" sz="1400" u="none" strike="noStrike" cap="none" normalizeH="0" baseline="0" dirty="0" err="1">
                          <a:ln>
                            <a:noFill/>
                          </a:ln>
                          <a:effectLst/>
                        </a:rPr>
                        <a:t>μs</a:t>
                      </a:r>
                      <a:r>
                        <a:rPr kumimoji="0" lang="en-US" sz="1400" u="none" strike="noStrike" cap="none" normalizeH="0" baseline="0" dirty="0">
                          <a:ln>
                            <a:noFill/>
                          </a:ln>
                          <a:effectLst/>
                        </a:rPr>
                        <a:t>]</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3.2</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11"/>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Duty cycle of the HV power pulses</a:t>
                      </a:r>
                      <a:endParaRPr kumimoji="0" lang="en-US" sz="1400" b="1"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1.3 10</a:t>
                      </a:r>
                      <a:r>
                        <a:rPr kumimoji="0" lang="en-US" sz="1400" u="none" strike="noStrike" cap="none" normalizeH="0" baseline="30000" dirty="0">
                          <a:ln>
                            <a:noFill/>
                          </a:ln>
                          <a:effectLst/>
                        </a:rPr>
                        <a:t>-3</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12"/>
                  </a:ext>
                </a:extLst>
              </a:tr>
              <a:tr h="314327">
                <a:tc>
                  <a:txBody>
                    <a:bodyPr/>
                    <a:lstStyle/>
                    <a:p>
                      <a:pPr marL="0" marR="0" lvl="0" indent="0" algn="just"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a:ln>
                            <a:noFill/>
                          </a:ln>
                          <a:effectLst/>
                        </a:rPr>
                        <a:t>HV wall plug power for the RF system  [kW]</a:t>
                      </a:r>
                      <a:endParaRPr kumimoji="0" lang="en-US" sz="1400" b="1" i="0" u="none" strike="noStrike" cap="none" normalizeH="0" baseline="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1400" u="none" strike="noStrike" cap="none" normalizeH="0" baseline="0" dirty="0">
                          <a:ln>
                            <a:noFill/>
                          </a:ln>
                          <a:effectLst/>
                        </a:rPr>
                        <a:t>270</a:t>
                      </a:r>
                      <a:endParaRPr kumimoji="0" lang="en-US" sz="1400" b="1"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val="10013"/>
                  </a:ext>
                </a:extLst>
              </a:tr>
            </a:tbl>
          </a:graphicData>
        </a:graphic>
      </p:graphicFrame>
      <p:sp>
        <p:nvSpPr>
          <p:cNvPr id="2" name="Slide Number Placeholder 1">
            <a:extLst>
              <a:ext uri="{FF2B5EF4-FFF2-40B4-BE49-F238E27FC236}">
                <a16:creationId xmlns:a16="http://schemas.microsoft.com/office/drawing/2014/main" id="{E512AAF5-08D7-46E8-8197-F1231C51DFD7}"/>
              </a:ext>
            </a:extLst>
          </p:cNvPr>
          <p:cNvSpPr>
            <a:spLocks noGrp="1"/>
          </p:cNvSpPr>
          <p:nvPr>
            <p:ph type="sldNum" sz="quarter" idx="12"/>
          </p:nvPr>
        </p:nvSpPr>
        <p:spPr/>
        <p:txBody>
          <a:bodyPr/>
          <a:lstStyle/>
          <a:p>
            <a:fld id="{81BB8143-7106-2B49-B4EE-C2BC4126F5B7}" type="slidenum">
              <a:rPr lang="en-GB" smtClean="0"/>
              <a:pPr/>
              <a:t>11</a:t>
            </a:fld>
            <a:endParaRPr lang="en-GB" dirty="0"/>
          </a:p>
        </p:txBody>
      </p:sp>
      <p:pic>
        <p:nvPicPr>
          <p:cNvPr id="7" name="Picture 6">
            <a:extLst>
              <a:ext uri="{FF2B5EF4-FFF2-40B4-BE49-F238E27FC236}">
                <a16:creationId xmlns:a16="http://schemas.microsoft.com/office/drawing/2014/main" id="{EE5152CE-4F1D-47A0-8A13-E3FF8E2183E4}"/>
              </a:ext>
            </a:extLst>
          </p:cNvPr>
          <p:cNvPicPr>
            <a:picLocks noChangeAspect="1"/>
          </p:cNvPicPr>
          <p:nvPr/>
        </p:nvPicPr>
        <p:blipFill>
          <a:blip r:embed="rId2"/>
          <a:stretch>
            <a:fillRect/>
          </a:stretch>
        </p:blipFill>
        <p:spPr>
          <a:xfrm>
            <a:off x="573314" y="4316525"/>
            <a:ext cx="2775858" cy="1474675"/>
          </a:xfrm>
          <a:prstGeom prst="rect">
            <a:avLst/>
          </a:prstGeom>
        </p:spPr>
      </p:pic>
    </p:spTree>
    <p:extLst>
      <p:ext uri="{BB962C8B-B14F-4D97-AF65-F5344CB8AC3E}">
        <p14:creationId xmlns:p14="http://schemas.microsoft.com/office/powerpoint/2010/main" val="2846992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174"/>
          <p:cNvGrpSpPr/>
          <p:nvPr/>
        </p:nvGrpSpPr>
        <p:grpSpPr>
          <a:xfrm>
            <a:off x="6217337" y="1196071"/>
            <a:ext cx="2850463" cy="1843740"/>
            <a:chOff x="6217337" y="2129521"/>
            <a:chExt cx="2850463" cy="1843740"/>
          </a:xfrm>
        </p:grpSpPr>
        <p:grpSp>
          <p:nvGrpSpPr>
            <p:cNvPr id="10" name="Group 7167"/>
            <p:cNvGrpSpPr/>
            <p:nvPr/>
          </p:nvGrpSpPr>
          <p:grpSpPr>
            <a:xfrm>
              <a:off x="6217337" y="2129521"/>
              <a:ext cx="1671077" cy="1829941"/>
              <a:chOff x="5925259" y="1311027"/>
              <a:chExt cx="1671077" cy="1829941"/>
            </a:xfrm>
          </p:grpSpPr>
          <p:pic>
            <p:nvPicPr>
              <p:cNvPr id="11" name="Picture 11" descr="assembly.png"/>
              <p:cNvPicPr>
                <a:picLocks noChangeAspect="1"/>
              </p:cNvPicPr>
              <p:nvPr/>
            </p:nvPicPr>
            <p:blipFill>
              <a:blip r:embed="rId4" cstate="print"/>
              <a:srcRect l="11766" r="11754"/>
              <a:stretch>
                <a:fillRect/>
              </a:stretch>
            </p:blipFill>
            <p:spPr>
              <a:xfrm>
                <a:off x="5925259" y="1311027"/>
                <a:ext cx="1671077" cy="1530475"/>
              </a:xfrm>
              <a:prstGeom prst="rect">
                <a:avLst/>
              </a:prstGeom>
            </p:spPr>
          </p:pic>
          <p:sp>
            <p:nvSpPr>
              <p:cNvPr id="25" name="TextBox 24"/>
              <p:cNvSpPr txBox="1"/>
              <p:nvPr/>
            </p:nvSpPr>
            <p:spPr>
              <a:xfrm>
                <a:off x="6300192" y="2802414"/>
                <a:ext cx="1224136" cy="338554"/>
              </a:xfrm>
              <a:prstGeom prst="rect">
                <a:avLst/>
              </a:prstGeom>
              <a:noFill/>
            </p:spPr>
            <p:txBody>
              <a:bodyPr wrap="square" rtlCol="0">
                <a:spAutoFit/>
              </a:bodyPr>
              <a:lstStyle/>
              <a:p>
                <a:r>
                  <a:rPr lang="en-GB" sz="1600" dirty="0"/>
                  <a:t>1x S</a:t>
                </a:r>
                <a:r>
                  <a:rPr lang="it-IT" sz="1600" dirty="0"/>
                  <a:t>-</a:t>
                </a:r>
                <a:r>
                  <a:rPr lang="en-GB" sz="1600" dirty="0"/>
                  <a:t>band</a:t>
                </a:r>
              </a:p>
            </p:txBody>
          </p:sp>
        </p:grpSp>
        <p:grpSp>
          <p:nvGrpSpPr>
            <p:cNvPr id="13" name="Group 20"/>
            <p:cNvGrpSpPr/>
            <p:nvPr/>
          </p:nvGrpSpPr>
          <p:grpSpPr>
            <a:xfrm>
              <a:off x="7907745" y="2524001"/>
              <a:ext cx="1160055" cy="1449260"/>
              <a:chOff x="7727525" y="1517540"/>
              <a:chExt cx="1160055" cy="1449260"/>
            </a:xfrm>
          </p:grpSpPr>
          <p:pic>
            <p:nvPicPr>
              <p:cNvPr id="12" name="Picture 2" descr="C:\PROGETTI\TERA\C_band_BD_test\C_singlecell\presentazioni\Tera_meeting_08\struct_total.png"/>
              <p:cNvPicPr>
                <a:picLocks noChangeAspect="1" noChangeArrowheads="1"/>
              </p:cNvPicPr>
              <p:nvPr/>
            </p:nvPicPr>
            <p:blipFill>
              <a:blip r:embed="rId5" cstate="print"/>
              <a:srcRect l="14676" t="1591" r="19370"/>
              <a:stretch>
                <a:fillRect/>
              </a:stretch>
            </p:blipFill>
            <p:spPr bwMode="auto">
              <a:xfrm>
                <a:off x="7727525" y="1517540"/>
                <a:ext cx="1020939" cy="1117451"/>
              </a:xfrm>
              <a:prstGeom prst="rect">
                <a:avLst/>
              </a:prstGeom>
              <a:noFill/>
              <a:ln w="9525">
                <a:noFill/>
                <a:miter lim="800000"/>
                <a:headEnd/>
                <a:tailEnd/>
              </a:ln>
            </p:spPr>
          </p:pic>
          <p:sp>
            <p:nvSpPr>
              <p:cNvPr id="28" name="TextBox 27"/>
              <p:cNvSpPr txBox="1"/>
              <p:nvPr/>
            </p:nvSpPr>
            <p:spPr>
              <a:xfrm>
                <a:off x="7812360" y="2628246"/>
                <a:ext cx="1075220" cy="338554"/>
              </a:xfrm>
              <a:prstGeom prst="rect">
                <a:avLst/>
              </a:prstGeom>
              <a:noFill/>
            </p:spPr>
            <p:txBody>
              <a:bodyPr wrap="square" rtlCol="0">
                <a:spAutoFit/>
              </a:bodyPr>
              <a:lstStyle/>
              <a:p>
                <a:r>
                  <a:rPr lang="en-GB" sz="1600" dirty="0"/>
                  <a:t>3x C</a:t>
                </a:r>
                <a:r>
                  <a:rPr lang="it-IT" sz="1600" dirty="0"/>
                  <a:t>-</a:t>
                </a:r>
                <a:r>
                  <a:rPr lang="en-GB" sz="1600" dirty="0"/>
                  <a:t>band</a:t>
                </a:r>
              </a:p>
            </p:txBody>
          </p:sp>
        </p:grpSp>
      </p:grpSp>
      <p:sp>
        <p:nvSpPr>
          <p:cNvPr id="7180" name="Rectangle 7179"/>
          <p:cNvSpPr/>
          <p:nvPr/>
        </p:nvSpPr>
        <p:spPr>
          <a:xfrm>
            <a:off x="6217337" y="989215"/>
            <a:ext cx="2731100" cy="2163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Group 7178"/>
          <p:cNvGrpSpPr/>
          <p:nvPr/>
        </p:nvGrpSpPr>
        <p:grpSpPr>
          <a:xfrm>
            <a:off x="6208329" y="846245"/>
            <a:ext cx="2575258" cy="2624192"/>
            <a:chOff x="6247518" y="702552"/>
            <a:chExt cx="2575258" cy="2624192"/>
          </a:xfrm>
        </p:grpSpPr>
        <p:grpSp>
          <p:nvGrpSpPr>
            <p:cNvPr id="16" name="Group 26"/>
            <p:cNvGrpSpPr>
              <a:grpSpLocks noChangeAspect="1"/>
            </p:cNvGrpSpPr>
            <p:nvPr/>
          </p:nvGrpSpPr>
          <p:grpSpPr>
            <a:xfrm>
              <a:off x="7527376" y="702552"/>
              <a:ext cx="1295400" cy="2624192"/>
              <a:chOff x="1270000" y="3117149"/>
              <a:chExt cx="1552881" cy="3145791"/>
            </a:xfrm>
          </p:grpSpPr>
          <p:pic>
            <p:nvPicPr>
              <p:cNvPr id="71979" name="Picture 132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2832" r="52632"/>
              <a:stretch/>
            </p:blipFill>
            <p:spPr bwMode="auto">
              <a:xfrm>
                <a:off x="1483943" y="3117149"/>
                <a:ext cx="1170357" cy="31457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Lightning Bolt 4"/>
              <p:cNvSpPr/>
              <p:nvPr/>
            </p:nvSpPr>
            <p:spPr>
              <a:xfrm>
                <a:off x="1827671" y="4404172"/>
                <a:ext cx="360892" cy="222523"/>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p:cNvCxnSpPr/>
              <p:nvPr/>
            </p:nvCxnSpPr>
            <p:spPr>
              <a:xfrm>
                <a:off x="1270000" y="4690045"/>
                <a:ext cx="1552881"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graphicFrame>
          <p:nvGraphicFramePr>
            <p:cNvPr id="31" name="Object 30"/>
            <p:cNvGraphicFramePr>
              <a:graphicFrameLocks noChangeAspect="1"/>
            </p:cNvGraphicFramePr>
            <p:nvPr>
              <p:extLst/>
            </p:nvPr>
          </p:nvGraphicFramePr>
          <p:xfrm>
            <a:off x="6247518" y="1446321"/>
            <a:ext cx="881732" cy="1429683"/>
          </p:xfrm>
          <a:graphic>
            <a:graphicData uri="http://schemas.openxmlformats.org/presentationml/2006/ole">
              <mc:AlternateContent xmlns:mc="http://schemas.openxmlformats.org/markup-compatibility/2006">
                <mc:Choice xmlns:v="urn:schemas-microsoft-com:vml" Requires="v">
                  <p:oleObj spid="_x0000_s2050" r:id="rId7" imgW="3247619" imgH="4858428" progId="">
                    <p:embed/>
                  </p:oleObj>
                </mc:Choice>
                <mc:Fallback>
                  <p:oleObj r:id="rId7" imgW="3247619" imgH="4858428" progId="">
                    <p:embed/>
                    <p:pic>
                      <p:nvPicPr>
                        <p:cNvPr id="31" name="Object 3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47518" y="1446321"/>
                          <a:ext cx="881732" cy="142968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6" name="Rectangle 7175"/>
            <p:cNvSpPr/>
            <p:nvPr/>
          </p:nvSpPr>
          <p:spPr>
            <a:xfrm>
              <a:off x="6733309" y="1687484"/>
              <a:ext cx="297984" cy="548640"/>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7178" name="Straight Arrow Connector 7177"/>
            <p:cNvCxnSpPr>
              <a:stCxn id="7176" idx="3"/>
            </p:cNvCxnSpPr>
            <p:nvPr/>
          </p:nvCxnSpPr>
          <p:spPr>
            <a:xfrm flipV="1">
              <a:off x="7031293" y="1590551"/>
              <a:ext cx="674552" cy="371253"/>
            </a:xfrm>
            <a:prstGeom prst="straightConnector1">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grpSp>
      <p:sp>
        <p:nvSpPr>
          <p:cNvPr id="7" name="Content Placeholder 6"/>
          <p:cNvSpPr>
            <a:spLocks noGrp="1"/>
          </p:cNvSpPr>
          <p:nvPr>
            <p:ph idx="1"/>
          </p:nvPr>
        </p:nvSpPr>
        <p:spPr>
          <a:xfrm>
            <a:off x="457199" y="1052735"/>
            <a:ext cx="5651501" cy="2170525"/>
          </a:xfrm>
        </p:spPr>
        <p:txBody>
          <a:bodyPr>
            <a:noAutofit/>
          </a:bodyPr>
          <a:lstStyle/>
          <a:p>
            <a:endParaRPr lang="en-GB" sz="1000" dirty="0"/>
          </a:p>
          <a:p>
            <a:r>
              <a:rPr lang="en-GB" dirty="0"/>
              <a:t>Find </a:t>
            </a:r>
            <a:r>
              <a:rPr lang="en-GB" b="1" dirty="0"/>
              <a:t>maximum achievable field</a:t>
            </a:r>
            <a:r>
              <a:rPr lang="en-GB" dirty="0"/>
              <a:t> at frequencies of interest for </a:t>
            </a:r>
            <a:r>
              <a:rPr lang="en-GB" dirty="0" err="1"/>
              <a:t>cyclinacs</a:t>
            </a:r>
            <a:r>
              <a:rPr lang="en-GB" dirty="0"/>
              <a:t> </a:t>
            </a:r>
          </a:p>
          <a:p>
            <a:r>
              <a:rPr lang="en-GB" dirty="0"/>
              <a:t>Determine </a:t>
            </a:r>
            <a:r>
              <a:rPr lang="en-GB" b="1" dirty="0"/>
              <a:t>limiting quantities</a:t>
            </a:r>
            <a:r>
              <a:rPr lang="en-GB" dirty="0"/>
              <a:t> for high gradient performance and </a:t>
            </a:r>
            <a:r>
              <a:rPr lang="en-GB" b="1" dirty="0"/>
              <a:t>models</a:t>
            </a:r>
            <a:r>
              <a:rPr lang="en-GB" dirty="0"/>
              <a:t> for optimization of future </a:t>
            </a:r>
            <a:r>
              <a:rPr lang="en-GB" dirty="0" err="1"/>
              <a:t>cyclinacs</a:t>
            </a:r>
            <a:endParaRPr lang="en-GB" dirty="0"/>
          </a:p>
          <a:p>
            <a:endParaRPr lang="en-GB" sz="1600" dirty="0"/>
          </a:p>
          <a:p>
            <a:endParaRPr lang="it-IT" dirty="0"/>
          </a:p>
        </p:txBody>
      </p:sp>
      <p:sp>
        <p:nvSpPr>
          <p:cNvPr id="2" name="Title 1"/>
          <p:cNvSpPr>
            <a:spLocks noGrp="1"/>
          </p:cNvSpPr>
          <p:nvPr>
            <p:ph type="title"/>
          </p:nvPr>
        </p:nvSpPr>
        <p:spPr/>
        <p:txBody>
          <a:bodyPr>
            <a:normAutofit/>
          </a:bodyPr>
          <a:lstStyle/>
          <a:p>
            <a:r>
              <a:rPr lang="en-GB" dirty="0"/>
              <a:t>TERA high gradient test program</a:t>
            </a:r>
          </a:p>
        </p:txBody>
      </p:sp>
      <p:grpSp>
        <p:nvGrpSpPr>
          <p:cNvPr id="18" name="Group 29"/>
          <p:cNvGrpSpPr/>
          <p:nvPr/>
        </p:nvGrpSpPr>
        <p:grpSpPr>
          <a:xfrm>
            <a:off x="446625" y="3370405"/>
            <a:ext cx="8613698" cy="848324"/>
            <a:chOff x="446625" y="3370405"/>
            <a:chExt cx="8613698" cy="848324"/>
          </a:xfrm>
        </p:grpSpPr>
        <p:grpSp>
          <p:nvGrpSpPr>
            <p:cNvPr id="19" name="Group 7173"/>
            <p:cNvGrpSpPr/>
            <p:nvPr/>
          </p:nvGrpSpPr>
          <p:grpSpPr>
            <a:xfrm>
              <a:off x="2748314" y="3370405"/>
              <a:ext cx="6312009" cy="641909"/>
              <a:chOff x="2761013" y="3425404"/>
              <a:chExt cx="6312009" cy="641909"/>
            </a:xfrm>
          </p:grpSpPr>
          <p:graphicFrame>
            <p:nvGraphicFramePr>
              <p:cNvPr id="7172" name="Object 7171"/>
              <p:cNvGraphicFramePr>
                <a:graphicFrameLocks noChangeAspect="1"/>
              </p:cNvGraphicFramePr>
              <p:nvPr>
                <p:extLst/>
              </p:nvPr>
            </p:nvGraphicFramePr>
            <p:xfrm>
              <a:off x="2761013" y="3425404"/>
              <a:ext cx="2587625" cy="631825"/>
            </p:xfrm>
            <a:graphic>
              <a:graphicData uri="http://schemas.openxmlformats.org/presentationml/2006/ole">
                <mc:AlternateContent xmlns:mc="http://schemas.openxmlformats.org/markup-compatibility/2006">
                  <mc:Choice xmlns:v="urn:schemas-microsoft-com:vml" Requires="v">
                    <p:oleObj spid="_x0000_s2051" name="Equation" r:id="rId9" imgW="1714500" imgH="419100" progId="Equation.3">
                      <p:embed/>
                    </p:oleObj>
                  </mc:Choice>
                  <mc:Fallback>
                    <p:oleObj name="Equation" r:id="rId9" imgW="1714500" imgH="419100" progId="Equation.3">
                      <p:embed/>
                      <p:pic>
                        <p:nvPicPr>
                          <p:cNvPr id="7172" name="Object 717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61013" y="3425404"/>
                            <a:ext cx="2587625" cy="6318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3" name="Rectangle 7172"/>
              <p:cNvSpPr/>
              <p:nvPr/>
            </p:nvSpPr>
            <p:spPr>
              <a:xfrm>
                <a:off x="5647507" y="3544093"/>
                <a:ext cx="3425515" cy="523220"/>
              </a:xfrm>
              <a:prstGeom prst="rect">
                <a:avLst/>
              </a:prstGeom>
            </p:spPr>
            <p:txBody>
              <a:bodyPr wrap="square">
                <a:spAutoFit/>
              </a:bodyPr>
              <a:lstStyle/>
              <a:p>
                <a:pPr lvl="0">
                  <a:spcBef>
                    <a:spcPct val="20000"/>
                  </a:spcBef>
                  <a:buSzPct val="50000"/>
                </a:pPr>
                <a:r>
                  <a:rPr lang="it-IT" sz="1400" dirty="0">
                    <a:solidFill>
                      <a:prstClr val="black"/>
                    </a:solidFill>
                  </a:rPr>
                  <a:t>For protontherapy </a:t>
                </a:r>
                <a:r>
                  <a:rPr lang="it-IT" sz="1400" b="1" dirty="0">
                    <a:solidFill>
                      <a:prstClr val="black"/>
                    </a:solidFill>
                  </a:rPr>
                  <a:t>BDR &lt; 2</a:t>
                </a:r>
                <a:r>
                  <a:rPr lang="en-GB" sz="1400" b="1" dirty="0">
                    <a:solidFill>
                      <a:prstClr val="black"/>
                    </a:solidFill>
                  </a:rPr>
                  <a:t> 10</a:t>
                </a:r>
                <a:r>
                  <a:rPr lang="en-GB" sz="1400" b="1" baseline="30000" dirty="0">
                    <a:solidFill>
                      <a:prstClr val="black"/>
                    </a:solidFill>
                  </a:rPr>
                  <a:t>-6</a:t>
                </a:r>
                <a:r>
                  <a:rPr lang="en-GB" sz="1400" b="1" dirty="0">
                    <a:solidFill>
                      <a:prstClr val="black"/>
                    </a:solidFill>
                  </a:rPr>
                  <a:t> </a:t>
                </a:r>
                <a:r>
                  <a:rPr lang="en-GB" sz="1400" b="1" dirty="0" err="1">
                    <a:solidFill>
                      <a:prstClr val="black"/>
                    </a:solidFill>
                  </a:rPr>
                  <a:t>bpp</a:t>
                </a:r>
                <a:r>
                  <a:rPr lang="en-GB" sz="1400" b="1" dirty="0">
                    <a:solidFill>
                      <a:prstClr val="black"/>
                    </a:solidFill>
                  </a:rPr>
                  <a:t>/m </a:t>
                </a:r>
                <a:r>
                  <a:rPr lang="en-GB" sz="1400" b="1" dirty="0">
                    <a:solidFill>
                      <a:prstClr val="black"/>
                    </a:solidFill>
                    <a:sym typeface="Wingdings" panose="05000000000000000000" pitchFamily="2" charset="2"/>
                  </a:rPr>
                  <a:t> </a:t>
                </a:r>
                <a:r>
                  <a:rPr lang="en-GB" sz="1400" dirty="0">
                    <a:solidFill>
                      <a:prstClr val="black"/>
                    </a:solidFill>
                    <a:sym typeface="Wingdings" panose="05000000000000000000" pitchFamily="2" charset="2"/>
                  </a:rPr>
                  <a:t>  </a:t>
                </a:r>
                <a:r>
                  <a:rPr lang="it-IT" sz="1400" dirty="0">
                    <a:solidFill>
                      <a:prstClr val="black"/>
                    </a:solidFill>
                    <a:sym typeface="Wingdings" panose="05000000000000000000" pitchFamily="2" charset="2"/>
                  </a:rPr>
                  <a:t>&lt;1 BD every treatment session</a:t>
                </a:r>
              </a:p>
            </p:txBody>
          </p:sp>
        </p:grpSp>
        <p:sp>
          <p:nvSpPr>
            <p:cNvPr id="6" name="Rectangle 5"/>
            <p:cNvSpPr/>
            <p:nvPr/>
          </p:nvSpPr>
          <p:spPr>
            <a:xfrm>
              <a:off x="446625" y="3449288"/>
              <a:ext cx="4572000" cy="769441"/>
            </a:xfrm>
            <a:prstGeom prst="rect">
              <a:avLst/>
            </a:prstGeom>
          </p:spPr>
          <p:txBody>
            <a:bodyPr>
              <a:spAutoFit/>
            </a:bodyPr>
            <a:lstStyle/>
            <a:p>
              <a:pPr marL="216000" lvl="0" indent="-216000">
                <a:spcBef>
                  <a:spcPct val="20000"/>
                </a:spcBef>
                <a:buSzPct val="50000"/>
                <a:buFont typeface="Wingdings" panose="05000000000000000000" pitchFamily="2" charset="2"/>
                <a:buChar char="q"/>
              </a:pPr>
              <a:r>
                <a:rPr lang="it-IT" sz="2000" dirty="0">
                  <a:solidFill>
                    <a:prstClr val="black"/>
                  </a:solidFill>
                </a:rPr>
                <a:t>Probability of BD:  </a:t>
              </a:r>
            </a:p>
            <a:p>
              <a:pPr marL="216000" lvl="0" indent="-216000">
                <a:spcBef>
                  <a:spcPct val="20000"/>
                </a:spcBef>
                <a:buSzPct val="50000"/>
                <a:buFont typeface="Wingdings" panose="05000000000000000000" pitchFamily="2" charset="2"/>
                <a:buChar char="q"/>
              </a:pPr>
              <a:endParaRPr lang="it-IT" sz="2000" dirty="0">
                <a:solidFill>
                  <a:prstClr val="black"/>
                </a:solidFill>
              </a:endParaRPr>
            </a:p>
          </p:txBody>
        </p:sp>
      </p:grpSp>
      <p:grpSp>
        <p:nvGrpSpPr>
          <p:cNvPr id="20" name="Group 9"/>
          <p:cNvGrpSpPr/>
          <p:nvPr/>
        </p:nvGrpSpPr>
        <p:grpSpPr>
          <a:xfrm>
            <a:off x="446625" y="4177060"/>
            <a:ext cx="8501812" cy="2142529"/>
            <a:chOff x="464020" y="4095329"/>
            <a:chExt cx="8501812" cy="2142529"/>
          </a:xfrm>
        </p:grpSpPr>
        <p:grpSp>
          <p:nvGrpSpPr>
            <p:cNvPr id="21" name="Group 51"/>
            <p:cNvGrpSpPr/>
            <p:nvPr/>
          </p:nvGrpSpPr>
          <p:grpSpPr>
            <a:xfrm>
              <a:off x="1133707" y="4513263"/>
              <a:ext cx="3864213" cy="1386820"/>
              <a:chOff x="-5667707" y="4223350"/>
              <a:chExt cx="3864213" cy="1386820"/>
            </a:xfrm>
          </p:grpSpPr>
          <p:sp>
            <p:nvSpPr>
              <p:cNvPr id="60" name="Rectangle 59"/>
              <p:cNvSpPr/>
              <p:nvPr/>
            </p:nvSpPr>
            <p:spPr>
              <a:xfrm>
                <a:off x="-5667707" y="4409841"/>
                <a:ext cx="3864213" cy="1200329"/>
              </a:xfrm>
              <a:prstGeom prst="rect">
                <a:avLst/>
              </a:prstGeom>
            </p:spPr>
            <p:txBody>
              <a:bodyPr wrap="square">
                <a:spAutoFit/>
              </a:bodyPr>
              <a:lstStyle/>
              <a:p>
                <a:pPr lvl="1">
                  <a:buSzPct val="100000"/>
                  <a:buAutoNum type="arabicPeriod"/>
                </a:pPr>
                <a:r>
                  <a:rPr lang="it-IT" dirty="0"/>
                  <a:t> power flow:</a:t>
                </a:r>
              </a:p>
              <a:p>
                <a:pPr lvl="1">
                  <a:buSzPct val="100000"/>
                  <a:buAutoNum type="arabicPeriod"/>
                </a:pPr>
                <a:endParaRPr lang="it-IT" dirty="0"/>
              </a:p>
              <a:p>
                <a:pPr lvl="1">
                  <a:buSzPct val="100000"/>
                  <a:buAutoNum type="arabicPeriod"/>
                </a:pPr>
                <a:endParaRPr lang="it-IT" dirty="0"/>
              </a:p>
              <a:p>
                <a:pPr lvl="1">
                  <a:buSzPct val="100000"/>
                  <a:buAutoNum type="arabicPeriod"/>
                </a:pPr>
                <a:r>
                  <a:rPr lang="it-IT" dirty="0"/>
                  <a:t> stress model:    </a:t>
                </a:r>
              </a:p>
            </p:txBody>
          </p:sp>
          <p:graphicFrame>
            <p:nvGraphicFramePr>
              <p:cNvPr id="61" name="Object 60"/>
              <p:cNvGraphicFramePr>
                <a:graphicFrameLocks noChangeAspect="1"/>
              </p:cNvGraphicFramePr>
              <p:nvPr>
                <p:extLst/>
              </p:nvPr>
            </p:nvGraphicFramePr>
            <p:xfrm>
              <a:off x="-3505764" y="4223350"/>
              <a:ext cx="1281113" cy="817562"/>
            </p:xfrm>
            <a:graphic>
              <a:graphicData uri="http://schemas.openxmlformats.org/presentationml/2006/ole">
                <mc:AlternateContent xmlns:mc="http://schemas.openxmlformats.org/markup-compatibility/2006">
                  <mc:Choice xmlns:v="urn:schemas-microsoft-com:vml" Requires="v">
                    <p:oleObj spid="_x0000_s2052" name="Equation" r:id="rId11" imgW="838080" imgH="533160" progId="Equation.3">
                      <p:embed/>
                    </p:oleObj>
                  </mc:Choice>
                  <mc:Fallback>
                    <p:oleObj name="Equation" r:id="rId11" imgW="838080" imgH="533160" progId="Equation.3">
                      <p:embed/>
                      <p:pic>
                        <p:nvPicPr>
                          <p:cNvPr id="61" name="Object 6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05764" y="4223350"/>
                            <a:ext cx="1281113" cy="817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Object 61"/>
              <p:cNvGraphicFramePr>
                <a:graphicFrameLocks noChangeAspect="1"/>
              </p:cNvGraphicFramePr>
              <p:nvPr>
                <p:extLst/>
              </p:nvPr>
            </p:nvGraphicFramePr>
            <p:xfrm>
              <a:off x="-3486794" y="5214088"/>
              <a:ext cx="1554480" cy="359944"/>
            </p:xfrm>
            <a:graphic>
              <a:graphicData uri="http://schemas.openxmlformats.org/presentationml/2006/ole">
                <mc:AlternateContent xmlns:mc="http://schemas.openxmlformats.org/markup-compatibility/2006">
                  <mc:Choice xmlns:v="urn:schemas-microsoft-com:vml" Requires="v">
                    <p:oleObj spid="_x0000_s2053" name="Equation" r:id="rId13" imgW="990360" imgH="228600" progId="Equation.3">
                      <p:embed/>
                    </p:oleObj>
                  </mc:Choice>
                  <mc:Fallback>
                    <p:oleObj name="Equation" r:id="rId13" imgW="990360" imgH="228600" progId="Equation.3">
                      <p:embed/>
                      <p:pic>
                        <p:nvPicPr>
                          <p:cNvPr id="62" name="Object 6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86794" y="5214088"/>
                            <a:ext cx="1554480" cy="3599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22" name="Group 52"/>
            <p:cNvGrpSpPr/>
            <p:nvPr/>
          </p:nvGrpSpPr>
          <p:grpSpPr>
            <a:xfrm>
              <a:off x="5505203" y="4184229"/>
              <a:ext cx="3283361" cy="1076002"/>
              <a:chOff x="5904181" y="3618913"/>
              <a:chExt cx="3283361" cy="1076002"/>
            </a:xfrm>
          </p:grpSpPr>
          <p:pic>
            <p:nvPicPr>
              <p:cNvPr id="57" name="Picture 37"/>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50675" t="23908" r="18500" b="45422"/>
              <a:stretch/>
            </p:blipFill>
            <p:spPr bwMode="auto">
              <a:xfrm>
                <a:off x="5904181" y="3618913"/>
                <a:ext cx="1441887" cy="1076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8" name="Object 57"/>
              <p:cNvGraphicFramePr>
                <a:graphicFrameLocks noChangeAspect="1"/>
              </p:cNvGraphicFramePr>
              <p:nvPr>
                <p:extLst/>
              </p:nvPr>
            </p:nvGraphicFramePr>
            <p:xfrm>
              <a:off x="7217064" y="3710597"/>
              <a:ext cx="1920240" cy="319159"/>
            </p:xfrm>
            <a:graphic>
              <a:graphicData uri="http://schemas.openxmlformats.org/presentationml/2006/ole">
                <mc:AlternateContent xmlns:mc="http://schemas.openxmlformats.org/markup-compatibility/2006">
                  <mc:Choice xmlns:v="urn:schemas-microsoft-com:vml" Requires="v">
                    <p:oleObj spid="_x0000_s2054" name="Equation" r:id="rId16" imgW="1371600" imgH="228600" progId="Equation.3">
                      <p:embed/>
                    </p:oleObj>
                  </mc:Choice>
                  <mc:Fallback>
                    <p:oleObj name="Equation" r:id="rId16" imgW="1371600" imgH="228600" progId="Equation.3">
                      <p:embed/>
                      <p:pic>
                        <p:nvPicPr>
                          <p:cNvPr id="58" name="Object 5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217064" y="3710597"/>
                            <a:ext cx="1920240" cy="3191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9" name="Rectangle 58"/>
              <p:cNvSpPr/>
              <p:nvPr/>
            </p:nvSpPr>
            <p:spPr>
              <a:xfrm>
                <a:off x="7447666" y="4156691"/>
                <a:ext cx="1739876" cy="430887"/>
              </a:xfrm>
              <a:prstGeom prst="rect">
                <a:avLst/>
              </a:prstGeom>
            </p:spPr>
            <p:txBody>
              <a:bodyPr wrap="square">
                <a:spAutoFit/>
              </a:bodyPr>
              <a:lstStyle/>
              <a:p>
                <a:r>
                  <a:rPr lang="en-US" sz="1100" dirty="0"/>
                  <a:t>Grudiev at al.</a:t>
                </a:r>
                <a:r>
                  <a:rPr lang="en-GB" sz="1100" dirty="0"/>
                  <a:t>, </a:t>
                </a:r>
                <a:r>
                  <a:rPr lang="en-GB" sz="1100" i="1" dirty="0"/>
                  <a:t>Phys</a:t>
                </a:r>
                <a:r>
                  <a:rPr lang="en-GB" sz="1100" dirty="0"/>
                  <a:t>. </a:t>
                </a:r>
                <a:r>
                  <a:rPr lang="en-GB" sz="1100" i="1" dirty="0"/>
                  <a:t>Rev</a:t>
                </a:r>
                <a:r>
                  <a:rPr lang="en-GB" sz="1100" dirty="0"/>
                  <a:t>. </a:t>
                </a:r>
                <a:r>
                  <a:rPr lang="en-GB" sz="1100" i="1" dirty="0"/>
                  <a:t>ST </a:t>
                </a:r>
                <a:r>
                  <a:rPr lang="en-GB" sz="1100" i="1" dirty="0" err="1"/>
                  <a:t>Accel</a:t>
                </a:r>
                <a:r>
                  <a:rPr lang="en-GB" sz="1100" i="1" dirty="0"/>
                  <a:t>. Beams </a:t>
                </a:r>
                <a:r>
                  <a:rPr lang="en-GB" sz="1100" dirty="0"/>
                  <a:t>12 (2009)</a:t>
                </a:r>
              </a:p>
            </p:txBody>
          </p:sp>
        </p:grpSp>
        <p:grpSp>
          <p:nvGrpSpPr>
            <p:cNvPr id="23" name="Group 53"/>
            <p:cNvGrpSpPr/>
            <p:nvPr/>
          </p:nvGrpSpPr>
          <p:grpSpPr>
            <a:xfrm>
              <a:off x="5505203" y="5296169"/>
              <a:ext cx="3460629" cy="941689"/>
              <a:chOff x="5683370" y="4625119"/>
              <a:chExt cx="3460629" cy="941689"/>
            </a:xfrm>
          </p:grpSpPr>
          <p:pic>
            <p:nvPicPr>
              <p:cNvPr id="55" name="Picture 578"/>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l="35097" t="39486" r="32452" b="39999"/>
              <a:stretch/>
            </p:blipFill>
            <p:spPr bwMode="auto">
              <a:xfrm>
                <a:off x="5683370" y="4625119"/>
                <a:ext cx="1986194" cy="941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6" name="Rectangle 55"/>
              <p:cNvSpPr/>
              <p:nvPr/>
            </p:nvSpPr>
            <p:spPr>
              <a:xfrm>
                <a:off x="7722938" y="4795881"/>
                <a:ext cx="1421061" cy="600164"/>
              </a:xfrm>
              <a:prstGeom prst="rect">
                <a:avLst/>
              </a:prstGeom>
            </p:spPr>
            <p:txBody>
              <a:bodyPr wrap="square">
                <a:spAutoFit/>
              </a:bodyPr>
              <a:lstStyle/>
              <a:p>
                <a:r>
                  <a:rPr lang="en-GB" sz="1100" dirty="0" err="1"/>
                  <a:t>Djurabekova</a:t>
                </a:r>
                <a:r>
                  <a:rPr lang="en-GB" sz="1100" dirty="0"/>
                  <a:t> et al., </a:t>
                </a:r>
                <a:r>
                  <a:rPr lang="en-GB" sz="1100" i="1" dirty="0"/>
                  <a:t>Phys. Rev. ST </a:t>
                </a:r>
                <a:r>
                  <a:rPr lang="en-GB" sz="1100" i="1" dirty="0" err="1"/>
                  <a:t>Accel</a:t>
                </a:r>
                <a:r>
                  <a:rPr lang="en-GB" sz="1100" i="1" dirty="0"/>
                  <a:t>. Beams</a:t>
                </a:r>
                <a:r>
                  <a:rPr lang="en-GB" sz="1100" dirty="0"/>
                  <a:t> 15 (2012)</a:t>
                </a:r>
              </a:p>
            </p:txBody>
          </p:sp>
        </p:grpSp>
        <p:sp>
          <p:nvSpPr>
            <p:cNvPr id="9" name="Rectangle 8"/>
            <p:cNvSpPr/>
            <p:nvPr/>
          </p:nvSpPr>
          <p:spPr>
            <a:xfrm>
              <a:off x="464020" y="4095329"/>
              <a:ext cx="4580485" cy="400110"/>
            </a:xfrm>
            <a:prstGeom prst="rect">
              <a:avLst/>
            </a:prstGeom>
          </p:spPr>
          <p:txBody>
            <a:bodyPr wrap="none">
              <a:spAutoFit/>
            </a:bodyPr>
            <a:lstStyle/>
            <a:p>
              <a:pPr marL="216000" lvl="0" indent="-216000">
                <a:spcBef>
                  <a:spcPct val="20000"/>
                </a:spcBef>
                <a:buSzPct val="50000"/>
                <a:buFont typeface="Wingdings" panose="05000000000000000000" pitchFamily="2" charset="2"/>
                <a:buChar char="q"/>
              </a:pPr>
              <a:r>
                <a:rPr lang="it-IT" sz="2000" dirty="0">
                  <a:solidFill>
                    <a:prstClr val="black"/>
                  </a:solidFill>
                </a:rPr>
                <a:t>Validate BD scaling  for new geometries:</a:t>
              </a:r>
            </a:p>
          </p:txBody>
        </p:sp>
      </p:grpSp>
      <p:sp>
        <p:nvSpPr>
          <p:cNvPr id="3" name="Slide Number Placeholder 2">
            <a:extLst>
              <a:ext uri="{FF2B5EF4-FFF2-40B4-BE49-F238E27FC236}">
                <a16:creationId xmlns:a16="http://schemas.microsoft.com/office/drawing/2014/main" id="{9DE1E8F7-2C4B-4FFF-B2B6-A50B53CAEF46}"/>
              </a:ext>
            </a:extLst>
          </p:cNvPr>
          <p:cNvSpPr>
            <a:spLocks noGrp="1"/>
          </p:cNvSpPr>
          <p:nvPr>
            <p:ph type="sldNum" sz="quarter" idx="12"/>
          </p:nvPr>
        </p:nvSpPr>
        <p:spPr/>
        <p:txBody>
          <a:bodyPr/>
          <a:lstStyle/>
          <a:p>
            <a:fld id="{81BB8143-7106-2B49-B4EE-C2BC4126F5B7}" type="slidenum">
              <a:rPr lang="en-GB" smtClean="0"/>
              <a:pPr/>
              <a:t>12</a:t>
            </a:fld>
            <a:endParaRPr lang="en-GB" dirty="0"/>
          </a:p>
        </p:txBody>
      </p:sp>
    </p:spTree>
    <p:extLst>
      <p:ext uri="{BB962C8B-B14F-4D97-AF65-F5344CB8AC3E}">
        <p14:creationId xmlns:p14="http://schemas.microsoft.com/office/powerpoint/2010/main" val="3337623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animEffect transition="in" filter="fade">
                                      <p:cBhvr>
                                        <p:cTn id="9" dur="500"/>
                                        <p:tgtEl>
                                          <p:spTgt spid="15"/>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7180"/>
                                        </p:tgtEl>
                                        <p:attrNameLst>
                                          <p:attrName>style.visibility</p:attrName>
                                        </p:attrNameLst>
                                      </p:cBhvr>
                                      <p:to>
                                        <p:strVal val="visible"/>
                                      </p:to>
                                    </p:set>
                                    <p:animEffect transition="in" filter="fade">
                                      <p:cBhvr>
                                        <p:cTn id="12" dur="500"/>
                                        <p:tgtEl>
                                          <p:spTgt spid="7180"/>
                                        </p:tgtEl>
                                      </p:cBhvr>
                                    </p:animEffect>
                                  </p:childTnLst>
                                </p:cTn>
                              </p:par>
                              <p:par>
                                <p:cTn id="13" presetID="10"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1390CA-AA81-4959-A7BE-C4ACF080EA39}"/>
              </a:ext>
            </a:extLst>
          </p:cNvPr>
          <p:cNvSpPr>
            <a:spLocks noGrp="1"/>
          </p:cNvSpPr>
          <p:nvPr>
            <p:ph idx="1"/>
          </p:nvPr>
        </p:nvSpPr>
        <p:spPr>
          <a:xfrm>
            <a:off x="457200" y="1066800"/>
            <a:ext cx="3972377" cy="5059363"/>
          </a:xfrm>
        </p:spPr>
        <p:txBody>
          <a:bodyPr/>
          <a:lstStyle/>
          <a:p>
            <a:r>
              <a:rPr lang="en-US" sz="1600" b="0" dirty="0"/>
              <a:t>High gradients are needed to reduce the </a:t>
            </a:r>
            <a:r>
              <a:rPr lang="en-US" sz="1600" b="0" dirty="0" err="1"/>
              <a:t>linac</a:t>
            </a:r>
            <a:r>
              <a:rPr lang="en-US" sz="1600" b="0" dirty="0"/>
              <a:t> size</a:t>
            </a:r>
            <a:endParaRPr lang="en-GB" sz="1600" b="0" dirty="0"/>
          </a:p>
          <a:p>
            <a:r>
              <a:rPr lang="en-US" sz="1600" b="0" dirty="0">
                <a:ea typeface="ＭＳ Ｐゴシック"/>
                <a:cs typeface="ＭＳ Ｐゴシック"/>
                <a:sym typeface="Wingdings" pitchFamily="2" charset="2"/>
              </a:rPr>
              <a:t>Accelerating gradients for CABOTO ~ 30 MV/m </a:t>
            </a:r>
          </a:p>
          <a:p>
            <a:r>
              <a:rPr lang="en-US" sz="1600" b="0" dirty="0">
                <a:ea typeface="ＭＳ Ｐゴシック"/>
                <a:cs typeface="ＭＳ Ｐゴシック"/>
                <a:sym typeface="Wingdings" pitchFamily="2" charset="2"/>
              </a:rPr>
              <a:t>Collaboration with CLIC for </a:t>
            </a:r>
            <a:r>
              <a:rPr lang="en-GB" sz="1600" b="0" dirty="0">
                <a:ea typeface="ＭＳ Ｐゴシック"/>
                <a:cs typeface="ＭＳ Ｐゴシック"/>
                <a:sym typeface="Wingdings" pitchFamily="2" charset="2"/>
              </a:rPr>
              <a:t>u</a:t>
            </a:r>
            <a:r>
              <a:rPr lang="en-GB" sz="1600" b="0" dirty="0"/>
              <a:t>nderstanding the limits on gradients…</a:t>
            </a:r>
            <a:endParaRPr lang="en-US" sz="1600" b="0" dirty="0">
              <a:ea typeface="ＭＳ Ｐゴシック"/>
              <a:cs typeface="ＭＳ Ｐゴシック"/>
              <a:sym typeface="Wingdings" pitchFamily="2" charset="2"/>
            </a:endParaRPr>
          </a:p>
        </p:txBody>
      </p:sp>
      <p:sp>
        <p:nvSpPr>
          <p:cNvPr id="4" name="Title 3">
            <a:extLst>
              <a:ext uri="{FF2B5EF4-FFF2-40B4-BE49-F238E27FC236}">
                <a16:creationId xmlns:a16="http://schemas.microsoft.com/office/drawing/2014/main" id="{68423275-1536-490D-A2D5-2205D666F0F6}"/>
              </a:ext>
            </a:extLst>
          </p:cNvPr>
          <p:cNvSpPr>
            <a:spLocks noGrp="1"/>
          </p:cNvSpPr>
          <p:nvPr>
            <p:ph type="title"/>
          </p:nvPr>
        </p:nvSpPr>
        <p:spPr/>
        <p:txBody>
          <a:bodyPr/>
          <a:lstStyle/>
          <a:p>
            <a:r>
              <a:rPr lang="en-GB" dirty="0"/>
              <a:t>A TERA project: understanding the limits on gradients</a:t>
            </a:r>
          </a:p>
        </p:txBody>
      </p:sp>
      <p:pic>
        <p:nvPicPr>
          <p:cNvPr id="16" name="Picture 2" descr="C:\PROGETTI\TERA\S_Band_BD_test\TEST CAVITY pics\TESTcavity_thermistor\DSCF6082.JPG">
            <a:extLst>
              <a:ext uri="{FF2B5EF4-FFF2-40B4-BE49-F238E27FC236}">
                <a16:creationId xmlns:a16="http://schemas.microsoft.com/office/drawing/2014/main" id="{6A14A597-DB08-4046-8CDB-3B965AEFDD96}"/>
              </a:ext>
            </a:extLst>
          </p:cNvPr>
          <p:cNvPicPr>
            <a:picLocks noChangeAspect="1" noChangeArrowheads="1"/>
          </p:cNvPicPr>
          <p:nvPr/>
        </p:nvPicPr>
        <p:blipFill>
          <a:blip r:embed="rId2" cstate="print"/>
          <a:srcRect t="6114"/>
          <a:stretch>
            <a:fillRect/>
          </a:stretch>
        </p:blipFill>
        <p:spPr bwMode="auto">
          <a:xfrm>
            <a:off x="5216826" y="968298"/>
            <a:ext cx="3585735" cy="2524880"/>
          </a:xfrm>
          <a:prstGeom prst="rect">
            <a:avLst/>
          </a:prstGeom>
          <a:noFill/>
        </p:spPr>
      </p:pic>
      <p:pic>
        <p:nvPicPr>
          <p:cNvPr id="17" name="Picture 2" descr="Z:\Users\a\ADEGIOVA\Documents\PhD_tesi\thesis\images\3BDR_general_TERA_new.png">
            <a:extLst>
              <a:ext uri="{FF2B5EF4-FFF2-40B4-BE49-F238E27FC236}">
                <a16:creationId xmlns:a16="http://schemas.microsoft.com/office/drawing/2014/main" id="{D0880527-2CD1-47A1-8C6C-90E2909810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572" y="3543978"/>
            <a:ext cx="3830809" cy="274551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EFDDB54-2D7B-4DAC-B797-D02096DF9ACE}"/>
              </a:ext>
            </a:extLst>
          </p:cNvPr>
          <p:cNvSpPr txBox="1"/>
          <p:nvPr/>
        </p:nvSpPr>
        <p:spPr>
          <a:xfrm>
            <a:off x="5014514" y="968298"/>
            <a:ext cx="2700000" cy="307777"/>
          </a:xfrm>
          <a:prstGeom prst="rect">
            <a:avLst/>
          </a:prstGeom>
          <a:noFill/>
        </p:spPr>
        <p:txBody>
          <a:bodyPr wrap="square" rtlCol="0">
            <a:spAutoFit/>
          </a:bodyPr>
          <a:lstStyle/>
          <a:p>
            <a:pPr algn="ctr"/>
            <a:r>
              <a:rPr lang="en-US" sz="1400" b="1" dirty="0">
                <a:solidFill>
                  <a:srgbClr val="FFFF00"/>
                </a:solidFill>
              </a:rPr>
              <a:t>S-band cavity under test</a:t>
            </a:r>
            <a:endParaRPr lang="en-US" sz="1400" dirty="0">
              <a:solidFill>
                <a:srgbClr val="FFFF00"/>
              </a:solidFill>
            </a:endParaRPr>
          </a:p>
        </p:txBody>
      </p:sp>
      <p:pic>
        <p:nvPicPr>
          <p:cNvPr id="18" name="Picture 2" descr="\\cern.ch\dfs\Users\a\ADEGIOVA\Documents\PhD_tesi\thesis\images\3setupC2.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6428"/>
          <a:stretch/>
        </p:blipFill>
        <p:spPr bwMode="auto">
          <a:xfrm>
            <a:off x="4429577" y="3605883"/>
            <a:ext cx="4704446" cy="252028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7">
            <a:extLst>
              <a:ext uri="{FF2B5EF4-FFF2-40B4-BE49-F238E27FC236}">
                <a16:creationId xmlns:a16="http://schemas.microsoft.com/office/drawing/2014/main" id="{2EFDDB54-2D7B-4DAC-B797-D02096DF9ACE}"/>
              </a:ext>
            </a:extLst>
          </p:cNvPr>
          <p:cNvSpPr txBox="1"/>
          <p:nvPr/>
        </p:nvSpPr>
        <p:spPr>
          <a:xfrm>
            <a:off x="5935849" y="5818386"/>
            <a:ext cx="3563752" cy="307777"/>
          </a:xfrm>
          <a:prstGeom prst="rect">
            <a:avLst/>
          </a:prstGeom>
          <a:noFill/>
        </p:spPr>
        <p:txBody>
          <a:bodyPr wrap="square" rtlCol="0">
            <a:spAutoFit/>
          </a:bodyPr>
          <a:lstStyle/>
          <a:p>
            <a:pPr algn="ctr"/>
            <a:r>
              <a:rPr lang="en-US" sz="1400" b="1" dirty="0">
                <a:solidFill>
                  <a:srgbClr val="FFFF00"/>
                </a:solidFill>
              </a:rPr>
              <a:t>C-band cavity under test</a:t>
            </a:r>
            <a:endParaRPr lang="en-US" sz="1400" dirty="0">
              <a:solidFill>
                <a:srgbClr val="FFFF00"/>
              </a:solidFill>
            </a:endParaRPr>
          </a:p>
        </p:txBody>
      </p:sp>
      <p:sp>
        <p:nvSpPr>
          <p:cNvPr id="6" name="Rectangle 5">
            <a:extLst>
              <a:ext uri="{FF2B5EF4-FFF2-40B4-BE49-F238E27FC236}">
                <a16:creationId xmlns:a16="http://schemas.microsoft.com/office/drawing/2014/main" id="{348282C5-A12D-4E1B-914B-C3A5F4FFA76F}"/>
              </a:ext>
            </a:extLst>
          </p:cNvPr>
          <p:cNvSpPr/>
          <p:nvPr/>
        </p:nvSpPr>
        <p:spPr>
          <a:xfrm>
            <a:off x="629275" y="3196544"/>
            <a:ext cx="2728514" cy="430887"/>
          </a:xfrm>
          <a:prstGeom prst="rect">
            <a:avLst/>
          </a:prstGeom>
        </p:spPr>
        <p:txBody>
          <a:bodyPr wrap="square">
            <a:spAutoFit/>
          </a:bodyPr>
          <a:lstStyle/>
          <a:p>
            <a:r>
              <a:rPr lang="en-GB" sz="1050" dirty="0"/>
              <a:t>S. </a:t>
            </a:r>
            <a:r>
              <a:rPr lang="en-GB" sz="1050" dirty="0" err="1"/>
              <a:t>Verdú</a:t>
            </a:r>
            <a:r>
              <a:rPr lang="en-GB" sz="1050" dirty="0"/>
              <a:t>-Andrés et al, arXiv:1206.1930v2</a:t>
            </a:r>
          </a:p>
          <a:p>
            <a:r>
              <a:rPr lang="en-GB" sz="1050" dirty="0"/>
              <a:t>A. Degiovanni et al, NIM A 657</a:t>
            </a:r>
          </a:p>
        </p:txBody>
      </p:sp>
      <p:sp>
        <p:nvSpPr>
          <p:cNvPr id="3" name="Slide Number Placeholder 2">
            <a:extLst>
              <a:ext uri="{FF2B5EF4-FFF2-40B4-BE49-F238E27FC236}">
                <a16:creationId xmlns:a16="http://schemas.microsoft.com/office/drawing/2014/main" id="{49FD683F-2F6F-4711-BDF2-BE0649C66C72}"/>
              </a:ext>
            </a:extLst>
          </p:cNvPr>
          <p:cNvSpPr>
            <a:spLocks noGrp="1"/>
          </p:cNvSpPr>
          <p:nvPr>
            <p:ph type="sldNum" sz="quarter" idx="12"/>
          </p:nvPr>
        </p:nvSpPr>
        <p:spPr/>
        <p:txBody>
          <a:bodyPr/>
          <a:lstStyle/>
          <a:p>
            <a:fld id="{81BB8143-7106-2B49-B4EE-C2BC4126F5B7}" type="slidenum">
              <a:rPr lang="en-GB" smtClean="0"/>
              <a:pPr/>
              <a:t>13</a:t>
            </a:fld>
            <a:endParaRPr lang="en-GB" dirty="0"/>
          </a:p>
        </p:txBody>
      </p:sp>
    </p:spTree>
    <p:extLst>
      <p:ext uri="{BB962C8B-B14F-4D97-AF65-F5344CB8AC3E}">
        <p14:creationId xmlns:p14="http://schemas.microsoft.com/office/powerpoint/2010/main" val="6693406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BD092B-905A-4129-B345-5073CB70D732}"/>
              </a:ext>
            </a:extLst>
          </p:cNvPr>
          <p:cNvPicPr>
            <a:picLocks noChangeAspect="1"/>
          </p:cNvPicPr>
          <p:nvPr/>
        </p:nvPicPr>
        <p:blipFill>
          <a:blip r:embed="rId3"/>
          <a:stretch>
            <a:fillRect/>
          </a:stretch>
        </p:blipFill>
        <p:spPr>
          <a:xfrm>
            <a:off x="0" y="941684"/>
            <a:ext cx="6781800" cy="5294563"/>
          </a:xfrm>
          <a:prstGeom prst="rect">
            <a:avLst/>
          </a:prstGeom>
        </p:spPr>
      </p:pic>
      <p:sp>
        <p:nvSpPr>
          <p:cNvPr id="2" name="Title 1"/>
          <p:cNvSpPr>
            <a:spLocks noGrp="1"/>
          </p:cNvSpPr>
          <p:nvPr>
            <p:ph type="title"/>
          </p:nvPr>
        </p:nvSpPr>
        <p:spPr/>
        <p:txBody>
          <a:bodyPr/>
          <a:lstStyle/>
          <a:p>
            <a:r>
              <a:rPr lang="en-GB" dirty="0"/>
              <a:t>High gradient test comparison</a:t>
            </a:r>
          </a:p>
        </p:txBody>
      </p:sp>
      <p:sp>
        <p:nvSpPr>
          <p:cNvPr id="7" name="Rounded Rectangle 6"/>
          <p:cNvSpPr/>
          <p:nvPr/>
        </p:nvSpPr>
        <p:spPr>
          <a:xfrm>
            <a:off x="29028" y="3558590"/>
            <a:ext cx="3381829" cy="264135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8E9EC7A2-507E-4797-899B-A842DDCC2E23}"/>
              </a:ext>
            </a:extLst>
          </p:cNvPr>
          <p:cNvSpPr/>
          <p:nvPr/>
        </p:nvSpPr>
        <p:spPr>
          <a:xfrm>
            <a:off x="6856070" y="5947228"/>
            <a:ext cx="2326029" cy="261610"/>
          </a:xfrm>
          <a:prstGeom prst="rect">
            <a:avLst/>
          </a:prstGeom>
        </p:spPr>
        <p:txBody>
          <a:bodyPr wrap="square">
            <a:spAutoFit/>
          </a:bodyPr>
          <a:lstStyle/>
          <a:p>
            <a:r>
              <a:rPr lang="en-GB" sz="1100" dirty="0"/>
              <a:t>A. Degiovanni et al., NIM A (2018)</a:t>
            </a:r>
          </a:p>
        </p:txBody>
      </p:sp>
      <p:sp>
        <p:nvSpPr>
          <p:cNvPr id="9" name="Rectangle 8">
            <a:extLst>
              <a:ext uri="{FF2B5EF4-FFF2-40B4-BE49-F238E27FC236}">
                <a16:creationId xmlns:a16="http://schemas.microsoft.com/office/drawing/2014/main" id="{2251ABA0-E053-41F8-91D4-0F4217D93E26}"/>
              </a:ext>
            </a:extLst>
          </p:cNvPr>
          <p:cNvSpPr/>
          <p:nvPr/>
        </p:nvSpPr>
        <p:spPr>
          <a:xfrm>
            <a:off x="6939584" y="1385970"/>
            <a:ext cx="2209799" cy="1477328"/>
          </a:xfrm>
          <a:prstGeom prst="rect">
            <a:avLst/>
          </a:prstGeom>
        </p:spPr>
        <p:txBody>
          <a:bodyPr wrap="square">
            <a:spAutoFit/>
          </a:bodyPr>
          <a:lstStyle/>
          <a:p>
            <a:r>
              <a:rPr lang="en-GB" dirty="0"/>
              <a:t>BDR results for different field quantities and at different frequencies</a:t>
            </a:r>
          </a:p>
        </p:txBody>
      </p:sp>
      <p:sp>
        <p:nvSpPr>
          <p:cNvPr id="3" name="Slide Number Placeholder 2">
            <a:extLst>
              <a:ext uri="{FF2B5EF4-FFF2-40B4-BE49-F238E27FC236}">
                <a16:creationId xmlns:a16="http://schemas.microsoft.com/office/drawing/2014/main" id="{289DB5AC-B7BE-4B74-AFFF-492DC9F1CE9E}"/>
              </a:ext>
            </a:extLst>
          </p:cNvPr>
          <p:cNvSpPr>
            <a:spLocks noGrp="1"/>
          </p:cNvSpPr>
          <p:nvPr>
            <p:ph type="sldNum" sz="quarter" idx="12"/>
          </p:nvPr>
        </p:nvSpPr>
        <p:spPr/>
        <p:txBody>
          <a:bodyPr/>
          <a:lstStyle/>
          <a:p>
            <a:fld id="{81BB8143-7106-2B49-B4EE-C2BC4126F5B7}" type="slidenum">
              <a:rPr lang="en-GB" smtClean="0"/>
              <a:pPr/>
              <a:t>14</a:t>
            </a:fld>
            <a:endParaRPr lang="en-GB" dirty="0"/>
          </a:p>
        </p:txBody>
      </p:sp>
    </p:spTree>
    <p:extLst>
      <p:ext uri="{BB962C8B-B14F-4D97-AF65-F5344CB8AC3E}">
        <p14:creationId xmlns:p14="http://schemas.microsoft.com/office/powerpoint/2010/main" val="2895868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9F3A6BD-28FE-4298-8876-039F8F76843C}"/>
              </a:ext>
            </a:extLst>
          </p:cNvPr>
          <p:cNvSpPr>
            <a:spLocks noGrp="1"/>
          </p:cNvSpPr>
          <p:nvPr>
            <p:ph idx="1"/>
          </p:nvPr>
        </p:nvSpPr>
        <p:spPr/>
        <p:txBody>
          <a:bodyPr/>
          <a:lstStyle/>
          <a:p>
            <a:endParaRPr lang="it-IT" dirty="0"/>
          </a:p>
          <a:p>
            <a:r>
              <a:rPr lang="it-IT" dirty="0"/>
              <a:t>C</a:t>
            </a:r>
            <a:r>
              <a:rPr lang="en-GB" dirty="0"/>
              <a:t>-band design (5.7 GHz)</a:t>
            </a:r>
          </a:p>
          <a:p>
            <a:r>
              <a:rPr lang="it-IT" dirty="0">
                <a:solidFill>
                  <a:srgbClr val="FF0000"/>
                </a:solidFill>
              </a:rPr>
              <a:t>1</a:t>
            </a:r>
            <a:r>
              <a:rPr lang="en-GB" dirty="0">
                <a:solidFill>
                  <a:srgbClr val="FF0000"/>
                </a:solidFill>
              </a:rPr>
              <a:t>50-400 MeV/u</a:t>
            </a:r>
          </a:p>
          <a:p>
            <a:endParaRPr lang="it-IT" dirty="0"/>
          </a:p>
          <a:p>
            <a:r>
              <a:rPr lang="it-IT" dirty="0"/>
              <a:t>1</a:t>
            </a:r>
            <a:r>
              <a:rPr lang="en-GB" dirty="0"/>
              <a:t>6 RF units</a:t>
            </a:r>
          </a:p>
          <a:p>
            <a:r>
              <a:rPr lang="it-IT" dirty="0"/>
              <a:t>2</a:t>
            </a:r>
            <a:r>
              <a:rPr lang="en-GB" dirty="0"/>
              <a:t>4 meters</a:t>
            </a:r>
          </a:p>
          <a:p>
            <a:endParaRPr lang="en-GB" dirty="0"/>
          </a:p>
          <a:p>
            <a:r>
              <a:rPr lang="it-IT" dirty="0">
                <a:solidFill>
                  <a:srgbClr val="FF0000"/>
                </a:solidFill>
              </a:rPr>
              <a:t>A</a:t>
            </a:r>
            <a:r>
              <a:rPr lang="en-GB" dirty="0">
                <a:solidFill>
                  <a:srgbClr val="FF0000"/>
                </a:solidFill>
              </a:rPr>
              <a:t>vg. field E</a:t>
            </a:r>
            <a:r>
              <a:rPr lang="en-GB" baseline="-25000" dirty="0">
                <a:solidFill>
                  <a:srgbClr val="FF0000"/>
                </a:solidFill>
              </a:rPr>
              <a:t>0</a:t>
            </a:r>
            <a:r>
              <a:rPr lang="en-GB" dirty="0">
                <a:solidFill>
                  <a:srgbClr val="FF0000"/>
                </a:solidFill>
              </a:rPr>
              <a:t> = 33 MV/m</a:t>
            </a:r>
          </a:p>
          <a:p>
            <a:endParaRPr lang="en-GB" dirty="0"/>
          </a:p>
        </p:txBody>
      </p:sp>
      <p:sp>
        <p:nvSpPr>
          <p:cNvPr id="8" name="Title 7">
            <a:extLst>
              <a:ext uri="{FF2B5EF4-FFF2-40B4-BE49-F238E27FC236}">
                <a16:creationId xmlns:a16="http://schemas.microsoft.com/office/drawing/2014/main" id="{05C9114E-EB6B-46C2-AC29-A9376B40BAC5}"/>
              </a:ext>
            </a:extLst>
          </p:cNvPr>
          <p:cNvSpPr>
            <a:spLocks noGrp="1"/>
          </p:cNvSpPr>
          <p:nvPr>
            <p:ph type="title"/>
          </p:nvPr>
        </p:nvSpPr>
        <p:spPr/>
        <p:txBody>
          <a:bodyPr/>
          <a:lstStyle/>
          <a:p>
            <a:r>
              <a:rPr lang="it-IT" dirty="0"/>
              <a:t>CABOTO-C first design</a:t>
            </a:r>
            <a:endParaRPr lang="en-GB" dirty="0"/>
          </a:p>
        </p:txBody>
      </p:sp>
      <p:pic>
        <p:nvPicPr>
          <p:cNvPr id="7" name="Content Placeholder 3">
            <a:extLst>
              <a:ext uri="{FF2B5EF4-FFF2-40B4-BE49-F238E27FC236}">
                <a16:creationId xmlns:a16="http://schemas.microsoft.com/office/drawing/2014/main" id="{55D4CBEF-888C-4BC6-98ED-876646BC5FB5}"/>
              </a:ext>
            </a:extLst>
          </p:cNvPr>
          <p:cNvPicPr>
            <a:picLocks noChangeAspect="1"/>
          </p:cNvPicPr>
          <p:nvPr/>
        </p:nvPicPr>
        <p:blipFill rotWithShape="1">
          <a:blip r:embed="rId2"/>
          <a:srcRect t="4363"/>
          <a:stretch/>
        </p:blipFill>
        <p:spPr>
          <a:xfrm>
            <a:off x="3962400" y="1111250"/>
            <a:ext cx="5021943" cy="5144480"/>
          </a:xfrm>
          <a:prstGeom prst="rect">
            <a:avLst/>
          </a:prstGeom>
        </p:spPr>
      </p:pic>
      <p:sp>
        <p:nvSpPr>
          <p:cNvPr id="5" name="Rectangle 4">
            <a:extLst>
              <a:ext uri="{FF2B5EF4-FFF2-40B4-BE49-F238E27FC236}">
                <a16:creationId xmlns:a16="http://schemas.microsoft.com/office/drawing/2014/main" id="{6014123D-B50D-4414-B2D1-4936ECD4BEA9}"/>
              </a:ext>
            </a:extLst>
          </p:cNvPr>
          <p:cNvSpPr/>
          <p:nvPr/>
        </p:nvSpPr>
        <p:spPr>
          <a:xfrm>
            <a:off x="2349594" y="5794776"/>
            <a:ext cx="1589314" cy="430887"/>
          </a:xfrm>
          <a:prstGeom prst="rect">
            <a:avLst/>
          </a:prstGeom>
        </p:spPr>
        <p:txBody>
          <a:bodyPr wrap="square">
            <a:spAutoFit/>
          </a:bodyPr>
          <a:lstStyle/>
          <a:p>
            <a:r>
              <a:rPr lang="en-GB" sz="1100" dirty="0">
                <a:latin typeface="+mn-lt"/>
              </a:rPr>
              <a:t>S. </a:t>
            </a:r>
            <a:r>
              <a:rPr lang="en-GB" sz="1100" dirty="0" err="1">
                <a:latin typeface="+mn-lt"/>
              </a:rPr>
              <a:t>Verd</a:t>
            </a:r>
            <a:r>
              <a:rPr lang="en-GB" sz="1100" dirty="0" err="1">
                <a:latin typeface="+mn-lt"/>
                <a:cs typeface="Arial" panose="020B0604020202020204" pitchFamily="34" charset="0"/>
              </a:rPr>
              <a:t>ú</a:t>
            </a:r>
            <a:r>
              <a:rPr lang="en-GB" sz="1100" dirty="0">
                <a:latin typeface="+mn-lt"/>
              </a:rPr>
              <a:t>-Andrés, J. of Rad. Res., 2013 (54)</a:t>
            </a:r>
          </a:p>
        </p:txBody>
      </p:sp>
      <p:sp>
        <p:nvSpPr>
          <p:cNvPr id="2" name="Slide Number Placeholder 1">
            <a:extLst>
              <a:ext uri="{FF2B5EF4-FFF2-40B4-BE49-F238E27FC236}">
                <a16:creationId xmlns:a16="http://schemas.microsoft.com/office/drawing/2014/main" id="{1C0B836C-1F6F-43D0-A68D-2AF3BFDE4070}"/>
              </a:ext>
            </a:extLst>
          </p:cNvPr>
          <p:cNvSpPr>
            <a:spLocks noGrp="1"/>
          </p:cNvSpPr>
          <p:nvPr>
            <p:ph type="sldNum" sz="quarter" idx="12"/>
          </p:nvPr>
        </p:nvSpPr>
        <p:spPr/>
        <p:txBody>
          <a:bodyPr/>
          <a:lstStyle/>
          <a:p>
            <a:fld id="{81BB8143-7106-2B49-B4EE-C2BC4126F5B7}" type="slidenum">
              <a:rPr lang="en-GB" smtClean="0"/>
              <a:pPr/>
              <a:t>15</a:t>
            </a:fld>
            <a:endParaRPr lang="en-GB" dirty="0"/>
          </a:p>
        </p:txBody>
      </p:sp>
      <p:pic>
        <p:nvPicPr>
          <p:cNvPr id="9" name="Picture 4" descr="\\cern.ch\dfs\Users\m\marcogar\Public\rendered images\Caboto tank\light_GLOB_bg_TRANS.png">
            <a:extLst>
              <a:ext uri="{FF2B5EF4-FFF2-40B4-BE49-F238E27FC236}">
                <a16:creationId xmlns:a16="http://schemas.microsoft.com/office/drawing/2014/main" id="{D344C739-FB2B-42B0-82A3-38FC20EE6C51}"/>
              </a:ext>
            </a:extLst>
          </p:cNvPr>
          <p:cNvPicPr>
            <a:picLocks noChangeAspect="1" noChangeArrowheads="1"/>
          </p:cNvPicPr>
          <p:nvPr/>
        </p:nvPicPr>
        <p:blipFill>
          <a:blip r:embed="rId3" cstate="print"/>
          <a:srcRect l="19003" t="6415" r="30917" b="8536"/>
          <a:stretch>
            <a:fillRect/>
          </a:stretch>
        </p:blipFill>
        <p:spPr bwMode="auto">
          <a:xfrm>
            <a:off x="457200" y="3758376"/>
            <a:ext cx="2189937" cy="2641673"/>
          </a:xfrm>
          <a:prstGeom prst="rect">
            <a:avLst/>
          </a:prstGeom>
          <a:noFill/>
        </p:spPr>
      </p:pic>
    </p:spTree>
    <p:extLst>
      <p:ext uri="{BB962C8B-B14F-4D97-AF65-F5344CB8AC3E}">
        <p14:creationId xmlns:p14="http://schemas.microsoft.com/office/powerpoint/2010/main" val="2924945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t-IT" dirty="0"/>
              <a:t>Presence of electric field free spaces (for PMQ and flanges!) reduces </a:t>
            </a:r>
            <a:r>
              <a:rPr lang="it-IT" dirty="0">
                <a:solidFill>
                  <a:srgbClr val="FF0000"/>
                </a:solidFill>
              </a:rPr>
              <a:t>real estate </a:t>
            </a:r>
            <a:r>
              <a:rPr lang="it-IT" dirty="0"/>
              <a:t>gradient!</a:t>
            </a:r>
          </a:p>
          <a:p>
            <a:endParaRPr lang="en-GB" dirty="0"/>
          </a:p>
          <a:p>
            <a:endParaRPr lang="en-GB" dirty="0"/>
          </a:p>
          <a:p>
            <a:endParaRPr lang="en-GB" dirty="0"/>
          </a:p>
          <a:p>
            <a:endParaRPr lang="en-GB" dirty="0"/>
          </a:p>
          <a:p>
            <a:endParaRPr lang="en-GB" dirty="0"/>
          </a:p>
          <a:p>
            <a:endParaRPr lang="en-GB" dirty="0"/>
          </a:p>
          <a:p>
            <a:endParaRPr lang="en-GB" dirty="0"/>
          </a:p>
          <a:p>
            <a:r>
              <a:rPr lang="it-IT" dirty="0"/>
              <a:t>Typical </a:t>
            </a:r>
            <a:r>
              <a:rPr lang="it-IT" dirty="0">
                <a:solidFill>
                  <a:srgbClr val="FF0000"/>
                </a:solidFill>
              </a:rPr>
              <a:t>filling factor </a:t>
            </a:r>
            <a:r>
              <a:rPr lang="it-IT" dirty="0"/>
              <a:t>is ~ 70-75%</a:t>
            </a:r>
          </a:p>
          <a:p>
            <a:endParaRPr lang="it-IT" dirty="0"/>
          </a:p>
          <a:p>
            <a:pPr lvl="2"/>
            <a:r>
              <a:rPr lang="it-IT" dirty="0"/>
              <a:t>Minimum space for PMQ (small aperture, high gradient)</a:t>
            </a:r>
          </a:p>
          <a:p>
            <a:pPr lvl="2"/>
            <a:r>
              <a:rPr lang="it-IT" dirty="0"/>
              <a:t>Reduced space for diagnostics!</a:t>
            </a:r>
            <a:endParaRPr lang="en-GB" dirty="0"/>
          </a:p>
          <a:p>
            <a:endParaRPr lang="it-IT" dirty="0"/>
          </a:p>
          <a:p>
            <a:endParaRPr lang="en-GB" dirty="0"/>
          </a:p>
        </p:txBody>
      </p:sp>
      <p:sp>
        <p:nvSpPr>
          <p:cNvPr id="4" name="Title 3"/>
          <p:cNvSpPr>
            <a:spLocks noGrp="1"/>
          </p:cNvSpPr>
          <p:nvPr>
            <p:ph type="title"/>
          </p:nvPr>
        </p:nvSpPr>
        <p:spPr/>
        <p:txBody>
          <a:bodyPr/>
          <a:lstStyle/>
          <a:p>
            <a:r>
              <a:rPr lang="it-IT" dirty="0"/>
              <a:t>Accelerating gradient and real estate gradient</a:t>
            </a:r>
            <a:endParaRPr lang="en-GB" dirty="0"/>
          </a:p>
        </p:txBody>
      </p:sp>
      <p:grpSp>
        <p:nvGrpSpPr>
          <p:cNvPr id="5" name="Group 8"/>
          <p:cNvGrpSpPr>
            <a:grpSpLocks noChangeAspect="1"/>
          </p:cNvGrpSpPr>
          <p:nvPr/>
        </p:nvGrpSpPr>
        <p:grpSpPr>
          <a:xfrm>
            <a:off x="725502" y="2053494"/>
            <a:ext cx="7495616" cy="1464314"/>
            <a:chOff x="312857" y="3212165"/>
            <a:chExt cx="8673326" cy="1694389"/>
          </a:xfrm>
        </p:grpSpPr>
        <p:pic>
          <p:nvPicPr>
            <p:cNvPr id="7"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016" t="32745" r="9868"/>
            <a:stretch/>
          </p:blipFill>
          <p:spPr bwMode="auto">
            <a:xfrm>
              <a:off x="4899221" y="3227279"/>
              <a:ext cx="4086962" cy="167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312857" y="3212165"/>
              <a:ext cx="4646791" cy="1683686"/>
              <a:chOff x="504092" y="3211057"/>
              <a:chExt cx="4646791" cy="1683686"/>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016" t="32568" r="9868"/>
              <a:stretch/>
            </p:blipFill>
            <p:spPr bwMode="auto">
              <a:xfrm>
                <a:off x="504092" y="3211057"/>
                <a:ext cx="3934558" cy="1683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0105" t="56556" r="42246" b="3007"/>
              <a:stretch/>
            </p:blipFill>
            <p:spPr bwMode="auto">
              <a:xfrm>
                <a:off x="4401069" y="3835298"/>
                <a:ext cx="749814" cy="9170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sp>
        <p:nvSpPr>
          <p:cNvPr id="9" name="Slide Number Placeholder 8">
            <a:extLst>
              <a:ext uri="{FF2B5EF4-FFF2-40B4-BE49-F238E27FC236}">
                <a16:creationId xmlns:a16="http://schemas.microsoft.com/office/drawing/2014/main" id="{5F3083A5-FD40-4D45-8B64-DF72683B5911}"/>
              </a:ext>
            </a:extLst>
          </p:cNvPr>
          <p:cNvSpPr>
            <a:spLocks noGrp="1"/>
          </p:cNvSpPr>
          <p:nvPr>
            <p:ph type="sldNum" sz="quarter" idx="12"/>
          </p:nvPr>
        </p:nvSpPr>
        <p:spPr/>
        <p:txBody>
          <a:bodyPr/>
          <a:lstStyle/>
          <a:p>
            <a:fld id="{81BB8143-7106-2B49-B4EE-C2BC4126F5B7}" type="slidenum">
              <a:rPr lang="en-GB" smtClean="0"/>
              <a:pPr/>
              <a:t>16</a:t>
            </a:fld>
            <a:endParaRPr lang="en-GB" dirty="0"/>
          </a:p>
        </p:txBody>
      </p:sp>
    </p:spTree>
    <p:extLst>
      <p:ext uri="{BB962C8B-B14F-4D97-AF65-F5344CB8AC3E}">
        <p14:creationId xmlns:p14="http://schemas.microsoft.com/office/powerpoint/2010/main" val="281831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7AC6630-F5EA-4C40-85F2-281E4CF9E9E5}"/>
              </a:ext>
            </a:extLst>
          </p:cNvPr>
          <p:cNvSpPr>
            <a:spLocks noGrp="1"/>
          </p:cNvSpPr>
          <p:nvPr>
            <p:ph idx="1"/>
          </p:nvPr>
        </p:nvSpPr>
        <p:spPr>
          <a:xfrm>
            <a:off x="457200" y="1066800"/>
            <a:ext cx="4025900" cy="5059363"/>
          </a:xfrm>
        </p:spPr>
        <p:txBody>
          <a:bodyPr/>
          <a:lstStyle/>
          <a:p>
            <a:r>
              <a:rPr lang="it-IT" dirty="0"/>
              <a:t>Power consumption "Injector" + linac &lt; 1 MW </a:t>
            </a:r>
          </a:p>
          <a:p>
            <a:pPr marL="360000" lvl="2" indent="0">
              <a:buNone/>
            </a:pPr>
            <a:r>
              <a:rPr lang="it-IT" dirty="0">
                <a:sym typeface="Wingdings" panose="05000000000000000000" pitchFamily="2" charset="2"/>
              </a:rPr>
              <a:t>	 gradient vs power</a:t>
            </a:r>
          </a:p>
          <a:p>
            <a:pPr marL="360000" lvl="2" indent="0">
              <a:buNone/>
            </a:pPr>
            <a:r>
              <a:rPr lang="it-IT" dirty="0">
                <a:sym typeface="Wingdings" panose="05000000000000000000" pitchFamily="2" charset="2"/>
              </a:rPr>
              <a:t>	 use of PMQ </a:t>
            </a:r>
          </a:p>
          <a:p>
            <a:endParaRPr lang="it-IT" dirty="0">
              <a:sym typeface="Wingdings" panose="05000000000000000000" pitchFamily="2" charset="2"/>
            </a:endParaRPr>
          </a:p>
          <a:p>
            <a:r>
              <a:rPr lang="it-IT" dirty="0">
                <a:sym typeface="Wingdings" panose="05000000000000000000" pitchFamily="2" charset="2"/>
              </a:rPr>
              <a:t>Controlled peak surface fields </a:t>
            </a:r>
          </a:p>
          <a:p>
            <a:pPr marL="0" indent="0">
              <a:buNone/>
            </a:pPr>
            <a:r>
              <a:rPr lang="it-IT" dirty="0">
                <a:sym typeface="Wingdings" panose="05000000000000000000" pitchFamily="2" charset="2"/>
              </a:rPr>
              <a:t>	 low BDR</a:t>
            </a:r>
          </a:p>
          <a:p>
            <a:endParaRPr lang="it-IT" dirty="0"/>
          </a:p>
          <a:p>
            <a:r>
              <a:rPr lang="it-IT" dirty="0"/>
              <a:t>Power splitting scheme / energy modulation </a:t>
            </a:r>
          </a:p>
          <a:p>
            <a:endParaRPr lang="it-IT" dirty="0"/>
          </a:p>
          <a:p>
            <a:r>
              <a:rPr lang="it-IT" dirty="0"/>
              <a:t>Optimized transmission </a:t>
            </a:r>
          </a:p>
          <a:p>
            <a:pPr marL="360000" lvl="2" indent="0">
              <a:buNone/>
            </a:pPr>
            <a:r>
              <a:rPr lang="it-IT" dirty="0">
                <a:sym typeface="Wingdings" panose="05000000000000000000" pitchFamily="2" charset="2"/>
              </a:rPr>
              <a:t>	 choice of aperture</a:t>
            </a:r>
            <a:endParaRPr lang="it-IT" dirty="0"/>
          </a:p>
          <a:p>
            <a:endParaRPr lang="it-IT" dirty="0"/>
          </a:p>
          <a:p>
            <a:r>
              <a:rPr lang="it-IT" dirty="0"/>
              <a:t>Dual acceleration</a:t>
            </a:r>
          </a:p>
          <a:p>
            <a:endParaRPr lang="it-IT" dirty="0"/>
          </a:p>
          <a:p>
            <a:endParaRPr lang="en-GB" dirty="0"/>
          </a:p>
        </p:txBody>
      </p:sp>
      <p:sp>
        <p:nvSpPr>
          <p:cNvPr id="3" name="Title 2">
            <a:extLst>
              <a:ext uri="{FF2B5EF4-FFF2-40B4-BE49-F238E27FC236}">
                <a16:creationId xmlns:a16="http://schemas.microsoft.com/office/drawing/2014/main" id="{E39D1E3C-358A-4ABA-AAB0-A23F417DB885}"/>
              </a:ext>
            </a:extLst>
          </p:cNvPr>
          <p:cNvSpPr>
            <a:spLocks noGrp="1"/>
          </p:cNvSpPr>
          <p:nvPr>
            <p:ph type="title"/>
          </p:nvPr>
        </p:nvSpPr>
        <p:spPr/>
        <p:txBody>
          <a:bodyPr/>
          <a:lstStyle/>
          <a:p>
            <a:r>
              <a:rPr lang="it-IT" dirty="0"/>
              <a:t>Design philosophy</a:t>
            </a:r>
            <a:endParaRPr lang="en-GB" dirty="0"/>
          </a:p>
        </p:txBody>
      </p:sp>
      <p:pic>
        <p:nvPicPr>
          <p:cNvPr id="4" name="Picture 3">
            <a:extLst>
              <a:ext uri="{FF2B5EF4-FFF2-40B4-BE49-F238E27FC236}">
                <a16:creationId xmlns:a16="http://schemas.microsoft.com/office/drawing/2014/main" id="{4C388A45-2242-450F-AA7D-3BBBE143118D}"/>
              </a:ext>
            </a:extLst>
          </p:cNvPr>
          <p:cNvPicPr>
            <a:picLocks noChangeAspect="1"/>
          </p:cNvPicPr>
          <p:nvPr/>
        </p:nvPicPr>
        <p:blipFill>
          <a:blip r:embed="rId2"/>
          <a:stretch>
            <a:fillRect/>
          </a:stretch>
        </p:blipFill>
        <p:spPr>
          <a:xfrm>
            <a:off x="4990372" y="803876"/>
            <a:ext cx="4025900" cy="5526293"/>
          </a:xfrm>
          <a:prstGeom prst="rect">
            <a:avLst/>
          </a:prstGeom>
        </p:spPr>
      </p:pic>
      <p:sp>
        <p:nvSpPr>
          <p:cNvPr id="5" name="Rectangle 4">
            <a:extLst>
              <a:ext uri="{FF2B5EF4-FFF2-40B4-BE49-F238E27FC236}">
                <a16:creationId xmlns:a16="http://schemas.microsoft.com/office/drawing/2014/main" id="{8FE624E1-3B9F-4F19-99EA-4C1C1F775D76}"/>
              </a:ext>
            </a:extLst>
          </p:cNvPr>
          <p:cNvSpPr/>
          <p:nvPr/>
        </p:nvSpPr>
        <p:spPr>
          <a:xfrm>
            <a:off x="-50072" y="6097135"/>
            <a:ext cx="3587571" cy="253916"/>
          </a:xfrm>
          <a:prstGeom prst="rect">
            <a:avLst/>
          </a:prstGeom>
        </p:spPr>
        <p:txBody>
          <a:bodyPr wrap="square">
            <a:spAutoFit/>
          </a:bodyPr>
          <a:lstStyle/>
          <a:p>
            <a:pPr lvl="0" algn="r"/>
            <a:r>
              <a:rPr lang="en-GB" sz="1050" dirty="0">
                <a:solidFill>
                  <a:prstClr val="black"/>
                </a:solidFill>
              </a:rPr>
              <a:t>A. Degiovanni, PhD Thesis EPFL 6069 (2014)</a:t>
            </a:r>
          </a:p>
        </p:txBody>
      </p:sp>
      <p:sp>
        <p:nvSpPr>
          <p:cNvPr id="6" name="Slide Number Placeholder 5">
            <a:extLst>
              <a:ext uri="{FF2B5EF4-FFF2-40B4-BE49-F238E27FC236}">
                <a16:creationId xmlns:a16="http://schemas.microsoft.com/office/drawing/2014/main" id="{F915BB3E-7D52-46CF-9831-8AB021807F92}"/>
              </a:ext>
            </a:extLst>
          </p:cNvPr>
          <p:cNvSpPr>
            <a:spLocks noGrp="1"/>
          </p:cNvSpPr>
          <p:nvPr>
            <p:ph type="sldNum" sz="quarter" idx="12"/>
          </p:nvPr>
        </p:nvSpPr>
        <p:spPr/>
        <p:txBody>
          <a:bodyPr/>
          <a:lstStyle/>
          <a:p>
            <a:fld id="{81BB8143-7106-2B49-B4EE-C2BC4126F5B7}" type="slidenum">
              <a:rPr lang="en-GB" smtClean="0"/>
              <a:pPr/>
              <a:t>17</a:t>
            </a:fld>
            <a:endParaRPr lang="en-GB" dirty="0"/>
          </a:p>
        </p:txBody>
      </p:sp>
    </p:spTree>
    <p:extLst>
      <p:ext uri="{BB962C8B-B14F-4D97-AF65-F5344CB8AC3E}">
        <p14:creationId xmlns:p14="http://schemas.microsoft.com/office/powerpoint/2010/main" val="47006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0B5A5E-A0FA-48ED-AD6C-7AF0D5148B9C}"/>
              </a:ext>
            </a:extLst>
          </p:cNvPr>
          <p:cNvSpPr>
            <a:spLocks noGrp="1"/>
          </p:cNvSpPr>
          <p:nvPr>
            <p:ph idx="1"/>
          </p:nvPr>
        </p:nvSpPr>
        <p:spPr/>
        <p:txBody>
          <a:bodyPr/>
          <a:lstStyle/>
          <a:p>
            <a:endParaRPr lang="it-IT" sz="2800" dirty="0"/>
          </a:p>
          <a:p>
            <a:endParaRPr lang="it-IT" sz="2800" dirty="0"/>
          </a:p>
          <a:p>
            <a:endParaRPr lang="it-IT" sz="2800" dirty="0"/>
          </a:p>
          <a:p>
            <a:endParaRPr lang="it-IT" sz="2800" dirty="0"/>
          </a:p>
          <a:p>
            <a:pPr marL="0" indent="0">
              <a:buNone/>
            </a:pPr>
            <a:r>
              <a:rPr lang="it-IT" sz="2800" dirty="0"/>
              <a:t>New developments</a:t>
            </a:r>
          </a:p>
          <a:p>
            <a:endParaRPr lang="en-GB" sz="2800" dirty="0"/>
          </a:p>
        </p:txBody>
      </p:sp>
      <p:sp>
        <p:nvSpPr>
          <p:cNvPr id="3" name="Title 2">
            <a:extLst>
              <a:ext uri="{FF2B5EF4-FFF2-40B4-BE49-F238E27FC236}">
                <a16:creationId xmlns:a16="http://schemas.microsoft.com/office/drawing/2014/main" id="{A599F5F2-9BE8-4E51-BF2B-54D6B0F64F98}"/>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C3CFB52A-C85F-40D0-B653-C9B6475AFEC0}"/>
              </a:ext>
            </a:extLst>
          </p:cNvPr>
          <p:cNvSpPr>
            <a:spLocks noGrp="1"/>
          </p:cNvSpPr>
          <p:nvPr>
            <p:ph type="sldNum" sz="quarter" idx="12"/>
          </p:nvPr>
        </p:nvSpPr>
        <p:spPr/>
        <p:txBody>
          <a:bodyPr/>
          <a:lstStyle/>
          <a:p>
            <a:fld id="{81BB8143-7106-2B49-B4EE-C2BC4126F5B7}" type="slidenum">
              <a:rPr lang="en-GB" smtClean="0"/>
              <a:pPr/>
              <a:t>18</a:t>
            </a:fld>
            <a:endParaRPr lang="en-GB" dirty="0"/>
          </a:p>
        </p:txBody>
      </p:sp>
    </p:spTree>
    <p:extLst>
      <p:ext uri="{BB962C8B-B14F-4D97-AF65-F5344CB8AC3E}">
        <p14:creationId xmlns:p14="http://schemas.microsoft.com/office/powerpoint/2010/main" val="2116683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55"/>
          <p:cNvGrpSpPr>
            <a:grpSpLocks noChangeAspect="1"/>
          </p:cNvGrpSpPr>
          <p:nvPr/>
        </p:nvGrpSpPr>
        <p:grpSpPr>
          <a:xfrm>
            <a:off x="3393266" y="3696011"/>
            <a:ext cx="5522134" cy="2440498"/>
            <a:chOff x="1018157" y="3648366"/>
            <a:chExt cx="6086545" cy="2689939"/>
          </a:xfrm>
        </p:grpSpPr>
        <p:pic>
          <p:nvPicPr>
            <p:cNvPr id="50" name="Picture 9"/>
            <p:cNvPicPr>
              <a:picLocks noChangeAspect="1"/>
            </p:cNvPicPr>
            <p:nvPr/>
          </p:nvPicPr>
          <p:blipFill>
            <a:blip r:embed="rId2" cstate="print">
              <a:extLst>
                <a:ext uri="{28A0092B-C50C-407E-A947-70E740481C1C}">
                  <a14:useLocalDpi xmlns:a14="http://schemas.microsoft.com/office/drawing/2010/main" val="0"/>
                </a:ext>
              </a:extLst>
            </a:blip>
            <a:srcRect t="55115" r="15375"/>
            <a:stretch>
              <a:fillRect/>
            </a:stretch>
          </p:blipFill>
          <p:spPr>
            <a:xfrm>
              <a:off x="1018157" y="3648366"/>
              <a:ext cx="6086545" cy="2241162"/>
            </a:xfrm>
            <a:prstGeom prst="rect">
              <a:avLst/>
            </a:prstGeom>
          </p:spPr>
        </p:pic>
        <p:cxnSp>
          <p:nvCxnSpPr>
            <p:cNvPr id="51" name="Straight Arrow Connector 7"/>
            <p:cNvCxnSpPr>
              <a:cxnSpLocks noChangeShapeType="1"/>
            </p:cNvCxnSpPr>
            <p:nvPr/>
          </p:nvCxnSpPr>
          <p:spPr bwMode="auto">
            <a:xfrm>
              <a:off x="1819445" y="5927769"/>
              <a:ext cx="3816000" cy="0"/>
            </a:xfrm>
            <a:prstGeom prst="straightConnector1">
              <a:avLst/>
            </a:prstGeom>
            <a:noFill/>
            <a:ln w="9525">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sp>
          <p:nvSpPr>
            <p:cNvPr id="52" name="TextBox 10"/>
            <p:cNvSpPr txBox="1">
              <a:spLocks noChangeArrowheads="1"/>
            </p:cNvSpPr>
            <p:nvPr/>
          </p:nvSpPr>
          <p:spPr bwMode="auto">
            <a:xfrm>
              <a:off x="3331407" y="5999751"/>
              <a:ext cx="1245854"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Font typeface="Wingdings" pitchFamily="2" charset="2"/>
                <a:buChar char="l"/>
                <a:defRPr sz="2000">
                  <a:solidFill>
                    <a:schemeClr val="folHlink"/>
                  </a:solidFill>
                  <a:latin typeface="Arial" charset="0"/>
                  <a:ea typeface="ＭＳ Ｐゴシック" pitchFamily="34" charset="-128"/>
                </a:defRPr>
              </a:lvl1pPr>
              <a:lvl2pPr marL="742950" indent="-285750" eaLnBrk="0" hangingPunct="0">
                <a:spcBef>
                  <a:spcPct val="20000"/>
                </a:spcBef>
                <a:buClr>
                  <a:schemeClr val="folHlink"/>
                </a:buClr>
                <a:buChar char="–"/>
                <a:defRPr>
                  <a:solidFill>
                    <a:schemeClr val="folHlink"/>
                  </a:solidFill>
                  <a:latin typeface="Arial" charset="0"/>
                  <a:ea typeface="ＭＳ Ｐゴシック" pitchFamily="34" charset="-128"/>
                </a:defRPr>
              </a:lvl2pPr>
              <a:lvl3pPr marL="1143000" indent="-228600" eaLnBrk="0" hangingPunct="0">
                <a:spcBef>
                  <a:spcPct val="20000"/>
                </a:spcBef>
                <a:buClr>
                  <a:schemeClr val="folHlink"/>
                </a:buClr>
                <a:buFont typeface="Wingdings" pitchFamily="2" charset="2"/>
                <a:buChar char="l"/>
                <a:defRPr>
                  <a:solidFill>
                    <a:schemeClr val="folHlink"/>
                  </a:solidFill>
                  <a:latin typeface="Arial" charset="0"/>
                  <a:ea typeface="ＭＳ Ｐゴシック" pitchFamily="34" charset="-128"/>
                </a:defRPr>
              </a:lvl3pPr>
              <a:lvl4pPr marL="1600200" indent="-228600" eaLnBrk="0" hangingPunct="0">
                <a:spcBef>
                  <a:spcPct val="20000"/>
                </a:spcBef>
                <a:buClr>
                  <a:schemeClr val="folHlink"/>
                </a:buClr>
                <a:buChar char="–"/>
                <a:defRPr>
                  <a:solidFill>
                    <a:schemeClr val="folHlink"/>
                  </a:solidFill>
                  <a:latin typeface="Arial" charset="0"/>
                  <a:ea typeface="ＭＳ Ｐゴシック" pitchFamily="34" charset="-128"/>
                </a:defRPr>
              </a:lvl4pPr>
              <a:lvl5pPr marL="2057400" indent="-228600" eaLnBrk="0" hangingPunct="0">
                <a:spcBef>
                  <a:spcPct val="20000"/>
                </a:spcBef>
                <a:buClr>
                  <a:schemeClr val="folHlink"/>
                </a:buClr>
                <a:buChar char="•"/>
                <a:defRPr>
                  <a:solidFill>
                    <a:schemeClr val="folHlink"/>
                  </a:solidFill>
                  <a:latin typeface="Arial" charset="0"/>
                  <a:ea typeface="ＭＳ Ｐゴシック" pitchFamily="34" charset="-128"/>
                </a:defRPr>
              </a:lvl5pPr>
              <a:lvl6pPr marL="25146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6pPr>
              <a:lvl7pPr marL="29718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7pPr>
              <a:lvl8pPr marL="34290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8pPr>
              <a:lvl9pPr marL="38862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9pPr>
            </a:lstStyle>
            <a:p>
              <a:pPr eaLnBrk="1" hangingPunct="1">
                <a:spcBef>
                  <a:spcPct val="0"/>
                </a:spcBef>
                <a:buClrTx/>
                <a:buFontTx/>
                <a:buNone/>
              </a:pPr>
              <a:r>
                <a:rPr lang="en-GB" altLang="en-US" sz="1600" dirty="0">
                  <a:solidFill>
                    <a:srgbClr val="FF0000"/>
                  </a:solidFill>
                </a:rPr>
                <a:t>34m – 34 kl</a:t>
              </a:r>
            </a:p>
          </p:txBody>
        </p:sp>
        <p:sp>
          <p:nvSpPr>
            <p:cNvPr id="53" name="TextBox 5"/>
            <p:cNvSpPr txBox="1">
              <a:spLocks noChangeArrowheads="1"/>
            </p:cNvSpPr>
            <p:nvPr/>
          </p:nvSpPr>
          <p:spPr bwMode="auto">
            <a:xfrm flipH="1">
              <a:off x="1018157" y="5999751"/>
              <a:ext cx="1020031" cy="307777"/>
            </a:xfrm>
            <a:prstGeom prst="rect">
              <a:avLst/>
            </a:prstGeom>
            <a:noFill/>
            <a:ln>
              <a:noFill/>
            </a:ln>
          </p:spPr>
          <p:txBody>
            <a:bodyPr wrap="square">
              <a:spAutoFit/>
            </a:bodyPr>
            <a:lstStyle>
              <a:lvl1pPr eaLnBrk="0" hangingPunct="0">
                <a:spcBef>
                  <a:spcPct val="20000"/>
                </a:spcBef>
                <a:buClr>
                  <a:schemeClr val="folHlink"/>
                </a:buClr>
                <a:buFont typeface="Wingdings" pitchFamily="2" charset="2"/>
                <a:buChar char="l"/>
                <a:defRPr sz="2000">
                  <a:solidFill>
                    <a:schemeClr val="folHlink"/>
                  </a:solidFill>
                  <a:latin typeface="Arial" charset="0"/>
                  <a:ea typeface="ＭＳ Ｐゴシック" pitchFamily="34" charset="-128"/>
                </a:defRPr>
              </a:lvl1pPr>
              <a:lvl2pPr marL="742950" indent="-285750" eaLnBrk="0" hangingPunct="0">
                <a:spcBef>
                  <a:spcPct val="20000"/>
                </a:spcBef>
                <a:buClr>
                  <a:schemeClr val="folHlink"/>
                </a:buClr>
                <a:buChar char="–"/>
                <a:defRPr>
                  <a:solidFill>
                    <a:schemeClr val="folHlink"/>
                  </a:solidFill>
                  <a:latin typeface="Arial" charset="0"/>
                  <a:ea typeface="ＭＳ Ｐゴシック" pitchFamily="34" charset="-128"/>
                </a:defRPr>
              </a:lvl2pPr>
              <a:lvl3pPr marL="1143000" indent="-228600" eaLnBrk="0" hangingPunct="0">
                <a:spcBef>
                  <a:spcPct val="20000"/>
                </a:spcBef>
                <a:buClr>
                  <a:schemeClr val="folHlink"/>
                </a:buClr>
                <a:buFont typeface="Wingdings" pitchFamily="2" charset="2"/>
                <a:buChar char="l"/>
                <a:defRPr>
                  <a:solidFill>
                    <a:schemeClr val="folHlink"/>
                  </a:solidFill>
                  <a:latin typeface="Arial" charset="0"/>
                  <a:ea typeface="ＭＳ Ｐゴシック" pitchFamily="34" charset="-128"/>
                </a:defRPr>
              </a:lvl3pPr>
              <a:lvl4pPr marL="1600200" indent="-228600" eaLnBrk="0" hangingPunct="0">
                <a:spcBef>
                  <a:spcPct val="20000"/>
                </a:spcBef>
                <a:buClr>
                  <a:schemeClr val="folHlink"/>
                </a:buClr>
                <a:buChar char="–"/>
                <a:defRPr>
                  <a:solidFill>
                    <a:schemeClr val="folHlink"/>
                  </a:solidFill>
                  <a:latin typeface="Arial" charset="0"/>
                  <a:ea typeface="ＭＳ Ｐゴシック" pitchFamily="34" charset="-128"/>
                </a:defRPr>
              </a:lvl4pPr>
              <a:lvl5pPr marL="2057400" indent="-228600" eaLnBrk="0" hangingPunct="0">
                <a:spcBef>
                  <a:spcPct val="20000"/>
                </a:spcBef>
                <a:buClr>
                  <a:schemeClr val="folHlink"/>
                </a:buClr>
                <a:buChar char="•"/>
                <a:defRPr>
                  <a:solidFill>
                    <a:schemeClr val="folHlink"/>
                  </a:solidFill>
                  <a:latin typeface="Arial" charset="0"/>
                  <a:ea typeface="ＭＳ Ｐゴシック" pitchFamily="34" charset="-128"/>
                </a:defRPr>
              </a:lvl5pPr>
              <a:lvl6pPr marL="25146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6pPr>
              <a:lvl7pPr marL="29718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7pPr>
              <a:lvl8pPr marL="34290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8pPr>
              <a:lvl9pPr marL="38862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9pPr>
            </a:lstStyle>
            <a:p>
              <a:pPr algn="ctr" eaLnBrk="1" hangingPunct="1">
                <a:spcBef>
                  <a:spcPct val="0"/>
                </a:spcBef>
                <a:buClrTx/>
                <a:buFontTx/>
                <a:buNone/>
              </a:pPr>
              <a:r>
                <a:rPr lang="en-GB" altLang="en-US" sz="1400" dirty="0">
                  <a:solidFill>
                    <a:schemeClr val="accent1"/>
                  </a:solidFill>
                </a:rPr>
                <a:t>70 MeV/u</a:t>
              </a:r>
            </a:p>
          </p:txBody>
        </p:sp>
        <p:sp>
          <p:nvSpPr>
            <p:cNvPr id="54" name="TextBox 6"/>
            <p:cNvSpPr txBox="1">
              <a:spLocks noChangeArrowheads="1"/>
            </p:cNvSpPr>
            <p:nvPr/>
          </p:nvSpPr>
          <p:spPr bwMode="auto">
            <a:xfrm flipH="1">
              <a:off x="5579435" y="5999751"/>
              <a:ext cx="1300044" cy="307777"/>
            </a:xfrm>
            <a:prstGeom prst="rect">
              <a:avLst/>
            </a:prstGeom>
            <a:noFill/>
            <a:ln>
              <a:noFill/>
            </a:ln>
          </p:spPr>
          <p:txBody>
            <a:bodyPr wrap="square">
              <a:spAutoFit/>
            </a:bodyPr>
            <a:lstStyle>
              <a:lvl1pPr eaLnBrk="0" hangingPunct="0">
                <a:spcBef>
                  <a:spcPct val="20000"/>
                </a:spcBef>
                <a:buClr>
                  <a:schemeClr val="folHlink"/>
                </a:buClr>
                <a:buFont typeface="Wingdings" pitchFamily="2" charset="2"/>
                <a:buChar char="l"/>
                <a:defRPr sz="2000">
                  <a:solidFill>
                    <a:schemeClr val="folHlink"/>
                  </a:solidFill>
                  <a:latin typeface="Arial" charset="0"/>
                  <a:ea typeface="ＭＳ Ｐゴシック" pitchFamily="34" charset="-128"/>
                </a:defRPr>
              </a:lvl1pPr>
              <a:lvl2pPr marL="742950" indent="-285750" eaLnBrk="0" hangingPunct="0">
                <a:spcBef>
                  <a:spcPct val="20000"/>
                </a:spcBef>
                <a:buClr>
                  <a:schemeClr val="folHlink"/>
                </a:buClr>
                <a:buChar char="–"/>
                <a:defRPr>
                  <a:solidFill>
                    <a:schemeClr val="folHlink"/>
                  </a:solidFill>
                  <a:latin typeface="Arial" charset="0"/>
                  <a:ea typeface="ＭＳ Ｐゴシック" pitchFamily="34" charset="-128"/>
                </a:defRPr>
              </a:lvl2pPr>
              <a:lvl3pPr marL="1143000" indent="-228600" eaLnBrk="0" hangingPunct="0">
                <a:spcBef>
                  <a:spcPct val="20000"/>
                </a:spcBef>
                <a:buClr>
                  <a:schemeClr val="folHlink"/>
                </a:buClr>
                <a:buFont typeface="Wingdings" pitchFamily="2" charset="2"/>
                <a:buChar char="l"/>
                <a:defRPr>
                  <a:solidFill>
                    <a:schemeClr val="folHlink"/>
                  </a:solidFill>
                  <a:latin typeface="Arial" charset="0"/>
                  <a:ea typeface="ＭＳ Ｐゴシック" pitchFamily="34" charset="-128"/>
                </a:defRPr>
              </a:lvl3pPr>
              <a:lvl4pPr marL="1600200" indent="-228600" eaLnBrk="0" hangingPunct="0">
                <a:spcBef>
                  <a:spcPct val="20000"/>
                </a:spcBef>
                <a:buClr>
                  <a:schemeClr val="folHlink"/>
                </a:buClr>
                <a:buChar char="–"/>
                <a:defRPr>
                  <a:solidFill>
                    <a:schemeClr val="folHlink"/>
                  </a:solidFill>
                  <a:latin typeface="Arial" charset="0"/>
                  <a:ea typeface="ＭＳ Ｐゴシック" pitchFamily="34" charset="-128"/>
                </a:defRPr>
              </a:lvl4pPr>
              <a:lvl5pPr marL="2057400" indent="-228600" eaLnBrk="0" hangingPunct="0">
                <a:spcBef>
                  <a:spcPct val="20000"/>
                </a:spcBef>
                <a:buClr>
                  <a:schemeClr val="folHlink"/>
                </a:buClr>
                <a:buChar char="•"/>
                <a:defRPr>
                  <a:solidFill>
                    <a:schemeClr val="folHlink"/>
                  </a:solidFill>
                  <a:latin typeface="Arial" charset="0"/>
                  <a:ea typeface="ＭＳ Ｐゴシック" pitchFamily="34" charset="-128"/>
                </a:defRPr>
              </a:lvl5pPr>
              <a:lvl6pPr marL="25146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6pPr>
              <a:lvl7pPr marL="29718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7pPr>
              <a:lvl8pPr marL="34290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8pPr>
              <a:lvl9pPr marL="38862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9pPr>
            </a:lstStyle>
            <a:p>
              <a:pPr algn="ctr" eaLnBrk="1" hangingPunct="1">
                <a:spcBef>
                  <a:spcPct val="0"/>
                </a:spcBef>
                <a:buClrTx/>
                <a:buFontTx/>
                <a:buNone/>
              </a:pPr>
              <a:r>
                <a:rPr lang="en-GB" altLang="en-US" sz="1400" dirty="0">
                  <a:solidFill>
                    <a:schemeClr val="accent1"/>
                  </a:solidFill>
                </a:rPr>
                <a:t>≤ 430 MeV/u</a:t>
              </a:r>
            </a:p>
          </p:txBody>
        </p:sp>
      </p:grpSp>
      <p:sp>
        <p:nvSpPr>
          <p:cNvPr id="57" name="Segnaposto contenuto 56"/>
          <p:cNvSpPr>
            <a:spLocks noGrp="1"/>
          </p:cNvSpPr>
          <p:nvPr>
            <p:ph idx="1"/>
          </p:nvPr>
        </p:nvSpPr>
        <p:spPr>
          <a:xfrm>
            <a:off x="457201" y="1066800"/>
            <a:ext cx="2857500" cy="5059363"/>
          </a:xfrm>
        </p:spPr>
        <p:txBody>
          <a:bodyPr/>
          <a:lstStyle/>
          <a:p>
            <a:endParaRPr lang="it-IT" dirty="0"/>
          </a:p>
          <a:p>
            <a:r>
              <a:rPr lang="it-IT" dirty="0"/>
              <a:t>Cyclinac</a:t>
            </a:r>
            <a:br>
              <a:rPr lang="it-IT" dirty="0"/>
            </a:br>
            <a:r>
              <a:rPr lang="it-IT" dirty="0"/>
              <a:t>(Cyclotron injection)</a:t>
            </a:r>
          </a:p>
          <a:p>
            <a:pPr lvl="1"/>
            <a:r>
              <a:rPr lang="it-IT" dirty="0"/>
              <a:t>Compact</a:t>
            </a:r>
          </a:p>
          <a:p>
            <a:pPr lvl="1"/>
            <a:r>
              <a:rPr lang="it-IT" dirty="0"/>
              <a:t>Power efficient</a:t>
            </a:r>
          </a:p>
          <a:p>
            <a:endParaRPr lang="it-IT" dirty="0"/>
          </a:p>
          <a:p>
            <a:endParaRPr lang="it-IT" dirty="0"/>
          </a:p>
          <a:p>
            <a:endParaRPr lang="it-IT" dirty="0"/>
          </a:p>
          <a:p>
            <a:endParaRPr lang="it-IT" dirty="0"/>
          </a:p>
          <a:p>
            <a:r>
              <a:rPr lang="it-IT" dirty="0"/>
              <a:t>All-Linac </a:t>
            </a:r>
            <a:br>
              <a:rPr lang="it-IT" dirty="0"/>
            </a:br>
            <a:r>
              <a:rPr lang="it-IT" dirty="0"/>
              <a:t>(RFQ+DTL “injector”)</a:t>
            </a:r>
          </a:p>
          <a:p>
            <a:pPr lvl="1"/>
            <a:r>
              <a:rPr lang="it-IT" dirty="0"/>
              <a:t>High </a:t>
            </a:r>
            <a:r>
              <a:rPr lang="it-IT" dirty="0" err="1"/>
              <a:t>transmission</a:t>
            </a:r>
            <a:endParaRPr lang="it-IT" dirty="0"/>
          </a:p>
          <a:p>
            <a:pPr lvl="1"/>
            <a:r>
              <a:rPr lang="it-IT" dirty="0"/>
              <a:t>Low </a:t>
            </a:r>
            <a:r>
              <a:rPr lang="it-IT" dirty="0" err="1"/>
              <a:t>emittance</a:t>
            </a:r>
            <a:endParaRPr lang="it-IT" dirty="0"/>
          </a:p>
          <a:p>
            <a:endParaRPr lang="it-IT" dirty="0"/>
          </a:p>
          <a:p>
            <a:endParaRPr lang="it-IT" dirty="0"/>
          </a:p>
          <a:p>
            <a:endParaRPr lang="it-IT" dirty="0"/>
          </a:p>
          <a:p>
            <a:endParaRPr lang="it-IT" dirty="0"/>
          </a:p>
          <a:p>
            <a:endParaRPr lang="it-IT" dirty="0"/>
          </a:p>
        </p:txBody>
      </p:sp>
      <p:sp>
        <p:nvSpPr>
          <p:cNvPr id="4" name="Title 3">
            <a:extLst>
              <a:ext uri="{FF2B5EF4-FFF2-40B4-BE49-F238E27FC236}">
                <a16:creationId xmlns:a16="http://schemas.microsoft.com/office/drawing/2014/main" id="{179236B7-9E96-4F6C-AB1F-C1460606A7DA}"/>
              </a:ext>
            </a:extLst>
          </p:cNvPr>
          <p:cNvSpPr>
            <a:spLocks noGrp="1"/>
          </p:cNvSpPr>
          <p:nvPr>
            <p:ph type="title"/>
          </p:nvPr>
        </p:nvSpPr>
        <p:spPr/>
        <p:txBody>
          <a:bodyPr/>
          <a:lstStyle/>
          <a:p>
            <a:r>
              <a:rPr lang="en-GB" dirty="0"/>
              <a:t>CABOTO cyclinac / all-</a:t>
            </a:r>
            <a:r>
              <a:rPr lang="en-GB" dirty="0" err="1"/>
              <a:t>linac</a:t>
            </a:r>
            <a:endParaRPr lang="en-GB" dirty="0"/>
          </a:p>
        </p:txBody>
      </p:sp>
      <p:sp>
        <p:nvSpPr>
          <p:cNvPr id="68" name="Rettangolo 67"/>
          <p:cNvSpPr/>
          <p:nvPr/>
        </p:nvSpPr>
        <p:spPr bwMode="auto">
          <a:xfrm>
            <a:off x="3393266" y="1066800"/>
            <a:ext cx="3022600" cy="991746"/>
          </a:xfrm>
          <a:prstGeom prst="rect">
            <a:avLst/>
          </a:prstGeom>
          <a:solidFill>
            <a:schemeClr val="bg1"/>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it-IT"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grpSp>
        <p:nvGrpSpPr>
          <p:cNvPr id="5" name="Group 4">
            <a:extLst>
              <a:ext uri="{FF2B5EF4-FFF2-40B4-BE49-F238E27FC236}">
                <a16:creationId xmlns:a16="http://schemas.microsoft.com/office/drawing/2014/main" id="{4B59D74A-DEEA-4000-9547-F0359CB4A8A2}"/>
              </a:ext>
            </a:extLst>
          </p:cNvPr>
          <p:cNvGrpSpPr/>
          <p:nvPr/>
        </p:nvGrpSpPr>
        <p:grpSpPr>
          <a:xfrm>
            <a:off x="2905125" y="872339"/>
            <a:ext cx="6010275" cy="2444273"/>
            <a:chOff x="2905125" y="3737417"/>
            <a:chExt cx="6010275" cy="2444273"/>
          </a:xfrm>
        </p:grpSpPr>
        <p:grpSp>
          <p:nvGrpSpPr>
            <p:cNvPr id="3" name="Gruppo 59"/>
            <p:cNvGrpSpPr>
              <a:grpSpLocks noChangeAspect="1"/>
            </p:cNvGrpSpPr>
            <p:nvPr/>
          </p:nvGrpSpPr>
          <p:grpSpPr>
            <a:xfrm>
              <a:off x="3393266" y="3741192"/>
              <a:ext cx="5522134" cy="2440498"/>
              <a:chOff x="1018157" y="3648366"/>
              <a:chExt cx="6086545" cy="2689939"/>
            </a:xfrm>
          </p:grpSpPr>
          <p:pic>
            <p:nvPicPr>
              <p:cNvPr id="61" name="Picture 9"/>
              <p:cNvPicPr>
                <a:picLocks noChangeAspect="1"/>
              </p:cNvPicPr>
              <p:nvPr/>
            </p:nvPicPr>
            <p:blipFill>
              <a:blip r:embed="rId2" cstate="print">
                <a:extLst>
                  <a:ext uri="{28A0092B-C50C-407E-A947-70E740481C1C}">
                    <a14:useLocalDpi xmlns:a14="http://schemas.microsoft.com/office/drawing/2010/main" val="0"/>
                  </a:ext>
                </a:extLst>
              </a:blip>
              <a:srcRect t="55115" r="15375"/>
              <a:stretch>
                <a:fillRect/>
              </a:stretch>
            </p:blipFill>
            <p:spPr>
              <a:xfrm>
                <a:off x="1018157" y="3648366"/>
                <a:ext cx="6086545" cy="2241162"/>
              </a:xfrm>
              <a:prstGeom prst="rect">
                <a:avLst/>
              </a:prstGeom>
            </p:spPr>
          </p:pic>
          <p:cxnSp>
            <p:nvCxnSpPr>
              <p:cNvPr id="62" name="Straight Arrow Connector 7"/>
              <p:cNvCxnSpPr>
                <a:cxnSpLocks noChangeShapeType="1"/>
              </p:cNvCxnSpPr>
              <p:nvPr/>
            </p:nvCxnSpPr>
            <p:spPr bwMode="auto">
              <a:xfrm>
                <a:off x="1819445" y="5927769"/>
                <a:ext cx="3816000" cy="0"/>
              </a:xfrm>
              <a:prstGeom prst="straightConnector1">
                <a:avLst/>
              </a:prstGeom>
              <a:noFill/>
              <a:ln w="9525">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sp>
            <p:nvSpPr>
              <p:cNvPr id="63" name="TextBox 10"/>
              <p:cNvSpPr txBox="1">
                <a:spLocks noChangeArrowheads="1"/>
              </p:cNvSpPr>
              <p:nvPr/>
            </p:nvSpPr>
            <p:spPr bwMode="auto">
              <a:xfrm>
                <a:off x="3331407" y="5999751"/>
                <a:ext cx="1245854"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Font typeface="Wingdings" pitchFamily="2" charset="2"/>
                  <a:buChar char="l"/>
                  <a:defRPr sz="2000">
                    <a:solidFill>
                      <a:schemeClr val="folHlink"/>
                    </a:solidFill>
                    <a:latin typeface="Arial" charset="0"/>
                    <a:ea typeface="ＭＳ Ｐゴシック" pitchFamily="34" charset="-128"/>
                  </a:defRPr>
                </a:lvl1pPr>
                <a:lvl2pPr marL="742950" indent="-285750" eaLnBrk="0" hangingPunct="0">
                  <a:spcBef>
                    <a:spcPct val="20000"/>
                  </a:spcBef>
                  <a:buClr>
                    <a:schemeClr val="folHlink"/>
                  </a:buClr>
                  <a:buChar char="–"/>
                  <a:defRPr>
                    <a:solidFill>
                      <a:schemeClr val="folHlink"/>
                    </a:solidFill>
                    <a:latin typeface="Arial" charset="0"/>
                    <a:ea typeface="ＭＳ Ｐゴシック" pitchFamily="34" charset="-128"/>
                  </a:defRPr>
                </a:lvl2pPr>
                <a:lvl3pPr marL="1143000" indent="-228600" eaLnBrk="0" hangingPunct="0">
                  <a:spcBef>
                    <a:spcPct val="20000"/>
                  </a:spcBef>
                  <a:buClr>
                    <a:schemeClr val="folHlink"/>
                  </a:buClr>
                  <a:buFont typeface="Wingdings" pitchFamily="2" charset="2"/>
                  <a:buChar char="l"/>
                  <a:defRPr>
                    <a:solidFill>
                      <a:schemeClr val="folHlink"/>
                    </a:solidFill>
                    <a:latin typeface="Arial" charset="0"/>
                    <a:ea typeface="ＭＳ Ｐゴシック" pitchFamily="34" charset="-128"/>
                  </a:defRPr>
                </a:lvl3pPr>
                <a:lvl4pPr marL="1600200" indent="-228600" eaLnBrk="0" hangingPunct="0">
                  <a:spcBef>
                    <a:spcPct val="20000"/>
                  </a:spcBef>
                  <a:buClr>
                    <a:schemeClr val="folHlink"/>
                  </a:buClr>
                  <a:buChar char="–"/>
                  <a:defRPr>
                    <a:solidFill>
                      <a:schemeClr val="folHlink"/>
                    </a:solidFill>
                    <a:latin typeface="Arial" charset="0"/>
                    <a:ea typeface="ＭＳ Ｐゴシック" pitchFamily="34" charset="-128"/>
                  </a:defRPr>
                </a:lvl4pPr>
                <a:lvl5pPr marL="2057400" indent="-228600" eaLnBrk="0" hangingPunct="0">
                  <a:spcBef>
                    <a:spcPct val="20000"/>
                  </a:spcBef>
                  <a:buClr>
                    <a:schemeClr val="folHlink"/>
                  </a:buClr>
                  <a:buChar char="•"/>
                  <a:defRPr>
                    <a:solidFill>
                      <a:schemeClr val="folHlink"/>
                    </a:solidFill>
                    <a:latin typeface="Arial" charset="0"/>
                    <a:ea typeface="ＭＳ Ｐゴシック" pitchFamily="34" charset="-128"/>
                  </a:defRPr>
                </a:lvl5pPr>
                <a:lvl6pPr marL="25146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6pPr>
                <a:lvl7pPr marL="29718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7pPr>
                <a:lvl8pPr marL="34290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8pPr>
                <a:lvl9pPr marL="38862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9pPr>
              </a:lstStyle>
              <a:p>
                <a:pPr eaLnBrk="1" hangingPunct="1">
                  <a:spcBef>
                    <a:spcPct val="0"/>
                  </a:spcBef>
                  <a:buClrTx/>
                  <a:buFontTx/>
                  <a:buNone/>
                </a:pPr>
                <a:r>
                  <a:rPr lang="en-GB" altLang="en-US" sz="1600" dirty="0">
                    <a:solidFill>
                      <a:srgbClr val="FF0000"/>
                    </a:solidFill>
                  </a:rPr>
                  <a:t>34m – 34 kl</a:t>
                </a:r>
              </a:p>
            </p:txBody>
          </p:sp>
          <p:sp>
            <p:nvSpPr>
              <p:cNvPr id="64" name="TextBox 5"/>
              <p:cNvSpPr txBox="1">
                <a:spLocks noChangeArrowheads="1"/>
              </p:cNvSpPr>
              <p:nvPr/>
            </p:nvSpPr>
            <p:spPr bwMode="auto">
              <a:xfrm flipH="1">
                <a:off x="1018157" y="5999751"/>
                <a:ext cx="1020031" cy="307777"/>
              </a:xfrm>
              <a:prstGeom prst="rect">
                <a:avLst/>
              </a:prstGeom>
              <a:noFill/>
              <a:ln>
                <a:noFill/>
              </a:ln>
            </p:spPr>
            <p:txBody>
              <a:bodyPr wrap="square">
                <a:spAutoFit/>
              </a:bodyPr>
              <a:lstStyle>
                <a:lvl1pPr eaLnBrk="0" hangingPunct="0">
                  <a:spcBef>
                    <a:spcPct val="20000"/>
                  </a:spcBef>
                  <a:buClr>
                    <a:schemeClr val="folHlink"/>
                  </a:buClr>
                  <a:buFont typeface="Wingdings" pitchFamily="2" charset="2"/>
                  <a:buChar char="l"/>
                  <a:defRPr sz="2000">
                    <a:solidFill>
                      <a:schemeClr val="folHlink"/>
                    </a:solidFill>
                    <a:latin typeface="Arial" charset="0"/>
                    <a:ea typeface="ＭＳ Ｐゴシック" pitchFamily="34" charset="-128"/>
                  </a:defRPr>
                </a:lvl1pPr>
                <a:lvl2pPr marL="742950" indent="-285750" eaLnBrk="0" hangingPunct="0">
                  <a:spcBef>
                    <a:spcPct val="20000"/>
                  </a:spcBef>
                  <a:buClr>
                    <a:schemeClr val="folHlink"/>
                  </a:buClr>
                  <a:buChar char="–"/>
                  <a:defRPr>
                    <a:solidFill>
                      <a:schemeClr val="folHlink"/>
                    </a:solidFill>
                    <a:latin typeface="Arial" charset="0"/>
                    <a:ea typeface="ＭＳ Ｐゴシック" pitchFamily="34" charset="-128"/>
                  </a:defRPr>
                </a:lvl2pPr>
                <a:lvl3pPr marL="1143000" indent="-228600" eaLnBrk="0" hangingPunct="0">
                  <a:spcBef>
                    <a:spcPct val="20000"/>
                  </a:spcBef>
                  <a:buClr>
                    <a:schemeClr val="folHlink"/>
                  </a:buClr>
                  <a:buFont typeface="Wingdings" pitchFamily="2" charset="2"/>
                  <a:buChar char="l"/>
                  <a:defRPr>
                    <a:solidFill>
                      <a:schemeClr val="folHlink"/>
                    </a:solidFill>
                    <a:latin typeface="Arial" charset="0"/>
                    <a:ea typeface="ＭＳ Ｐゴシック" pitchFamily="34" charset="-128"/>
                  </a:defRPr>
                </a:lvl3pPr>
                <a:lvl4pPr marL="1600200" indent="-228600" eaLnBrk="0" hangingPunct="0">
                  <a:spcBef>
                    <a:spcPct val="20000"/>
                  </a:spcBef>
                  <a:buClr>
                    <a:schemeClr val="folHlink"/>
                  </a:buClr>
                  <a:buChar char="–"/>
                  <a:defRPr>
                    <a:solidFill>
                      <a:schemeClr val="folHlink"/>
                    </a:solidFill>
                    <a:latin typeface="Arial" charset="0"/>
                    <a:ea typeface="ＭＳ Ｐゴシック" pitchFamily="34" charset="-128"/>
                  </a:defRPr>
                </a:lvl4pPr>
                <a:lvl5pPr marL="2057400" indent="-228600" eaLnBrk="0" hangingPunct="0">
                  <a:spcBef>
                    <a:spcPct val="20000"/>
                  </a:spcBef>
                  <a:buClr>
                    <a:schemeClr val="folHlink"/>
                  </a:buClr>
                  <a:buChar char="•"/>
                  <a:defRPr>
                    <a:solidFill>
                      <a:schemeClr val="folHlink"/>
                    </a:solidFill>
                    <a:latin typeface="Arial" charset="0"/>
                    <a:ea typeface="ＭＳ Ｐゴシック" pitchFamily="34" charset="-128"/>
                  </a:defRPr>
                </a:lvl5pPr>
                <a:lvl6pPr marL="25146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6pPr>
                <a:lvl7pPr marL="29718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7pPr>
                <a:lvl8pPr marL="34290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8pPr>
                <a:lvl9pPr marL="38862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9pPr>
              </a:lstStyle>
              <a:p>
                <a:pPr algn="ctr" eaLnBrk="1" hangingPunct="1">
                  <a:spcBef>
                    <a:spcPct val="0"/>
                  </a:spcBef>
                  <a:buClrTx/>
                  <a:buFontTx/>
                  <a:buNone/>
                </a:pPr>
                <a:r>
                  <a:rPr lang="en-GB" altLang="en-US" sz="1400" dirty="0">
                    <a:solidFill>
                      <a:schemeClr val="accent1"/>
                    </a:solidFill>
                  </a:rPr>
                  <a:t>70 MeV/u</a:t>
                </a:r>
              </a:p>
            </p:txBody>
          </p:sp>
          <p:sp>
            <p:nvSpPr>
              <p:cNvPr id="65" name="TextBox 6"/>
              <p:cNvSpPr txBox="1">
                <a:spLocks noChangeArrowheads="1"/>
              </p:cNvSpPr>
              <p:nvPr/>
            </p:nvSpPr>
            <p:spPr bwMode="auto">
              <a:xfrm flipH="1">
                <a:off x="5579435" y="5999751"/>
                <a:ext cx="1300044" cy="307777"/>
              </a:xfrm>
              <a:prstGeom prst="rect">
                <a:avLst/>
              </a:prstGeom>
              <a:noFill/>
              <a:ln>
                <a:noFill/>
              </a:ln>
            </p:spPr>
            <p:txBody>
              <a:bodyPr wrap="square">
                <a:spAutoFit/>
              </a:bodyPr>
              <a:lstStyle>
                <a:lvl1pPr eaLnBrk="0" hangingPunct="0">
                  <a:spcBef>
                    <a:spcPct val="20000"/>
                  </a:spcBef>
                  <a:buClr>
                    <a:schemeClr val="folHlink"/>
                  </a:buClr>
                  <a:buFont typeface="Wingdings" pitchFamily="2" charset="2"/>
                  <a:buChar char="l"/>
                  <a:defRPr sz="2000">
                    <a:solidFill>
                      <a:schemeClr val="folHlink"/>
                    </a:solidFill>
                    <a:latin typeface="Arial" charset="0"/>
                    <a:ea typeface="ＭＳ Ｐゴシック" pitchFamily="34" charset="-128"/>
                  </a:defRPr>
                </a:lvl1pPr>
                <a:lvl2pPr marL="742950" indent="-285750" eaLnBrk="0" hangingPunct="0">
                  <a:spcBef>
                    <a:spcPct val="20000"/>
                  </a:spcBef>
                  <a:buClr>
                    <a:schemeClr val="folHlink"/>
                  </a:buClr>
                  <a:buChar char="–"/>
                  <a:defRPr>
                    <a:solidFill>
                      <a:schemeClr val="folHlink"/>
                    </a:solidFill>
                    <a:latin typeface="Arial" charset="0"/>
                    <a:ea typeface="ＭＳ Ｐゴシック" pitchFamily="34" charset="-128"/>
                  </a:defRPr>
                </a:lvl2pPr>
                <a:lvl3pPr marL="1143000" indent="-228600" eaLnBrk="0" hangingPunct="0">
                  <a:spcBef>
                    <a:spcPct val="20000"/>
                  </a:spcBef>
                  <a:buClr>
                    <a:schemeClr val="folHlink"/>
                  </a:buClr>
                  <a:buFont typeface="Wingdings" pitchFamily="2" charset="2"/>
                  <a:buChar char="l"/>
                  <a:defRPr>
                    <a:solidFill>
                      <a:schemeClr val="folHlink"/>
                    </a:solidFill>
                    <a:latin typeface="Arial" charset="0"/>
                    <a:ea typeface="ＭＳ Ｐゴシック" pitchFamily="34" charset="-128"/>
                  </a:defRPr>
                </a:lvl3pPr>
                <a:lvl4pPr marL="1600200" indent="-228600" eaLnBrk="0" hangingPunct="0">
                  <a:spcBef>
                    <a:spcPct val="20000"/>
                  </a:spcBef>
                  <a:buClr>
                    <a:schemeClr val="folHlink"/>
                  </a:buClr>
                  <a:buChar char="–"/>
                  <a:defRPr>
                    <a:solidFill>
                      <a:schemeClr val="folHlink"/>
                    </a:solidFill>
                    <a:latin typeface="Arial" charset="0"/>
                    <a:ea typeface="ＭＳ Ｐゴシック" pitchFamily="34" charset="-128"/>
                  </a:defRPr>
                </a:lvl4pPr>
                <a:lvl5pPr marL="2057400" indent="-228600" eaLnBrk="0" hangingPunct="0">
                  <a:spcBef>
                    <a:spcPct val="20000"/>
                  </a:spcBef>
                  <a:buClr>
                    <a:schemeClr val="folHlink"/>
                  </a:buClr>
                  <a:buChar char="•"/>
                  <a:defRPr>
                    <a:solidFill>
                      <a:schemeClr val="folHlink"/>
                    </a:solidFill>
                    <a:latin typeface="Arial" charset="0"/>
                    <a:ea typeface="ＭＳ Ｐゴシック" pitchFamily="34" charset="-128"/>
                  </a:defRPr>
                </a:lvl5pPr>
                <a:lvl6pPr marL="25146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6pPr>
                <a:lvl7pPr marL="29718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7pPr>
                <a:lvl8pPr marL="34290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8pPr>
                <a:lvl9pPr marL="3886200" indent="-228600" eaLnBrk="0" fontAlgn="base" hangingPunct="0">
                  <a:spcBef>
                    <a:spcPct val="20000"/>
                  </a:spcBef>
                  <a:spcAft>
                    <a:spcPct val="0"/>
                  </a:spcAft>
                  <a:buClr>
                    <a:schemeClr val="folHlink"/>
                  </a:buClr>
                  <a:buChar char="•"/>
                  <a:defRPr>
                    <a:solidFill>
                      <a:schemeClr val="folHlink"/>
                    </a:solidFill>
                    <a:latin typeface="Arial" charset="0"/>
                    <a:ea typeface="ＭＳ Ｐゴシック" pitchFamily="34" charset="-128"/>
                  </a:defRPr>
                </a:lvl9pPr>
              </a:lstStyle>
              <a:p>
                <a:pPr algn="ctr" eaLnBrk="1" hangingPunct="1">
                  <a:spcBef>
                    <a:spcPct val="0"/>
                  </a:spcBef>
                  <a:buClrTx/>
                  <a:buFontTx/>
                  <a:buNone/>
                </a:pPr>
                <a:r>
                  <a:rPr lang="en-GB" altLang="en-US" sz="1400" dirty="0">
                    <a:solidFill>
                      <a:schemeClr val="accent1"/>
                    </a:solidFill>
                  </a:rPr>
                  <a:t>≤ 430 MeV/u</a:t>
                </a:r>
              </a:p>
            </p:txBody>
          </p:sp>
        </p:grpSp>
        <p:sp>
          <p:nvSpPr>
            <p:cNvPr id="66" name="Rettangolo 65"/>
            <p:cNvSpPr/>
            <p:nvPr/>
          </p:nvSpPr>
          <p:spPr bwMode="auto">
            <a:xfrm>
              <a:off x="3393266" y="4654550"/>
              <a:ext cx="4328334" cy="555625"/>
            </a:xfrm>
            <a:prstGeom prst="rect">
              <a:avLst/>
            </a:prstGeom>
            <a:solidFill>
              <a:schemeClr val="bg1"/>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it-IT"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67" name="Rettangolo 66"/>
            <p:cNvSpPr/>
            <p:nvPr/>
          </p:nvSpPr>
          <p:spPr bwMode="auto">
            <a:xfrm>
              <a:off x="6415866" y="3741193"/>
              <a:ext cx="1305734" cy="1191170"/>
            </a:xfrm>
            <a:prstGeom prst="rect">
              <a:avLst/>
            </a:prstGeom>
            <a:solidFill>
              <a:schemeClr val="bg1"/>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it-IT"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69" name="Rettangolo 68"/>
            <p:cNvSpPr/>
            <p:nvPr/>
          </p:nvSpPr>
          <p:spPr bwMode="auto">
            <a:xfrm>
              <a:off x="3393266" y="3737417"/>
              <a:ext cx="3022600" cy="991746"/>
            </a:xfrm>
            <a:prstGeom prst="rect">
              <a:avLst/>
            </a:prstGeom>
            <a:solidFill>
              <a:schemeClr val="bg1"/>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it-IT"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72" name="Rettangolo 71"/>
            <p:cNvSpPr/>
            <p:nvPr/>
          </p:nvSpPr>
          <p:spPr bwMode="auto">
            <a:xfrm>
              <a:off x="3765550" y="5210176"/>
              <a:ext cx="232584" cy="564354"/>
            </a:xfrm>
            <a:prstGeom prst="rect">
              <a:avLst/>
            </a:prstGeom>
            <a:solidFill>
              <a:schemeClr val="bg1"/>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it-IT"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73" name="Arco 72"/>
            <p:cNvSpPr/>
            <p:nvPr/>
          </p:nvSpPr>
          <p:spPr>
            <a:xfrm>
              <a:off x="2905125" y="4994622"/>
              <a:ext cx="2076449" cy="390177"/>
            </a:xfrm>
            <a:prstGeom prst="arc">
              <a:avLst>
                <a:gd name="adj1" fmla="val 4465762"/>
                <a:gd name="adj2" fmla="val 8047492"/>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71" name="Ovale 70"/>
            <p:cNvSpPr/>
            <p:nvPr/>
          </p:nvSpPr>
          <p:spPr bwMode="auto">
            <a:xfrm>
              <a:off x="3549550" y="5200441"/>
              <a:ext cx="216000" cy="216000"/>
            </a:xfrm>
            <a:prstGeom prst="ellipse">
              <a:avLst/>
            </a:prstGeom>
            <a:solidFill>
              <a:schemeClr val="accent6">
                <a:lumMod val="75000"/>
              </a:schemeClr>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it-IT"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grpSp>
      <p:sp>
        <p:nvSpPr>
          <p:cNvPr id="6" name="Slide Number Placeholder 5">
            <a:extLst>
              <a:ext uri="{FF2B5EF4-FFF2-40B4-BE49-F238E27FC236}">
                <a16:creationId xmlns:a16="http://schemas.microsoft.com/office/drawing/2014/main" id="{5ED827FB-1E8D-4885-9892-60B140F98FBF}"/>
              </a:ext>
            </a:extLst>
          </p:cNvPr>
          <p:cNvSpPr>
            <a:spLocks noGrp="1"/>
          </p:cNvSpPr>
          <p:nvPr>
            <p:ph type="sldNum" sz="quarter" idx="12"/>
          </p:nvPr>
        </p:nvSpPr>
        <p:spPr/>
        <p:txBody>
          <a:bodyPr/>
          <a:lstStyle/>
          <a:p>
            <a:fld id="{81BB8143-7106-2B49-B4EE-C2BC4126F5B7}" type="slidenum">
              <a:rPr lang="en-GB" smtClean="0"/>
              <a:pPr/>
              <a:t>19</a:t>
            </a:fld>
            <a:endParaRPr lang="en-GB" dirty="0"/>
          </a:p>
        </p:txBody>
      </p:sp>
    </p:spTree>
    <p:extLst>
      <p:ext uri="{BB962C8B-B14F-4D97-AF65-F5344CB8AC3E}">
        <p14:creationId xmlns:p14="http://schemas.microsoft.com/office/powerpoint/2010/main" val="5540498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a:t>The IDRA concept and CABOTO</a:t>
            </a:r>
          </a:p>
          <a:p>
            <a:pPr lvl="2"/>
            <a:r>
              <a:rPr lang="it-IT" dirty="0"/>
              <a:t>Design at 300-430 </a:t>
            </a:r>
            <a:r>
              <a:rPr lang="it-IT" dirty="0" err="1"/>
              <a:t>MeV</a:t>
            </a:r>
            <a:r>
              <a:rPr lang="it-IT" dirty="0"/>
              <a:t>/u </a:t>
            </a:r>
          </a:p>
          <a:p>
            <a:pPr>
              <a:buNone/>
            </a:pPr>
            <a:r>
              <a:rPr lang="it-IT" dirty="0"/>
              <a:t>   </a:t>
            </a:r>
          </a:p>
          <a:p>
            <a:r>
              <a:rPr lang="it-IT" dirty="0"/>
              <a:t>The CABOTO </a:t>
            </a:r>
            <a:r>
              <a:rPr lang="it-IT" dirty="0" err="1"/>
              <a:t>cyclinac</a:t>
            </a:r>
            <a:r>
              <a:rPr lang="it-IT" dirty="0"/>
              <a:t> </a:t>
            </a:r>
            <a:r>
              <a:rPr lang="it-IT" dirty="0" err="1"/>
              <a:t>study</a:t>
            </a:r>
            <a:r>
              <a:rPr lang="it-IT" dirty="0"/>
              <a:t> 2008-2012 </a:t>
            </a:r>
          </a:p>
          <a:p>
            <a:pPr lvl="2"/>
            <a:r>
              <a:rPr lang="it-IT" dirty="0"/>
              <a:t>The </a:t>
            </a:r>
            <a:r>
              <a:rPr lang="it-IT" dirty="0" err="1"/>
              <a:t>cyclotron</a:t>
            </a:r>
            <a:r>
              <a:rPr lang="it-IT" dirty="0"/>
              <a:t> + </a:t>
            </a:r>
            <a:r>
              <a:rPr lang="it-IT" dirty="0" err="1"/>
              <a:t>linac</a:t>
            </a:r>
            <a:r>
              <a:rPr lang="it-IT" dirty="0"/>
              <a:t> system (230-430 </a:t>
            </a:r>
            <a:r>
              <a:rPr lang="it-IT" dirty="0" err="1"/>
              <a:t>MeV</a:t>
            </a:r>
            <a:r>
              <a:rPr lang="it-IT" dirty="0"/>
              <a:t>/u)</a:t>
            </a:r>
          </a:p>
          <a:p>
            <a:pPr lvl="2"/>
            <a:r>
              <a:rPr lang="it-IT" dirty="0"/>
              <a:t>High </a:t>
            </a:r>
            <a:r>
              <a:rPr lang="it-IT" dirty="0" err="1"/>
              <a:t>gradient</a:t>
            </a:r>
            <a:r>
              <a:rPr lang="it-IT" dirty="0"/>
              <a:t> </a:t>
            </a:r>
            <a:r>
              <a:rPr lang="it-IT" dirty="0" err="1"/>
              <a:t>tests</a:t>
            </a:r>
            <a:r>
              <a:rPr lang="it-IT" dirty="0"/>
              <a:t> - </a:t>
            </a:r>
            <a:r>
              <a:rPr lang="it-IT" dirty="0" err="1"/>
              <a:t>Frequency</a:t>
            </a:r>
            <a:r>
              <a:rPr lang="it-IT" dirty="0"/>
              <a:t> </a:t>
            </a:r>
            <a:r>
              <a:rPr lang="it-IT" dirty="0" err="1"/>
              <a:t>comparison</a:t>
            </a:r>
            <a:r>
              <a:rPr lang="it-IT" dirty="0"/>
              <a:t> </a:t>
            </a:r>
          </a:p>
          <a:p>
            <a:endParaRPr lang="it-IT" dirty="0"/>
          </a:p>
          <a:p>
            <a:r>
              <a:rPr lang="it-IT" dirty="0"/>
              <a:t>New </a:t>
            </a:r>
            <a:r>
              <a:rPr lang="it-IT" dirty="0" err="1"/>
              <a:t>developments</a:t>
            </a:r>
            <a:r>
              <a:rPr lang="it-IT" dirty="0"/>
              <a:t>: </a:t>
            </a:r>
          </a:p>
          <a:p>
            <a:pPr lvl="2"/>
            <a:r>
              <a:rPr lang="it-IT" dirty="0"/>
              <a:t>Source:   Med-E </a:t>
            </a:r>
            <a:r>
              <a:rPr lang="it-IT" dirty="0" err="1"/>
              <a:t>gun</a:t>
            </a:r>
            <a:endParaRPr lang="it-IT" dirty="0"/>
          </a:p>
          <a:p>
            <a:pPr lvl="2"/>
            <a:r>
              <a:rPr lang="it-IT" dirty="0"/>
              <a:t>Cyclotrons (70 MeV/u injection) / RFQ for ions + SCDTL injection</a:t>
            </a:r>
          </a:p>
          <a:p>
            <a:pPr lvl="2"/>
            <a:r>
              <a:rPr lang="it-IT" dirty="0"/>
              <a:t>RF design:  </a:t>
            </a:r>
            <a:r>
              <a:rPr lang="it-IT" dirty="0" err="1"/>
              <a:t>bTW</a:t>
            </a:r>
            <a:r>
              <a:rPr lang="it-IT" dirty="0"/>
              <a:t> </a:t>
            </a:r>
            <a:r>
              <a:rPr lang="it-IT" dirty="0" err="1"/>
              <a:t>structures</a:t>
            </a:r>
            <a:endParaRPr lang="it-IT" dirty="0"/>
          </a:p>
          <a:p>
            <a:pPr lvl="2"/>
            <a:r>
              <a:rPr lang="it-IT" dirty="0"/>
              <a:t>RF </a:t>
            </a:r>
            <a:r>
              <a:rPr lang="it-IT" dirty="0" err="1"/>
              <a:t>power</a:t>
            </a:r>
            <a:r>
              <a:rPr lang="it-IT" dirty="0"/>
              <a:t>:   Multi </a:t>
            </a:r>
            <a:r>
              <a:rPr lang="it-IT" dirty="0" err="1"/>
              <a:t>Beam</a:t>
            </a:r>
            <a:r>
              <a:rPr lang="it-IT" dirty="0"/>
              <a:t> </a:t>
            </a:r>
            <a:r>
              <a:rPr lang="it-IT" dirty="0" err="1"/>
              <a:t>Klystrons</a:t>
            </a:r>
            <a:endParaRPr lang="it-IT" dirty="0"/>
          </a:p>
          <a:p>
            <a:endParaRPr lang="it-IT" dirty="0"/>
          </a:p>
          <a:p>
            <a:r>
              <a:rPr lang="it-IT" dirty="0"/>
              <a:t>Conclusion</a:t>
            </a:r>
          </a:p>
        </p:txBody>
      </p:sp>
      <p:sp>
        <p:nvSpPr>
          <p:cNvPr id="3" name="Titolo 2"/>
          <p:cNvSpPr>
            <a:spLocks noGrp="1"/>
          </p:cNvSpPr>
          <p:nvPr>
            <p:ph type="title"/>
          </p:nvPr>
        </p:nvSpPr>
        <p:spPr/>
        <p:txBody>
          <a:bodyPr/>
          <a:lstStyle/>
          <a:p>
            <a:r>
              <a:rPr lang="it-IT" dirty="0"/>
              <a:t>Outline</a:t>
            </a:r>
          </a:p>
        </p:txBody>
      </p:sp>
      <p:sp>
        <p:nvSpPr>
          <p:cNvPr id="4" name="Slide Number Placeholder 3">
            <a:extLst>
              <a:ext uri="{FF2B5EF4-FFF2-40B4-BE49-F238E27FC236}">
                <a16:creationId xmlns:a16="http://schemas.microsoft.com/office/drawing/2014/main" id="{50F8B780-71AE-488E-8C7F-E5C2BC9E3FCC}"/>
              </a:ext>
            </a:extLst>
          </p:cNvPr>
          <p:cNvSpPr>
            <a:spLocks noGrp="1"/>
          </p:cNvSpPr>
          <p:nvPr>
            <p:ph type="sldNum" sz="quarter" idx="12"/>
          </p:nvPr>
        </p:nvSpPr>
        <p:spPr/>
        <p:txBody>
          <a:bodyPr/>
          <a:lstStyle/>
          <a:p>
            <a:fld id="{81BB8143-7106-2B49-B4EE-C2BC4126F5B7}" type="slidenum">
              <a:rPr lang="en-GB" smtClean="0"/>
              <a:pPr/>
              <a:t>2</a:t>
            </a:fld>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contenuto 16"/>
          <p:cNvSpPr>
            <a:spLocks noGrp="1"/>
          </p:cNvSpPr>
          <p:nvPr>
            <p:ph idx="1"/>
          </p:nvPr>
        </p:nvSpPr>
        <p:spPr>
          <a:xfrm>
            <a:off x="457200" y="1066800"/>
            <a:ext cx="4250182" cy="5059363"/>
          </a:xfrm>
        </p:spPr>
        <p:txBody>
          <a:bodyPr/>
          <a:lstStyle/>
          <a:p>
            <a:pPr>
              <a:buFont typeface="Arial" pitchFamily="34" charset="0"/>
              <a:buChar char="•"/>
            </a:pPr>
            <a:endParaRPr lang="fr-CH" dirty="0">
              <a:solidFill>
                <a:schemeClr val="tx2">
                  <a:lumMod val="50000"/>
                </a:schemeClr>
              </a:solidFill>
              <a:latin typeface="Cambria" pitchFamily="18" charset="0"/>
            </a:endParaRPr>
          </a:p>
          <a:p>
            <a:pPr>
              <a:buFont typeface="Arial" pitchFamily="34" charset="0"/>
              <a:buChar char="•"/>
            </a:pPr>
            <a:r>
              <a:rPr lang="fr-CH" dirty="0">
                <a:solidFill>
                  <a:schemeClr val="tx2">
                    <a:lumMod val="50000"/>
                  </a:schemeClr>
                </a:solidFill>
                <a:latin typeface="Cambria" pitchFamily="18" charset="0"/>
              </a:rPr>
              <a:t>Large </a:t>
            </a:r>
            <a:r>
              <a:rPr lang="fr-CH" dirty="0" err="1">
                <a:solidFill>
                  <a:schemeClr val="tx2">
                    <a:lumMod val="50000"/>
                  </a:schemeClr>
                </a:solidFill>
                <a:latin typeface="Cambria" pitchFamily="18" charset="0"/>
              </a:rPr>
              <a:t>magnetic</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fields</a:t>
            </a:r>
            <a:r>
              <a:rPr lang="fr-CH" dirty="0">
                <a:solidFill>
                  <a:schemeClr val="tx2">
                    <a:lumMod val="50000"/>
                  </a:schemeClr>
                </a:solidFill>
                <a:latin typeface="Cambria" pitchFamily="18" charset="0"/>
              </a:rPr>
              <a:t> and intense </a:t>
            </a:r>
            <a:r>
              <a:rPr lang="fr-CH" dirty="0" err="1">
                <a:solidFill>
                  <a:schemeClr val="tx2">
                    <a:lumMod val="50000"/>
                  </a:schemeClr>
                </a:solidFill>
                <a:latin typeface="Cambria" pitchFamily="18" charset="0"/>
              </a:rPr>
              <a:t>electron</a:t>
            </a:r>
            <a:r>
              <a:rPr lang="fr-CH" dirty="0">
                <a:solidFill>
                  <a:schemeClr val="tx2">
                    <a:lumMod val="50000"/>
                  </a:schemeClr>
                </a:solidFill>
                <a:latin typeface="Cambria" pitchFamily="18" charset="0"/>
              </a:rPr>
              <a:t> guns </a:t>
            </a:r>
            <a:r>
              <a:rPr lang="fr-CH" dirty="0" err="1">
                <a:solidFill>
                  <a:schemeClr val="tx2">
                    <a:lumMod val="50000"/>
                  </a:schemeClr>
                </a:solidFill>
                <a:latin typeface="Cambria" pitchFamily="18" charset="0"/>
              </a:rPr>
              <a:t>allow</a:t>
            </a:r>
            <a:r>
              <a:rPr lang="fr-CH" dirty="0">
                <a:solidFill>
                  <a:schemeClr val="tx2">
                    <a:lumMod val="50000"/>
                  </a:schemeClr>
                </a:solidFill>
                <a:latin typeface="Cambria" pitchFamily="18" charset="0"/>
              </a:rPr>
              <a:t> to </a:t>
            </a:r>
            <a:r>
              <a:rPr lang="fr-CH" dirty="0" err="1">
                <a:solidFill>
                  <a:schemeClr val="tx2">
                    <a:lumMod val="50000"/>
                  </a:schemeClr>
                </a:solidFill>
                <a:latin typeface="Cambria" pitchFamily="18" charset="0"/>
              </a:rPr>
              <a:t>produce</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fast</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ionization</a:t>
            </a:r>
            <a:r>
              <a:rPr lang="fr-CH" dirty="0">
                <a:solidFill>
                  <a:schemeClr val="tx2">
                    <a:lumMod val="50000"/>
                  </a:schemeClr>
                </a:solidFill>
                <a:latin typeface="Cambria" pitchFamily="18" charset="0"/>
              </a:rPr>
              <a:t> </a:t>
            </a:r>
          </a:p>
          <a:p>
            <a:pPr>
              <a:buFont typeface="Arial" pitchFamily="34" charset="0"/>
              <a:buChar char="•"/>
            </a:pP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Pulsed</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operation</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at</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high</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repetition</a:t>
            </a:r>
            <a:r>
              <a:rPr lang="fr-CH" dirty="0">
                <a:solidFill>
                  <a:schemeClr val="tx2">
                    <a:lumMod val="50000"/>
                  </a:schemeClr>
                </a:solidFill>
                <a:latin typeface="Cambria" pitchFamily="18" charset="0"/>
              </a:rPr>
              <a:t> rate </a:t>
            </a:r>
            <a:r>
              <a:rPr lang="fr-CH" dirty="0" err="1">
                <a:solidFill>
                  <a:schemeClr val="tx2">
                    <a:lumMod val="50000"/>
                  </a:schemeClr>
                </a:solidFill>
                <a:latin typeface="Cambria" pitchFamily="18" charset="0"/>
              </a:rPr>
              <a:t>is</a:t>
            </a:r>
            <a:r>
              <a:rPr lang="fr-CH" dirty="0">
                <a:solidFill>
                  <a:schemeClr val="tx2">
                    <a:lumMod val="50000"/>
                  </a:schemeClr>
                </a:solidFill>
                <a:latin typeface="Cambria" pitchFamily="18" charset="0"/>
              </a:rPr>
              <a:t> possible</a:t>
            </a:r>
          </a:p>
          <a:p>
            <a:pPr>
              <a:buFont typeface="Arial" pitchFamily="34" charset="0"/>
              <a:buChar char="•"/>
            </a:pP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Very</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small</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emittances</a:t>
            </a:r>
            <a:r>
              <a:rPr lang="fr-CH" dirty="0">
                <a:solidFill>
                  <a:schemeClr val="tx2">
                    <a:lumMod val="50000"/>
                  </a:schemeClr>
                </a:solidFill>
                <a:latin typeface="Cambria" pitchFamily="18" charset="0"/>
              </a:rPr>
              <a:t> are </a:t>
            </a:r>
            <a:r>
              <a:rPr lang="fr-CH" dirty="0" err="1">
                <a:solidFill>
                  <a:schemeClr val="tx2">
                    <a:lumMod val="50000"/>
                  </a:schemeClr>
                </a:solidFill>
                <a:latin typeface="Cambria" pitchFamily="18" charset="0"/>
              </a:rPr>
              <a:t>produced</a:t>
            </a:r>
            <a:r>
              <a:rPr lang="fr-CH" dirty="0">
                <a:solidFill>
                  <a:schemeClr val="tx2">
                    <a:lumMod val="50000"/>
                  </a:schemeClr>
                </a:solidFill>
                <a:latin typeface="Cambria" pitchFamily="18" charset="0"/>
              </a:rPr>
              <a:t> (&lt; 0.1 µm </a:t>
            </a:r>
            <a:r>
              <a:rPr lang="fr-CH" dirty="0" err="1">
                <a:solidFill>
                  <a:schemeClr val="tx2">
                    <a:lumMod val="50000"/>
                  </a:schemeClr>
                </a:solidFill>
                <a:latin typeface="Cambria" pitchFamily="18" charset="0"/>
              </a:rPr>
              <a:t>rms</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normalized</a:t>
            </a:r>
            <a:r>
              <a:rPr lang="fr-CH" dirty="0">
                <a:solidFill>
                  <a:schemeClr val="tx2">
                    <a:lumMod val="50000"/>
                  </a:schemeClr>
                </a:solidFill>
                <a:latin typeface="Cambria" pitchFamily="18" charset="0"/>
              </a:rPr>
              <a:t>) </a:t>
            </a:r>
          </a:p>
          <a:p>
            <a:pPr>
              <a:buFont typeface="Arial" pitchFamily="34" charset="0"/>
              <a:buChar char="•"/>
            </a:pP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Others</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Krion</a:t>
            </a:r>
            <a:r>
              <a:rPr lang="fr-CH" dirty="0">
                <a:solidFill>
                  <a:schemeClr val="tx2">
                    <a:lumMod val="50000"/>
                  </a:schemeClr>
                </a:solidFill>
                <a:latin typeface="Cambria" pitchFamily="18" charset="0"/>
              </a:rPr>
              <a:t>-2 </a:t>
            </a:r>
            <a:r>
              <a:rPr lang="fr-CH" dirty="0" err="1">
                <a:solidFill>
                  <a:schemeClr val="tx2">
                    <a:lumMod val="50000"/>
                  </a:schemeClr>
                </a:solidFill>
                <a:latin typeface="Cambria" pitchFamily="18" charset="0"/>
              </a:rPr>
              <a:t>from</a:t>
            </a:r>
            <a:r>
              <a:rPr lang="fr-CH" dirty="0">
                <a:solidFill>
                  <a:schemeClr val="tx2">
                    <a:lumMod val="50000"/>
                  </a:schemeClr>
                </a:solidFill>
                <a:latin typeface="Cambria" pitchFamily="18" charset="0"/>
              </a:rPr>
              <a:t> JINR and EBIS-SC </a:t>
            </a:r>
            <a:r>
              <a:rPr lang="fr-CH" dirty="0" err="1">
                <a:solidFill>
                  <a:schemeClr val="tx2">
                    <a:lumMod val="50000"/>
                  </a:schemeClr>
                </a:solidFill>
                <a:latin typeface="Cambria" pitchFamily="18" charset="0"/>
              </a:rPr>
              <a:t>from</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Dreebit</a:t>
            </a:r>
            <a:r>
              <a:rPr lang="fr-CH" dirty="0">
                <a:solidFill>
                  <a:schemeClr val="tx2">
                    <a:lumMod val="50000"/>
                  </a:schemeClr>
                </a:solidFill>
                <a:latin typeface="Cambria" pitchFamily="18" charset="0"/>
              </a:rPr>
              <a:t> Gmbh</a:t>
            </a:r>
          </a:p>
          <a:p>
            <a:endParaRPr lang="it-IT" dirty="0"/>
          </a:p>
        </p:txBody>
      </p:sp>
      <p:sp>
        <p:nvSpPr>
          <p:cNvPr id="15" name="Titolo 14"/>
          <p:cNvSpPr>
            <a:spLocks noGrp="1"/>
          </p:cNvSpPr>
          <p:nvPr>
            <p:ph type="title"/>
          </p:nvPr>
        </p:nvSpPr>
        <p:spPr/>
        <p:txBody>
          <a:bodyPr>
            <a:noAutofit/>
          </a:bodyPr>
          <a:lstStyle/>
          <a:p>
            <a:pPr lvl="0"/>
            <a:r>
              <a:rPr lang="en-GB" dirty="0"/>
              <a:t>The ion source – </a:t>
            </a:r>
            <a:r>
              <a:rPr lang="it-IT" dirty="0" err="1"/>
              <a:t>Superconducting</a:t>
            </a:r>
            <a:r>
              <a:rPr lang="it-IT" dirty="0"/>
              <a:t> EBIS</a:t>
            </a:r>
            <a:br>
              <a:rPr lang="it-IT" dirty="0"/>
            </a:br>
            <a:endParaRPr lang="it-IT" dirty="0"/>
          </a:p>
        </p:txBody>
      </p:sp>
      <p:grpSp>
        <p:nvGrpSpPr>
          <p:cNvPr id="2" name="Group 2"/>
          <p:cNvGrpSpPr/>
          <p:nvPr/>
        </p:nvGrpSpPr>
        <p:grpSpPr>
          <a:xfrm>
            <a:off x="4707382" y="1066800"/>
            <a:ext cx="4208018" cy="2530162"/>
            <a:chOff x="115032" y="730968"/>
            <a:chExt cx="4208018" cy="2530162"/>
          </a:xfrm>
        </p:grpSpPr>
        <p:pic>
          <p:nvPicPr>
            <p:cNvPr id="8" name="Picture 2"/>
            <p:cNvPicPr>
              <a:picLocks noChangeAspect="1" noChangeArrowheads="1"/>
            </p:cNvPicPr>
            <p:nvPr/>
          </p:nvPicPr>
          <p:blipFill>
            <a:blip r:embed="rId4" cstate="print"/>
            <a:srcRect l="19098"/>
            <a:stretch>
              <a:fillRect/>
            </a:stretch>
          </p:blipFill>
          <p:spPr bwMode="auto">
            <a:xfrm>
              <a:off x="115032" y="1026051"/>
              <a:ext cx="4208018" cy="2235079"/>
            </a:xfrm>
            <a:prstGeom prst="rect">
              <a:avLst/>
            </a:prstGeom>
            <a:noFill/>
            <a:ln w="9525">
              <a:noFill/>
              <a:miter lim="800000"/>
              <a:headEnd/>
              <a:tailEnd/>
            </a:ln>
          </p:spPr>
        </p:pic>
        <p:sp>
          <p:nvSpPr>
            <p:cNvPr id="20" name="TextBox 14"/>
            <p:cNvSpPr txBox="1">
              <a:spLocks noChangeArrowheads="1"/>
            </p:cNvSpPr>
            <p:nvPr/>
          </p:nvSpPr>
          <p:spPr bwMode="auto">
            <a:xfrm>
              <a:off x="323528" y="730968"/>
              <a:ext cx="3994447" cy="276999"/>
            </a:xfrm>
            <a:prstGeom prst="rect">
              <a:avLst/>
            </a:prstGeom>
            <a:noFill/>
            <a:ln w="9525">
              <a:noFill/>
              <a:miter lim="800000"/>
              <a:headEnd/>
              <a:tailEnd/>
            </a:ln>
          </p:spPr>
          <p:txBody>
            <a:bodyPr wrap="square">
              <a:spAutoFit/>
            </a:bodyPr>
            <a:lstStyle/>
            <a:p>
              <a:pPr algn="ctr"/>
              <a:r>
                <a:rPr lang="en-US" sz="1200" dirty="0">
                  <a:solidFill>
                    <a:schemeClr val="tx2"/>
                  </a:solidFill>
                </a:rPr>
                <a:t>(courtesy of </a:t>
              </a:r>
              <a:r>
                <a:rPr lang="en-US" sz="1200" dirty="0" err="1">
                  <a:solidFill>
                    <a:schemeClr val="tx2"/>
                  </a:solidFill>
                </a:rPr>
                <a:t>Zschornack</a:t>
              </a:r>
              <a:r>
                <a:rPr lang="en-US" sz="1200" dirty="0">
                  <a:solidFill>
                    <a:schemeClr val="tx2"/>
                  </a:solidFill>
                </a:rPr>
                <a:t>, </a:t>
              </a:r>
              <a:r>
                <a:rPr lang="en-US" sz="1200" dirty="0" err="1">
                  <a:solidFill>
                    <a:schemeClr val="tx2"/>
                  </a:solidFill>
                </a:rPr>
                <a:t>Dreebit</a:t>
              </a:r>
              <a:r>
                <a:rPr lang="en-US" sz="1200" dirty="0">
                  <a:solidFill>
                    <a:schemeClr val="tx2"/>
                  </a:solidFill>
                </a:rPr>
                <a:t> </a:t>
              </a:r>
              <a:r>
                <a:rPr lang="en-US" sz="1200" dirty="0" err="1">
                  <a:solidFill>
                    <a:schemeClr val="tx2"/>
                  </a:solidFill>
                </a:rPr>
                <a:t>Gmbh</a:t>
              </a:r>
              <a:r>
                <a:rPr lang="en-US" sz="1200" dirty="0">
                  <a:solidFill>
                    <a:schemeClr val="tx2"/>
                  </a:solidFill>
                </a:rPr>
                <a:t>)</a:t>
              </a:r>
            </a:p>
          </p:txBody>
        </p:sp>
      </p:grpSp>
      <p:grpSp>
        <p:nvGrpSpPr>
          <p:cNvPr id="3" name="Group 1"/>
          <p:cNvGrpSpPr/>
          <p:nvPr/>
        </p:nvGrpSpPr>
        <p:grpSpPr>
          <a:xfrm>
            <a:off x="1638561" y="4181012"/>
            <a:ext cx="6445502" cy="2127455"/>
            <a:chOff x="1638561" y="4181012"/>
            <a:chExt cx="6445502" cy="2127455"/>
          </a:xfrm>
        </p:grpSpPr>
        <p:pic>
          <p:nvPicPr>
            <p:cNvPr id="7" name="Content Placeholder 61"/>
            <p:cNvPicPr>
              <a:picLocks noChangeAspect="1"/>
            </p:cNvPicPr>
            <p:nvPr/>
          </p:nvPicPr>
          <p:blipFill>
            <a:blip r:embed="rId5"/>
            <a:stretch>
              <a:fillRect/>
            </a:stretch>
          </p:blipFill>
          <p:spPr>
            <a:xfrm>
              <a:off x="2402803" y="4181012"/>
              <a:ext cx="4204722" cy="1831661"/>
            </a:xfrm>
            <a:prstGeom prst="rect">
              <a:avLst/>
            </a:prstGeom>
          </p:spPr>
        </p:pic>
        <p:pic>
          <p:nvPicPr>
            <p:cNvPr id="13" name="Picture 12"/>
            <p:cNvPicPr>
              <a:picLocks noChangeAspect="1"/>
            </p:cNvPicPr>
            <p:nvPr/>
          </p:nvPicPr>
          <p:blipFill rotWithShape="1">
            <a:blip r:embed="rId6"/>
            <a:srcRect l="21776" t="15237" r="67566" b="61843"/>
            <a:stretch/>
          </p:blipFill>
          <p:spPr>
            <a:xfrm>
              <a:off x="1638561" y="4677972"/>
              <a:ext cx="682190" cy="1136984"/>
            </a:xfrm>
            <a:prstGeom prst="rect">
              <a:avLst/>
            </a:prstGeom>
          </p:spPr>
        </p:pic>
        <p:pic>
          <p:nvPicPr>
            <p:cNvPr id="14" name="Picture 13"/>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656184" y="4903705"/>
              <a:ext cx="1427879" cy="5331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14"/>
            <p:cNvSpPr txBox="1">
              <a:spLocks noChangeArrowheads="1"/>
            </p:cNvSpPr>
            <p:nvPr/>
          </p:nvSpPr>
          <p:spPr bwMode="auto">
            <a:xfrm>
              <a:off x="3476144" y="5939135"/>
              <a:ext cx="3131381" cy="369332"/>
            </a:xfrm>
            <a:prstGeom prst="rect">
              <a:avLst/>
            </a:prstGeom>
            <a:noFill/>
            <a:ln w="9525">
              <a:noFill/>
              <a:miter lim="800000"/>
              <a:headEnd/>
              <a:tailEnd/>
            </a:ln>
          </p:spPr>
          <p:txBody>
            <a:bodyPr wrap="square">
              <a:spAutoFit/>
            </a:bodyPr>
            <a:lstStyle/>
            <a:p>
              <a:r>
                <a:rPr lang="en-US" sz="1800" dirty="0">
                  <a:solidFill>
                    <a:schemeClr val="tx2"/>
                  </a:solidFill>
                </a:rPr>
                <a:t>CERN’s </a:t>
              </a:r>
              <a:r>
                <a:rPr lang="en-US" sz="1800" dirty="0" err="1">
                  <a:solidFill>
                    <a:schemeClr val="tx2"/>
                  </a:solidFill>
                </a:rPr>
                <a:t>MEDeGUN</a:t>
              </a:r>
              <a:r>
                <a:rPr lang="en-US" sz="1800" dirty="0">
                  <a:solidFill>
                    <a:schemeClr val="tx2"/>
                  </a:solidFill>
                </a:rPr>
                <a:t> </a:t>
              </a:r>
            </a:p>
          </p:txBody>
        </p:sp>
      </p:grpSp>
      <p:sp>
        <p:nvSpPr>
          <p:cNvPr id="12" name="TextBox 5">
            <a:extLst>
              <a:ext uri="{FF2B5EF4-FFF2-40B4-BE49-F238E27FC236}">
                <a16:creationId xmlns:a16="http://schemas.microsoft.com/office/drawing/2014/main" id="{B810747C-CCB3-4559-8EE2-A756FDC821F3}"/>
              </a:ext>
            </a:extLst>
          </p:cNvPr>
          <p:cNvSpPr txBox="1"/>
          <p:nvPr/>
        </p:nvSpPr>
        <p:spPr>
          <a:xfrm>
            <a:off x="6811391" y="5987663"/>
            <a:ext cx="2685798" cy="276999"/>
          </a:xfrm>
          <a:prstGeom prst="rect">
            <a:avLst/>
          </a:prstGeom>
          <a:noFill/>
        </p:spPr>
        <p:txBody>
          <a:bodyPr wrap="square" rtlCol="0">
            <a:spAutoFit/>
          </a:bodyPr>
          <a:lstStyle/>
          <a:p>
            <a:r>
              <a:rPr lang="en-GB" sz="1200" dirty="0"/>
              <a:t>F. </a:t>
            </a:r>
            <a:r>
              <a:rPr lang="en-GB" sz="1200" dirty="0" err="1"/>
              <a:t>Wenander</a:t>
            </a:r>
            <a:r>
              <a:rPr lang="en-GB" sz="1200" dirty="0"/>
              <a:t> (CERN)</a:t>
            </a:r>
          </a:p>
        </p:txBody>
      </p:sp>
      <p:sp>
        <p:nvSpPr>
          <p:cNvPr id="4" name="Slide Number Placeholder 3">
            <a:extLst>
              <a:ext uri="{FF2B5EF4-FFF2-40B4-BE49-F238E27FC236}">
                <a16:creationId xmlns:a16="http://schemas.microsoft.com/office/drawing/2014/main" id="{5FB2403B-93B6-4C72-9D8D-97D231B8FE13}"/>
              </a:ext>
            </a:extLst>
          </p:cNvPr>
          <p:cNvSpPr>
            <a:spLocks noGrp="1"/>
          </p:cNvSpPr>
          <p:nvPr>
            <p:ph type="sldNum" sz="quarter" idx="12"/>
          </p:nvPr>
        </p:nvSpPr>
        <p:spPr/>
        <p:txBody>
          <a:bodyPr/>
          <a:lstStyle/>
          <a:p>
            <a:fld id="{81BB8143-7106-2B49-B4EE-C2BC4126F5B7}" type="slidenum">
              <a:rPr lang="en-GB" smtClean="0"/>
              <a:pPr/>
              <a:t>20</a:t>
            </a:fld>
            <a:endParaRPr lang="en-GB" dirty="0"/>
          </a:p>
        </p:txBody>
      </p:sp>
    </p:spTree>
    <p:custDataLst>
      <p:tags r:id="rId1"/>
    </p:custDataLst>
    <p:extLst>
      <p:ext uri="{BB962C8B-B14F-4D97-AF65-F5344CB8AC3E}">
        <p14:creationId xmlns:p14="http://schemas.microsoft.com/office/powerpoint/2010/main" val="3303476935"/>
      </p:ext>
    </p:extLst>
  </p:cSld>
  <p:clrMapOvr>
    <a:masterClrMapping/>
  </p:clrMapOvr>
  <mc:AlternateContent xmlns:mc="http://schemas.openxmlformats.org/markup-compatibility/2006" xmlns:p14="http://schemas.microsoft.com/office/powerpoint/2010/main">
    <mc:Choice Requires="p14">
      <p:transition p14:dur="0" advTm="68846"/>
    </mc:Choice>
    <mc:Fallback xmlns="">
      <p:transition advTm="68846"/>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02451" y="3216156"/>
            <a:ext cx="2046072" cy="713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ontent Placeholder 8"/>
          <p:cNvSpPr txBox="1">
            <a:spLocks/>
          </p:cNvSpPr>
          <p:nvPr/>
        </p:nvSpPr>
        <p:spPr>
          <a:xfrm>
            <a:off x="457200" y="5190081"/>
            <a:ext cx="8347974" cy="136284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indent="-342900" algn="l">
              <a:buFont typeface="Arial" pitchFamily="34" charset="0"/>
              <a:buChar char="•"/>
            </a:pPr>
            <a:endParaRPr lang="en-GB" sz="1800" dirty="0">
              <a:solidFill>
                <a:schemeClr val="tx2">
                  <a:lumMod val="50000"/>
                </a:schemeClr>
              </a:solidFill>
              <a:latin typeface="Cambria" pitchFamily="18" charset="0"/>
            </a:endParaRPr>
          </a:p>
        </p:txBody>
      </p:sp>
      <p:sp>
        <p:nvSpPr>
          <p:cNvPr id="22" name="TextBox 14"/>
          <p:cNvSpPr txBox="1">
            <a:spLocks noChangeArrowheads="1"/>
          </p:cNvSpPr>
          <p:nvPr/>
        </p:nvSpPr>
        <p:spPr bwMode="auto">
          <a:xfrm>
            <a:off x="5636764" y="5955268"/>
            <a:ext cx="3131381" cy="369332"/>
          </a:xfrm>
          <a:prstGeom prst="rect">
            <a:avLst/>
          </a:prstGeom>
          <a:noFill/>
          <a:ln w="9525">
            <a:noFill/>
            <a:miter lim="800000"/>
            <a:headEnd/>
            <a:tailEnd/>
          </a:ln>
        </p:spPr>
        <p:txBody>
          <a:bodyPr wrap="square">
            <a:spAutoFit/>
          </a:bodyPr>
          <a:lstStyle/>
          <a:p>
            <a:r>
              <a:rPr lang="en-US" sz="1800" dirty="0">
                <a:solidFill>
                  <a:schemeClr val="bg1"/>
                </a:solidFill>
              </a:rPr>
              <a:t>Test stand at CERN</a:t>
            </a:r>
          </a:p>
        </p:txBody>
      </p:sp>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13042" t="11943" r="19458" b="15833"/>
          <a:stretch/>
        </p:blipFill>
        <p:spPr>
          <a:xfrm>
            <a:off x="152238" y="931276"/>
            <a:ext cx="4623788" cy="3710447"/>
          </a:xfrm>
          <a:prstGeom prst="rect">
            <a:avLst/>
          </a:prstGeom>
          <a:ln w="12700">
            <a:solidFill>
              <a:schemeClr val="tx1"/>
            </a:solidFill>
          </a:ln>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12867" y="4092645"/>
            <a:ext cx="3292307" cy="2194871"/>
          </a:xfrm>
          <a:prstGeom prst="rect">
            <a:avLst/>
          </a:prstGeom>
        </p:spPr>
      </p:pic>
      <p:sp>
        <p:nvSpPr>
          <p:cNvPr id="13" name="TextBox 12"/>
          <p:cNvSpPr txBox="1"/>
          <p:nvPr/>
        </p:nvSpPr>
        <p:spPr>
          <a:xfrm>
            <a:off x="5512867" y="5964040"/>
            <a:ext cx="2912676" cy="276999"/>
          </a:xfrm>
          <a:prstGeom prst="rect">
            <a:avLst/>
          </a:prstGeom>
          <a:noFill/>
        </p:spPr>
        <p:txBody>
          <a:bodyPr wrap="square" rtlCol="0">
            <a:spAutoFit/>
          </a:bodyPr>
          <a:lstStyle/>
          <a:p>
            <a:r>
              <a:rPr lang="en-GB" sz="1200" b="1" dirty="0"/>
              <a:t>CERN 750 MHz proton RFQ module</a:t>
            </a:r>
          </a:p>
        </p:txBody>
      </p:sp>
      <p:graphicFrame>
        <p:nvGraphicFramePr>
          <p:cNvPr id="19" name="Table 18"/>
          <p:cNvGraphicFramePr>
            <a:graphicFrameLocks noGrp="1"/>
          </p:cNvGraphicFramePr>
          <p:nvPr>
            <p:extLst/>
          </p:nvPr>
        </p:nvGraphicFramePr>
        <p:xfrm>
          <a:off x="423100" y="5152187"/>
          <a:ext cx="4082064" cy="1005840"/>
        </p:xfrm>
        <a:graphic>
          <a:graphicData uri="http://schemas.openxmlformats.org/drawingml/2006/table">
            <a:tbl>
              <a:tblPr firstRow="1" bandRow="1">
                <a:tableStyleId>{5940675A-B579-460E-94D1-54222C63F5DA}</a:tableStyleId>
              </a:tblPr>
              <a:tblGrid>
                <a:gridCol w="2041032">
                  <a:extLst>
                    <a:ext uri="{9D8B030D-6E8A-4147-A177-3AD203B41FA5}">
                      <a16:colId xmlns:a16="http://schemas.microsoft.com/office/drawing/2014/main" val="20000"/>
                    </a:ext>
                  </a:extLst>
                </a:gridCol>
                <a:gridCol w="2041032">
                  <a:extLst>
                    <a:ext uri="{9D8B030D-6E8A-4147-A177-3AD203B41FA5}">
                      <a16:colId xmlns:a16="http://schemas.microsoft.com/office/drawing/2014/main" val="20001"/>
                    </a:ext>
                  </a:extLst>
                </a:gridCol>
              </a:tblGrid>
              <a:tr h="3194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800" dirty="0">
                          <a:solidFill>
                            <a:schemeClr val="tx2"/>
                          </a:solidFill>
                          <a:latin typeface="Cambria" panose="02040503050406030204" pitchFamily="18" charset="0"/>
                        </a:rPr>
                        <a:t>ε</a:t>
                      </a:r>
                      <a:r>
                        <a:rPr lang="en-GB" sz="1800" baseline="-25000" dirty="0">
                          <a:solidFill>
                            <a:schemeClr val="tx2"/>
                          </a:solidFill>
                          <a:latin typeface="Cambria" panose="02040503050406030204" pitchFamily="18" charset="0"/>
                        </a:rPr>
                        <a:t>x</a:t>
                      </a:r>
                      <a:r>
                        <a:rPr lang="en-GB" sz="1800" baseline="0" dirty="0">
                          <a:solidFill>
                            <a:schemeClr val="tx2"/>
                          </a:solidFill>
                          <a:latin typeface="Cambria" panose="02040503050406030204" pitchFamily="18" charset="0"/>
                        </a:rPr>
                        <a:t>=</a:t>
                      </a:r>
                      <a:r>
                        <a:rPr lang="el-GR" sz="1800" dirty="0">
                          <a:solidFill>
                            <a:schemeClr val="tx2"/>
                          </a:solidFill>
                          <a:latin typeface="Cambria" panose="02040503050406030204" pitchFamily="18" charset="0"/>
                        </a:rPr>
                        <a:t>ε</a:t>
                      </a:r>
                      <a:r>
                        <a:rPr lang="en-GB" sz="1800" baseline="-25000" dirty="0">
                          <a:solidFill>
                            <a:schemeClr val="tx2"/>
                          </a:solidFill>
                          <a:latin typeface="Cambria" panose="02040503050406030204" pitchFamily="18" charset="0"/>
                        </a:rPr>
                        <a:t>y </a:t>
                      </a:r>
                      <a:r>
                        <a:rPr lang="en-GB" sz="1800" baseline="0" dirty="0">
                          <a:solidFill>
                            <a:schemeClr val="tx2"/>
                          </a:solidFill>
                          <a:latin typeface="Cambria" panose="02040503050406030204" pitchFamily="18" charset="0"/>
                        </a:rPr>
                        <a:t>[Norm. RMS]</a:t>
                      </a:r>
                      <a:endParaRPr lang="en-GB" sz="1800" dirty="0">
                        <a:solidFill>
                          <a:schemeClr val="tx2"/>
                        </a:solidFill>
                        <a:latin typeface="Cambria" panose="02040503050406030204" pitchFamily="18" charset="0"/>
                      </a:endParaRPr>
                    </a:p>
                    <a:p>
                      <a:endParaRPr lang="en-GB" sz="1800" dirty="0">
                        <a:solidFill>
                          <a:schemeClr val="tx2"/>
                        </a:solidFill>
                        <a:latin typeface="Cambria" panose="02040503050406030204" pitchFamily="18" charset="0"/>
                      </a:endParaRPr>
                    </a:p>
                  </a:txBody>
                  <a:tcPr/>
                </a:tc>
                <a:tc>
                  <a:txBody>
                    <a:bodyPr/>
                    <a:lstStyle/>
                    <a:p>
                      <a:r>
                        <a:rPr lang="en-GB" sz="1800" dirty="0">
                          <a:solidFill>
                            <a:schemeClr val="tx2"/>
                          </a:solidFill>
                          <a:latin typeface="Cambria" panose="02040503050406030204" pitchFamily="18" charset="0"/>
                        </a:rPr>
                        <a:t>0.025 pi mm </a:t>
                      </a:r>
                      <a:r>
                        <a:rPr lang="en-GB" sz="1800" dirty="0" err="1">
                          <a:solidFill>
                            <a:schemeClr val="tx2"/>
                          </a:solidFill>
                          <a:latin typeface="Cambria" panose="02040503050406030204" pitchFamily="18" charset="0"/>
                        </a:rPr>
                        <a:t>mrad</a:t>
                      </a:r>
                      <a:endParaRPr lang="en-GB" sz="1800" dirty="0">
                        <a:solidFill>
                          <a:schemeClr val="tx2"/>
                        </a:solidFill>
                        <a:latin typeface="Cambria" panose="02040503050406030204" pitchFamily="18" charset="0"/>
                      </a:endParaRPr>
                    </a:p>
                  </a:txBody>
                  <a:tcPr/>
                </a:tc>
                <a:extLst>
                  <a:ext uri="{0D108BD9-81ED-4DB2-BD59-A6C34878D82A}">
                    <a16:rowId xmlns:a16="http://schemas.microsoft.com/office/drawing/2014/main" val="10000"/>
                  </a:ext>
                </a:extLst>
              </a:tr>
              <a:tr h="319452">
                <a:tc>
                  <a:txBody>
                    <a:bodyPr/>
                    <a:lstStyle/>
                    <a:p>
                      <a:r>
                        <a:rPr lang="el-GR" sz="1800" dirty="0">
                          <a:solidFill>
                            <a:schemeClr val="tx2"/>
                          </a:solidFill>
                          <a:latin typeface="Cambria" panose="02040503050406030204" pitchFamily="18" charset="0"/>
                        </a:rPr>
                        <a:t>ε</a:t>
                      </a:r>
                      <a:r>
                        <a:rPr lang="en-GB" sz="1800" baseline="-25000" dirty="0">
                          <a:solidFill>
                            <a:schemeClr val="tx2"/>
                          </a:solidFill>
                          <a:latin typeface="Cambria" panose="02040503050406030204" pitchFamily="18" charset="0"/>
                        </a:rPr>
                        <a:t>z </a:t>
                      </a:r>
                      <a:r>
                        <a:rPr lang="en-GB" sz="1800" baseline="0" dirty="0">
                          <a:solidFill>
                            <a:schemeClr val="tx2"/>
                          </a:solidFill>
                          <a:latin typeface="Cambria" panose="02040503050406030204" pitchFamily="18" charset="0"/>
                        </a:rPr>
                        <a:t>[Norm. RMS]</a:t>
                      </a:r>
                      <a:endParaRPr lang="en-GB" sz="1800" dirty="0">
                        <a:solidFill>
                          <a:schemeClr val="tx2"/>
                        </a:solidFill>
                        <a:latin typeface="Cambria" panose="02040503050406030204" pitchFamily="18" charset="0"/>
                      </a:endParaRPr>
                    </a:p>
                  </a:txBody>
                  <a:tcPr/>
                </a:tc>
                <a:tc>
                  <a:txBody>
                    <a:bodyPr/>
                    <a:lstStyle/>
                    <a:p>
                      <a:r>
                        <a:rPr lang="en-GB" sz="1800" dirty="0">
                          <a:solidFill>
                            <a:schemeClr val="tx2"/>
                          </a:solidFill>
                          <a:latin typeface="Cambria" panose="02040503050406030204" pitchFamily="18" charset="0"/>
                        </a:rPr>
                        <a:t>0.125 pi </a:t>
                      </a:r>
                      <a:r>
                        <a:rPr lang="en-GB" sz="1800" dirty="0" err="1">
                          <a:solidFill>
                            <a:schemeClr val="tx2"/>
                          </a:solidFill>
                          <a:latin typeface="Cambria" panose="02040503050406030204" pitchFamily="18" charset="0"/>
                        </a:rPr>
                        <a:t>deg</a:t>
                      </a:r>
                      <a:r>
                        <a:rPr lang="en-GB" sz="1800" dirty="0">
                          <a:solidFill>
                            <a:schemeClr val="tx2"/>
                          </a:solidFill>
                          <a:latin typeface="Cambria" panose="02040503050406030204" pitchFamily="18" charset="0"/>
                        </a:rPr>
                        <a:t> MeV</a:t>
                      </a:r>
                    </a:p>
                  </a:txBody>
                  <a:tcPr/>
                </a:tc>
                <a:extLst>
                  <a:ext uri="{0D108BD9-81ED-4DB2-BD59-A6C34878D82A}">
                    <a16:rowId xmlns:a16="http://schemas.microsoft.com/office/drawing/2014/main" val="10001"/>
                  </a:ext>
                </a:extLst>
              </a:tr>
            </a:tbl>
          </a:graphicData>
        </a:graphic>
      </p:graphicFrame>
      <p:sp>
        <p:nvSpPr>
          <p:cNvPr id="17" name="Titolo 16"/>
          <p:cNvSpPr>
            <a:spLocks noGrp="1"/>
          </p:cNvSpPr>
          <p:nvPr>
            <p:ph type="title"/>
          </p:nvPr>
        </p:nvSpPr>
        <p:spPr/>
        <p:txBody>
          <a:bodyPr/>
          <a:lstStyle/>
          <a:p>
            <a:r>
              <a:rPr lang="it-IT" dirty="0"/>
              <a:t>New HF-RFQ for </a:t>
            </a:r>
            <a:r>
              <a:rPr lang="it-IT" dirty="0" err="1"/>
              <a:t>Carbon</a:t>
            </a:r>
            <a:r>
              <a:rPr lang="it-IT" dirty="0"/>
              <a:t> </a:t>
            </a:r>
            <a:r>
              <a:rPr lang="it-IT" dirty="0" err="1"/>
              <a:t>ions</a:t>
            </a:r>
            <a:endParaRPr lang="it-IT" dirty="0"/>
          </a:p>
        </p:txBody>
      </p:sp>
      <p:sp>
        <p:nvSpPr>
          <p:cNvPr id="20" name="Segnaposto contenuto 19"/>
          <p:cNvSpPr>
            <a:spLocks noGrp="1"/>
          </p:cNvSpPr>
          <p:nvPr>
            <p:ph idx="1"/>
          </p:nvPr>
        </p:nvSpPr>
        <p:spPr>
          <a:xfrm>
            <a:off x="5094513" y="1066800"/>
            <a:ext cx="3879669" cy="5059363"/>
          </a:xfrm>
        </p:spPr>
        <p:txBody>
          <a:bodyPr/>
          <a:lstStyle/>
          <a:p>
            <a:r>
              <a:rPr lang="en-US" dirty="0"/>
              <a:t>Proton RFQ built and presently in use for ADAM LIGHT project</a:t>
            </a:r>
          </a:p>
          <a:p>
            <a:r>
              <a:rPr lang="en-US" dirty="0"/>
              <a:t>Based on the same technology, a C</a:t>
            </a:r>
            <a:r>
              <a:rPr lang="en-US" baseline="30000" dirty="0"/>
              <a:t>6+</a:t>
            </a:r>
            <a:r>
              <a:rPr lang="en-US" dirty="0"/>
              <a:t> RFQ is being designed</a:t>
            </a:r>
          </a:p>
          <a:p>
            <a:endParaRPr lang="en-US" dirty="0"/>
          </a:p>
          <a:p>
            <a:r>
              <a:rPr lang="en-US" dirty="0"/>
              <a:t>bunching and acceleration of the beam up to 5 MeV/u</a:t>
            </a:r>
          </a:p>
        </p:txBody>
      </p:sp>
      <p:pic>
        <p:nvPicPr>
          <p:cNvPr id="12" name="Picture 3">
            <a:extLst>
              <a:ext uri="{FF2B5EF4-FFF2-40B4-BE49-F238E27FC236}">
                <a16:creationId xmlns:a16="http://schemas.microsoft.com/office/drawing/2014/main" id="{BCC59307-9DAD-4436-9C47-828BC34DCE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31322" y="5797549"/>
            <a:ext cx="449586" cy="450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655ED817-B629-4711-941F-B1BF2F0EBF04}"/>
              </a:ext>
            </a:extLst>
          </p:cNvPr>
          <p:cNvSpPr>
            <a:spLocks noGrp="1"/>
          </p:cNvSpPr>
          <p:nvPr>
            <p:ph type="sldNum" sz="quarter" idx="12"/>
          </p:nvPr>
        </p:nvSpPr>
        <p:spPr/>
        <p:txBody>
          <a:bodyPr/>
          <a:lstStyle/>
          <a:p>
            <a:fld id="{81BB8143-7106-2B49-B4EE-C2BC4126F5B7}" type="slidenum">
              <a:rPr lang="en-GB" smtClean="0"/>
              <a:pPr/>
              <a:t>21</a:t>
            </a:fld>
            <a:endParaRPr lang="en-GB" dirty="0"/>
          </a:p>
        </p:txBody>
      </p:sp>
    </p:spTree>
    <p:custDataLst>
      <p:tags r:id="rId1"/>
    </p:custDataLst>
    <p:extLst>
      <p:ext uri="{BB962C8B-B14F-4D97-AF65-F5344CB8AC3E}">
        <p14:creationId xmlns:p14="http://schemas.microsoft.com/office/powerpoint/2010/main" val="2918876831"/>
      </p:ext>
    </p:extLst>
  </p:cSld>
  <p:clrMapOvr>
    <a:masterClrMapping/>
  </p:clrMapOvr>
  <p:transition spd="slow" advTm="56444">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E568B18C-541E-46A3-AC02-1C98F3A0E30E}"/>
              </a:ext>
            </a:extLst>
          </p:cNvPr>
          <p:cNvSpPr>
            <a:spLocks noGrp="1"/>
          </p:cNvSpPr>
          <p:nvPr>
            <p:ph idx="1"/>
          </p:nvPr>
        </p:nvSpPr>
        <p:spPr/>
        <p:txBody>
          <a:bodyPr/>
          <a:lstStyle/>
          <a:p>
            <a:r>
              <a:rPr lang="it-IT" dirty="0"/>
              <a:t>IMPLART (ENEA, Frascati – Italy)</a:t>
            </a:r>
          </a:p>
          <a:p>
            <a:endParaRPr lang="en-GB" dirty="0"/>
          </a:p>
        </p:txBody>
      </p:sp>
      <p:sp>
        <p:nvSpPr>
          <p:cNvPr id="4" name="Title 3">
            <a:extLst>
              <a:ext uri="{FF2B5EF4-FFF2-40B4-BE49-F238E27FC236}">
                <a16:creationId xmlns:a16="http://schemas.microsoft.com/office/drawing/2014/main" id="{FF5A05FC-63E1-4758-B273-AE379B334539}"/>
              </a:ext>
            </a:extLst>
          </p:cNvPr>
          <p:cNvSpPr>
            <a:spLocks noGrp="1"/>
          </p:cNvSpPr>
          <p:nvPr>
            <p:ph type="title"/>
          </p:nvPr>
        </p:nvSpPr>
        <p:spPr/>
        <p:txBody>
          <a:bodyPr/>
          <a:lstStyle/>
          <a:p>
            <a:r>
              <a:rPr lang="en-GB" dirty="0"/>
              <a:t>High-frequency low-beta acceleration - SCDTL	</a:t>
            </a:r>
          </a:p>
        </p:txBody>
      </p:sp>
      <p:pic>
        <p:nvPicPr>
          <p:cNvPr id="7" name="Picture 6">
            <a:extLst>
              <a:ext uri="{FF2B5EF4-FFF2-40B4-BE49-F238E27FC236}">
                <a16:creationId xmlns:a16="http://schemas.microsoft.com/office/drawing/2014/main" id="{04581658-DD72-4FFB-B3ED-A32BBAC644FF}"/>
              </a:ext>
            </a:extLst>
          </p:cNvPr>
          <p:cNvPicPr>
            <a:picLocks noChangeAspect="1"/>
          </p:cNvPicPr>
          <p:nvPr/>
        </p:nvPicPr>
        <p:blipFill>
          <a:blip r:embed="rId2"/>
          <a:stretch>
            <a:fillRect/>
          </a:stretch>
        </p:blipFill>
        <p:spPr>
          <a:xfrm>
            <a:off x="695325" y="1465018"/>
            <a:ext cx="7185932" cy="4661145"/>
          </a:xfrm>
          <a:prstGeom prst="rect">
            <a:avLst/>
          </a:prstGeom>
        </p:spPr>
      </p:pic>
      <p:sp>
        <p:nvSpPr>
          <p:cNvPr id="2" name="Rectangle 1">
            <a:extLst>
              <a:ext uri="{FF2B5EF4-FFF2-40B4-BE49-F238E27FC236}">
                <a16:creationId xmlns:a16="http://schemas.microsoft.com/office/drawing/2014/main" id="{0F049B1E-C586-4CBC-ABDC-F4BC41760890}"/>
              </a:ext>
            </a:extLst>
          </p:cNvPr>
          <p:cNvSpPr/>
          <p:nvPr/>
        </p:nvSpPr>
        <p:spPr>
          <a:xfrm>
            <a:off x="2718253" y="6070772"/>
            <a:ext cx="5641975" cy="253916"/>
          </a:xfrm>
          <a:prstGeom prst="rect">
            <a:avLst/>
          </a:prstGeom>
        </p:spPr>
        <p:txBody>
          <a:bodyPr wrap="square">
            <a:spAutoFit/>
          </a:bodyPr>
          <a:lstStyle/>
          <a:p>
            <a:r>
              <a:rPr lang="en-GB" sz="1050" dirty="0"/>
              <a:t>http://www.frascati.enea.it/accelerators/Sito/TopImplartStatus&amp;Schedules/index.htm</a:t>
            </a:r>
          </a:p>
        </p:txBody>
      </p:sp>
      <p:sp>
        <p:nvSpPr>
          <p:cNvPr id="3" name="Slide Number Placeholder 2">
            <a:extLst>
              <a:ext uri="{FF2B5EF4-FFF2-40B4-BE49-F238E27FC236}">
                <a16:creationId xmlns:a16="http://schemas.microsoft.com/office/drawing/2014/main" id="{C5B1D0E5-AAA7-4890-9550-21059334FCD5}"/>
              </a:ext>
            </a:extLst>
          </p:cNvPr>
          <p:cNvSpPr>
            <a:spLocks noGrp="1"/>
          </p:cNvSpPr>
          <p:nvPr>
            <p:ph type="sldNum" sz="quarter" idx="12"/>
          </p:nvPr>
        </p:nvSpPr>
        <p:spPr/>
        <p:txBody>
          <a:bodyPr/>
          <a:lstStyle/>
          <a:p>
            <a:fld id="{81BB8143-7106-2B49-B4EE-C2BC4126F5B7}" type="slidenum">
              <a:rPr lang="en-GB" smtClean="0"/>
              <a:pPr/>
              <a:t>22</a:t>
            </a:fld>
            <a:endParaRPr lang="en-GB" dirty="0"/>
          </a:p>
        </p:txBody>
      </p:sp>
    </p:spTree>
    <p:extLst>
      <p:ext uri="{BB962C8B-B14F-4D97-AF65-F5344CB8AC3E}">
        <p14:creationId xmlns:p14="http://schemas.microsoft.com/office/powerpoint/2010/main" val="2797338442"/>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36A249-B5D7-4C37-A261-77347172C587}"/>
              </a:ext>
            </a:extLst>
          </p:cNvPr>
          <p:cNvSpPr>
            <a:spLocks noGrp="1"/>
          </p:cNvSpPr>
          <p:nvPr>
            <p:ph idx="1"/>
          </p:nvPr>
        </p:nvSpPr>
        <p:spPr/>
        <p:txBody>
          <a:bodyPr/>
          <a:lstStyle/>
          <a:p>
            <a:r>
              <a:rPr lang="it-IT" dirty="0"/>
              <a:t>LIGHT (AVO-ADAM)</a:t>
            </a:r>
            <a:endParaRPr lang="en-GB" dirty="0"/>
          </a:p>
          <a:p>
            <a:endParaRPr lang="en-GB" dirty="0"/>
          </a:p>
        </p:txBody>
      </p:sp>
      <p:sp>
        <p:nvSpPr>
          <p:cNvPr id="3" name="Title 2">
            <a:extLst>
              <a:ext uri="{FF2B5EF4-FFF2-40B4-BE49-F238E27FC236}">
                <a16:creationId xmlns:a16="http://schemas.microsoft.com/office/drawing/2014/main" id="{7B92D973-E3EA-4B8F-8BF4-E839F1E6F1ED}"/>
              </a:ext>
            </a:extLst>
          </p:cNvPr>
          <p:cNvSpPr>
            <a:spLocks noGrp="1"/>
          </p:cNvSpPr>
          <p:nvPr>
            <p:ph type="title"/>
          </p:nvPr>
        </p:nvSpPr>
        <p:spPr/>
        <p:txBody>
          <a:bodyPr/>
          <a:lstStyle/>
          <a:p>
            <a:r>
              <a:rPr lang="en-GB" dirty="0"/>
              <a:t>High-frequency low-beta acceleration - SCDTL	</a:t>
            </a:r>
          </a:p>
        </p:txBody>
      </p:sp>
      <p:grpSp>
        <p:nvGrpSpPr>
          <p:cNvPr id="7" name="Group 6">
            <a:extLst>
              <a:ext uri="{FF2B5EF4-FFF2-40B4-BE49-F238E27FC236}">
                <a16:creationId xmlns:a16="http://schemas.microsoft.com/office/drawing/2014/main" id="{D6C9647C-25BC-4A75-BA7D-607ED5DE3E86}"/>
              </a:ext>
            </a:extLst>
          </p:cNvPr>
          <p:cNvGrpSpPr/>
          <p:nvPr/>
        </p:nvGrpSpPr>
        <p:grpSpPr>
          <a:xfrm>
            <a:off x="653142" y="1526990"/>
            <a:ext cx="7881257" cy="4754141"/>
            <a:chOff x="653142" y="1526990"/>
            <a:chExt cx="7881257" cy="4754141"/>
          </a:xfrm>
        </p:grpSpPr>
        <p:pic>
          <p:nvPicPr>
            <p:cNvPr id="4" name="Picture 3">
              <a:extLst>
                <a:ext uri="{FF2B5EF4-FFF2-40B4-BE49-F238E27FC236}">
                  <a16:creationId xmlns:a16="http://schemas.microsoft.com/office/drawing/2014/main" id="{14D5F6DC-D320-40B2-BB12-8A2CEA5D3875}"/>
                </a:ext>
              </a:extLst>
            </p:cNvPr>
            <p:cNvPicPr>
              <a:picLocks noChangeAspect="1"/>
            </p:cNvPicPr>
            <p:nvPr/>
          </p:nvPicPr>
          <p:blipFill>
            <a:blip r:embed="rId2"/>
            <a:stretch>
              <a:fillRect/>
            </a:stretch>
          </p:blipFill>
          <p:spPr>
            <a:xfrm>
              <a:off x="653142" y="1526990"/>
              <a:ext cx="7881257" cy="4754141"/>
            </a:xfrm>
            <a:prstGeom prst="rect">
              <a:avLst/>
            </a:prstGeom>
          </p:spPr>
        </p:pic>
        <p:sp>
          <p:nvSpPr>
            <p:cNvPr id="6" name="Rectangle 5">
              <a:extLst>
                <a:ext uri="{FF2B5EF4-FFF2-40B4-BE49-F238E27FC236}">
                  <a16:creationId xmlns:a16="http://schemas.microsoft.com/office/drawing/2014/main" id="{63D7AE6E-08D1-4702-9285-5CB0F4B5FB36}"/>
                </a:ext>
              </a:extLst>
            </p:cNvPr>
            <p:cNvSpPr/>
            <p:nvPr/>
          </p:nvSpPr>
          <p:spPr bwMode="auto">
            <a:xfrm>
              <a:off x="1742395" y="4000500"/>
              <a:ext cx="1572305" cy="2280631"/>
            </a:xfrm>
            <a:prstGeom prst="rect">
              <a:avLst/>
            </a:prstGeom>
            <a:solidFill>
              <a:schemeClr val="bg1"/>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grpSp>
      <p:sp>
        <p:nvSpPr>
          <p:cNvPr id="5" name="Rectangle 4">
            <a:extLst>
              <a:ext uri="{FF2B5EF4-FFF2-40B4-BE49-F238E27FC236}">
                <a16:creationId xmlns:a16="http://schemas.microsoft.com/office/drawing/2014/main" id="{8A81146E-27C2-4944-BB2D-7A053919609A}"/>
              </a:ext>
            </a:extLst>
          </p:cNvPr>
          <p:cNvSpPr/>
          <p:nvPr/>
        </p:nvSpPr>
        <p:spPr>
          <a:xfrm>
            <a:off x="653142" y="5836122"/>
            <a:ext cx="2679247" cy="415498"/>
          </a:xfrm>
          <a:prstGeom prst="rect">
            <a:avLst/>
          </a:prstGeom>
        </p:spPr>
        <p:txBody>
          <a:bodyPr wrap="square">
            <a:spAutoFit/>
          </a:bodyPr>
          <a:lstStyle/>
          <a:p>
            <a:r>
              <a:rPr lang="en-GB" sz="1050" dirty="0"/>
              <a:t>A. Degiovanni et al., MOPML014, IPAC18</a:t>
            </a:r>
          </a:p>
          <a:p>
            <a:r>
              <a:rPr lang="it-IT" sz="1050" dirty="0"/>
              <a:t>V. Dimov et al., TUPAF002, IPAC18</a:t>
            </a:r>
            <a:endParaRPr lang="en-GB" sz="1050" dirty="0"/>
          </a:p>
        </p:txBody>
      </p:sp>
      <p:sp>
        <p:nvSpPr>
          <p:cNvPr id="8" name="Slide Number Placeholder 7">
            <a:extLst>
              <a:ext uri="{FF2B5EF4-FFF2-40B4-BE49-F238E27FC236}">
                <a16:creationId xmlns:a16="http://schemas.microsoft.com/office/drawing/2014/main" id="{203DB37F-46C8-4456-9881-A3FED3F74DB8}"/>
              </a:ext>
            </a:extLst>
          </p:cNvPr>
          <p:cNvSpPr>
            <a:spLocks noGrp="1"/>
          </p:cNvSpPr>
          <p:nvPr>
            <p:ph type="sldNum" sz="quarter" idx="12"/>
          </p:nvPr>
        </p:nvSpPr>
        <p:spPr/>
        <p:txBody>
          <a:bodyPr/>
          <a:lstStyle/>
          <a:p>
            <a:fld id="{81BB8143-7106-2B49-B4EE-C2BC4126F5B7}" type="slidenum">
              <a:rPr lang="en-GB" smtClean="0"/>
              <a:pPr/>
              <a:t>23</a:t>
            </a:fld>
            <a:endParaRPr lang="en-GB" dirty="0"/>
          </a:p>
        </p:txBody>
      </p:sp>
    </p:spTree>
    <p:extLst>
      <p:ext uri="{BB962C8B-B14F-4D97-AF65-F5344CB8AC3E}">
        <p14:creationId xmlns:p14="http://schemas.microsoft.com/office/powerpoint/2010/main" val="3557239560"/>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 descr="https://photos-6.dropbox.com/t/2/AAAZlWo-JYTGsfQlnwruVuqcPRtxQ0H4767lYJ3OBM3jEw/12/99898249/jpeg/32x32/1/_/1/2/2015-08-19%2011.03.56.jpg/EMzFuU0Y-TogAigC/lJ4ORpV3f78zxkyvHyS0uaAI-QxqfRctuyy9emK00gs?size=1600x1200&amp;size_mode=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Titolo 16"/>
          <p:cNvSpPr>
            <a:spLocks noGrp="1"/>
          </p:cNvSpPr>
          <p:nvPr>
            <p:ph type="title"/>
          </p:nvPr>
        </p:nvSpPr>
        <p:spPr/>
        <p:txBody>
          <a:bodyPr/>
          <a:lstStyle/>
          <a:p>
            <a:pPr lvl="0"/>
            <a:r>
              <a:rPr lang="en-GB" dirty="0"/>
              <a:t>An alternative to CCLs </a:t>
            </a:r>
            <a:r>
              <a:rPr lang="en-GB" dirty="0">
                <a:sym typeface="Wingdings" panose="05000000000000000000" pitchFamily="2" charset="2"/>
              </a:rPr>
              <a:t> BTW structures development</a:t>
            </a:r>
            <a:endParaRPr lang="it-IT" dirty="0"/>
          </a:p>
        </p:txBody>
      </p:sp>
      <p:sp>
        <p:nvSpPr>
          <p:cNvPr id="18" name="Segnaposto contenuto 17"/>
          <p:cNvSpPr>
            <a:spLocks noGrp="1"/>
          </p:cNvSpPr>
          <p:nvPr>
            <p:ph idx="1"/>
          </p:nvPr>
        </p:nvSpPr>
        <p:spPr>
          <a:xfrm>
            <a:off x="6053030" y="1016000"/>
            <a:ext cx="2862369" cy="5110163"/>
          </a:xfrm>
        </p:spPr>
        <p:txBody>
          <a:bodyPr/>
          <a:lstStyle/>
          <a:p>
            <a:r>
              <a:rPr lang="en-US" dirty="0"/>
              <a:t>A CLIC-TERA collaboration - funded by CERN-KT</a:t>
            </a:r>
          </a:p>
          <a:p>
            <a:endParaRPr lang="en-US" dirty="0"/>
          </a:p>
          <a:p>
            <a:endParaRPr lang="en-US" dirty="0"/>
          </a:p>
          <a:p>
            <a:r>
              <a:rPr lang="en-US" dirty="0"/>
              <a:t>20 cm long</a:t>
            </a:r>
          </a:p>
          <a:p>
            <a:r>
              <a:rPr lang="en-US" dirty="0"/>
              <a:t>Max gradient of more than 50 MV/m!</a:t>
            </a:r>
          </a:p>
          <a:p>
            <a:r>
              <a:rPr lang="en-US" dirty="0"/>
              <a:t>10 MeV energy gain from this structure (with peak power </a:t>
            </a:r>
            <a:br>
              <a:rPr lang="en-US" dirty="0"/>
            </a:br>
            <a:r>
              <a:rPr lang="en-US" dirty="0"/>
              <a:t>~22 MW)</a:t>
            </a:r>
          </a:p>
          <a:p>
            <a:endParaRPr lang="en-US"/>
          </a:p>
          <a:p>
            <a:endParaRPr lang="en-US" dirty="0"/>
          </a:p>
          <a:p>
            <a:pPr>
              <a:buNone/>
            </a:pPr>
            <a:r>
              <a:rPr lang="en-US" dirty="0">
                <a:sym typeface="Wingdings" pitchFamily="2" charset="2"/>
              </a:rPr>
              <a:t> </a:t>
            </a:r>
            <a:r>
              <a:rPr lang="en-GB" dirty="0">
                <a:sym typeface="Wingdings" pitchFamily="2" charset="2"/>
              </a:rPr>
              <a:t>see talk by A. </a:t>
            </a:r>
            <a:r>
              <a:rPr lang="en-GB" dirty="0" err="1">
                <a:sym typeface="Wingdings" pitchFamily="2" charset="2"/>
              </a:rPr>
              <a:t>Grudiev</a:t>
            </a:r>
            <a:endParaRPr lang="en-US" dirty="0"/>
          </a:p>
          <a:p>
            <a:pPr>
              <a:buNone/>
            </a:pPr>
            <a:endParaRPr lang="en-US" dirty="0"/>
          </a:p>
          <a:p>
            <a:endParaRPr lang="it-IT" dirty="0"/>
          </a:p>
        </p:txBody>
      </p:sp>
      <p:pic>
        <p:nvPicPr>
          <p:cNvPr id="27" name="Picture 13" descr="C:\TRAVELLING WAVE\Presentations\1_cell_12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2264" t="8237" r="20477" b="12870"/>
          <a:stretch/>
        </p:blipFill>
        <p:spPr bwMode="auto">
          <a:xfrm>
            <a:off x="3564090" y="1395122"/>
            <a:ext cx="1142839" cy="1138684"/>
          </a:xfrm>
          <a:prstGeom prst="rect">
            <a:avLst/>
          </a:prstGeom>
          <a:noFill/>
          <a:ln w="28575">
            <a:noFill/>
          </a:ln>
          <a:extLst>
            <a:ext uri="{909E8E84-426E-40DD-AFC4-6F175D3DCCD1}">
              <a14:hiddenFill xmlns:a14="http://schemas.microsoft.com/office/drawing/2010/main">
                <a:solidFill>
                  <a:srgbClr val="FFFFFF"/>
                </a:solidFill>
              </a14:hiddenFill>
            </a:ext>
          </a:extLst>
        </p:spPr>
      </p:pic>
      <p:pic>
        <p:nvPicPr>
          <p:cNvPr id="28" name="Picture 3"/>
          <p:cNvPicPr>
            <a:picLocks noChangeAspect="1" noChangeArrowheads="1"/>
          </p:cNvPicPr>
          <p:nvPr/>
        </p:nvPicPr>
        <p:blipFill rotWithShape="1">
          <a:blip r:embed="rId3" cstate="print"/>
          <a:srcRect l="31257" r="36221" b="5443"/>
          <a:stretch/>
        </p:blipFill>
        <p:spPr bwMode="auto">
          <a:xfrm>
            <a:off x="155575" y="905860"/>
            <a:ext cx="859438" cy="2293335"/>
          </a:xfrm>
          <a:prstGeom prst="rect">
            <a:avLst/>
          </a:prstGeom>
          <a:noFill/>
          <a:ln w="34925">
            <a:noFill/>
            <a:miter lim="800000"/>
            <a:headEnd/>
            <a:tailEnd/>
          </a:ln>
        </p:spPr>
      </p:pic>
      <p:pic>
        <p:nvPicPr>
          <p:cNvPr id="2050" name="Picture 2" descr="Z:\Workspaces\a\ADAM\Protontherapy Project\Photos\CCL\CCL half cell plate.jpg"/>
          <p:cNvPicPr>
            <a:picLocks noChangeAspect="1" noChangeArrowheads="1"/>
          </p:cNvPicPr>
          <p:nvPr/>
        </p:nvPicPr>
        <p:blipFill>
          <a:blip r:embed="rId4"/>
          <a:srcRect/>
          <a:stretch>
            <a:fillRect/>
          </a:stretch>
        </p:blipFill>
        <p:spPr bwMode="auto">
          <a:xfrm>
            <a:off x="1228869" y="1708432"/>
            <a:ext cx="2182562" cy="1886296"/>
          </a:xfrm>
          <a:prstGeom prst="rect">
            <a:avLst/>
          </a:prstGeom>
          <a:noFill/>
        </p:spPr>
      </p:pic>
      <p:pic>
        <p:nvPicPr>
          <p:cNvPr id="29" name="Picture 22"/>
          <p:cNvPicPr>
            <a:picLocks noChangeAspect="1"/>
          </p:cNvPicPr>
          <p:nvPr/>
        </p:nvPicPr>
        <p:blipFill rotWithShape="1">
          <a:blip r:embed="rId5">
            <a:extLst>
              <a:ext uri="{28A0092B-C50C-407E-A947-70E740481C1C}">
                <a14:useLocalDpi xmlns:a14="http://schemas.microsoft.com/office/drawing/2010/main" val="0"/>
              </a:ext>
            </a:extLst>
          </a:blip>
          <a:srcRect l="7923" t="22851" r="15458" b="8596"/>
          <a:stretch/>
        </p:blipFill>
        <p:spPr>
          <a:xfrm>
            <a:off x="4722435" y="2533806"/>
            <a:ext cx="743670" cy="665389"/>
          </a:xfrm>
          <a:prstGeom prst="rect">
            <a:avLst/>
          </a:prstGeom>
        </p:spPr>
      </p:pic>
      <p:pic>
        <p:nvPicPr>
          <p:cNvPr id="2051" name="Picture 3" descr="Z:\Workspaces\a\ADAM\Protontherapy Project\Photos\CCL\CCL Module 3 complete.jpg"/>
          <p:cNvPicPr>
            <a:picLocks noChangeAspect="1" noChangeArrowheads="1"/>
          </p:cNvPicPr>
          <p:nvPr/>
        </p:nvPicPr>
        <p:blipFill>
          <a:blip r:embed="rId6"/>
          <a:srcRect l="9575" t="19785" r="12310" b="16359"/>
          <a:stretch>
            <a:fillRect/>
          </a:stretch>
        </p:blipFill>
        <p:spPr bwMode="auto">
          <a:xfrm>
            <a:off x="0" y="4019530"/>
            <a:ext cx="2746720" cy="1665753"/>
          </a:xfrm>
          <a:prstGeom prst="rect">
            <a:avLst/>
          </a:prstGeom>
          <a:noFill/>
        </p:spPr>
      </p:pic>
      <p:grpSp>
        <p:nvGrpSpPr>
          <p:cNvPr id="2" name="Gruppo 29"/>
          <p:cNvGrpSpPr/>
          <p:nvPr/>
        </p:nvGrpSpPr>
        <p:grpSpPr>
          <a:xfrm>
            <a:off x="3490259" y="4179850"/>
            <a:ext cx="2128022" cy="1505433"/>
            <a:chOff x="5397748" y="976034"/>
            <a:chExt cx="2128022" cy="1505433"/>
          </a:xfrm>
        </p:grpSpPr>
        <p:pic>
          <p:nvPicPr>
            <p:cNvPr id="31" name="Picture 2" descr="C:\Users\Administrator\Desktop\IMG_6284.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9450"/>
            <a:stretch/>
          </p:blipFill>
          <p:spPr bwMode="auto">
            <a:xfrm>
              <a:off x="5397748" y="976034"/>
              <a:ext cx="2128022" cy="1445194"/>
            </a:xfrm>
            <a:prstGeom prst="rect">
              <a:avLst/>
            </a:prstGeom>
            <a:noFill/>
            <a:extLst>
              <a:ext uri="{909E8E84-426E-40DD-AFC4-6F175D3DCCD1}">
                <a14:hiddenFill xmlns:a14="http://schemas.microsoft.com/office/drawing/2010/main">
                  <a:solidFill>
                    <a:srgbClr val="FFFFFF"/>
                  </a:solidFill>
                </a14:hiddenFill>
              </a:ext>
            </a:extLst>
          </p:spPr>
        </p:pic>
        <p:cxnSp>
          <p:nvCxnSpPr>
            <p:cNvPr id="32" name="Straight Arrow Connector 9"/>
            <p:cNvCxnSpPr/>
            <p:nvPr/>
          </p:nvCxnSpPr>
          <p:spPr>
            <a:xfrm>
              <a:off x="5921759" y="2034862"/>
              <a:ext cx="1080000" cy="0"/>
            </a:xfrm>
            <a:prstGeom prst="straightConnector1">
              <a:avLst/>
            </a:prstGeom>
            <a:ln>
              <a:solidFill>
                <a:schemeClr val="bg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3" name="TextBox 11"/>
            <p:cNvSpPr txBox="1"/>
            <p:nvPr/>
          </p:nvSpPr>
          <p:spPr>
            <a:xfrm>
              <a:off x="6050549" y="2112135"/>
              <a:ext cx="860041" cy="369332"/>
            </a:xfrm>
            <a:prstGeom prst="rect">
              <a:avLst/>
            </a:prstGeom>
            <a:noFill/>
          </p:spPr>
          <p:txBody>
            <a:bodyPr wrap="square" rtlCol="0">
              <a:spAutoFit/>
            </a:bodyPr>
            <a:lstStyle/>
            <a:p>
              <a:r>
                <a:rPr lang="it-IT" dirty="0">
                  <a:solidFill>
                    <a:schemeClr val="bg1"/>
                  </a:solidFill>
                </a:rPr>
                <a:t>19 cm</a:t>
              </a:r>
              <a:endParaRPr lang="en-GB" dirty="0">
                <a:solidFill>
                  <a:schemeClr val="bg1"/>
                </a:solidFill>
              </a:endParaRPr>
            </a:p>
          </p:txBody>
        </p:sp>
      </p:grpSp>
      <p:cxnSp>
        <p:nvCxnSpPr>
          <p:cNvPr id="34" name="Straight Arrow Connector 9"/>
          <p:cNvCxnSpPr/>
          <p:nvPr/>
        </p:nvCxnSpPr>
        <p:spPr>
          <a:xfrm flipV="1">
            <a:off x="673100" y="5238678"/>
            <a:ext cx="1982451" cy="532844"/>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5" name="TextBox 11"/>
          <p:cNvSpPr txBox="1"/>
          <p:nvPr/>
        </p:nvSpPr>
        <p:spPr>
          <a:xfrm rot="20618428">
            <a:off x="1524340" y="5427263"/>
            <a:ext cx="1192927" cy="369332"/>
          </a:xfrm>
          <a:prstGeom prst="rect">
            <a:avLst/>
          </a:prstGeom>
          <a:noFill/>
        </p:spPr>
        <p:txBody>
          <a:bodyPr wrap="square" rtlCol="0">
            <a:spAutoFit/>
          </a:bodyPr>
          <a:lstStyle/>
          <a:p>
            <a:r>
              <a:rPr lang="it-IT" dirty="0"/>
              <a:t>~ 70 cm</a:t>
            </a:r>
            <a:endParaRPr lang="en-GB" dirty="0"/>
          </a:p>
        </p:txBody>
      </p:sp>
      <p:sp>
        <p:nvSpPr>
          <p:cNvPr id="3" name="Slide Number Placeholder 2">
            <a:extLst>
              <a:ext uri="{FF2B5EF4-FFF2-40B4-BE49-F238E27FC236}">
                <a16:creationId xmlns:a16="http://schemas.microsoft.com/office/drawing/2014/main" id="{59BC1865-5528-4969-94E6-6940046BD551}"/>
              </a:ext>
            </a:extLst>
          </p:cNvPr>
          <p:cNvSpPr>
            <a:spLocks noGrp="1"/>
          </p:cNvSpPr>
          <p:nvPr>
            <p:ph type="sldNum" sz="quarter" idx="12"/>
          </p:nvPr>
        </p:nvSpPr>
        <p:spPr/>
        <p:txBody>
          <a:bodyPr/>
          <a:lstStyle/>
          <a:p>
            <a:fld id="{81BB8143-7106-2B49-B4EE-C2BC4126F5B7}" type="slidenum">
              <a:rPr lang="en-GB" smtClean="0"/>
              <a:pPr/>
              <a:t>24</a:t>
            </a:fld>
            <a:endParaRPr lang="en-GB" dirty="0"/>
          </a:p>
        </p:txBody>
      </p:sp>
    </p:spTree>
    <p:extLst>
      <p:ext uri="{BB962C8B-B14F-4D97-AF65-F5344CB8AC3E}">
        <p14:creationId xmlns:p14="http://schemas.microsoft.com/office/powerpoint/2010/main" val="1222343732"/>
      </p:ext>
    </p:extLst>
  </p:cSld>
  <p:clrMapOvr>
    <a:masterClrMapping/>
  </p:clrMapOvr>
  <mc:AlternateContent xmlns:mc="http://schemas.openxmlformats.org/markup-compatibility/2006" xmlns:p14="http://schemas.microsoft.com/office/powerpoint/2010/main">
    <mc:Choice Requires="p14">
      <p:transition spd="slow" p14:dur="2000" advTm="21009"/>
    </mc:Choice>
    <mc:Fallback xmlns="">
      <p:transition spd="slow" advTm="21009"/>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02451" y="3216156"/>
            <a:ext cx="2046072" cy="713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ontent Placeholder 8"/>
          <p:cNvSpPr txBox="1">
            <a:spLocks/>
          </p:cNvSpPr>
          <p:nvPr/>
        </p:nvSpPr>
        <p:spPr>
          <a:xfrm>
            <a:off x="457200" y="5190081"/>
            <a:ext cx="8347974" cy="136284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indent="-342900" algn="l">
              <a:buFont typeface="Arial" pitchFamily="34" charset="0"/>
              <a:buChar char="•"/>
            </a:pPr>
            <a:endParaRPr lang="en-GB" sz="1800" dirty="0">
              <a:solidFill>
                <a:schemeClr val="tx2">
                  <a:lumMod val="50000"/>
                </a:schemeClr>
              </a:solidFill>
              <a:latin typeface="Cambria" pitchFamily="18" charset="0"/>
            </a:endParaRPr>
          </a:p>
        </p:txBody>
      </p:sp>
      <p:sp>
        <p:nvSpPr>
          <p:cNvPr id="22" name="TextBox 14"/>
          <p:cNvSpPr txBox="1">
            <a:spLocks noChangeArrowheads="1"/>
          </p:cNvSpPr>
          <p:nvPr/>
        </p:nvSpPr>
        <p:spPr bwMode="auto">
          <a:xfrm>
            <a:off x="5284645" y="5866390"/>
            <a:ext cx="3131381" cy="369332"/>
          </a:xfrm>
          <a:prstGeom prst="rect">
            <a:avLst/>
          </a:prstGeom>
          <a:noFill/>
          <a:ln w="9525">
            <a:noFill/>
            <a:miter lim="800000"/>
            <a:headEnd/>
            <a:tailEnd/>
          </a:ln>
        </p:spPr>
        <p:txBody>
          <a:bodyPr wrap="square">
            <a:spAutoFit/>
          </a:bodyPr>
          <a:lstStyle/>
          <a:p>
            <a:r>
              <a:rPr lang="en-US" sz="1800" dirty="0">
                <a:solidFill>
                  <a:schemeClr val="bg1"/>
                </a:solidFill>
              </a:rPr>
              <a:t>Test stand at CERN</a:t>
            </a:r>
          </a:p>
        </p:txBody>
      </p:sp>
      <p:pic>
        <p:nvPicPr>
          <p:cNvPr id="23" name="Picture 22"/>
          <p:cNvPicPr>
            <a:picLocks noChangeAspect="1"/>
          </p:cNvPicPr>
          <p:nvPr/>
        </p:nvPicPr>
        <p:blipFill rotWithShape="1">
          <a:blip r:embed="rId4">
            <a:extLst>
              <a:ext uri="{28A0092B-C50C-407E-A947-70E740481C1C}">
                <a14:useLocalDpi xmlns:a14="http://schemas.microsoft.com/office/drawing/2010/main" val="0"/>
              </a:ext>
            </a:extLst>
          </a:blip>
          <a:srcRect l="39167" t="46668" r="39166" b="11110"/>
          <a:stretch/>
        </p:blipFill>
        <p:spPr>
          <a:xfrm>
            <a:off x="6683400" y="1148942"/>
            <a:ext cx="1810839" cy="2646610"/>
          </a:xfrm>
          <a:prstGeom prst="rect">
            <a:avLst/>
          </a:prstGeom>
          <a:ln w="12700">
            <a:solidFill>
              <a:schemeClr val="tx1"/>
            </a:solidFill>
          </a:ln>
        </p:spPr>
      </p:pic>
      <p:pic>
        <p:nvPicPr>
          <p:cNvPr id="25" name="Picture 24"/>
          <p:cNvPicPr>
            <a:picLocks noChangeAspect="1"/>
          </p:cNvPicPr>
          <p:nvPr/>
        </p:nvPicPr>
        <p:blipFill>
          <a:blip r:embed="rId5"/>
          <a:stretch>
            <a:fillRect/>
          </a:stretch>
        </p:blipFill>
        <p:spPr>
          <a:xfrm>
            <a:off x="4419600" y="4122549"/>
            <a:ext cx="4343400" cy="1932434"/>
          </a:xfrm>
          <a:prstGeom prst="rect">
            <a:avLst/>
          </a:prstGeom>
        </p:spPr>
      </p:pic>
      <p:pic>
        <p:nvPicPr>
          <p:cNvPr id="28" name="Picture 4" descr="Клистрон_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2626" y="3473331"/>
            <a:ext cx="3205764" cy="207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p:cNvSpPr txBox="1"/>
          <p:nvPr/>
        </p:nvSpPr>
        <p:spPr>
          <a:xfrm>
            <a:off x="262626" y="5551888"/>
            <a:ext cx="2497596" cy="276999"/>
          </a:xfrm>
          <a:prstGeom prst="rect">
            <a:avLst/>
          </a:prstGeom>
          <a:noFill/>
        </p:spPr>
        <p:txBody>
          <a:bodyPr wrap="square" rtlCol="0">
            <a:spAutoFit/>
          </a:bodyPr>
          <a:lstStyle/>
          <a:p>
            <a:r>
              <a:rPr lang="en-GB" sz="1200" b="1" dirty="0"/>
              <a:t>6 MW VDBT MBK</a:t>
            </a:r>
          </a:p>
        </p:txBody>
      </p:sp>
      <p:sp>
        <p:nvSpPr>
          <p:cNvPr id="30" name="TextBox 29"/>
          <p:cNvSpPr txBox="1"/>
          <p:nvPr/>
        </p:nvSpPr>
        <p:spPr>
          <a:xfrm>
            <a:off x="4419600" y="5971401"/>
            <a:ext cx="2497596" cy="276999"/>
          </a:xfrm>
          <a:prstGeom prst="rect">
            <a:avLst/>
          </a:prstGeom>
          <a:noFill/>
        </p:spPr>
        <p:txBody>
          <a:bodyPr wrap="square" rtlCol="0">
            <a:spAutoFit/>
          </a:bodyPr>
          <a:lstStyle/>
          <a:p>
            <a:r>
              <a:rPr lang="en-GB" sz="1200" b="1" dirty="0"/>
              <a:t>7.5 MW VDBT MBK</a:t>
            </a:r>
          </a:p>
        </p:txBody>
      </p:sp>
      <p:sp>
        <p:nvSpPr>
          <p:cNvPr id="16" name="Titolo 15"/>
          <p:cNvSpPr>
            <a:spLocks noGrp="1"/>
          </p:cNvSpPr>
          <p:nvPr>
            <p:ph type="title"/>
          </p:nvPr>
        </p:nvSpPr>
        <p:spPr/>
        <p:txBody>
          <a:bodyPr/>
          <a:lstStyle/>
          <a:p>
            <a:r>
              <a:rPr lang="it-IT" dirty="0" err="1"/>
              <a:t>Efficient</a:t>
            </a:r>
            <a:r>
              <a:rPr lang="it-IT" dirty="0"/>
              <a:t> RF </a:t>
            </a:r>
            <a:r>
              <a:rPr lang="it-IT" dirty="0" err="1"/>
              <a:t>power</a:t>
            </a:r>
            <a:r>
              <a:rPr lang="it-IT" dirty="0"/>
              <a:t> source (</a:t>
            </a:r>
            <a:r>
              <a:rPr lang="it-IT" dirty="0" err="1"/>
              <a:t>Syratchev</a:t>
            </a:r>
            <a:r>
              <a:rPr lang="it-IT" dirty="0"/>
              <a:t> </a:t>
            </a:r>
            <a:r>
              <a:rPr lang="it-IT" dirty="0" err="1"/>
              <a:t>et</a:t>
            </a:r>
            <a:r>
              <a:rPr lang="it-IT" dirty="0"/>
              <a:t> al. CERN)</a:t>
            </a:r>
          </a:p>
        </p:txBody>
      </p:sp>
      <p:sp>
        <p:nvSpPr>
          <p:cNvPr id="17" name="Segnaposto contenuto 16"/>
          <p:cNvSpPr>
            <a:spLocks noGrp="1"/>
          </p:cNvSpPr>
          <p:nvPr>
            <p:ph idx="1"/>
          </p:nvPr>
        </p:nvSpPr>
        <p:spPr>
          <a:xfrm>
            <a:off x="457200" y="1066800"/>
            <a:ext cx="5812971" cy="5059363"/>
          </a:xfrm>
        </p:spPr>
        <p:txBody>
          <a:bodyPr/>
          <a:lstStyle/>
          <a:p>
            <a:r>
              <a:rPr lang="en-US" dirty="0"/>
              <a:t>New Klystron design dramatically increases efficiency </a:t>
            </a:r>
            <a:r>
              <a:rPr lang="en-US" dirty="0" err="1"/>
              <a:t>wrt</a:t>
            </a:r>
            <a:r>
              <a:rPr lang="en-US" dirty="0"/>
              <a:t> current available technology</a:t>
            </a:r>
          </a:p>
          <a:p>
            <a:endParaRPr lang="en-US" dirty="0"/>
          </a:p>
          <a:p>
            <a:r>
              <a:rPr lang="en-US" dirty="0"/>
              <a:t>Assembly at VDBT (Russia) and tested at CERN</a:t>
            </a:r>
          </a:p>
          <a:p>
            <a:r>
              <a:rPr lang="en-US" dirty="0"/>
              <a:t>77% predicted Klystron efficiency, achieved 60 %</a:t>
            </a:r>
          </a:p>
          <a:p>
            <a:r>
              <a:rPr lang="en-US" dirty="0"/>
              <a:t>6.5 MW peak power, 90 kg, 0.9 m long</a:t>
            </a:r>
          </a:p>
          <a:p>
            <a:endParaRPr lang="it-IT" dirty="0"/>
          </a:p>
        </p:txBody>
      </p:sp>
      <p:sp>
        <p:nvSpPr>
          <p:cNvPr id="3" name="Slide Number Placeholder 2">
            <a:extLst>
              <a:ext uri="{FF2B5EF4-FFF2-40B4-BE49-F238E27FC236}">
                <a16:creationId xmlns:a16="http://schemas.microsoft.com/office/drawing/2014/main" id="{B4A9C577-5178-4738-A10B-DD69C4022D4A}"/>
              </a:ext>
            </a:extLst>
          </p:cNvPr>
          <p:cNvSpPr>
            <a:spLocks noGrp="1"/>
          </p:cNvSpPr>
          <p:nvPr>
            <p:ph type="sldNum" sz="quarter" idx="12"/>
          </p:nvPr>
        </p:nvSpPr>
        <p:spPr/>
        <p:txBody>
          <a:bodyPr/>
          <a:lstStyle/>
          <a:p>
            <a:fld id="{81BB8143-7106-2B49-B4EE-C2BC4126F5B7}" type="slidenum">
              <a:rPr lang="en-GB" smtClean="0"/>
              <a:pPr/>
              <a:t>25</a:t>
            </a:fld>
            <a:endParaRPr lang="en-GB" dirty="0"/>
          </a:p>
        </p:txBody>
      </p:sp>
    </p:spTree>
    <p:custDataLst>
      <p:tags r:id="rId1"/>
    </p:custDataLst>
    <p:extLst>
      <p:ext uri="{BB962C8B-B14F-4D97-AF65-F5344CB8AC3E}">
        <p14:creationId xmlns:p14="http://schemas.microsoft.com/office/powerpoint/2010/main" val="22870380"/>
      </p:ext>
    </p:extLst>
  </p:cSld>
  <p:clrMapOvr>
    <a:masterClrMapping/>
  </p:clrMapOvr>
  <p:transition advTm="1378"/>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02451" y="3216156"/>
            <a:ext cx="2046072" cy="713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ontent Placeholder 8"/>
          <p:cNvSpPr txBox="1">
            <a:spLocks/>
          </p:cNvSpPr>
          <p:nvPr/>
        </p:nvSpPr>
        <p:spPr>
          <a:xfrm>
            <a:off x="457200" y="5190081"/>
            <a:ext cx="8347974" cy="136284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indent="-342900" algn="l">
              <a:buFont typeface="Arial" pitchFamily="34" charset="0"/>
              <a:buChar char="•"/>
            </a:pPr>
            <a:endParaRPr lang="en-GB" sz="1800" dirty="0">
              <a:solidFill>
                <a:schemeClr val="tx2">
                  <a:lumMod val="50000"/>
                </a:schemeClr>
              </a:solidFill>
              <a:latin typeface="Cambria" pitchFamily="18" charset="0"/>
            </a:endParaRPr>
          </a:p>
        </p:txBody>
      </p:sp>
      <p:sp>
        <p:nvSpPr>
          <p:cNvPr id="22" name="TextBox 14"/>
          <p:cNvSpPr txBox="1">
            <a:spLocks noChangeArrowheads="1"/>
          </p:cNvSpPr>
          <p:nvPr/>
        </p:nvSpPr>
        <p:spPr bwMode="auto">
          <a:xfrm>
            <a:off x="5636764" y="5955268"/>
            <a:ext cx="3131381" cy="369332"/>
          </a:xfrm>
          <a:prstGeom prst="rect">
            <a:avLst/>
          </a:prstGeom>
          <a:noFill/>
          <a:ln w="9525">
            <a:noFill/>
            <a:miter lim="800000"/>
            <a:headEnd/>
            <a:tailEnd/>
          </a:ln>
        </p:spPr>
        <p:txBody>
          <a:bodyPr wrap="square">
            <a:spAutoFit/>
          </a:bodyPr>
          <a:lstStyle/>
          <a:p>
            <a:r>
              <a:rPr lang="en-US" sz="1800" dirty="0">
                <a:solidFill>
                  <a:schemeClr val="bg1"/>
                </a:solidFill>
              </a:rPr>
              <a:t>Test stand at CERN</a:t>
            </a:r>
          </a:p>
        </p:txBody>
      </p:sp>
      <p:pic>
        <p:nvPicPr>
          <p:cNvPr id="10" name="CABOTO_Final_2">
            <a:hlinkClick r:id="" action="ppaction://media"/>
          </p:cNvPr>
          <p:cNvPicPr>
            <a:picLocks noChangeAspect="1"/>
          </p:cNvPicPr>
          <p:nvPr>
            <a:videoFile r:link="rId2"/>
            <p:extLst/>
          </p:nvPr>
        </p:nvPicPr>
        <p:blipFill>
          <a:blip r:embed="rId5"/>
          <a:stretch>
            <a:fillRect/>
          </a:stretch>
        </p:blipFill>
        <p:spPr>
          <a:xfrm>
            <a:off x="333440" y="1204686"/>
            <a:ext cx="8445479" cy="4750582"/>
          </a:xfrm>
          <a:prstGeom prst="rect">
            <a:avLst/>
          </a:prstGeom>
        </p:spPr>
      </p:pic>
      <p:sp>
        <p:nvSpPr>
          <p:cNvPr id="9" name="Titolo 8"/>
          <p:cNvSpPr>
            <a:spLocks noGrp="1"/>
          </p:cNvSpPr>
          <p:nvPr>
            <p:ph type="title"/>
          </p:nvPr>
        </p:nvSpPr>
        <p:spPr/>
        <p:txBody>
          <a:bodyPr/>
          <a:lstStyle/>
          <a:p>
            <a:r>
              <a:rPr lang="it-IT" dirty="0"/>
              <a:t>CABOTO all-linac solution</a:t>
            </a:r>
          </a:p>
        </p:txBody>
      </p:sp>
      <p:sp>
        <p:nvSpPr>
          <p:cNvPr id="3" name="Slide Number Placeholder 2">
            <a:extLst>
              <a:ext uri="{FF2B5EF4-FFF2-40B4-BE49-F238E27FC236}">
                <a16:creationId xmlns:a16="http://schemas.microsoft.com/office/drawing/2014/main" id="{ABB49C65-8541-4431-A0DA-763E4CDFD789}"/>
              </a:ext>
            </a:extLst>
          </p:cNvPr>
          <p:cNvSpPr>
            <a:spLocks noGrp="1"/>
          </p:cNvSpPr>
          <p:nvPr>
            <p:ph type="sldNum" sz="quarter" idx="12"/>
          </p:nvPr>
        </p:nvSpPr>
        <p:spPr/>
        <p:txBody>
          <a:bodyPr/>
          <a:lstStyle/>
          <a:p>
            <a:fld id="{81BB8143-7106-2B49-B4EE-C2BC4126F5B7}" type="slidenum">
              <a:rPr lang="en-GB" smtClean="0"/>
              <a:pPr/>
              <a:t>26</a:t>
            </a:fld>
            <a:endParaRPr lang="en-GB" dirty="0"/>
          </a:p>
        </p:txBody>
      </p:sp>
      <p:sp>
        <p:nvSpPr>
          <p:cNvPr id="4" name="TextBox 3">
            <a:extLst>
              <a:ext uri="{FF2B5EF4-FFF2-40B4-BE49-F238E27FC236}">
                <a16:creationId xmlns:a16="http://schemas.microsoft.com/office/drawing/2014/main" id="{64A2C176-4D5A-44A3-80DB-A6F8230852A5}"/>
              </a:ext>
            </a:extLst>
          </p:cNvPr>
          <p:cNvSpPr txBox="1"/>
          <p:nvPr/>
        </p:nvSpPr>
        <p:spPr>
          <a:xfrm>
            <a:off x="6056658" y="4526613"/>
            <a:ext cx="2777374" cy="1200329"/>
          </a:xfrm>
          <a:prstGeom prst="rect">
            <a:avLst/>
          </a:prstGeom>
          <a:noFill/>
        </p:spPr>
        <p:txBody>
          <a:bodyPr wrap="square" rtlCol="0">
            <a:spAutoFit/>
          </a:bodyPr>
          <a:lstStyle/>
          <a:p>
            <a:pPr marL="285750" indent="-285750">
              <a:buFontTx/>
              <a:buChar char="-"/>
            </a:pPr>
            <a:r>
              <a:rPr lang="it-IT" dirty="0"/>
              <a:t>Folded linac</a:t>
            </a:r>
          </a:p>
          <a:p>
            <a:pPr marL="285750" indent="-285750">
              <a:buFontTx/>
              <a:buChar char="-"/>
            </a:pPr>
            <a:r>
              <a:rPr lang="it-IT" dirty="0"/>
              <a:t>Power ~ 1.2 MW</a:t>
            </a:r>
          </a:p>
          <a:p>
            <a:pPr marL="285750" indent="-285750">
              <a:buFontTx/>
              <a:buChar char="-"/>
            </a:pPr>
            <a:r>
              <a:rPr lang="it-IT" dirty="0"/>
              <a:t>High intensity possible (up to 10</a:t>
            </a:r>
            <a:r>
              <a:rPr lang="it-IT" baseline="30000" dirty="0"/>
              <a:t>11</a:t>
            </a:r>
            <a:r>
              <a:rPr lang="it-IT" dirty="0"/>
              <a:t> C</a:t>
            </a:r>
            <a:r>
              <a:rPr lang="it-IT" baseline="30000" dirty="0"/>
              <a:t>6+</a:t>
            </a:r>
            <a:r>
              <a:rPr lang="it-IT" dirty="0"/>
              <a:t>/s)</a:t>
            </a:r>
          </a:p>
        </p:txBody>
      </p:sp>
    </p:spTree>
    <p:custDataLst>
      <p:tags r:id="rId1"/>
    </p:custDataLst>
    <p:extLst>
      <p:ext uri="{BB962C8B-B14F-4D97-AF65-F5344CB8AC3E}">
        <p14:creationId xmlns:p14="http://schemas.microsoft.com/office/powerpoint/2010/main" val="2381620322"/>
      </p:ext>
    </p:extLst>
  </p:cSld>
  <p:clrMapOvr>
    <a:masterClrMapping/>
  </p:clrMapOvr>
  <p:transition advTm="15653"/>
  <p:timing>
    <p:tnLst>
      <p:par>
        <p:cTn id="1" dur="indefinite" restart="never" nodeType="tmRoot">
          <p:childTnLst>
            <p:video>
              <p:cMediaNode vol="80000">
                <p:cTn id="2" repeatCount="indefinite" fill="hold" display="0">
                  <p:stCondLst>
                    <p:cond delay="indefinite"/>
                  </p:stCondLst>
                </p:cTn>
                <p:tgtEl>
                  <p:spTgt spid="10"/>
                </p:tgtEl>
              </p:cMediaNode>
            </p:video>
          </p:childTnLst>
        </p:cTn>
      </p:par>
    </p:tnLst>
  </p:timing>
  <p:extLst mod="1">
    <p:ext uri="{E180D4A7-C9FB-4DFB-919C-405C955672EB}">
      <p14:showEvtLst xmlns:p14="http://schemas.microsoft.com/office/powerpoint/2010/main">
        <p14:playEvt time="2294" objId="10"/>
        <p14:triggerEvt type="onClick" time="2294" objId="10"/>
        <p14:playEvt time="12685" objId="10"/>
        <p14:stopEvt time="15653" objId="10"/>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0B5A5E-A0FA-48ED-AD6C-7AF0D5148B9C}"/>
              </a:ext>
            </a:extLst>
          </p:cNvPr>
          <p:cNvSpPr>
            <a:spLocks noGrp="1"/>
          </p:cNvSpPr>
          <p:nvPr>
            <p:ph idx="1"/>
          </p:nvPr>
        </p:nvSpPr>
        <p:spPr/>
        <p:txBody>
          <a:bodyPr/>
          <a:lstStyle/>
          <a:p>
            <a:endParaRPr lang="it-IT" sz="2800" dirty="0"/>
          </a:p>
          <a:p>
            <a:endParaRPr lang="it-IT" sz="2800" dirty="0"/>
          </a:p>
          <a:p>
            <a:endParaRPr lang="it-IT" sz="2800" dirty="0"/>
          </a:p>
          <a:p>
            <a:endParaRPr lang="it-IT" sz="2800" dirty="0"/>
          </a:p>
          <a:p>
            <a:pPr marL="0" indent="0">
              <a:buNone/>
            </a:pPr>
            <a:r>
              <a:rPr lang="it-IT" sz="2800" dirty="0"/>
              <a:t>Conclusion</a:t>
            </a:r>
          </a:p>
          <a:p>
            <a:endParaRPr lang="en-GB" sz="2800" dirty="0"/>
          </a:p>
        </p:txBody>
      </p:sp>
      <p:sp>
        <p:nvSpPr>
          <p:cNvPr id="3" name="Title 2">
            <a:extLst>
              <a:ext uri="{FF2B5EF4-FFF2-40B4-BE49-F238E27FC236}">
                <a16:creationId xmlns:a16="http://schemas.microsoft.com/office/drawing/2014/main" id="{A599F5F2-9BE8-4E51-BF2B-54D6B0F64F98}"/>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6E5133B0-255D-45A8-80FC-048FDEF48B20}"/>
              </a:ext>
            </a:extLst>
          </p:cNvPr>
          <p:cNvSpPr>
            <a:spLocks noGrp="1"/>
          </p:cNvSpPr>
          <p:nvPr>
            <p:ph type="sldNum" sz="quarter" idx="12"/>
          </p:nvPr>
        </p:nvSpPr>
        <p:spPr/>
        <p:txBody>
          <a:bodyPr/>
          <a:lstStyle/>
          <a:p>
            <a:fld id="{81BB8143-7106-2B49-B4EE-C2BC4126F5B7}" type="slidenum">
              <a:rPr lang="en-GB" smtClean="0"/>
              <a:pPr/>
              <a:t>27</a:t>
            </a:fld>
            <a:endParaRPr lang="en-GB" dirty="0"/>
          </a:p>
        </p:txBody>
      </p:sp>
    </p:spTree>
    <p:extLst>
      <p:ext uri="{BB962C8B-B14F-4D97-AF65-F5344CB8AC3E}">
        <p14:creationId xmlns:p14="http://schemas.microsoft.com/office/powerpoint/2010/main" val="200791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E925BE-9AA6-4A1D-A081-6A63B8535060}"/>
              </a:ext>
            </a:extLst>
          </p:cNvPr>
          <p:cNvSpPr>
            <a:spLocks noGrp="1"/>
          </p:cNvSpPr>
          <p:nvPr>
            <p:ph idx="1"/>
          </p:nvPr>
        </p:nvSpPr>
        <p:spPr/>
        <p:txBody>
          <a:bodyPr>
            <a:noAutofit/>
          </a:bodyPr>
          <a:lstStyle/>
          <a:p>
            <a:r>
              <a:rPr lang="en-GB" sz="1600" dirty="0"/>
              <a:t>Almost 25 years have passed from the proposal of using high-frequency linac for particle therapy.</a:t>
            </a:r>
          </a:p>
          <a:p>
            <a:endParaRPr lang="en-GB" sz="1600" dirty="0"/>
          </a:p>
          <a:p>
            <a:r>
              <a:rPr lang="en-GB" sz="1600" dirty="0">
                <a:solidFill>
                  <a:srgbClr val="FF0000"/>
                </a:solidFill>
              </a:rPr>
              <a:t>High frequency proton linacs </a:t>
            </a:r>
            <a:r>
              <a:rPr lang="en-GB" sz="1600" dirty="0"/>
              <a:t>are now under commissioning by ENEA and AVO-ADAM. Based on the proton experience, </a:t>
            </a:r>
            <a:r>
              <a:rPr lang="en-GB" sz="1600" dirty="0">
                <a:solidFill>
                  <a:srgbClr val="FF0000"/>
                </a:solidFill>
              </a:rPr>
              <a:t>light ions is natural extension</a:t>
            </a:r>
            <a:r>
              <a:rPr lang="en-GB" sz="1600" dirty="0"/>
              <a:t>!</a:t>
            </a:r>
          </a:p>
          <a:p>
            <a:endParaRPr lang="en-GB" sz="1600" dirty="0"/>
          </a:p>
          <a:p>
            <a:r>
              <a:rPr lang="en-GB" sz="1600" dirty="0"/>
              <a:t>TERA has studied in the past several schemes based on </a:t>
            </a:r>
            <a:r>
              <a:rPr lang="en-GB" sz="1600" dirty="0" err="1"/>
              <a:t>cyc</a:t>
            </a:r>
            <a:r>
              <a:rPr lang="en-GB" sz="1600" dirty="0"/>
              <a:t>-linac and all-linac solutions also at different frequencies.</a:t>
            </a:r>
          </a:p>
          <a:p>
            <a:endParaRPr lang="en-GB" sz="1600" dirty="0"/>
          </a:p>
          <a:p>
            <a:r>
              <a:rPr lang="en-GB" sz="1600" dirty="0"/>
              <a:t>Design of Carbon ion linac (CABOTO), patented and designed by TERA Foundation, has included </a:t>
            </a:r>
            <a:r>
              <a:rPr lang="en-GB" sz="1600" dirty="0">
                <a:solidFill>
                  <a:srgbClr val="FF0000"/>
                </a:solidFill>
              </a:rPr>
              <a:t>new developments </a:t>
            </a:r>
            <a:r>
              <a:rPr lang="en-GB" sz="1600" dirty="0"/>
              <a:t>in:</a:t>
            </a:r>
          </a:p>
          <a:p>
            <a:pPr lvl="2"/>
            <a:r>
              <a:rPr lang="en-GB" sz="1600" dirty="0"/>
              <a:t>Ion source  (F. </a:t>
            </a:r>
            <a:r>
              <a:rPr lang="en-GB" sz="1600" dirty="0" err="1"/>
              <a:t>Wenander</a:t>
            </a:r>
            <a:r>
              <a:rPr lang="en-GB" sz="1600" dirty="0"/>
              <a:t> et al.)</a:t>
            </a:r>
          </a:p>
          <a:p>
            <a:pPr lvl="2"/>
            <a:r>
              <a:rPr lang="en-GB" sz="1600" dirty="0"/>
              <a:t>High Frequency RFQ (A. Lombardi, V. Bencini)</a:t>
            </a:r>
          </a:p>
          <a:p>
            <a:pPr lvl="2"/>
            <a:r>
              <a:rPr lang="en-GB" sz="1600" dirty="0"/>
              <a:t>High gradient cavity design and testing (A. Grudiev, S. Benedetti, et al.)</a:t>
            </a:r>
          </a:p>
          <a:p>
            <a:pPr lvl="2"/>
            <a:r>
              <a:rPr lang="en-GB" sz="1600" dirty="0"/>
              <a:t>High efficiency klystrons  (I. </a:t>
            </a:r>
            <a:r>
              <a:rPr lang="en-GB" sz="1600" dirty="0" err="1"/>
              <a:t>Syratchev</a:t>
            </a:r>
            <a:r>
              <a:rPr lang="en-GB" sz="1600" dirty="0"/>
              <a:t>)</a:t>
            </a:r>
          </a:p>
          <a:p>
            <a:endParaRPr lang="en-GB" sz="1600" dirty="0"/>
          </a:p>
          <a:p>
            <a:r>
              <a:rPr lang="en-GB" sz="1600" dirty="0"/>
              <a:t>Collaboration with several groups has been fundamental! </a:t>
            </a:r>
          </a:p>
          <a:p>
            <a:pPr algn="ctr">
              <a:buNone/>
            </a:pPr>
            <a:r>
              <a:rPr lang="en-GB" sz="1600" dirty="0"/>
              <a:t>						... A big THANK to all of them!</a:t>
            </a:r>
          </a:p>
        </p:txBody>
      </p:sp>
      <p:sp>
        <p:nvSpPr>
          <p:cNvPr id="4" name="Title 3">
            <a:extLst>
              <a:ext uri="{FF2B5EF4-FFF2-40B4-BE49-F238E27FC236}">
                <a16:creationId xmlns:a16="http://schemas.microsoft.com/office/drawing/2014/main" id="{52821218-08CB-452F-88B6-117D3193706E}"/>
              </a:ext>
            </a:extLst>
          </p:cNvPr>
          <p:cNvSpPr>
            <a:spLocks noGrp="1"/>
          </p:cNvSpPr>
          <p:nvPr>
            <p:ph type="title"/>
          </p:nvPr>
        </p:nvSpPr>
        <p:spPr/>
        <p:txBody>
          <a:bodyPr/>
          <a:lstStyle/>
          <a:p>
            <a:r>
              <a:rPr lang="en-GB" dirty="0"/>
              <a:t>Conclusion</a:t>
            </a:r>
          </a:p>
        </p:txBody>
      </p:sp>
      <p:sp>
        <p:nvSpPr>
          <p:cNvPr id="3" name="Slide Number Placeholder 2">
            <a:extLst>
              <a:ext uri="{FF2B5EF4-FFF2-40B4-BE49-F238E27FC236}">
                <a16:creationId xmlns:a16="http://schemas.microsoft.com/office/drawing/2014/main" id="{DE28E5EE-EA24-4DC3-A698-7061E63D9460}"/>
              </a:ext>
            </a:extLst>
          </p:cNvPr>
          <p:cNvSpPr>
            <a:spLocks noGrp="1"/>
          </p:cNvSpPr>
          <p:nvPr>
            <p:ph type="sldNum" sz="quarter" idx="12"/>
          </p:nvPr>
        </p:nvSpPr>
        <p:spPr/>
        <p:txBody>
          <a:bodyPr/>
          <a:lstStyle/>
          <a:p>
            <a:fld id="{81BB8143-7106-2B49-B4EE-C2BC4126F5B7}" type="slidenum">
              <a:rPr lang="en-GB" smtClean="0"/>
              <a:pPr/>
              <a:t>28</a:t>
            </a:fld>
            <a:endParaRPr lang="en-GB" dirty="0"/>
          </a:p>
        </p:txBody>
      </p:sp>
    </p:spTree>
    <p:extLst>
      <p:ext uri="{BB962C8B-B14F-4D97-AF65-F5344CB8AC3E}">
        <p14:creationId xmlns:p14="http://schemas.microsoft.com/office/powerpoint/2010/main" val="2591514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animEffect transition="in" filter="wipe(left)">
                                      <p:cBhvr>
                                        <p:cTn id="25" dur="500"/>
                                        <p:tgtEl>
                                          <p:spTgt spid="2">
                                            <p:txEl>
                                              <p:pRg st="7" end="7"/>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8" end="8"/>
                                            </p:txEl>
                                          </p:spTgt>
                                        </p:tgtEl>
                                        <p:attrNameLst>
                                          <p:attrName>style.visibility</p:attrName>
                                        </p:attrNameLst>
                                      </p:cBhvr>
                                      <p:to>
                                        <p:strVal val="visible"/>
                                      </p:to>
                                    </p:set>
                                    <p:animEffect transition="in" filter="wipe(left)">
                                      <p:cBhvr>
                                        <p:cTn id="28" dur="500"/>
                                        <p:tgtEl>
                                          <p:spTgt spid="2">
                                            <p:txEl>
                                              <p:pRg st="8" end="8"/>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Effect transition="in" filter="wipe(left)">
                                      <p:cBhvr>
                                        <p:cTn id="31" dur="500"/>
                                        <p:tgtEl>
                                          <p:spTgt spid="2">
                                            <p:txEl>
                                              <p:pRg st="9" end="9"/>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10" end="10"/>
                                            </p:txEl>
                                          </p:spTgt>
                                        </p:tgtEl>
                                        <p:attrNameLst>
                                          <p:attrName>style.visibility</p:attrName>
                                        </p:attrNameLst>
                                      </p:cBhvr>
                                      <p:to>
                                        <p:strVal val="visible"/>
                                      </p:to>
                                    </p:set>
                                    <p:animEffect transition="in" filter="wipe(left)">
                                      <p:cBhvr>
                                        <p:cTn id="34" dur="500"/>
                                        <p:tgtEl>
                                          <p:spTgt spid="2">
                                            <p:txEl>
                                              <p:pRg st="10" end="1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2">
                                            <p:txEl>
                                              <p:pRg st="12" end="12"/>
                                            </p:txEl>
                                          </p:spTgt>
                                        </p:tgtEl>
                                        <p:attrNameLst>
                                          <p:attrName>style.visibility</p:attrName>
                                        </p:attrNameLst>
                                      </p:cBhvr>
                                      <p:to>
                                        <p:strVal val="visible"/>
                                      </p:to>
                                    </p:set>
                                    <p:animEffect transition="in" filter="wipe(left)">
                                      <p:cBhvr>
                                        <p:cTn id="39" dur="500"/>
                                        <p:tgtEl>
                                          <p:spTgt spid="2">
                                            <p:txEl>
                                              <p:pRg st="12" end="12"/>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2">
                                            <p:txEl>
                                              <p:pRg st="13" end="13"/>
                                            </p:txEl>
                                          </p:spTgt>
                                        </p:tgtEl>
                                        <p:attrNameLst>
                                          <p:attrName>style.visibility</p:attrName>
                                        </p:attrNameLst>
                                      </p:cBhvr>
                                      <p:to>
                                        <p:strVal val="visible"/>
                                      </p:to>
                                    </p:set>
                                    <p:animEffect transition="in" filter="wipe(left)">
                                      <p:cBhvr>
                                        <p:cTn id="44"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large body of water with a mountain in the background&#10;&#10;Description generated with very high confidence">
            <a:extLst>
              <a:ext uri="{FF2B5EF4-FFF2-40B4-BE49-F238E27FC236}">
                <a16:creationId xmlns:a16="http://schemas.microsoft.com/office/drawing/2014/main" id="{C5D96B24-BCB7-4ECD-99AA-624C1A5204D2}"/>
              </a:ext>
            </a:extLst>
          </p:cNvPr>
          <p:cNvPicPr>
            <a:picLocks noChangeAspect="1"/>
          </p:cNvPicPr>
          <p:nvPr/>
        </p:nvPicPr>
        <p:blipFill>
          <a:blip r:embed="rId2"/>
          <a:stretch>
            <a:fillRect/>
          </a:stretch>
        </p:blipFill>
        <p:spPr>
          <a:xfrm>
            <a:off x="0" y="0"/>
            <a:ext cx="9144000" cy="6858000"/>
          </a:xfrm>
          <a:prstGeom prst="rect">
            <a:avLst/>
          </a:prstGeom>
        </p:spPr>
      </p:pic>
      <p:sp>
        <p:nvSpPr>
          <p:cNvPr id="2" name="Content Placeholder 1">
            <a:extLst>
              <a:ext uri="{FF2B5EF4-FFF2-40B4-BE49-F238E27FC236}">
                <a16:creationId xmlns:a16="http://schemas.microsoft.com/office/drawing/2014/main" id="{20B6C41C-C766-4E8F-A675-EE80C857DA5D}"/>
              </a:ext>
            </a:extLst>
          </p:cNvPr>
          <p:cNvSpPr>
            <a:spLocks noGrp="1"/>
          </p:cNvSpPr>
          <p:nvPr>
            <p:ph idx="1"/>
          </p:nvPr>
        </p:nvSpPr>
        <p:spPr/>
        <p:txBody>
          <a:bodyPr/>
          <a:lstStyle/>
          <a:p>
            <a:endParaRPr lang="en-GB" sz="2800" dirty="0"/>
          </a:p>
          <a:p>
            <a:endParaRPr lang="en-GB" sz="2800" dirty="0"/>
          </a:p>
          <a:p>
            <a:endParaRPr lang="it-IT" sz="2800" dirty="0"/>
          </a:p>
          <a:p>
            <a:endParaRPr lang="en-GB" sz="2800" dirty="0"/>
          </a:p>
          <a:p>
            <a:pPr marL="0" indent="0">
              <a:buNone/>
            </a:pPr>
            <a:endParaRPr lang="it-IT" sz="2800" dirty="0"/>
          </a:p>
          <a:p>
            <a:pPr marL="0" indent="0" algn="r">
              <a:buNone/>
            </a:pPr>
            <a:endParaRPr lang="en-GB" sz="2800" dirty="0">
              <a:solidFill>
                <a:schemeClr val="bg1"/>
              </a:solidFill>
            </a:endParaRPr>
          </a:p>
          <a:p>
            <a:pPr marL="0" indent="0" algn="r">
              <a:buNone/>
            </a:pPr>
            <a:endParaRPr lang="en-GB" sz="2800" dirty="0">
              <a:solidFill>
                <a:schemeClr val="bg1"/>
              </a:solidFill>
            </a:endParaRPr>
          </a:p>
          <a:p>
            <a:pPr marL="0" indent="0" algn="r">
              <a:buNone/>
            </a:pPr>
            <a:endParaRPr lang="en-GB" sz="2800" dirty="0">
              <a:solidFill>
                <a:schemeClr val="bg1"/>
              </a:solidFill>
            </a:endParaRPr>
          </a:p>
          <a:p>
            <a:pPr marL="0" indent="0" algn="r">
              <a:buNone/>
            </a:pPr>
            <a:r>
              <a:rPr lang="en-GB" sz="2800" dirty="0">
                <a:solidFill>
                  <a:schemeClr val="bg1"/>
                </a:solidFill>
              </a:rPr>
              <a:t>	 THANK YOU FOR YOUR ATTENTION</a:t>
            </a:r>
          </a:p>
          <a:p>
            <a:pPr marL="0" indent="0">
              <a:buNone/>
            </a:pPr>
            <a:endParaRPr lang="en-GB" sz="2800" dirty="0"/>
          </a:p>
        </p:txBody>
      </p:sp>
      <p:sp>
        <p:nvSpPr>
          <p:cNvPr id="3" name="Slide Number Placeholder 2">
            <a:extLst>
              <a:ext uri="{FF2B5EF4-FFF2-40B4-BE49-F238E27FC236}">
                <a16:creationId xmlns:a16="http://schemas.microsoft.com/office/drawing/2014/main" id="{B84A2F6D-D985-4091-ABDA-98C58CE29DE8}"/>
              </a:ext>
            </a:extLst>
          </p:cNvPr>
          <p:cNvSpPr>
            <a:spLocks noGrp="1"/>
          </p:cNvSpPr>
          <p:nvPr>
            <p:ph type="sldNum" sz="quarter" idx="12"/>
          </p:nvPr>
        </p:nvSpPr>
        <p:spPr/>
        <p:txBody>
          <a:bodyPr/>
          <a:lstStyle/>
          <a:p>
            <a:fld id="{81BB8143-7106-2B49-B4EE-C2BC4126F5B7}" type="slidenum">
              <a:rPr lang="en-GB" smtClean="0"/>
              <a:pPr/>
              <a:t>29</a:t>
            </a:fld>
            <a:endParaRPr lang="en-GB" dirty="0"/>
          </a:p>
        </p:txBody>
      </p:sp>
    </p:spTree>
    <p:extLst>
      <p:ext uri="{BB962C8B-B14F-4D97-AF65-F5344CB8AC3E}">
        <p14:creationId xmlns:p14="http://schemas.microsoft.com/office/powerpoint/2010/main" val="1954657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xEl>
                                              <p:pRg st="8" end="8"/>
                                            </p:txEl>
                                          </p:spTgt>
                                        </p:tgtEl>
                                        <p:attrNameLst>
                                          <p:attrName>style.visibility</p:attrName>
                                        </p:attrNameLst>
                                      </p:cBhvr>
                                      <p:to>
                                        <p:strVal val="visible"/>
                                      </p:to>
                                    </p:set>
                                    <p:animEffect transition="in" filter="wipe(left)">
                                      <p:cBhvr>
                                        <p:cTn id="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0B5A5E-A0FA-48ED-AD6C-7AF0D5148B9C}"/>
              </a:ext>
            </a:extLst>
          </p:cNvPr>
          <p:cNvSpPr>
            <a:spLocks noGrp="1"/>
          </p:cNvSpPr>
          <p:nvPr>
            <p:ph idx="1"/>
          </p:nvPr>
        </p:nvSpPr>
        <p:spPr/>
        <p:txBody>
          <a:bodyPr/>
          <a:lstStyle/>
          <a:p>
            <a:endParaRPr lang="it-IT" sz="2800" dirty="0"/>
          </a:p>
          <a:p>
            <a:endParaRPr lang="it-IT" sz="2800" dirty="0"/>
          </a:p>
          <a:p>
            <a:endParaRPr lang="it-IT" sz="2800" dirty="0"/>
          </a:p>
          <a:p>
            <a:endParaRPr lang="it-IT" sz="2800" dirty="0"/>
          </a:p>
          <a:p>
            <a:pPr marL="0" indent="0">
              <a:buNone/>
            </a:pPr>
            <a:r>
              <a:rPr lang="it-IT" sz="2800" dirty="0"/>
              <a:t>The IDRA concept and CABOTO</a:t>
            </a:r>
          </a:p>
          <a:p>
            <a:endParaRPr lang="en-GB" sz="2800" dirty="0"/>
          </a:p>
        </p:txBody>
      </p:sp>
      <p:sp>
        <p:nvSpPr>
          <p:cNvPr id="3" name="Title 2">
            <a:extLst>
              <a:ext uri="{FF2B5EF4-FFF2-40B4-BE49-F238E27FC236}">
                <a16:creationId xmlns:a16="http://schemas.microsoft.com/office/drawing/2014/main" id="{A599F5F2-9BE8-4E51-BF2B-54D6B0F64F98}"/>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56CA513D-F718-4295-859E-9E56C67DE91C}"/>
              </a:ext>
            </a:extLst>
          </p:cNvPr>
          <p:cNvSpPr>
            <a:spLocks noGrp="1"/>
          </p:cNvSpPr>
          <p:nvPr>
            <p:ph type="sldNum" sz="quarter" idx="12"/>
          </p:nvPr>
        </p:nvSpPr>
        <p:spPr/>
        <p:txBody>
          <a:bodyPr/>
          <a:lstStyle/>
          <a:p>
            <a:fld id="{81BB8143-7106-2B49-B4EE-C2BC4126F5B7}" type="slidenum">
              <a:rPr lang="en-GB" smtClean="0"/>
              <a:pPr/>
              <a:t>3</a:t>
            </a:fld>
            <a:endParaRPr lang="en-GB" dirty="0"/>
          </a:p>
        </p:txBody>
      </p:sp>
    </p:spTree>
    <p:extLst>
      <p:ext uri="{BB962C8B-B14F-4D97-AF65-F5344CB8AC3E}">
        <p14:creationId xmlns:p14="http://schemas.microsoft.com/office/powerpoint/2010/main" val="367932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0B5A5E-A0FA-48ED-AD6C-7AF0D5148B9C}"/>
              </a:ext>
            </a:extLst>
          </p:cNvPr>
          <p:cNvSpPr>
            <a:spLocks noGrp="1"/>
          </p:cNvSpPr>
          <p:nvPr>
            <p:ph idx="1"/>
          </p:nvPr>
        </p:nvSpPr>
        <p:spPr/>
        <p:txBody>
          <a:bodyPr/>
          <a:lstStyle/>
          <a:p>
            <a:endParaRPr lang="it-IT" sz="2800" dirty="0"/>
          </a:p>
          <a:p>
            <a:endParaRPr lang="it-IT" sz="2800" dirty="0"/>
          </a:p>
          <a:p>
            <a:endParaRPr lang="it-IT" sz="2800" dirty="0"/>
          </a:p>
          <a:p>
            <a:endParaRPr lang="it-IT" sz="2800" dirty="0"/>
          </a:p>
          <a:p>
            <a:pPr marL="0" indent="0">
              <a:buNone/>
            </a:pPr>
            <a:r>
              <a:rPr lang="it-IT" sz="2800" dirty="0"/>
              <a:t>Back-up</a:t>
            </a:r>
          </a:p>
          <a:p>
            <a:endParaRPr lang="en-GB" sz="2800" dirty="0"/>
          </a:p>
        </p:txBody>
      </p:sp>
      <p:sp>
        <p:nvSpPr>
          <p:cNvPr id="3" name="Title 2">
            <a:extLst>
              <a:ext uri="{FF2B5EF4-FFF2-40B4-BE49-F238E27FC236}">
                <a16:creationId xmlns:a16="http://schemas.microsoft.com/office/drawing/2014/main" id="{A599F5F2-9BE8-4E51-BF2B-54D6B0F64F98}"/>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AF81193D-B1B5-4C3B-8902-E2343EB20490}"/>
              </a:ext>
            </a:extLst>
          </p:cNvPr>
          <p:cNvSpPr>
            <a:spLocks noGrp="1"/>
          </p:cNvSpPr>
          <p:nvPr>
            <p:ph type="sldNum" sz="quarter" idx="12"/>
          </p:nvPr>
        </p:nvSpPr>
        <p:spPr/>
        <p:txBody>
          <a:bodyPr/>
          <a:lstStyle/>
          <a:p>
            <a:fld id="{81BB8143-7106-2B49-B4EE-C2BC4126F5B7}" type="slidenum">
              <a:rPr lang="en-GB" smtClean="0"/>
              <a:pPr/>
              <a:t>30</a:t>
            </a:fld>
            <a:endParaRPr lang="en-GB" dirty="0"/>
          </a:p>
        </p:txBody>
      </p:sp>
    </p:spTree>
    <p:extLst>
      <p:ext uri="{BB962C8B-B14F-4D97-AF65-F5344CB8AC3E}">
        <p14:creationId xmlns:p14="http://schemas.microsoft.com/office/powerpoint/2010/main" val="14265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EA5FD13-93D1-438D-A389-604F15B9A747}"/>
              </a:ext>
            </a:extLst>
          </p:cNvPr>
          <p:cNvPicPr>
            <a:picLocks noGrp="1" noChangeAspect="1"/>
          </p:cNvPicPr>
          <p:nvPr>
            <p:ph idx="1"/>
          </p:nvPr>
        </p:nvPicPr>
        <p:blipFill>
          <a:blip r:embed="rId2"/>
          <a:stretch>
            <a:fillRect/>
          </a:stretch>
        </p:blipFill>
        <p:spPr>
          <a:xfrm>
            <a:off x="674915" y="803875"/>
            <a:ext cx="7279148" cy="5524353"/>
          </a:xfrm>
          <a:prstGeom prst="rect">
            <a:avLst/>
          </a:prstGeom>
        </p:spPr>
      </p:pic>
      <p:sp>
        <p:nvSpPr>
          <p:cNvPr id="3" name="Title 2">
            <a:extLst>
              <a:ext uri="{FF2B5EF4-FFF2-40B4-BE49-F238E27FC236}">
                <a16:creationId xmlns:a16="http://schemas.microsoft.com/office/drawing/2014/main" id="{55190C0D-82E1-4519-95FD-0B676A6C49E9}"/>
              </a:ext>
            </a:extLst>
          </p:cNvPr>
          <p:cNvSpPr>
            <a:spLocks noGrp="1"/>
          </p:cNvSpPr>
          <p:nvPr>
            <p:ph type="title"/>
          </p:nvPr>
        </p:nvSpPr>
        <p:spPr/>
        <p:txBody>
          <a:bodyPr/>
          <a:lstStyle/>
          <a:p>
            <a:r>
              <a:rPr lang="it-IT" dirty="0"/>
              <a:t>High-frequency booster</a:t>
            </a:r>
            <a:endParaRPr lang="en-GB" dirty="0"/>
          </a:p>
        </p:txBody>
      </p:sp>
      <p:sp>
        <p:nvSpPr>
          <p:cNvPr id="2" name="Slide Number Placeholder 1">
            <a:extLst>
              <a:ext uri="{FF2B5EF4-FFF2-40B4-BE49-F238E27FC236}">
                <a16:creationId xmlns:a16="http://schemas.microsoft.com/office/drawing/2014/main" id="{0B7DFF3E-21B4-4EC7-897E-6DA6641DA8C9}"/>
              </a:ext>
            </a:extLst>
          </p:cNvPr>
          <p:cNvSpPr>
            <a:spLocks noGrp="1"/>
          </p:cNvSpPr>
          <p:nvPr>
            <p:ph type="sldNum" sz="quarter" idx="12"/>
          </p:nvPr>
        </p:nvSpPr>
        <p:spPr/>
        <p:txBody>
          <a:bodyPr/>
          <a:lstStyle/>
          <a:p>
            <a:fld id="{81BB8143-7106-2B49-B4EE-C2BC4126F5B7}" type="slidenum">
              <a:rPr lang="en-GB" smtClean="0"/>
              <a:pPr/>
              <a:t>31</a:t>
            </a:fld>
            <a:endParaRPr lang="en-GB" dirty="0"/>
          </a:p>
        </p:txBody>
      </p:sp>
    </p:spTree>
    <p:extLst>
      <p:ext uri="{BB962C8B-B14F-4D97-AF65-F5344CB8AC3E}">
        <p14:creationId xmlns:p14="http://schemas.microsoft.com/office/powerpoint/2010/main" val="2316193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B4384826-B3D5-463F-B9C4-CF6EB697C28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57200" y="1180307"/>
            <a:ext cx="8229600" cy="4629149"/>
          </a:xfrm>
          <a:prstGeom prst="rect">
            <a:avLst/>
          </a:prstGeom>
          <a:noFill/>
          <a:ln w="9525">
            <a:noFill/>
            <a:miter lim="800000"/>
            <a:headEnd/>
            <a:tailEnd/>
          </a:ln>
          <a:effectLst/>
        </p:spPr>
      </p:pic>
      <p:sp>
        <p:nvSpPr>
          <p:cNvPr id="4" name="Title 3">
            <a:extLst>
              <a:ext uri="{FF2B5EF4-FFF2-40B4-BE49-F238E27FC236}">
                <a16:creationId xmlns:a16="http://schemas.microsoft.com/office/drawing/2014/main" id="{68E35182-AB64-466C-BC75-3E023214B760}"/>
              </a:ext>
            </a:extLst>
          </p:cNvPr>
          <p:cNvSpPr>
            <a:spLocks noGrp="1"/>
          </p:cNvSpPr>
          <p:nvPr>
            <p:ph type="title"/>
          </p:nvPr>
        </p:nvSpPr>
        <p:spPr/>
        <p:txBody>
          <a:bodyPr/>
          <a:lstStyle/>
          <a:p>
            <a:r>
              <a:rPr lang="it-IT" dirty="0"/>
              <a:t>LIGHT (Linac for Image Guided Hadron Therapy) @point 2</a:t>
            </a:r>
            <a:endParaRPr lang="en-GB" dirty="0"/>
          </a:p>
        </p:txBody>
      </p:sp>
      <p:sp>
        <p:nvSpPr>
          <p:cNvPr id="6" name="Rectangle 5">
            <a:extLst>
              <a:ext uri="{FF2B5EF4-FFF2-40B4-BE49-F238E27FC236}">
                <a16:creationId xmlns:a16="http://schemas.microsoft.com/office/drawing/2014/main" id="{7A0E488C-4AA7-441C-BD9B-F4BF75369A16}"/>
              </a:ext>
            </a:extLst>
          </p:cNvPr>
          <p:cNvSpPr/>
          <p:nvPr/>
        </p:nvSpPr>
        <p:spPr>
          <a:xfrm>
            <a:off x="6109153" y="5921652"/>
            <a:ext cx="2679247" cy="415498"/>
          </a:xfrm>
          <a:prstGeom prst="rect">
            <a:avLst/>
          </a:prstGeom>
        </p:spPr>
        <p:txBody>
          <a:bodyPr wrap="square">
            <a:spAutoFit/>
          </a:bodyPr>
          <a:lstStyle/>
          <a:p>
            <a:r>
              <a:rPr lang="en-GB" sz="1050" dirty="0"/>
              <a:t>A. Degiovanni et al., MOPML014, IPAC18</a:t>
            </a:r>
          </a:p>
          <a:p>
            <a:r>
              <a:rPr lang="it-IT" sz="1050" dirty="0"/>
              <a:t>V. Dimov et al., TUPAF002, IPAC18</a:t>
            </a:r>
            <a:endParaRPr lang="en-GB" sz="1050" dirty="0"/>
          </a:p>
        </p:txBody>
      </p:sp>
      <p:sp>
        <p:nvSpPr>
          <p:cNvPr id="2" name="Slide Number Placeholder 1">
            <a:extLst>
              <a:ext uri="{FF2B5EF4-FFF2-40B4-BE49-F238E27FC236}">
                <a16:creationId xmlns:a16="http://schemas.microsoft.com/office/drawing/2014/main" id="{99A020A8-E6F9-40FA-B1E4-41046F4707E7}"/>
              </a:ext>
            </a:extLst>
          </p:cNvPr>
          <p:cNvSpPr>
            <a:spLocks noGrp="1"/>
          </p:cNvSpPr>
          <p:nvPr>
            <p:ph type="sldNum" sz="quarter" idx="12"/>
          </p:nvPr>
        </p:nvSpPr>
        <p:spPr/>
        <p:txBody>
          <a:bodyPr/>
          <a:lstStyle/>
          <a:p>
            <a:fld id="{81BB8143-7106-2B49-B4EE-C2BC4126F5B7}" type="slidenum">
              <a:rPr lang="en-GB" smtClean="0"/>
              <a:pPr/>
              <a:t>32</a:t>
            </a:fld>
            <a:endParaRPr lang="en-GB" dirty="0"/>
          </a:p>
        </p:txBody>
      </p:sp>
    </p:spTree>
    <p:extLst>
      <p:ext uri="{BB962C8B-B14F-4D97-AF65-F5344CB8AC3E}">
        <p14:creationId xmlns:p14="http://schemas.microsoft.com/office/powerpoint/2010/main" val="144260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0D8146-AFF8-4B11-90FA-EC5DAE74C262}"/>
              </a:ext>
            </a:extLst>
          </p:cNvPr>
          <p:cNvSpPr>
            <a:spLocks noGrp="1"/>
          </p:cNvSpPr>
          <p:nvPr>
            <p:ph type="title"/>
          </p:nvPr>
        </p:nvSpPr>
        <p:spPr/>
        <p:txBody>
          <a:bodyPr/>
          <a:lstStyle/>
          <a:p>
            <a:r>
              <a:rPr lang="en-GB" dirty="0"/>
              <a:t>Cyclinac or all-linac ?</a:t>
            </a:r>
          </a:p>
        </p:txBody>
      </p:sp>
      <p:grpSp>
        <p:nvGrpSpPr>
          <p:cNvPr id="45" name="Group 44">
            <a:extLst>
              <a:ext uri="{FF2B5EF4-FFF2-40B4-BE49-F238E27FC236}">
                <a16:creationId xmlns:a16="http://schemas.microsoft.com/office/drawing/2014/main" id="{3477A63D-F2B0-43ED-BEA5-F9D9FD46244A}"/>
              </a:ext>
            </a:extLst>
          </p:cNvPr>
          <p:cNvGrpSpPr/>
          <p:nvPr/>
        </p:nvGrpSpPr>
        <p:grpSpPr>
          <a:xfrm>
            <a:off x="275394" y="3591760"/>
            <a:ext cx="8618215" cy="2656640"/>
            <a:chOff x="275394" y="2209800"/>
            <a:chExt cx="8618215" cy="2656640"/>
          </a:xfrm>
        </p:grpSpPr>
        <p:grpSp>
          <p:nvGrpSpPr>
            <p:cNvPr id="46" name="Gruppo 189">
              <a:extLst>
                <a:ext uri="{FF2B5EF4-FFF2-40B4-BE49-F238E27FC236}">
                  <a16:creationId xmlns:a16="http://schemas.microsoft.com/office/drawing/2014/main" id="{6CD63A4F-4B51-4FCF-8C78-56C5A96FB734}"/>
                </a:ext>
              </a:extLst>
            </p:cNvPr>
            <p:cNvGrpSpPr/>
            <p:nvPr/>
          </p:nvGrpSpPr>
          <p:grpSpPr>
            <a:xfrm>
              <a:off x="275394" y="2209800"/>
              <a:ext cx="8287643" cy="2656640"/>
              <a:chOff x="275394" y="2584875"/>
              <a:chExt cx="8287643" cy="2656640"/>
            </a:xfrm>
          </p:grpSpPr>
          <p:grpSp>
            <p:nvGrpSpPr>
              <p:cNvPr id="48" name="Group 47">
                <a:extLst>
                  <a:ext uri="{FF2B5EF4-FFF2-40B4-BE49-F238E27FC236}">
                    <a16:creationId xmlns:a16="http://schemas.microsoft.com/office/drawing/2014/main" id="{E77E39DF-9146-486A-86AD-DB9BE40B60C4}"/>
                  </a:ext>
                </a:extLst>
              </p:cNvPr>
              <p:cNvGrpSpPr/>
              <p:nvPr/>
            </p:nvGrpSpPr>
            <p:grpSpPr>
              <a:xfrm>
                <a:off x="3002961" y="2584875"/>
                <a:ext cx="1904061" cy="2656640"/>
                <a:chOff x="3009900" y="1907832"/>
                <a:chExt cx="1994100" cy="2782268"/>
              </a:xfrm>
            </p:grpSpPr>
            <p:grpSp>
              <p:nvGrpSpPr>
                <p:cNvPr id="92" name="Group 91">
                  <a:extLst>
                    <a:ext uri="{FF2B5EF4-FFF2-40B4-BE49-F238E27FC236}">
                      <a16:creationId xmlns:a16="http://schemas.microsoft.com/office/drawing/2014/main" id="{48B3B2CF-0CAE-4138-8F03-C29BB421A2FE}"/>
                    </a:ext>
                  </a:extLst>
                </p:cNvPr>
                <p:cNvGrpSpPr/>
                <p:nvPr/>
              </p:nvGrpSpPr>
              <p:grpSpPr>
                <a:xfrm>
                  <a:off x="3009900" y="3322100"/>
                  <a:ext cx="1994100" cy="679100"/>
                  <a:chOff x="3009900" y="2318800"/>
                  <a:chExt cx="1994100" cy="679100"/>
                </a:xfrm>
              </p:grpSpPr>
              <p:cxnSp>
                <p:nvCxnSpPr>
                  <p:cNvPr id="95" name="Straight Connector 94">
                    <a:extLst>
                      <a:ext uri="{FF2B5EF4-FFF2-40B4-BE49-F238E27FC236}">
                        <a16:creationId xmlns:a16="http://schemas.microsoft.com/office/drawing/2014/main" id="{CCC80B1A-9D39-45E4-BFDA-9032F0B05689}"/>
                      </a:ext>
                    </a:extLst>
                  </p:cNvPr>
                  <p:cNvCxnSpPr/>
                  <p:nvPr/>
                </p:nvCxnSpPr>
                <p:spPr>
                  <a:xfrm>
                    <a:off x="3009900" y="2997900"/>
                    <a:ext cx="432000"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E03B4B70-F22E-49A0-93AC-7B9C1B62922F}"/>
                      </a:ext>
                    </a:extLst>
                  </p:cNvPr>
                  <p:cNvCxnSpPr/>
                  <p:nvPr/>
                </p:nvCxnSpPr>
                <p:spPr>
                  <a:xfrm>
                    <a:off x="3886200" y="2318800"/>
                    <a:ext cx="540000"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DF6DA2DA-8329-4A74-8F0E-4F59FAD78D38}"/>
                      </a:ext>
                    </a:extLst>
                  </p:cNvPr>
                  <p:cNvCxnSpPr/>
                  <p:nvPr/>
                </p:nvCxnSpPr>
                <p:spPr>
                  <a:xfrm>
                    <a:off x="4572000" y="2997900"/>
                    <a:ext cx="432000"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3" name="Arc 92">
                  <a:extLst>
                    <a:ext uri="{FF2B5EF4-FFF2-40B4-BE49-F238E27FC236}">
                      <a16:creationId xmlns:a16="http://schemas.microsoft.com/office/drawing/2014/main" id="{0FF14062-D3FA-4D83-BE80-BFD0A09D1C0D}"/>
                    </a:ext>
                  </a:extLst>
                </p:cNvPr>
                <p:cNvSpPr/>
                <p:nvPr/>
              </p:nvSpPr>
              <p:spPr>
                <a:xfrm flipH="1">
                  <a:off x="3454400" y="3322100"/>
                  <a:ext cx="900000" cy="1368000"/>
                </a:xfrm>
                <a:prstGeom prst="arc">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pPr>
                  <a:endParaRPr lang="en-GB" sz="1600">
                    <a:solidFill>
                      <a:prstClr val="black"/>
                    </a:solidFill>
                  </a:endParaRPr>
                </a:p>
              </p:txBody>
            </p:sp>
            <p:sp>
              <p:nvSpPr>
                <p:cNvPr id="94" name="Arc 93">
                  <a:extLst>
                    <a:ext uri="{FF2B5EF4-FFF2-40B4-BE49-F238E27FC236}">
                      <a16:creationId xmlns:a16="http://schemas.microsoft.com/office/drawing/2014/main" id="{21B9DE23-3E10-4234-AD3D-2FEE3C06C8EF}"/>
                    </a:ext>
                  </a:extLst>
                </p:cNvPr>
                <p:cNvSpPr/>
                <p:nvPr/>
              </p:nvSpPr>
              <p:spPr>
                <a:xfrm flipH="1">
                  <a:off x="4392200" y="1907832"/>
                  <a:ext cx="396000" cy="2088000"/>
                </a:xfrm>
                <a:prstGeom prst="arc">
                  <a:avLst>
                    <a:gd name="adj1" fmla="val 3752304"/>
                    <a:gd name="adj2" fmla="val 5409176"/>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pPr>
                  <a:endParaRPr lang="en-GB" sz="1600">
                    <a:solidFill>
                      <a:prstClr val="black"/>
                    </a:solidFill>
                  </a:endParaRPr>
                </a:p>
              </p:txBody>
            </p:sp>
          </p:grpSp>
          <p:grpSp>
            <p:nvGrpSpPr>
              <p:cNvPr id="49" name="Gruppo 188">
                <a:extLst>
                  <a:ext uri="{FF2B5EF4-FFF2-40B4-BE49-F238E27FC236}">
                    <a16:creationId xmlns:a16="http://schemas.microsoft.com/office/drawing/2014/main" id="{781C1EEE-21BE-43B0-A634-AAAE4EA5F711}"/>
                  </a:ext>
                </a:extLst>
              </p:cNvPr>
              <p:cNvGrpSpPr/>
              <p:nvPr/>
            </p:nvGrpSpPr>
            <p:grpSpPr>
              <a:xfrm>
                <a:off x="275394" y="3066906"/>
                <a:ext cx="8287643" cy="1946019"/>
                <a:chOff x="275394" y="3066906"/>
                <a:chExt cx="8287643" cy="1946019"/>
              </a:xfrm>
            </p:grpSpPr>
            <p:grpSp>
              <p:nvGrpSpPr>
                <p:cNvPr id="50" name="Group 49">
                  <a:extLst>
                    <a:ext uri="{FF2B5EF4-FFF2-40B4-BE49-F238E27FC236}">
                      <a16:creationId xmlns:a16="http://schemas.microsoft.com/office/drawing/2014/main" id="{0E9F3A7D-9734-4FE0-91B0-10C32C9D6846}"/>
                    </a:ext>
                  </a:extLst>
                </p:cNvPr>
                <p:cNvGrpSpPr/>
                <p:nvPr/>
              </p:nvGrpSpPr>
              <p:grpSpPr>
                <a:xfrm>
                  <a:off x="3369670" y="3292141"/>
                  <a:ext cx="957187" cy="307777"/>
                  <a:chOff x="3412950" y="1217382"/>
                  <a:chExt cx="1002450" cy="322331"/>
                </a:xfrm>
              </p:grpSpPr>
              <p:cxnSp>
                <p:nvCxnSpPr>
                  <p:cNvPr id="90" name="Straight Arrow Connector 89">
                    <a:extLst>
                      <a:ext uri="{FF2B5EF4-FFF2-40B4-BE49-F238E27FC236}">
                        <a16:creationId xmlns:a16="http://schemas.microsoft.com/office/drawing/2014/main" id="{CCCBB0A7-1CC0-4A12-AE51-BC001AB27EC1}"/>
                      </a:ext>
                    </a:extLst>
                  </p:cNvPr>
                  <p:cNvCxnSpPr/>
                  <p:nvPr/>
                </p:nvCxnSpPr>
                <p:spPr>
                  <a:xfrm>
                    <a:off x="3412950" y="1531254"/>
                    <a:ext cx="100245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F33653B2-F786-4E45-B6C5-3A198A894B14}"/>
                      </a:ext>
                    </a:extLst>
                  </p:cNvPr>
                  <p:cNvSpPr txBox="1"/>
                  <p:nvPr/>
                </p:nvSpPr>
                <p:spPr>
                  <a:xfrm>
                    <a:off x="3467100" y="1217382"/>
                    <a:ext cx="879550" cy="322331"/>
                  </a:xfrm>
                  <a:prstGeom prst="rect">
                    <a:avLst/>
                  </a:prstGeom>
                  <a:noFill/>
                </p:spPr>
                <p:txBody>
                  <a:bodyPr wrap="square" rtlCol="0">
                    <a:spAutoFit/>
                  </a:bodyPr>
                  <a:lstStyle/>
                  <a:p>
                    <a:pPr algn="ctr" fontAlgn="auto">
                      <a:spcBef>
                        <a:spcPts val="0"/>
                      </a:spcBef>
                      <a:spcAft>
                        <a:spcPts val="0"/>
                      </a:spcAft>
                    </a:pPr>
                    <a:r>
                      <a:rPr lang="it-IT" sz="1400" i="1" dirty="0">
                        <a:solidFill>
                          <a:prstClr val="black"/>
                        </a:solidFill>
                        <a:latin typeface="Calibri"/>
                      </a:rPr>
                      <a:t>3-5 </a:t>
                    </a:r>
                    <a:r>
                      <a:rPr lang="el-GR" sz="1400" i="1" dirty="0">
                        <a:solidFill>
                          <a:prstClr val="black"/>
                        </a:solidFill>
                        <a:latin typeface="Calibri"/>
                      </a:rPr>
                      <a:t>μ</a:t>
                    </a:r>
                    <a:r>
                      <a:rPr lang="it-IT" sz="1400" i="1" dirty="0">
                        <a:solidFill>
                          <a:prstClr val="black"/>
                        </a:solidFill>
                        <a:latin typeface="Calibri"/>
                      </a:rPr>
                      <a:t>s</a:t>
                    </a:r>
                    <a:endParaRPr lang="en-GB" sz="1400" i="1" dirty="0">
                      <a:solidFill>
                        <a:prstClr val="black"/>
                      </a:solidFill>
                      <a:latin typeface="Calibri"/>
                    </a:endParaRPr>
                  </a:p>
                </p:txBody>
              </p:sp>
            </p:grpSp>
            <p:grpSp>
              <p:nvGrpSpPr>
                <p:cNvPr id="51" name="Gruppo 185">
                  <a:extLst>
                    <a:ext uri="{FF2B5EF4-FFF2-40B4-BE49-F238E27FC236}">
                      <a16:creationId xmlns:a16="http://schemas.microsoft.com/office/drawing/2014/main" id="{ABC0D7CB-DF4A-4FAC-88C0-3FFA811EEC9B}"/>
                    </a:ext>
                  </a:extLst>
                </p:cNvPr>
                <p:cNvGrpSpPr/>
                <p:nvPr/>
              </p:nvGrpSpPr>
              <p:grpSpPr>
                <a:xfrm>
                  <a:off x="275394" y="3066906"/>
                  <a:ext cx="8287643" cy="1946019"/>
                  <a:chOff x="275394" y="3066906"/>
                  <a:chExt cx="8287643" cy="1946019"/>
                </a:xfrm>
              </p:grpSpPr>
              <p:cxnSp>
                <p:nvCxnSpPr>
                  <p:cNvPr id="52" name="Straight Arrow Connector 51">
                    <a:extLst>
                      <a:ext uri="{FF2B5EF4-FFF2-40B4-BE49-F238E27FC236}">
                        <a16:creationId xmlns:a16="http://schemas.microsoft.com/office/drawing/2014/main" id="{D0978540-CAA9-4390-832E-26CF82EAD3E2}"/>
                      </a:ext>
                    </a:extLst>
                  </p:cNvPr>
                  <p:cNvCxnSpPr/>
                  <p:nvPr/>
                </p:nvCxnSpPr>
                <p:spPr>
                  <a:xfrm>
                    <a:off x="2984818" y="4623321"/>
                    <a:ext cx="516591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297E16D3-12E1-489F-AAC5-81FC9DB9C7EC}"/>
                      </a:ext>
                    </a:extLst>
                  </p:cNvPr>
                  <p:cNvCxnSpPr/>
                  <p:nvPr/>
                </p:nvCxnSpPr>
                <p:spPr>
                  <a:xfrm flipV="1">
                    <a:off x="2984818" y="3500402"/>
                    <a:ext cx="0" cy="113504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7ED9A7A7-B700-4822-8692-3C513ACE7EA3}"/>
                      </a:ext>
                    </a:extLst>
                  </p:cNvPr>
                  <p:cNvGrpSpPr/>
                  <p:nvPr/>
                </p:nvGrpSpPr>
                <p:grpSpPr>
                  <a:xfrm>
                    <a:off x="2984818" y="3937781"/>
                    <a:ext cx="1999164" cy="661232"/>
                    <a:chOff x="3009900" y="1733900"/>
                    <a:chExt cx="2093700" cy="692500"/>
                  </a:xfrm>
                </p:grpSpPr>
                <p:cxnSp>
                  <p:nvCxnSpPr>
                    <p:cNvPr id="85" name="Straight Connector 84">
                      <a:extLst>
                        <a:ext uri="{FF2B5EF4-FFF2-40B4-BE49-F238E27FC236}">
                          <a16:creationId xmlns:a16="http://schemas.microsoft.com/office/drawing/2014/main" id="{E7A7799E-BCAA-4BAA-9616-0B584AD6819F}"/>
                        </a:ext>
                      </a:extLst>
                    </p:cNvPr>
                    <p:cNvCxnSpPr/>
                    <p:nvPr/>
                  </p:nvCxnSpPr>
                  <p:spPr>
                    <a:xfrm>
                      <a:off x="3009900" y="2426400"/>
                      <a:ext cx="432000" cy="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0846B26F-F6C0-4B9A-9B6C-0A944D30ADB6}"/>
                        </a:ext>
                      </a:extLst>
                    </p:cNvPr>
                    <p:cNvCxnSpPr/>
                    <p:nvPr/>
                  </p:nvCxnSpPr>
                  <p:spPr>
                    <a:xfrm flipV="1">
                      <a:off x="3429000" y="1733900"/>
                      <a:ext cx="36000" cy="69250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C3F17D6F-B332-4729-9431-CECE9B420BF1}"/>
                        </a:ext>
                      </a:extLst>
                    </p:cNvPr>
                    <p:cNvCxnSpPr/>
                    <p:nvPr/>
                  </p:nvCxnSpPr>
                  <p:spPr>
                    <a:xfrm>
                      <a:off x="3467100" y="1747300"/>
                      <a:ext cx="900000" cy="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9F8912C-8FAD-4EF0-AA6C-2274759545B3}"/>
                        </a:ext>
                      </a:extLst>
                    </p:cNvPr>
                    <p:cNvCxnSpPr/>
                    <p:nvPr/>
                  </p:nvCxnSpPr>
                  <p:spPr>
                    <a:xfrm flipH="1" flipV="1">
                      <a:off x="4379400" y="1733900"/>
                      <a:ext cx="36000" cy="69250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A00669DA-33F1-409B-935C-45E97DC8854F}"/>
                        </a:ext>
                      </a:extLst>
                    </p:cNvPr>
                    <p:cNvCxnSpPr/>
                    <p:nvPr/>
                  </p:nvCxnSpPr>
                  <p:spPr>
                    <a:xfrm>
                      <a:off x="4419600" y="2426400"/>
                      <a:ext cx="684000" cy="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5" name="Group 54">
                    <a:extLst>
                      <a:ext uri="{FF2B5EF4-FFF2-40B4-BE49-F238E27FC236}">
                        <a16:creationId xmlns:a16="http://schemas.microsoft.com/office/drawing/2014/main" id="{25BB5AF7-3D9D-4997-94B5-4B5C5984215D}"/>
                      </a:ext>
                    </a:extLst>
                  </p:cNvPr>
                  <p:cNvGrpSpPr/>
                  <p:nvPr/>
                </p:nvGrpSpPr>
                <p:grpSpPr>
                  <a:xfrm>
                    <a:off x="5152704" y="4477413"/>
                    <a:ext cx="104460" cy="182233"/>
                    <a:chOff x="5280300" y="2458704"/>
                    <a:chExt cx="109400" cy="190850"/>
                  </a:xfrm>
                </p:grpSpPr>
                <p:cxnSp>
                  <p:nvCxnSpPr>
                    <p:cNvPr id="83" name="Straight Connector 82">
                      <a:extLst>
                        <a:ext uri="{FF2B5EF4-FFF2-40B4-BE49-F238E27FC236}">
                          <a16:creationId xmlns:a16="http://schemas.microsoft.com/office/drawing/2014/main" id="{C266F433-6B02-4FC7-9766-8999F3DF0147}"/>
                        </a:ext>
                      </a:extLst>
                    </p:cNvPr>
                    <p:cNvCxnSpPr/>
                    <p:nvPr/>
                  </p:nvCxnSpPr>
                  <p:spPr>
                    <a:xfrm flipH="1">
                      <a:off x="5280300" y="2458704"/>
                      <a:ext cx="58600" cy="190850"/>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24646887-FAB8-4AF6-AD57-B938E1B85DF9}"/>
                        </a:ext>
                      </a:extLst>
                    </p:cNvPr>
                    <p:cNvCxnSpPr/>
                    <p:nvPr/>
                  </p:nvCxnSpPr>
                  <p:spPr>
                    <a:xfrm flipH="1">
                      <a:off x="5331100" y="2458704"/>
                      <a:ext cx="58600" cy="190850"/>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6E51671E-0DAE-46F0-862E-19C4180BEE9D}"/>
                      </a:ext>
                    </a:extLst>
                  </p:cNvPr>
                  <p:cNvGrpSpPr/>
                  <p:nvPr/>
                </p:nvGrpSpPr>
                <p:grpSpPr>
                  <a:xfrm>
                    <a:off x="5152704" y="4462122"/>
                    <a:ext cx="104460" cy="182233"/>
                    <a:chOff x="5280300" y="4033504"/>
                    <a:chExt cx="109400" cy="190850"/>
                  </a:xfrm>
                </p:grpSpPr>
                <p:cxnSp>
                  <p:nvCxnSpPr>
                    <p:cNvPr id="81" name="Straight Connector 80">
                      <a:extLst>
                        <a:ext uri="{FF2B5EF4-FFF2-40B4-BE49-F238E27FC236}">
                          <a16:creationId xmlns:a16="http://schemas.microsoft.com/office/drawing/2014/main" id="{9D3282E9-0405-4379-867E-C2EDE37D8877}"/>
                        </a:ext>
                      </a:extLst>
                    </p:cNvPr>
                    <p:cNvCxnSpPr/>
                    <p:nvPr/>
                  </p:nvCxnSpPr>
                  <p:spPr>
                    <a:xfrm flipH="1">
                      <a:off x="5280300" y="4033504"/>
                      <a:ext cx="58600" cy="19085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7AB703A0-1E6B-46F1-86B8-0D0906E54B66}"/>
                        </a:ext>
                      </a:extLst>
                    </p:cNvPr>
                    <p:cNvCxnSpPr/>
                    <p:nvPr/>
                  </p:nvCxnSpPr>
                  <p:spPr>
                    <a:xfrm flipH="1">
                      <a:off x="5331100" y="4033504"/>
                      <a:ext cx="58600" cy="19085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7" name="TextBox 56">
                    <a:extLst>
                      <a:ext uri="{FF2B5EF4-FFF2-40B4-BE49-F238E27FC236}">
                        <a16:creationId xmlns:a16="http://schemas.microsoft.com/office/drawing/2014/main" id="{66321B16-ADA4-4B59-8862-9927FA69A633}"/>
                      </a:ext>
                    </a:extLst>
                  </p:cNvPr>
                  <p:cNvSpPr txBox="1"/>
                  <p:nvPr/>
                </p:nvSpPr>
                <p:spPr>
                  <a:xfrm>
                    <a:off x="6186231" y="3276549"/>
                    <a:ext cx="1964503" cy="338554"/>
                  </a:xfrm>
                  <a:prstGeom prst="rect">
                    <a:avLst/>
                  </a:prstGeom>
                  <a:noFill/>
                  <a:ln>
                    <a:solidFill>
                      <a:schemeClr val="accent3">
                        <a:lumMod val="75000"/>
                      </a:schemeClr>
                    </a:solidFill>
                  </a:ln>
                </p:spPr>
                <p:txBody>
                  <a:bodyPr wrap="square" rtlCol="0">
                    <a:spAutoFit/>
                  </a:bodyPr>
                  <a:lstStyle/>
                  <a:p>
                    <a:pPr fontAlgn="auto">
                      <a:spcBef>
                        <a:spcPts val="0"/>
                      </a:spcBef>
                      <a:spcAft>
                        <a:spcPts val="0"/>
                      </a:spcAft>
                    </a:pPr>
                    <a:r>
                      <a:rPr lang="it-IT" sz="1600" b="1" dirty="0">
                        <a:solidFill>
                          <a:srgbClr val="9BBB59">
                            <a:lumMod val="75000"/>
                          </a:srgbClr>
                        </a:solidFill>
                        <a:latin typeface="Calibri"/>
                      </a:rPr>
                      <a:t>Klystron RF pulse</a:t>
                    </a:r>
                    <a:endParaRPr lang="en-GB" sz="1600" b="1" dirty="0">
                      <a:solidFill>
                        <a:srgbClr val="9BBB59">
                          <a:lumMod val="75000"/>
                        </a:srgbClr>
                      </a:solidFill>
                      <a:latin typeface="Calibri"/>
                    </a:endParaRPr>
                  </a:p>
                </p:txBody>
              </p:sp>
              <p:sp>
                <p:nvSpPr>
                  <p:cNvPr id="58" name="TextBox 57">
                    <a:extLst>
                      <a:ext uri="{FF2B5EF4-FFF2-40B4-BE49-F238E27FC236}">
                        <a16:creationId xmlns:a16="http://schemas.microsoft.com/office/drawing/2014/main" id="{7CC05007-A059-403C-A407-B300588E5C09}"/>
                      </a:ext>
                    </a:extLst>
                  </p:cNvPr>
                  <p:cNvSpPr txBox="1"/>
                  <p:nvPr/>
                </p:nvSpPr>
                <p:spPr>
                  <a:xfrm>
                    <a:off x="6186231" y="3652473"/>
                    <a:ext cx="2376806" cy="338554"/>
                  </a:xfrm>
                  <a:prstGeom prst="rect">
                    <a:avLst/>
                  </a:prstGeom>
                  <a:noFill/>
                  <a:ln>
                    <a:solidFill>
                      <a:schemeClr val="accent2">
                        <a:lumMod val="75000"/>
                      </a:schemeClr>
                    </a:solidFill>
                  </a:ln>
                </p:spPr>
                <p:txBody>
                  <a:bodyPr wrap="square" rtlCol="0">
                    <a:spAutoFit/>
                  </a:bodyPr>
                  <a:lstStyle/>
                  <a:p>
                    <a:pPr fontAlgn="auto">
                      <a:spcBef>
                        <a:spcPts val="0"/>
                      </a:spcBef>
                      <a:spcAft>
                        <a:spcPts val="0"/>
                      </a:spcAft>
                    </a:pPr>
                    <a:r>
                      <a:rPr lang="it-IT" sz="1600" b="1" dirty="0">
                        <a:solidFill>
                          <a:srgbClr val="C0504D">
                            <a:lumMod val="75000"/>
                          </a:srgbClr>
                        </a:solidFill>
                        <a:latin typeface="Calibri"/>
                      </a:rPr>
                      <a:t>RF power into the tanks</a:t>
                    </a:r>
                    <a:endParaRPr lang="en-GB" sz="1600" b="1" dirty="0">
                      <a:solidFill>
                        <a:srgbClr val="C0504D">
                          <a:lumMod val="75000"/>
                        </a:srgbClr>
                      </a:solidFill>
                      <a:latin typeface="Calibri"/>
                    </a:endParaRPr>
                  </a:p>
                </p:txBody>
              </p:sp>
              <p:grpSp>
                <p:nvGrpSpPr>
                  <p:cNvPr id="59" name="Group 58">
                    <a:extLst>
                      <a:ext uri="{FF2B5EF4-FFF2-40B4-BE49-F238E27FC236}">
                        <a16:creationId xmlns:a16="http://schemas.microsoft.com/office/drawing/2014/main" id="{EA855263-82E0-43C5-873D-54961409D348}"/>
                      </a:ext>
                    </a:extLst>
                  </p:cNvPr>
                  <p:cNvGrpSpPr/>
                  <p:nvPr/>
                </p:nvGrpSpPr>
                <p:grpSpPr>
                  <a:xfrm>
                    <a:off x="5649630" y="4137869"/>
                    <a:ext cx="1999164" cy="461143"/>
                    <a:chOff x="3009900" y="1943450"/>
                    <a:chExt cx="2093700" cy="482950"/>
                  </a:xfrm>
                </p:grpSpPr>
                <p:cxnSp>
                  <p:nvCxnSpPr>
                    <p:cNvPr id="76" name="Straight Connector 75">
                      <a:extLst>
                        <a:ext uri="{FF2B5EF4-FFF2-40B4-BE49-F238E27FC236}">
                          <a16:creationId xmlns:a16="http://schemas.microsoft.com/office/drawing/2014/main" id="{AD38D279-3CA3-4877-8D0E-6708474A1FE8}"/>
                        </a:ext>
                      </a:extLst>
                    </p:cNvPr>
                    <p:cNvCxnSpPr/>
                    <p:nvPr/>
                  </p:nvCxnSpPr>
                  <p:spPr>
                    <a:xfrm>
                      <a:off x="3009900" y="2426400"/>
                      <a:ext cx="432000" cy="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AE7113F-EF3B-4E87-9938-65C3DD201B8A}"/>
                        </a:ext>
                      </a:extLst>
                    </p:cNvPr>
                    <p:cNvCxnSpPr/>
                    <p:nvPr/>
                  </p:nvCxnSpPr>
                  <p:spPr>
                    <a:xfrm flipV="1">
                      <a:off x="3429000" y="1943450"/>
                      <a:ext cx="47625" cy="47583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E056575E-9828-4288-8453-1AF04A7B803C}"/>
                        </a:ext>
                      </a:extLst>
                    </p:cNvPr>
                    <p:cNvCxnSpPr/>
                    <p:nvPr/>
                  </p:nvCxnSpPr>
                  <p:spPr>
                    <a:xfrm>
                      <a:off x="3476625" y="1973202"/>
                      <a:ext cx="900000" cy="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1D81971F-5485-4325-BBE5-CF931CFF5A99}"/>
                        </a:ext>
                      </a:extLst>
                    </p:cNvPr>
                    <p:cNvCxnSpPr/>
                    <p:nvPr/>
                  </p:nvCxnSpPr>
                  <p:spPr>
                    <a:xfrm flipH="1" flipV="1">
                      <a:off x="4382675" y="1943450"/>
                      <a:ext cx="32725" cy="47583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EB2CDB6-A930-473C-913D-42A69E53EC0B}"/>
                        </a:ext>
                      </a:extLst>
                    </p:cNvPr>
                    <p:cNvCxnSpPr/>
                    <p:nvPr/>
                  </p:nvCxnSpPr>
                  <p:spPr>
                    <a:xfrm>
                      <a:off x="4419600" y="2426400"/>
                      <a:ext cx="684000" cy="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5D752744-D930-4241-8E4B-07481B2D0CA9}"/>
                      </a:ext>
                    </a:extLst>
                  </p:cNvPr>
                  <p:cNvGrpSpPr/>
                  <p:nvPr/>
                </p:nvGrpSpPr>
                <p:grpSpPr>
                  <a:xfrm>
                    <a:off x="5649630" y="3066906"/>
                    <a:ext cx="1904061" cy="1946019"/>
                    <a:chOff x="3009900" y="2412657"/>
                    <a:chExt cx="1994100" cy="2038043"/>
                  </a:xfrm>
                </p:grpSpPr>
                <p:grpSp>
                  <p:nvGrpSpPr>
                    <p:cNvPr id="70" name="Group 69">
                      <a:extLst>
                        <a:ext uri="{FF2B5EF4-FFF2-40B4-BE49-F238E27FC236}">
                          <a16:creationId xmlns:a16="http://schemas.microsoft.com/office/drawing/2014/main" id="{A7FC28FC-7F4F-4B12-8BA6-D44816BEB095}"/>
                        </a:ext>
                      </a:extLst>
                    </p:cNvPr>
                    <p:cNvGrpSpPr/>
                    <p:nvPr/>
                  </p:nvGrpSpPr>
                  <p:grpSpPr>
                    <a:xfrm>
                      <a:off x="3009900" y="3550700"/>
                      <a:ext cx="1994100" cy="450500"/>
                      <a:chOff x="3009900" y="2547400"/>
                      <a:chExt cx="1994100" cy="450500"/>
                    </a:xfrm>
                  </p:grpSpPr>
                  <p:cxnSp>
                    <p:nvCxnSpPr>
                      <p:cNvPr id="73" name="Straight Connector 72">
                        <a:extLst>
                          <a:ext uri="{FF2B5EF4-FFF2-40B4-BE49-F238E27FC236}">
                            <a16:creationId xmlns:a16="http://schemas.microsoft.com/office/drawing/2014/main" id="{292EABA0-73E0-4EF0-AD04-59D8B188BE67}"/>
                          </a:ext>
                        </a:extLst>
                      </p:cNvPr>
                      <p:cNvCxnSpPr/>
                      <p:nvPr/>
                    </p:nvCxnSpPr>
                    <p:spPr>
                      <a:xfrm>
                        <a:off x="3009900" y="2997900"/>
                        <a:ext cx="432000"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07FF73DC-D833-4E4F-8A80-6DEF885DF2E8}"/>
                          </a:ext>
                        </a:extLst>
                      </p:cNvPr>
                      <p:cNvCxnSpPr/>
                      <p:nvPr/>
                    </p:nvCxnSpPr>
                    <p:spPr>
                      <a:xfrm>
                        <a:off x="3867150" y="2547400"/>
                        <a:ext cx="540000"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CABD2118-C48D-412C-AC83-84456574605C}"/>
                          </a:ext>
                        </a:extLst>
                      </p:cNvPr>
                      <p:cNvCxnSpPr/>
                      <p:nvPr/>
                    </p:nvCxnSpPr>
                    <p:spPr>
                      <a:xfrm>
                        <a:off x="4572000" y="2997900"/>
                        <a:ext cx="432000"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71" name="Arc 70">
                      <a:extLst>
                        <a:ext uri="{FF2B5EF4-FFF2-40B4-BE49-F238E27FC236}">
                          <a16:creationId xmlns:a16="http://schemas.microsoft.com/office/drawing/2014/main" id="{3161129D-FA5D-4744-B41A-8BEA45086BB9}"/>
                        </a:ext>
                      </a:extLst>
                    </p:cNvPr>
                    <p:cNvSpPr/>
                    <p:nvPr/>
                  </p:nvSpPr>
                  <p:spPr>
                    <a:xfrm flipH="1">
                      <a:off x="3454400" y="3550700"/>
                      <a:ext cx="864000" cy="900000"/>
                    </a:xfrm>
                    <a:prstGeom prst="arc">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pPr>
                      <a:endParaRPr lang="en-GB" sz="1600">
                        <a:solidFill>
                          <a:prstClr val="black"/>
                        </a:solidFill>
                      </a:endParaRPr>
                    </a:p>
                  </p:txBody>
                </p:sp>
                <p:sp>
                  <p:nvSpPr>
                    <p:cNvPr id="72" name="Arc 71">
                      <a:extLst>
                        <a:ext uri="{FF2B5EF4-FFF2-40B4-BE49-F238E27FC236}">
                          <a16:creationId xmlns:a16="http://schemas.microsoft.com/office/drawing/2014/main" id="{5609448D-3C50-49E9-BBA0-131EF9349FE3}"/>
                        </a:ext>
                      </a:extLst>
                    </p:cNvPr>
                    <p:cNvSpPr/>
                    <p:nvPr/>
                  </p:nvSpPr>
                  <p:spPr>
                    <a:xfrm flipH="1">
                      <a:off x="4382675" y="2412657"/>
                      <a:ext cx="396000" cy="1584000"/>
                    </a:xfrm>
                    <a:prstGeom prst="arc">
                      <a:avLst>
                        <a:gd name="adj1" fmla="val 3752304"/>
                        <a:gd name="adj2" fmla="val 5409176"/>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pPr>
                      <a:endParaRPr lang="en-GB" sz="1600">
                        <a:solidFill>
                          <a:prstClr val="black"/>
                        </a:solidFill>
                      </a:endParaRPr>
                    </a:p>
                  </p:txBody>
                </p:sp>
              </p:grpSp>
              <p:sp>
                <p:nvSpPr>
                  <p:cNvPr id="61" name="Left Brace 60">
                    <a:extLst>
                      <a:ext uri="{FF2B5EF4-FFF2-40B4-BE49-F238E27FC236}">
                        <a16:creationId xmlns:a16="http://schemas.microsoft.com/office/drawing/2014/main" id="{C9CE4A3F-0741-44F0-9AA0-E395A69E2FA1}"/>
                      </a:ext>
                    </a:extLst>
                  </p:cNvPr>
                  <p:cNvSpPr/>
                  <p:nvPr/>
                </p:nvSpPr>
                <p:spPr>
                  <a:xfrm>
                    <a:off x="1967919" y="3544065"/>
                    <a:ext cx="651364" cy="1069618"/>
                  </a:xfrm>
                  <a:prstGeom prst="leftBrace">
                    <a:avLst>
                      <a:gd name="adj1" fmla="val 64473"/>
                      <a:gd name="adj2" fmla="val 50000"/>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pPr>
                    <a:endParaRPr lang="en-GB" sz="1600">
                      <a:solidFill>
                        <a:prstClr val="black"/>
                      </a:solidFill>
                    </a:endParaRPr>
                  </a:p>
                </p:txBody>
              </p:sp>
              <p:sp>
                <p:nvSpPr>
                  <p:cNvPr id="62" name="TextBox 61">
                    <a:extLst>
                      <a:ext uri="{FF2B5EF4-FFF2-40B4-BE49-F238E27FC236}">
                        <a16:creationId xmlns:a16="http://schemas.microsoft.com/office/drawing/2014/main" id="{26872CEE-6F2A-4990-AEF4-97D86096EB61}"/>
                      </a:ext>
                    </a:extLst>
                  </p:cNvPr>
                  <p:cNvSpPr txBox="1"/>
                  <p:nvPr/>
                </p:nvSpPr>
                <p:spPr>
                  <a:xfrm>
                    <a:off x="275394" y="3537152"/>
                    <a:ext cx="1595513" cy="1077218"/>
                  </a:xfrm>
                  <a:prstGeom prst="rect">
                    <a:avLst/>
                  </a:prstGeom>
                  <a:noFill/>
                  <a:ln>
                    <a:noFill/>
                  </a:ln>
                </p:spPr>
                <p:txBody>
                  <a:bodyPr wrap="square" rtlCol="0">
                    <a:spAutoFit/>
                  </a:bodyPr>
                  <a:lstStyle/>
                  <a:p>
                    <a:pPr algn="ctr" fontAlgn="auto">
                      <a:spcBef>
                        <a:spcPts val="0"/>
                      </a:spcBef>
                      <a:spcAft>
                        <a:spcPts val="0"/>
                      </a:spcAft>
                    </a:pPr>
                    <a:r>
                      <a:rPr lang="it-IT" b="1" i="1" dirty="0">
                        <a:ln>
                          <a:solidFill>
                            <a:srgbClr val="0070C0"/>
                          </a:solidFill>
                        </a:ln>
                        <a:solidFill>
                          <a:srgbClr val="0070C0"/>
                        </a:solidFill>
                        <a:latin typeface="Calibri"/>
                      </a:rPr>
                      <a:t>Active energy modulation</a:t>
                    </a:r>
                  </a:p>
                  <a:p>
                    <a:pPr algn="ctr" fontAlgn="auto">
                      <a:spcBef>
                        <a:spcPts val="0"/>
                      </a:spcBef>
                      <a:spcAft>
                        <a:spcPts val="0"/>
                      </a:spcAft>
                    </a:pPr>
                    <a:r>
                      <a:rPr lang="it-IT" sz="1400" dirty="0">
                        <a:ln>
                          <a:solidFill>
                            <a:srgbClr val="0070C0"/>
                          </a:solidFill>
                        </a:ln>
                        <a:solidFill>
                          <a:srgbClr val="0070C0"/>
                        </a:solidFill>
                        <a:latin typeface="Calibri"/>
                      </a:rPr>
                      <a:t>controlled in klystron</a:t>
                    </a:r>
                    <a:endParaRPr lang="en-GB" sz="1400" dirty="0">
                      <a:ln>
                        <a:solidFill>
                          <a:srgbClr val="0070C0"/>
                        </a:solidFill>
                      </a:ln>
                      <a:solidFill>
                        <a:srgbClr val="0070C0"/>
                      </a:solidFill>
                      <a:latin typeface="Calibri"/>
                    </a:endParaRPr>
                  </a:p>
                </p:txBody>
              </p:sp>
              <p:sp>
                <p:nvSpPr>
                  <p:cNvPr id="63" name="TextBox 62">
                    <a:extLst>
                      <a:ext uri="{FF2B5EF4-FFF2-40B4-BE49-F238E27FC236}">
                        <a16:creationId xmlns:a16="http://schemas.microsoft.com/office/drawing/2014/main" id="{4DACC826-1EB2-4085-8C95-6DB110316E88}"/>
                      </a:ext>
                    </a:extLst>
                  </p:cNvPr>
                  <p:cNvSpPr txBox="1"/>
                  <p:nvPr/>
                </p:nvSpPr>
                <p:spPr>
                  <a:xfrm>
                    <a:off x="4320316" y="3421518"/>
                    <a:ext cx="1800984" cy="523220"/>
                  </a:xfrm>
                  <a:prstGeom prst="rect">
                    <a:avLst/>
                  </a:prstGeom>
                  <a:noFill/>
                </p:spPr>
                <p:txBody>
                  <a:bodyPr wrap="square" rtlCol="0">
                    <a:spAutoFit/>
                  </a:bodyPr>
                  <a:lstStyle/>
                  <a:p>
                    <a:pPr algn="ctr" fontAlgn="auto">
                      <a:spcBef>
                        <a:spcPts val="0"/>
                      </a:spcBef>
                      <a:spcAft>
                        <a:spcPts val="0"/>
                      </a:spcAft>
                    </a:pPr>
                    <a:r>
                      <a:rPr lang="it-IT" sz="1400" b="1" dirty="0">
                        <a:solidFill>
                          <a:prstClr val="black"/>
                        </a:solidFill>
                        <a:latin typeface="Calibri"/>
                      </a:rPr>
                      <a:t>Rep rate 100-400 Hz</a:t>
                    </a:r>
                  </a:p>
                  <a:p>
                    <a:pPr algn="ctr" fontAlgn="auto">
                      <a:spcBef>
                        <a:spcPts val="0"/>
                      </a:spcBef>
                      <a:spcAft>
                        <a:spcPts val="0"/>
                      </a:spcAft>
                    </a:pPr>
                    <a:r>
                      <a:rPr lang="it-IT" sz="1400" i="1" dirty="0">
                        <a:solidFill>
                          <a:prstClr val="black"/>
                        </a:solidFill>
                        <a:latin typeface="Calibri"/>
                      </a:rPr>
                      <a:t>~ 2.5-10 ms</a:t>
                    </a:r>
                  </a:p>
                </p:txBody>
              </p:sp>
              <p:cxnSp>
                <p:nvCxnSpPr>
                  <p:cNvPr id="64" name="Straight Arrow Connector 63">
                    <a:extLst>
                      <a:ext uri="{FF2B5EF4-FFF2-40B4-BE49-F238E27FC236}">
                        <a16:creationId xmlns:a16="http://schemas.microsoft.com/office/drawing/2014/main" id="{D968A1D2-ECE8-441E-98A5-007B124F56B9}"/>
                      </a:ext>
                    </a:extLst>
                  </p:cNvPr>
                  <p:cNvCxnSpPr/>
                  <p:nvPr/>
                </p:nvCxnSpPr>
                <p:spPr>
                  <a:xfrm>
                    <a:off x="5404934" y="4103859"/>
                    <a:ext cx="59365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EA05DF7D-5117-48AB-9D78-B6B214B0CE2D}"/>
                      </a:ext>
                    </a:extLst>
                  </p:cNvPr>
                  <p:cNvCxnSpPr/>
                  <p:nvPr/>
                </p:nvCxnSpPr>
                <p:spPr>
                  <a:xfrm flipH="1">
                    <a:off x="4379375" y="4103859"/>
                    <a:ext cx="66157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66" name="Group 65">
                    <a:extLst>
                      <a:ext uri="{FF2B5EF4-FFF2-40B4-BE49-F238E27FC236}">
                        <a16:creationId xmlns:a16="http://schemas.microsoft.com/office/drawing/2014/main" id="{358BDC53-DD7D-4F16-9B24-A8F456D21E95}"/>
                      </a:ext>
                    </a:extLst>
                  </p:cNvPr>
                  <p:cNvGrpSpPr/>
                  <p:nvPr/>
                </p:nvGrpSpPr>
                <p:grpSpPr>
                  <a:xfrm>
                    <a:off x="5173495" y="4013151"/>
                    <a:ext cx="104460" cy="182233"/>
                    <a:chOff x="5280300" y="2458704"/>
                    <a:chExt cx="109400" cy="190850"/>
                  </a:xfrm>
                </p:grpSpPr>
                <p:cxnSp>
                  <p:nvCxnSpPr>
                    <p:cNvPr id="68" name="Straight Connector 67">
                      <a:extLst>
                        <a:ext uri="{FF2B5EF4-FFF2-40B4-BE49-F238E27FC236}">
                          <a16:creationId xmlns:a16="http://schemas.microsoft.com/office/drawing/2014/main" id="{B9EDB74F-DF38-4BFF-B95D-BB567A014E10}"/>
                        </a:ext>
                      </a:extLst>
                    </p:cNvPr>
                    <p:cNvCxnSpPr/>
                    <p:nvPr/>
                  </p:nvCxnSpPr>
                  <p:spPr>
                    <a:xfrm flipH="1">
                      <a:off x="5280300" y="2458704"/>
                      <a:ext cx="58600" cy="19085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3A27C7A-41E2-4E80-AE46-BA470545A8CD}"/>
                        </a:ext>
                      </a:extLst>
                    </p:cNvPr>
                    <p:cNvCxnSpPr/>
                    <p:nvPr/>
                  </p:nvCxnSpPr>
                  <p:spPr>
                    <a:xfrm flipH="1">
                      <a:off x="5331100" y="2458704"/>
                      <a:ext cx="58600" cy="19085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7" name="TextBox 66">
                    <a:extLst>
                      <a:ext uri="{FF2B5EF4-FFF2-40B4-BE49-F238E27FC236}">
                        <a16:creationId xmlns:a16="http://schemas.microsoft.com/office/drawing/2014/main" id="{DB3B3B33-230D-450C-AA12-D88F4B0FC05A}"/>
                      </a:ext>
                    </a:extLst>
                  </p:cNvPr>
                  <p:cNvSpPr txBox="1"/>
                  <p:nvPr/>
                </p:nvSpPr>
                <p:spPr>
                  <a:xfrm>
                    <a:off x="2653922" y="3447683"/>
                    <a:ext cx="313565" cy="338554"/>
                  </a:xfrm>
                  <a:prstGeom prst="rect">
                    <a:avLst/>
                  </a:prstGeom>
                  <a:noFill/>
                </p:spPr>
                <p:txBody>
                  <a:bodyPr wrap="square" rtlCol="0">
                    <a:spAutoFit/>
                  </a:bodyPr>
                  <a:lstStyle/>
                  <a:p>
                    <a:pPr fontAlgn="auto">
                      <a:spcBef>
                        <a:spcPts val="0"/>
                      </a:spcBef>
                      <a:spcAft>
                        <a:spcPts val="0"/>
                      </a:spcAft>
                    </a:pPr>
                    <a:r>
                      <a:rPr lang="it-IT" sz="1600" b="1" i="1" dirty="0">
                        <a:solidFill>
                          <a:prstClr val="black"/>
                        </a:solidFill>
                        <a:latin typeface="Calibri"/>
                      </a:rPr>
                      <a:t>P</a:t>
                    </a:r>
                    <a:endParaRPr lang="en-GB" sz="1600" b="1" i="1" dirty="0">
                      <a:solidFill>
                        <a:prstClr val="black"/>
                      </a:solidFill>
                      <a:latin typeface="Calibri"/>
                    </a:endParaRPr>
                  </a:p>
                </p:txBody>
              </p:sp>
            </p:grpSp>
          </p:grpSp>
        </p:grpSp>
        <p:sp>
          <p:nvSpPr>
            <p:cNvPr id="47" name="TextBox 46">
              <a:extLst>
                <a:ext uri="{FF2B5EF4-FFF2-40B4-BE49-F238E27FC236}">
                  <a16:creationId xmlns:a16="http://schemas.microsoft.com/office/drawing/2014/main" id="{D201C88D-085F-4A83-AF95-E25CD41F83A9}"/>
                </a:ext>
              </a:extLst>
            </p:cNvPr>
            <p:cNvSpPr txBox="1"/>
            <p:nvPr/>
          </p:nvSpPr>
          <p:spPr>
            <a:xfrm>
              <a:off x="7468086" y="4279355"/>
              <a:ext cx="1425523" cy="276999"/>
            </a:xfrm>
            <a:prstGeom prst="rect">
              <a:avLst/>
            </a:prstGeom>
            <a:noFill/>
          </p:spPr>
          <p:txBody>
            <a:bodyPr wrap="square" rtlCol="0">
              <a:spAutoFit/>
            </a:bodyPr>
            <a:lstStyle/>
            <a:p>
              <a:pPr algn="ctr" fontAlgn="auto">
                <a:spcBef>
                  <a:spcPts val="0"/>
                </a:spcBef>
                <a:spcAft>
                  <a:spcPts val="0"/>
                </a:spcAft>
              </a:pPr>
              <a:r>
                <a:rPr lang="it-IT" sz="1200" b="1" i="1" dirty="0">
                  <a:solidFill>
                    <a:prstClr val="black"/>
                  </a:solidFill>
                  <a:latin typeface="Calibri"/>
                </a:rPr>
                <a:t>time</a:t>
              </a:r>
              <a:endParaRPr lang="en-GB" sz="1200" b="1" i="1" dirty="0">
                <a:solidFill>
                  <a:prstClr val="black"/>
                </a:solidFill>
                <a:latin typeface="Calibri"/>
              </a:endParaRPr>
            </a:p>
          </p:txBody>
        </p:sp>
      </p:grpSp>
      <p:grpSp>
        <p:nvGrpSpPr>
          <p:cNvPr id="98" name="Group 97">
            <a:extLst>
              <a:ext uri="{FF2B5EF4-FFF2-40B4-BE49-F238E27FC236}">
                <a16:creationId xmlns:a16="http://schemas.microsoft.com/office/drawing/2014/main" id="{C0C6486A-605F-4E90-9844-E8C1C533DC4B}"/>
              </a:ext>
            </a:extLst>
          </p:cNvPr>
          <p:cNvGrpSpPr/>
          <p:nvPr/>
        </p:nvGrpSpPr>
        <p:grpSpPr>
          <a:xfrm>
            <a:off x="3399318" y="4598440"/>
            <a:ext cx="920115" cy="1345160"/>
            <a:chOff x="3399318" y="3211194"/>
            <a:chExt cx="920115" cy="1345160"/>
          </a:xfrm>
        </p:grpSpPr>
        <p:cxnSp>
          <p:nvCxnSpPr>
            <p:cNvPr id="99" name="Straight Connector 98">
              <a:extLst>
                <a:ext uri="{FF2B5EF4-FFF2-40B4-BE49-F238E27FC236}">
                  <a16:creationId xmlns:a16="http://schemas.microsoft.com/office/drawing/2014/main" id="{99B3084E-02B4-42A8-B4AF-F54CBB57106C}"/>
                </a:ext>
              </a:extLst>
            </p:cNvPr>
            <p:cNvCxnSpPr/>
            <p:nvPr/>
          </p:nvCxnSpPr>
          <p:spPr>
            <a:xfrm>
              <a:off x="3399318" y="3211194"/>
              <a:ext cx="16137" cy="1345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9399D729-2FF0-4431-9534-59D14F405A58}"/>
                </a:ext>
              </a:extLst>
            </p:cNvPr>
            <p:cNvCxnSpPr/>
            <p:nvPr/>
          </p:nvCxnSpPr>
          <p:spPr>
            <a:xfrm flipH="1">
              <a:off x="4307519" y="3224843"/>
              <a:ext cx="11914" cy="1331511"/>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5" name="Gruppo 104"/>
          <p:cNvGrpSpPr/>
          <p:nvPr/>
        </p:nvGrpSpPr>
        <p:grpSpPr>
          <a:xfrm>
            <a:off x="609600" y="1066800"/>
            <a:ext cx="8381253" cy="2776287"/>
            <a:chOff x="609600" y="1066800"/>
            <a:chExt cx="8381253" cy="2776287"/>
          </a:xfrm>
        </p:grpSpPr>
        <p:pic>
          <p:nvPicPr>
            <p:cNvPr id="5" name="Picture 4">
              <a:extLst>
                <a:ext uri="{FF2B5EF4-FFF2-40B4-BE49-F238E27FC236}">
                  <a16:creationId xmlns:a16="http://schemas.microsoft.com/office/drawing/2014/main" id="{FB870451-5BF9-45CB-BE87-8B21D4AA2FA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24664">
              <a:off x="993569" y="2124848"/>
              <a:ext cx="872442" cy="872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962FA778-4C8A-43E6-BBB3-505D3165BDA3}"/>
                </a:ext>
              </a:extLst>
            </p:cNvPr>
            <p:cNvSpPr txBox="1"/>
            <p:nvPr/>
          </p:nvSpPr>
          <p:spPr>
            <a:xfrm>
              <a:off x="2103612" y="2439618"/>
              <a:ext cx="627370" cy="338554"/>
            </a:xfrm>
            <a:prstGeom prst="rect">
              <a:avLst/>
            </a:prstGeom>
            <a:noFill/>
          </p:spPr>
          <p:txBody>
            <a:bodyPr wrap="square" rtlCol="0">
              <a:spAutoFit/>
            </a:bodyPr>
            <a:lstStyle/>
            <a:p>
              <a:r>
                <a:rPr lang="en-GB" sz="1600" b="1" dirty="0" err="1"/>
                <a:t>E</a:t>
              </a:r>
              <a:r>
                <a:rPr lang="en-GB" sz="1600" b="1" baseline="-25000" dirty="0" err="1"/>
                <a:t>min</a:t>
              </a:r>
              <a:endParaRPr lang="en-GB" sz="1600" b="1" baseline="-25000" dirty="0"/>
            </a:p>
          </p:txBody>
        </p:sp>
        <p:sp>
          <p:nvSpPr>
            <p:cNvPr id="7" name="TextBox 6">
              <a:extLst>
                <a:ext uri="{FF2B5EF4-FFF2-40B4-BE49-F238E27FC236}">
                  <a16:creationId xmlns:a16="http://schemas.microsoft.com/office/drawing/2014/main" id="{3A9B733B-C02F-4F8A-A94B-CA653536D288}"/>
                </a:ext>
              </a:extLst>
            </p:cNvPr>
            <p:cNvSpPr txBox="1"/>
            <p:nvPr/>
          </p:nvSpPr>
          <p:spPr>
            <a:xfrm>
              <a:off x="7314939" y="2335755"/>
              <a:ext cx="1675914" cy="338554"/>
            </a:xfrm>
            <a:prstGeom prst="rect">
              <a:avLst/>
            </a:prstGeom>
            <a:noFill/>
          </p:spPr>
          <p:txBody>
            <a:bodyPr wrap="square" rtlCol="0">
              <a:spAutoFit/>
            </a:bodyPr>
            <a:lstStyle/>
            <a:p>
              <a:pPr algn="r"/>
              <a:r>
                <a:rPr lang="en-GB" sz="1600" b="1" dirty="0" err="1"/>
                <a:t>E</a:t>
              </a:r>
              <a:r>
                <a:rPr lang="en-GB" sz="1600" b="1" baseline="-25000" dirty="0" err="1"/>
                <a:t>max</a:t>
              </a:r>
              <a:endParaRPr lang="en-GB" sz="1600" b="1" baseline="-25000" dirty="0"/>
            </a:p>
          </p:txBody>
        </p:sp>
        <p:grpSp>
          <p:nvGrpSpPr>
            <p:cNvPr id="8" name="Group 7">
              <a:extLst>
                <a:ext uri="{FF2B5EF4-FFF2-40B4-BE49-F238E27FC236}">
                  <a16:creationId xmlns:a16="http://schemas.microsoft.com/office/drawing/2014/main" id="{126779A6-D8FE-41A1-80DF-36C199C7FF8A}"/>
                </a:ext>
              </a:extLst>
            </p:cNvPr>
            <p:cNvGrpSpPr>
              <a:grpSpLocks noChangeAspect="1"/>
            </p:cNvGrpSpPr>
            <p:nvPr/>
          </p:nvGrpSpPr>
          <p:grpSpPr>
            <a:xfrm>
              <a:off x="2845715" y="2588607"/>
              <a:ext cx="5680923" cy="1254480"/>
              <a:chOff x="2061445" y="1762634"/>
              <a:chExt cx="6090623" cy="1134200"/>
            </a:xfrm>
          </p:grpSpPr>
          <p:grpSp>
            <p:nvGrpSpPr>
              <p:cNvPr id="9" name="Group 106">
                <a:extLst>
                  <a:ext uri="{FF2B5EF4-FFF2-40B4-BE49-F238E27FC236}">
                    <a16:creationId xmlns:a16="http://schemas.microsoft.com/office/drawing/2014/main" id="{930C5DAF-6548-4F08-93C3-07485B14F0AD}"/>
                  </a:ext>
                </a:extLst>
              </p:cNvPr>
              <p:cNvGrpSpPr/>
              <p:nvPr/>
            </p:nvGrpSpPr>
            <p:grpSpPr>
              <a:xfrm>
                <a:off x="2061445" y="1762634"/>
                <a:ext cx="5065493" cy="1134200"/>
                <a:chOff x="2113273" y="2005567"/>
                <a:chExt cx="5065493" cy="1134200"/>
              </a:xfrm>
            </p:grpSpPr>
            <p:sp>
              <p:nvSpPr>
                <p:cNvPr id="11" name="Rectangle 10">
                  <a:extLst>
                    <a:ext uri="{FF2B5EF4-FFF2-40B4-BE49-F238E27FC236}">
                      <a16:creationId xmlns:a16="http://schemas.microsoft.com/office/drawing/2014/main" id="{C8B3F57F-344E-4BC1-AF46-5453959E6430}"/>
                    </a:ext>
                  </a:extLst>
                </p:cNvPr>
                <p:cNvSpPr/>
                <p:nvPr/>
              </p:nvSpPr>
              <p:spPr>
                <a:xfrm>
                  <a:off x="2113273" y="2005567"/>
                  <a:ext cx="486000" cy="25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p>
              </p:txBody>
            </p:sp>
            <p:grpSp>
              <p:nvGrpSpPr>
                <p:cNvPr id="12" name="Group 97">
                  <a:extLst>
                    <a:ext uri="{FF2B5EF4-FFF2-40B4-BE49-F238E27FC236}">
                      <a16:creationId xmlns:a16="http://schemas.microsoft.com/office/drawing/2014/main" id="{04A997A3-7D26-45B1-8F2D-A8254C955B9F}"/>
                    </a:ext>
                  </a:extLst>
                </p:cNvPr>
                <p:cNvGrpSpPr/>
                <p:nvPr/>
              </p:nvGrpSpPr>
              <p:grpSpPr>
                <a:xfrm>
                  <a:off x="2138841" y="2239667"/>
                  <a:ext cx="450050" cy="900100"/>
                  <a:chOff x="3671900" y="4464115"/>
                  <a:chExt cx="450050" cy="900100"/>
                </a:xfrm>
              </p:grpSpPr>
              <p:cxnSp>
                <p:nvCxnSpPr>
                  <p:cNvPr id="41" name="Straight Connector 54">
                    <a:extLst>
                      <a:ext uri="{FF2B5EF4-FFF2-40B4-BE49-F238E27FC236}">
                        <a16:creationId xmlns:a16="http://schemas.microsoft.com/office/drawing/2014/main" id="{160DF9DD-0B36-4EE4-91EF-B84747707F3D}"/>
                      </a:ext>
                    </a:extLst>
                  </p:cNvPr>
                  <p:cNvCxnSpPr/>
                  <p:nvPr/>
                </p:nvCxnSpPr>
                <p:spPr>
                  <a:xfrm rot="5400000">
                    <a:off x="3662925" y="4698115"/>
                    <a:ext cx="46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Rounded Rectangle 55">
                    <a:extLst>
                      <a:ext uri="{FF2B5EF4-FFF2-40B4-BE49-F238E27FC236}">
                        <a16:creationId xmlns:a16="http://schemas.microsoft.com/office/drawing/2014/main" id="{03EBCA10-7CFD-4041-9E1C-D5CFF0E1EC1C}"/>
                      </a:ext>
                    </a:extLst>
                  </p:cNvPr>
                  <p:cNvSpPr/>
                  <p:nvPr/>
                </p:nvSpPr>
                <p:spPr>
                  <a:xfrm>
                    <a:off x="3671900" y="4959170"/>
                    <a:ext cx="450050" cy="405045"/>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dirty="0"/>
                  </a:p>
                </p:txBody>
              </p:sp>
            </p:grpSp>
            <p:grpSp>
              <p:nvGrpSpPr>
                <p:cNvPr id="13" name="Group 103">
                  <a:extLst>
                    <a:ext uri="{FF2B5EF4-FFF2-40B4-BE49-F238E27FC236}">
                      <a16:creationId xmlns:a16="http://schemas.microsoft.com/office/drawing/2014/main" id="{E986CB35-FF91-427F-8798-E3B9516E50E7}"/>
                    </a:ext>
                  </a:extLst>
                </p:cNvPr>
                <p:cNvGrpSpPr/>
                <p:nvPr/>
              </p:nvGrpSpPr>
              <p:grpSpPr>
                <a:xfrm>
                  <a:off x="2677438" y="2239667"/>
                  <a:ext cx="450050" cy="900100"/>
                  <a:chOff x="4166955" y="4464115"/>
                  <a:chExt cx="450050" cy="900100"/>
                </a:xfrm>
              </p:grpSpPr>
              <p:cxnSp>
                <p:nvCxnSpPr>
                  <p:cNvPr id="39" name="Straight Connector 52">
                    <a:extLst>
                      <a:ext uri="{FF2B5EF4-FFF2-40B4-BE49-F238E27FC236}">
                        <a16:creationId xmlns:a16="http://schemas.microsoft.com/office/drawing/2014/main" id="{3769FF72-099C-4813-95A0-5500A213ED77}"/>
                      </a:ext>
                    </a:extLst>
                  </p:cNvPr>
                  <p:cNvCxnSpPr/>
                  <p:nvPr/>
                </p:nvCxnSpPr>
                <p:spPr>
                  <a:xfrm rot="5400000">
                    <a:off x="4157980" y="4698115"/>
                    <a:ext cx="46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ounded Rectangle 53">
                    <a:extLst>
                      <a:ext uri="{FF2B5EF4-FFF2-40B4-BE49-F238E27FC236}">
                        <a16:creationId xmlns:a16="http://schemas.microsoft.com/office/drawing/2014/main" id="{E54A00C4-012E-4C3E-AB17-6FEFA9C26B11}"/>
                      </a:ext>
                    </a:extLst>
                  </p:cNvPr>
                  <p:cNvSpPr/>
                  <p:nvPr/>
                </p:nvSpPr>
                <p:spPr>
                  <a:xfrm>
                    <a:off x="4166955" y="4959170"/>
                    <a:ext cx="450050" cy="405045"/>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dirty="0"/>
                  </a:p>
                </p:txBody>
              </p:sp>
            </p:grpSp>
            <p:grpSp>
              <p:nvGrpSpPr>
                <p:cNvPr id="14" name="Group 104">
                  <a:extLst>
                    <a:ext uri="{FF2B5EF4-FFF2-40B4-BE49-F238E27FC236}">
                      <a16:creationId xmlns:a16="http://schemas.microsoft.com/office/drawing/2014/main" id="{5114C7CC-2099-4B43-AE9E-AF1C5B8ED381}"/>
                    </a:ext>
                  </a:extLst>
                </p:cNvPr>
                <p:cNvGrpSpPr/>
                <p:nvPr/>
              </p:nvGrpSpPr>
              <p:grpSpPr>
                <a:xfrm>
                  <a:off x="3247757" y="2239667"/>
                  <a:ext cx="450050" cy="900100"/>
                  <a:chOff x="4621162" y="4464115"/>
                  <a:chExt cx="450050" cy="900100"/>
                </a:xfrm>
              </p:grpSpPr>
              <p:cxnSp>
                <p:nvCxnSpPr>
                  <p:cNvPr id="37" name="Straight Connector 50">
                    <a:extLst>
                      <a:ext uri="{FF2B5EF4-FFF2-40B4-BE49-F238E27FC236}">
                        <a16:creationId xmlns:a16="http://schemas.microsoft.com/office/drawing/2014/main" id="{60628505-B03A-4742-A73A-1DC009F4CA92}"/>
                      </a:ext>
                    </a:extLst>
                  </p:cNvPr>
                  <p:cNvCxnSpPr/>
                  <p:nvPr/>
                </p:nvCxnSpPr>
                <p:spPr>
                  <a:xfrm rot="5400000">
                    <a:off x="4608030" y="4698115"/>
                    <a:ext cx="46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Rounded Rectangle 51">
                    <a:extLst>
                      <a:ext uri="{FF2B5EF4-FFF2-40B4-BE49-F238E27FC236}">
                        <a16:creationId xmlns:a16="http://schemas.microsoft.com/office/drawing/2014/main" id="{40BE8EA3-5232-4C09-9121-BECF54BBE2B5}"/>
                      </a:ext>
                    </a:extLst>
                  </p:cNvPr>
                  <p:cNvSpPr/>
                  <p:nvPr/>
                </p:nvSpPr>
                <p:spPr>
                  <a:xfrm>
                    <a:off x="4621162" y="4959170"/>
                    <a:ext cx="450050" cy="405045"/>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dirty="0"/>
                  </a:p>
                </p:txBody>
              </p:sp>
            </p:grpSp>
            <p:grpSp>
              <p:nvGrpSpPr>
                <p:cNvPr id="15" name="Group 105">
                  <a:extLst>
                    <a:ext uri="{FF2B5EF4-FFF2-40B4-BE49-F238E27FC236}">
                      <a16:creationId xmlns:a16="http://schemas.microsoft.com/office/drawing/2014/main" id="{3BD75843-8231-4C63-9700-063E63EF876D}"/>
                    </a:ext>
                  </a:extLst>
                </p:cNvPr>
                <p:cNvGrpSpPr/>
                <p:nvPr/>
              </p:nvGrpSpPr>
              <p:grpSpPr>
                <a:xfrm>
                  <a:off x="3814817" y="2239667"/>
                  <a:ext cx="450050" cy="900100"/>
                  <a:chOff x="5057596" y="4464115"/>
                  <a:chExt cx="450050" cy="900100"/>
                </a:xfrm>
              </p:grpSpPr>
              <p:cxnSp>
                <p:nvCxnSpPr>
                  <p:cNvPr id="35" name="Straight Connector 48">
                    <a:extLst>
                      <a:ext uri="{FF2B5EF4-FFF2-40B4-BE49-F238E27FC236}">
                        <a16:creationId xmlns:a16="http://schemas.microsoft.com/office/drawing/2014/main" id="{2864E728-D6FC-419D-A7B3-3D1A5E3260D7}"/>
                      </a:ext>
                    </a:extLst>
                  </p:cNvPr>
                  <p:cNvCxnSpPr/>
                  <p:nvPr/>
                </p:nvCxnSpPr>
                <p:spPr>
                  <a:xfrm rot="5400000">
                    <a:off x="5058080" y="4698115"/>
                    <a:ext cx="46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Rounded Rectangle 49">
                    <a:extLst>
                      <a:ext uri="{FF2B5EF4-FFF2-40B4-BE49-F238E27FC236}">
                        <a16:creationId xmlns:a16="http://schemas.microsoft.com/office/drawing/2014/main" id="{F9389854-B2B5-4275-A1A0-48C694E9EF13}"/>
                      </a:ext>
                    </a:extLst>
                  </p:cNvPr>
                  <p:cNvSpPr/>
                  <p:nvPr/>
                </p:nvSpPr>
                <p:spPr>
                  <a:xfrm>
                    <a:off x="5057596" y="4959170"/>
                    <a:ext cx="450050" cy="405045"/>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dirty="0"/>
                  </a:p>
                </p:txBody>
              </p:sp>
            </p:grpSp>
            <p:grpSp>
              <p:nvGrpSpPr>
                <p:cNvPr id="16" name="Group 106">
                  <a:extLst>
                    <a:ext uri="{FF2B5EF4-FFF2-40B4-BE49-F238E27FC236}">
                      <a16:creationId xmlns:a16="http://schemas.microsoft.com/office/drawing/2014/main" id="{662082C2-583A-4F9B-9E1B-BC23A22F7E5D}"/>
                    </a:ext>
                  </a:extLst>
                </p:cNvPr>
                <p:cNvGrpSpPr/>
                <p:nvPr/>
              </p:nvGrpSpPr>
              <p:grpSpPr>
                <a:xfrm>
                  <a:off x="4485793" y="2239667"/>
                  <a:ext cx="450050" cy="900100"/>
                  <a:chOff x="5568918" y="4464115"/>
                  <a:chExt cx="450050" cy="900100"/>
                </a:xfrm>
              </p:grpSpPr>
              <p:cxnSp>
                <p:nvCxnSpPr>
                  <p:cNvPr id="33" name="Straight Connector 46">
                    <a:extLst>
                      <a:ext uri="{FF2B5EF4-FFF2-40B4-BE49-F238E27FC236}">
                        <a16:creationId xmlns:a16="http://schemas.microsoft.com/office/drawing/2014/main" id="{D49F1E2C-4B62-4183-8D1C-F1552EE40535}"/>
                      </a:ext>
                    </a:extLst>
                  </p:cNvPr>
                  <p:cNvCxnSpPr/>
                  <p:nvPr/>
                </p:nvCxnSpPr>
                <p:spPr>
                  <a:xfrm rot="5400000">
                    <a:off x="5553135" y="4698115"/>
                    <a:ext cx="46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ounded Rectangle 47">
                    <a:extLst>
                      <a:ext uri="{FF2B5EF4-FFF2-40B4-BE49-F238E27FC236}">
                        <a16:creationId xmlns:a16="http://schemas.microsoft.com/office/drawing/2014/main" id="{19539C1F-301E-452C-B6E8-F91F157602FC}"/>
                      </a:ext>
                    </a:extLst>
                  </p:cNvPr>
                  <p:cNvSpPr/>
                  <p:nvPr/>
                </p:nvSpPr>
                <p:spPr>
                  <a:xfrm>
                    <a:off x="5568918" y="4959170"/>
                    <a:ext cx="450050" cy="405045"/>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dirty="0"/>
                  </a:p>
                </p:txBody>
              </p:sp>
            </p:grpSp>
            <p:grpSp>
              <p:nvGrpSpPr>
                <p:cNvPr id="17" name="Group 107">
                  <a:extLst>
                    <a:ext uri="{FF2B5EF4-FFF2-40B4-BE49-F238E27FC236}">
                      <a16:creationId xmlns:a16="http://schemas.microsoft.com/office/drawing/2014/main" id="{8C73C9E3-9E3C-46F1-909D-B3B0A2D2DB0C}"/>
                    </a:ext>
                  </a:extLst>
                </p:cNvPr>
                <p:cNvGrpSpPr/>
                <p:nvPr/>
              </p:nvGrpSpPr>
              <p:grpSpPr>
                <a:xfrm>
                  <a:off x="5136620" y="2239667"/>
                  <a:ext cx="450050" cy="900100"/>
                  <a:chOff x="6147175" y="4464115"/>
                  <a:chExt cx="450050" cy="900100"/>
                </a:xfrm>
              </p:grpSpPr>
              <p:cxnSp>
                <p:nvCxnSpPr>
                  <p:cNvPr id="31" name="Straight Connector 30">
                    <a:extLst>
                      <a:ext uri="{FF2B5EF4-FFF2-40B4-BE49-F238E27FC236}">
                        <a16:creationId xmlns:a16="http://schemas.microsoft.com/office/drawing/2014/main" id="{6418C05B-15C6-48F8-9656-48E7B36F44E3}"/>
                      </a:ext>
                    </a:extLst>
                  </p:cNvPr>
                  <p:cNvCxnSpPr/>
                  <p:nvPr/>
                </p:nvCxnSpPr>
                <p:spPr>
                  <a:xfrm rot="5400000">
                    <a:off x="6138200" y="4698115"/>
                    <a:ext cx="46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Isosceles Triangle 31">
                    <a:extLst>
                      <a:ext uri="{FF2B5EF4-FFF2-40B4-BE49-F238E27FC236}">
                        <a16:creationId xmlns:a16="http://schemas.microsoft.com/office/drawing/2014/main" id="{07C6165E-112A-499E-B59E-E50669FCAAB1}"/>
                      </a:ext>
                    </a:extLst>
                  </p:cNvPr>
                  <p:cNvSpPr/>
                  <p:nvPr/>
                </p:nvSpPr>
                <p:spPr>
                  <a:xfrm>
                    <a:off x="6147175" y="4959170"/>
                    <a:ext cx="450050" cy="405045"/>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dirty="0"/>
                  </a:p>
                </p:txBody>
              </p:sp>
            </p:grpSp>
            <p:grpSp>
              <p:nvGrpSpPr>
                <p:cNvPr id="18" name="Group 108">
                  <a:extLst>
                    <a:ext uri="{FF2B5EF4-FFF2-40B4-BE49-F238E27FC236}">
                      <a16:creationId xmlns:a16="http://schemas.microsoft.com/office/drawing/2014/main" id="{52EE3817-3256-42A6-8C52-958CB2956B2C}"/>
                    </a:ext>
                  </a:extLst>
                </p:cNvPr>
                <p:cNvGrpSpPr/>
                <p:nvPr/>
              </p:nvGrpSpPr>
              <p:grpSpPr>
                <a:xfrm>
                  <a:off x="5834871" y="2239667"/>
                  <a:ext cx="512549" cy="900100"/>
                  <a:chOff x="6642230" y="4464115"/>
                  <a:chExt cx="512549" cy="900100"/>
                </a:xfrm>
              </p:grpSpPr>
              <p:cxnSp>
                <p:nvCxnSpPr>
                  <p:cNvPr id="29" name="Straight Connector 28">
                    <a:extLst>
                      <a:ext uri="{FF2B5EF4-FFF2-40B4-BE49-F238E27FC236}">
                        <a16:creationId xmlns:a16="http://schemas.microsoft.com/office/drawing/2014/main" id="{2DD4CDBB-DC86-4FBE-BF2B-FD349FA9DB29}"/>
                      </a:ext>
                    </a:extLst>
                  </p:cNvPr>
                  <p:cNvCxnSpPr/>
                  <p:nvPr/>
                </p:nvCxnSpPr>
                <p:spPr>
                  <a:xfrm rot="5400000">
                    <a:off x="6678260" y="4698115"/>
                    <a:ext cx="46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Isosceles Triangle 29">
                    <a:extLst>
                      <a:ext uri="{FF2B5EF4-FFF2-40B4-BE49-F238E27FC236}">
                        <a16:creationId xmlns:a16="http://schemas.microsoft.com/office/drawing/2014/main" id="{36A9983D-6CF3-45A6-A275-8E600435BE2F}"/>
                      </a:ext>
                    </a:extLst>
                  </p:cNvPr>
                  <p:cNvSpPr/>
                  <p:nvPr/>
                </p:nvSpPr>
                <p:spPr>
                  <a:xfrm>
                    <a:off x="6642230" y="4959170"/>
                    <a:ext cx="512549" cy="405045"/>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dirty="0"/>
                  </a:p>
                </p:txBody>
              </p:sp>
            </p:grpSp>
            <p:sp>
              <p:nvSpPr>
                <p:cNvPr id="19" name="Rectangle 18">
                  <a:extLst>
                    <a:ext uri="{FF2B5EF4-FFF2-40B4-BE49-F238E27FC236}">
                      <a16:creationId xmlns:a16="http://schemas.microsoft.com/office/drawing/2014/main" id="{3C57C2E7-3CC0-4D83-922D-8FA2459D2A76}"/>
                    </a:ext>
                  </a:extLst>
                </p:cNvPr>
                <p:cNvSpPr/>
                <p:nvPr/>
              </p:nvSpPr>
              <p:spPr>
                <a:xfrm>
                  <a:off x="2643037" y="2005567"/>
                  <a:ext cx="532800" cy="25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sp>
              <p:nvSpPr>
                <p:cNvPr id="20" name="Rectangle 19">
                  <a:extLst>
                    <a:ext uri="{FF2B5EF4-FFF2-40B4-BE49-F238E27FC236}">
                      <a16:creationId xmlns:a16="http://schemas.microsoft.com/office/drawing/2014/main" id="{85665C1D-140B-4D45-89B3-6022954500F4}"/>
                    </a:ext>
                  </a:extLst>
                </p:cNvPr>
                <p:cNvSpPr/>
                <p:nvPr/>
              </p:nvSpPr>
              <p:spPr>
                <a:xfrm>
                  <a:off x="3216351" y="2005567"/>
                  <a:ext cx="525600" cy="25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sp>
              <p:nvSpPr>
                <p:cNvPr id="21" name="Rectangle 20">
                  <a:extLst>
                    <a:ext uri="{FF2B5EF4-FFF2-40B4-BE49-F238E27FC236}">
                      <a16:creationId xmlns:a16="http://schemas.microsoft.com/office/drawing/2014/main" id="{E98F5F3B-E3AD-41E6-8AAC-C681417ED4C7}"/>
                    </a:ext>
                  </a:extLst>
                </p:cNvPr>
                <p:cNvSpPr/>
                <p:nvPr/>
              </p:nvSpPr>
              <p:spPr>
                <a:xfrm>
                  <a:off x="3789666" y="2005567"/>
                  <a:ext cx="565200" cy="25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sp>
              <p:nvSpPr>
                <p:cNvPr id="22" name="Rectangle 21">
                  <a:extLst>
                    <a:ext uri="{FF2B5EF4-FFF2-40B4-BE49-F238E27FC236}">
                      <a16:creationId xmlns:a16="http://schemas.microsoft.com/office/drawing/2014/main" id="{A70913AC-8CB0-4B2E-B1A1-8661A44ECFEF}"/>
                    </a:ext>
                  </a:extLst>
                </p:cNvPr>
                <p:cNvSpPr/>
                <p:nvPr/>
              </p:nvSpPr>
              <p:spPr>
                <a:xfrm>
                  <a:off x="4421037" y="2005567"/>
                  <a:ext cx="597600" cy="25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sp>
              <p:nvSpPr>
                <p:cNvPr id="23" name="Rectangle 22">
                  <a:extLst>
                    <a:ext uri="{FF2B5EF4-FFF2-40B4-BE49-F238E27FC236}">
                      <a16:creationId xmlns:a16="http://schemas.microsoft.com/office/drawing/2014/main" id="{5A63B4A7-CFF4-46D0-AA00-5850DD801BA0}"/>
                    </a:ext>
                  </a:extLst>
                </p:cNvPr>
                <p:cNvSpPr/>
                <p:nvPr/>
              </p:nvSpPr>
              <p:spPr>
                <a:xfrm>
                  <a:off x="5066923" y="2005567"/>
                  <a:ext cx="637137" cy="25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sp>
              <p:nvSpPr>
                <p:cNvPr id="24" name="Rectangle 23">
                  <a:extLst>
                    <a:ext uri="{FF2B5EF4-FFF2-40B4-BE49-F238E27FC236}">
                      <a16:creationId xmlns:a16="http://schemas.microsoft.com/office/drawing/2014/main" id="{BEA89BFD-5282-4E8D-B5DD-3A754859C0CA}"/>
                    </a:ext>
                  </a:extLst>
                </p:cNvPr>
                <p:cNvSpPr/>
                <p:nvPr/>
              </p:nvSpPr>
              <p:spPr>
                <a:xfrm>
                  <a:off x="5770866" y="2005567"/>
                  <a:ext cx="658800" cy="25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grpSp>
              <p:nvGrpSpPr>
                <p:cNvPr id="25" name="Group 105">
                  <a:extLst>
                    <a:ext uri="{FF2B5EF4-FFF2-40B4-BE49-F238E27FC236}">
                      <a16:creationId xmlns:a16="http://schemas.microsoft.com/office/drawing/2014/main" id="{CE1CC664-E5B0-4F64-A489-89BE09524DAF}"/>
                    </a:ext>
                  </a:extLst>
                </p:cNvPr>
                <p:cNvGrpSpPr/>
                <p:nvPr/>
              </p:nvGrpSpPr>
              <p:grpSpPr>
                <a:xfrm>
                  <a:off x="6494766" y="2005567"/>
                  <a:ext cx="684000" cy="1134200"/>
                  <a:chOff x="6494766" y="2005567"/>
                  <a:chExt cx="684000" cy="1134200"/>
                </a:xfrm>
              </p:grpSpPr>
              <p:cxnSp>
                <p:nvCxnSpPr>
                  <p:cNvPr id="26" name="Straight Connector 25">
                    <a:extLst>
                      <a:ext uri="{FF2B5EF4-FFF2-40B4-BE49-F238E27FC236}">
                        <a16:creationId xmlns:a16="http://schemas.microsoft.com/office/drawing/2014/main" id="{D25C5684-8610-49C1-9CD2-CED4A6A7424F}"/>
                      </a:ext>
                    </a:extLst>
                  </p:cNvPr>
                  <p:cNvCxnSpPr/>
                  <p:nvPr/>
                </p:nvCxnSpPr>
                <p:spPr>
                  <a:xfrm rot="5400000">
                    <a:off x="6594801" y="2473667"/>
                    <a:ext cx="46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Isosceles Triangle 26">
                    <a:extLst>
                      <a:ext uri="{FF2B5EF4-FFF2-40B4-BE49-F238E27FC236}">
                        <a16:creationId xmlns:a16="http://schemas.microsoft.com/office/drawing/2014/main" id="{FC4A8DDF-7286-4C0F-ACEB-1ED2F923BEE1}"/>
                      </a:ext>
                    </a:extLst>
                  </p:cNvPr>
                  <p:cNvSpPr/>
                  <p:nvPr/>
                </p:nvSpPr>
                <p:spPr>
                  <a:xfrm>
                    <a:off x="6558771" y="2734722"/>
                    <a:ext cx="512549" cy="405045"/>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400" dirty="0"/>
                  </a:p>
                </p:txBody>
              </p:sp>
              <p:sp>
                <p:nvSpPr>
                  <p:cNvPr id="28" name="Rectangle 27">
                    <a:extLst>
                      <a:ext uri="{FF2B5EF4-FFF2-40B4-BE49-F238E27FC236}">
                        <a16:creationId xmlns:a16="http://schemas.microsoft.com/office/drawing/2014/main" id="{D5FE2BB9-DD39-4398-BE2B-3719DC2BF1AF}"/>
                      </a:ext>
                    </a:extLst>
                  </p:cNvPr>
                  <p:cNvSpPr/>
                  <p:nvPr/>
                </p:nvSpPr>
                <p:spPr>
                  <a:xfrm>
                    <a:off x="6494766" y="2005567"/>
                    <a:ext cx="684000" cy="25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p>
                </p:txBody>
              </p:sp>
            </p:grpSp>
          </p:grpSp>
          <p:cxnSp>
            <p:nvCxnSpPr>
              <p:cNvPr id="10" name="Straight Arrow Connector 9">
                <a:extLst>
                  <a:ext uri="{FF2B5EF4-FFF2-40B4-BE49-F238E27FC236}">
                    <a16:creationId xmlns:a16="http://schemas.microsoft.com/office/drawing/2014/main" id="{6FB4A765-F3A9-44FE-A9F9-15FB4B58B4CA}"/>
                  </a:ext>
                </a:extLst>
              </p:cNvPr>
              <p:cNvCxnSpPr/>
              <p:nvPr/>
            </p:nvCxnSpPr>
            <p:spPr>
              <a:xfrm>
                <a:off x="7171723" y="1884654"/>
                <a:ext cx="980345" cy="251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43" name="Straight Arrow Connector 42">
              <a:extLst>
                <a:ext uri="{FF2B5EF4-FFF2-40B4-BE49-F238E27FC236}">
                  <a16:creationId xmlns:a16="http://schemas.microsoft.com/office/drawing/2014/main" id="{3FE52B79-8F41-46AD-9119-42EA1113CF51}"/>
                </a:ext>
              </a:extLst>
            </p:cNvPr>
            <p:cNvCxnSpPr/>
            <p:nvPr/>
          </p:nvCxnSpPr>
          <p:spPr>
            <a:xfrm>
              <a:off x="1827630" y="2748633"/>
              <a:ext cx="965357"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F0F62976-E2FB-4A3C-9BB7-003D1B0C6312}"/>
                </a:ext>
              </a:extLst>
            </p:cNvPr>
            <p:cNvSpPr/>
            <p:nvPr/>
          </p:nvSpPr>
          <p:spPr>
            <a:xfrm>
              <a:off x="1311188" y="2439618"/>
              <a:ext cx="262721" cy="26272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1" name="Straight Connector 100">
              <a:extLst>
                <a:ext uri="{FF2B5EF4-FFF2-40B4-BE49-F238E27FC236}">
                  <a16:creationId xmlns:a16="http://schemas.microsoft.com/office/drawing/2014/main" id="{F80D37AF-49BE-4111-86D2-021E34A55842}"/>
                </a:ext>
              </a:extLst>
            </p:cNvPr>
            <p:cNvCxnSpPr/>
            <p:nvPr/>
          </p:nvCxnSpPr>
          <p:spPr>
            <a:xfrm>
              <a:off x="2438400" y="1405354"/>
              <a:ext cx="0" cy="629644"/>
            </a:xfrm>
            <a:prstGeom prst="line">
              <a:avLst/>
            </a:prstGeom>
            <a:ln w="28575"/>
          </p:spPr>
          <p:style>
            <a:lnRef idx="1">
              <a:schemeClr val="dk1"/>
            </a:lnRef>
            <a:fillRef idx="0">
              <a:schemeClr val="dk1"/>
            </a:fillRef>
            <a:effectRef idx="0">
              <a:schemeClr val="dk1"/>
            </a:effectRef>
            <a:fontRef idx="minor">
              <a:schemeClr val="tx1"/>
            </a:fontRef>
          </p:style>
        </p:cxnSp>
        <p:sp>
          <p:nvSpPr>
            <p:cNvPr id="102" name="TextBox 101">
              <a:extLst>
                <a:ext uri="{FF2B5EF4-FFF2-40B4-BE49-F238E27FC236}">
                  <a16:creationId xmlns:a16="http://schemas.microsoft.com/office/drawing/2014/main" id="{F4519986-F0A9-4668-9C60-D77182BE32A4}"/>
                </a:ext>
              </a:extLst>
            </p:cNvPr>
            <p:cNvSpPr txBox="1"/>
            <p:nvPr/>
          </p:nvSpPr>
          <p:spPr>
            <a:xfrm>
              <a:off x="609600" y="1357163"/>
              <a:ext cx="2027412" cy="646331"/>
            </a:xfrm>
            <a:prstGeom prst="rect">
              <a:avLst/>
            </a:prstGeom>
            <a:noFill/>
          </p:spPr>
          <p:txBody>
            <a:bodyPr wrap="square" rtlCol="0">
              <a:spAutoFit/>
            </a:bodyPr>
            <a:lstStyle/>
            <a:p>
              <a:pPr marL="171450" indent="-171450">
                <a:buFontTx/>
                <a:buChar char="-"/>
              </a:pPr>
              <a:r>
                <a:rPr lang="de-CH" dirty="0">
                  <a:latin typeface="Cambria" panose="02040503050406030204" pitchFamily="18" charset="0"/>
                </a:rPr>
                <a:t>Compact</a:t>
              </a:r>
            </a:p>
            <a:p>
              <a:pPr marL="171450" indent="-171450">
                <a:buFontTx/>
                <a:buChar char="-"/>
              </a:pPr>
              <a:r>
                <a:rPr lang="de-CH" dirty="0">
                  <a:latin typeface="Cambria" panose="02040503050406030204" pitchFamily="18" charset="0"/>
                </a:rPr>
                <a:t>Power </a:t>
              </a:r>
              <a:r>
                <a:rPr lang="de-CH" dirty="0" err="1">
                  <a:latin typeface="Cambria" panose="02040503050406030204" pitchFamily="18" charset="0"/>
                </a:rPr>
                <a:t>efficient</a:t>
              </a:r>
              <a:endParaRPr lang="en-GB" dirty="0">
                <a:latin typeface="Cambria" panose="02040503050406030204" pitchFamily="18" charset="0"/>
              </a:endParaRPr>
            </a:p>
          </p:txBody>
        </p:sp>
        <p:sp>
          <p:nvSpPr>
            <p:cNvPr id="103" name="TextBox 102">
              <a:extLst>
                <a:ext uri="{FF2B5EF4-FFF2-40B4-BE49-F238E27FC236}">
                  <a16:creationId xmlns:a16="http://schemas.microsoft.com/office/drawing/2014/main" id="{D0A353FB-15FB-43A5-8D22-3F9FA115AB37}"/>
                </a:ext>
              </a:extLst>
            </p:cNvPr>
            <p:cNvSpPr txBox="1"/>
            <p:nvPr/>
          </p:nvSpPr>
          <p:spPr>
            <a:xfrm>
              <a:off x="2475448" y="1349198"/>
              <a:ext cx="2461075" cy="646331"/>
            </a:xfrm>
            <a:prstGeom prst="rect">
              <a:avLst/>
            </a:prstGeom>
            <a:noFill/>
          </p:spPr>
          <p:txBody>
            <a:bodyPr wrap="square" rtlCol="0">
              <a:spAutoFit/>
            </a:bodyPr>
            <a:lstStyle/>
            <a:p>
              <a:pPr marL="171450" indent="-171450">
                <a:buFontTx/>
                <a:buChar char="-"/>
              </a:pPr>
              <a:r>
                <a:rPr lang="de-CH" dirty="0">
                  <a:latin typeface="Cambria" panose="02040503050406030204" pitchFamily="18" charset="0"/>
                </a:rPr>
                <a:t>High </a:t>
              </a:r>
              <a:r>
                <a:rPr lang="de-CH" dirty="0" err="1">
                  <a:latin typeface="Cambria" panose="02040503050406030204" pitchFamily="18" charset="0"/>
                </a:rPr>
                <a:t>transmission</a:t>
              </a:r>
              <a:endParaRPr lang="de-CH" dirty="0">
                <a:latin typeface="Cambria" panose="02040503050406030204" pitchFamily="18" charset="0"/>
              </a:endParaRPr>
            </a:p>
            <a:p>
              <a:pPr marL="171450" indent="-171450">
                <a:buFontTx/>
                <a:buChar char="-"/>
              </a:pPr>
              <a:r>
                <a:rPr lang="de-CH" dirty="0">
                  <a:latin typeface="Cambria" panose="02040503050406030204" pitchFamily="18" charset="0"/>
                </a:rPr>
                <a:t>Low </a:t>
              </a:r>
              <a:r>
                <a:rPr lang="de-CH" dirty="0" err="1">
                  <a:latin typeface="Cambria" panose="02040503050406030204" pitchFamily="18" charset="0"/>
                </a:rPr>
                <a:t>emittance</a:t>
              </a:r>
              <a:endParaRPr lang="en-GB" dirty="0">
                <a:latin typeface="Cambria" panose="02040503050406030204" pitchFamily="18" charset="0"/>
              </a:endParaRPr>
            </a:p>
          </p:txBody>
        </p:sp>
        <p:sp>
          <p:nvSpPr>
            <p:cNvPr id="104" name="TextBox 103">
              <a:extLst>
                <a:ext uri="{FF2B5EF4-FFF2-40B4-BE49-F238E27FC236}">
                  <a16:creationId xmlns:a16="http://schemas.microsoft.com/office/drawing/2014/main" id="{52F6B81D-720A-45A0-8AC9-E764937CAAEC}"/>
                </a:ext>
              </a:extLst>
            </p:cNvPr>
            <p:cNvSpPr txBox="1"/>
            <p:nvPr/>
          </p:nvSpPr>
          <p:spPr>
            <a:xfrm>
              <a:off x="1222601" y="1066800"/>
              <a:ext cx="2663599" cy="338554"/>
            </a:xfrm>
            <a:prstGeom prst="rect">
              <a:avLst/>
            </a:prstGeom>
            <a:noFill/>
          </p:spPr>
          <p:txBody>
            <a:bodyPr wrap="square" rtlCol="0">
              <a:spAutoFit/>
            </a:bodyPr>
            <a:lstStyle/>
            <a:p>
              <a:r>
                <a:rPr lang="en-GB" sz="1600" b="1" dirty="0"/>
                <a:t>Cyclotron or RFQ+DTL</a:t>
              </a:r>
              <a:endParaRPr lang="en-GB" sz="1600" b="1" baseline="-25000" dirty="0"/>
            </a:p>
          </p:txBody>
        </p:sp>
      </p:grpSp>
      <p:sp>
        <p:nvSpPr>
          <p:cNvPr id="2" name="Slide Number Placeholder 1">
            <a:extLst>
              <a:ext uri="{FF2B5EF4-FFF2-40B4-BE49-F238E27FC236}">
                <a16:creationId xmlns:a16="http://schemas.microsoft.com/office/drawing/2014/main" id="{E265C8B2-E29D-4729-B6E1-F122A1790F99}"/>
              </a:ext>
            </a:extLst>
          </p:cNvPr>
          <p:cNvSpPr>
            <a:spLocks noGrp="1"/>
          </p:cNvSpPr>
          <p:nvPr>
            <p:ph type="sldNum" sz="quarter" idx="12"/>
          </p:nvPr>
        </p:nvSpPr>
        <p:spPr/>
        <p:txBody>
          <a:bodyPr/>
          <a:lstStyle/>
          <a:p>
            <a:fld id="{81BB8143-7106-2B49-B4EE-C2BC4126F5B7}" type="slidenum">
              <a:rPr lang="en-GB" smtClean="0"/>
              <a:pPr/>
              <a:t>33</a:t>
            </a:fld>
            <a:endParaRPr lang="en-GB" dirty="0"/>
          </a:p>
        </p:txBody>
      </p:sp>
    </p:spTree>
    <p:extLst>
      <p:ext uri="{BB962C8B-B14F-4D97-AF65-F5344CB8AC3E}">
        <p14:creationId xmlns:p14="http://schemas.microsoft.com/office/powerpoint/2010/main" val="953542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4186238" cy="5059363"/>
          </a:xfrm>
        </p:spPr>
        <p:txBody>
          <a:bodyPr/>
          <a:lstStyle/>
          <a:p>
            <a:r>
              <a:rPr lang="it-IT" dirty="0"/>
              <a:t>LIBO (</a:t>
            </a:r>
            <a:r>
              <a:rPr lang="it-IT" dirty="0">
                <a:solidFill>
                  <a:srgbClr val="FF0000"/>
                </a:solidFill>
              </a:rPr>
              <a:t>Li</a:t>
            </a:r>
            <a:r>
              <a:rPr lang="it-IT" dirty="0"/>
              <a:t>nac </a:t>
            </a:r>
            <a:r>
              <a:rPr lang="it-IT" dirty="0">
                <a:solidFill>
                  <a:srgbClr val="FF0000"/>
                </a:solidFill>
              </a:rPr>
              <a:t>Bo</a:t>
            </a:r>
            <a:r>
              <a:rPr lang="it-IT" dirty="0"/>
              <a:t>oster) </a:t>
            </a:r>
            <a:r>
              <a:rPr lang="it-IT" dirty="0" err="1"/>
              <a:t>prototype</a:t>
            </a:r>
            <a:r>
              <a:rPr lang="it-IT" dirty="0"/>
              <a:t> </a:t>
            </a:r>
            <a:r>
              <a:rPr lang="it-IT" dirty="0" err="1"/>
              <a:t>by</a:t>
            </a:r>
            <a:r>
              <a:rPr lang="it-IT" dirty="0"/>
              <a:t> TERA-CERN-INFN</a:t>
            </a:r>
          </a:p>
          <a:p>
            <a:pPr lvl="1"/>
            <a:r>
              <a:rPr lang="it-IT" dirty="0"/>
              <a:t>Built in 1999-2000</a:t>
            </a:r>
          </a:p>
          <a:p>
            <a:pPr lvl="1"/>
            <a:r>
              <a:rPr lang="it-IT" dirty="0"/>
              <a:t>First proof of principle</a:t>
            </a:r>
          </a:p>
          <a:p>
            <a:pPr lvl="1"/>
            <a:endParaRPr lang="it-IT" u="sng" dirty="0"/>
          </a:p>
          <a:p>
            <a:endParaRPr lang="it-IT" dirty="0"/>
          </a:p>
          <a:p>
            <a:endParaRPr lang="it-IT" dirty="0"/>
          </a:p>
          <a:p>
            <a:endParaRPr lang="it-IT" dirty="0"/>
          </a:p>
          <a:p>
            <a:r>
              <a:rPr lang="it-IT" dirty="0"/>
              <a:t>First Unit of ADAM</a:t>
            </a:r>
          </a:p>
          <a:p>
            <a:pPr lvl="1"/>
            <a:r>
              <a:rPr lang="it-IT" dirty="0"/>
              <a:t>first industrial 3 GHz </a:t>
            </a:r>
            <a:r>
              <a:rPr lang="it-IT" dirty="0" err="1"/>
              <a:t>linac</a:t>
            </a:r>
            <a:r>
              <a:rPr lang="it-IT" dirty="0"/>
              <a:t> </a:t>
            </a:r>
            <a:br>
              <a:rPr lang="it-IT" dirty="0"/>
            </a:br>
            <a:r>
              <a:rPr lang="it-IT" dirty="0" err="1"/>
              <a:t>unit</a:t>
            </a:r>
            <a:r>
              <a:rPr lang="it-IT" dirty="0"/>
              <a:t> for PT</a:t>
            </a:r>
          </a:p>
          <a:p>
            <a:pPr lvl="1"/>
            <a:r>
              <a:rPr lang="it-IT" dirty="0"/>
              <a:t>Optimized for industrial production</a:t>
            </a:r>
            <a:endParaRPr lang="en-GB" dirty="0"/>
          </a:p>
          <a:p>
            <a:pPr lvl="1"/>
            <a:endParaRPr lang="it-IT" dirty="0"/>
          </a:p>
          <a:p>
            <a:endParaRPr lang="it-IT" dirty="0"/>
          </a:p>
        </p:txBody>
      </p:sp>
      <p:sp>
        <p:nvSpPr>
          <p:cNvPr id="4" name="Title 3"/>
          <p:cNvSpPr>
            <a:spLocks noGrp="1"/>
          </p:cNvSpPr>
          <p:nvPr>
            <p:ph type="title"/>
          </p:nvPr>
        </p:nvSpPr>
        <p:spPr/>
        <p:txBody>
          <a:bodyPr/>
          <a:lstStyle/>
          <a:p>
            <a:r>
              <a:rPr lang="it-IT" dirty="0"/>
              <a:t>Technology transfer I: the LIBO and the first unit </a:t>
            </a:r>
            <a:endParaRPr lang="en-GB" dirty="0"/>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19600" y="3143248"/>
            <a:ext cx="4000857" cy="3220690"/>
          </a:xfrm>
          <a:prstGeom prst="rect">
            <a:avLst/>
          </a:prstGeom>
        </p:spPr>
      </p:pic>
      <p:pic>
        <p:nvPicPr>
          <p:cNvPr id="6" name="Picture 5"/>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41937" y="1066800"/>
            <a:ext cx="2879725" cy="1922780"/>
          </a:xfrm>
          <a:prstGeom prst="rect">
            <a:avLst/>
          </a:prstGeom>
          <a:noFill/>
          <a:ln>
            <a:noFill/>
          </a:ln>
        </p:spPr>
      </p:pic>
      <p:sp>
        <p:nvSpPr>
          <p:cNvPr id="7" name="TextBox 6"/>
          <p:cNvSpPr txBox="1"/>
          <p:nvPr/>
        </p:nvSpPr>
        <p:spPr>
          <a:xfrm>
            <a:off x="5237459" y="2993285"/>
            <a:ext cx="2967031" cy="276999"/>
          </a:xfrm>
          <a:prstGeom prst="rect">
            <a:avLst/>
          </a:prstGeom>
          <a:noFill/>
        </p:spPr>
        <p:txBody>
          <a:bodyPr wrap="none" rtlCol="0">
            <a:spAutoFit/>
          </a:bodyPr>
          <a:lstStyle/>
          <a:p>
            <a:r>
              <a:rPr lang="it-IT" sz="1200" dirty="0"/>
              <a:t>Amaldi et al., NIM A(521), </a:t>
            </a:r>
            <a:r>
              <a:rPr lang="en-GB" sz="1200" dirty="0"/>
              <a:t>512-529,</a:t>
            </a:r>
            <a:r>
              <a:rPr lang="it-IT" sz="1200" dirty="0"/>
              <a:t> 2004</a:t>
            </a:r>
            <a:endParaRPr lang="en-GB" sz="1200" dirty="0"/>
          </a:p>
        </p:txBody>
      </p:sp>
      <p:sp>
        <p:nvSpPr>
          <p:cNvPr id="8" name="Up-Down Arrow 7"/>
          <p:cNvSpPr/>
          <p:nvPr/>
        </p:nvSpPr>
        <p:spPr bwMode="auto">
          <a:xfrm>
            <a:off x="1337256" y="2708339"/>
            <a:ext cx="914400" cy="888142"/>
          </a:xfrm>
          <a:prstGeom prst="upDownArrow">
            <a:avLst>
              <a:gd name="adj1" fmla="val 33803"/>
              <a:gd name="adj2" fmla="val 23898"/>
            </a:avLst>
          </a:prstGeom>
          <a:solidFill>
            <a:srgbClr val="00B050"/>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9" name="Slide Number Placeholder 8">
            <a:extLst>
              <a:ext uri="{FF2B5EF4-FFF2-40B4-BE49-F238E27FC236}">
                <a16:creationId xmlns:a16="http://schemas.microsoft.com/office/drawing/2014/main" id="{1DF58D35-A6CC-4426-9728-BFE67C69DAAA}"/>
              </a:ext>
            </a:extLst>
          </p:cNvPr>
          <p:cNvSpPr>
            <a:spLocks noGrp="1"/>
          </p:cNvSpPr>
          <p:nvPr>
            <p:ph type="sldNum" sz="quarter" idx="12"/>
          </p:nvPr>
        </p:nvSpPr>
        <p:spPr/>
        <p:txBody>
          <a:bodyPr/>
          <a:lstStyle/>
          <a:p>
            <a:fld id="{81BB8143-7106-2B49-B4EE-C2BC4126F5B7}" type="slidenum">
              <a:rPr lang="en-GB" smtClean="0"/>
              <a:pPr/>
              <a:t>34</a:t>
            </a:fld>
            <a:endParaRPr lang="en-GB" dirty="0"/>
          </a:p>
        </p:txBody>
      </p:sp>
    </p:spTree>
    <p:extLst>
      <p:ext uri="{BB962C8B-B14F-4D97-AF65-F5344CB8AC3E}">
        <p14:creationId xmlns:p14="http://schemas.microsoft.com/office/powerpoint/2010/main" val="2204883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anim calcmode="lin" valueType="num">
                                      <p:cBhvr additive="base">
                                        <p:cTn id="11"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7" end="7"/>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anim calcmode="lin" valueType="num">
                                      <p:cBhvr additive="base">
                                        <p:cTn id="15" dur="500" fill="hold"/>
                                        <p:tgtEl>
                                          <p:spTgt spid="2">
                                            <p:txEl>
                                              <p:pRg st="8" end="8"/>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8" end="8"/>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anim calcmode="lin" valueType="num">
                                      <p:cBhvr additive="base">
                                        <p:cTn id="19" dur="500" fill="hold"/>
                                        <p:tgtEl>
                                          <p:spTgt spid="2">
                                            <p:txEl>
                                              <p:pRg st="9" end="9"/>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9" end="9"/>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2E3E9C4-163A-4BEC-9733-5905F4EC6C76}"/>
              </a:ext>
            </a:extLst>
          </p:cNvPr>
          <p:cNvPicPr>
            <a:picLocks noGrp="1" noChangeAspect="1"/>
          </p:cNvPicPr>
          <p:nvPr>
            <p:ph idx="1"/>
          </p:nvPr>
        </p:nvPicPr>
        <p:blipFill>
          <a:blip r:embed="rId2"/>
          <a:stretch>
            <a:fillRect/>
          </a:stretch>
        </p:blipFill>
        <p:spPr>
          <a:xfrm>
            <a:off x="655502" y="1182912"/>
            <a:ext cx="7658828" cy="5059363"/>
          </a:xfrm>
          <a:prstGeom prst="rect">
            <a:avLst/>
          </a:prstGeom>
        </p:spPr>
      </p:pic>
      <p:sp>
        <p:nvSpPr>
          <p:cNvPr id="3" name="Title 2">
            <a:extLst>
              <a:ext uri="{FF2B5EF4-FFF2-40B4-BE49-F238E27FC236}">
                <a16:creationId xmlns:a16="http://schemas.microsoft.com/office/drawing/2014/main" id="{99B1171E-3EB3-4EAE-B3DE-4D9793EB90E5}"/>
              </a:ext>
            </a:extLst>
          </p:cNvPr>
          <p:cNvSpPr>
            <a:spLocks noGrp="1"/>
          </p:cNvSpPr>
          <p:nvPr>
            <p:ph type="title"/>
          </p:nvPr>
        </p:nvSpPr>
        <p:spPr/>
        <p:txBody>
          <a:bodyPr/>
          <a:lstStyle/>
          <a:p>
            <a:r>
              <a:rPr lang="it-IT" dirty="0"/>
              <a:t>Dimensional comparison</a:t>
            </a:r>
            <a:endParaRPr lang="en-GB" dirty="0"/>
          </a:p>
        </p:txBody>
      </p:sp>
      <p:sp>
        <p:nvSpPr>
          <p:cNvPr id="5" name="Rectangle 4">
            <a:extLst>
              <a:ext uri="{FF2B5EF4-FFF2-40B4-BE49-F238E27FC236}">
                <a16:creationId xmlns:a16="http://schemas.microsoft.com/office/drawing/2014/main" id="{1B103ACA-8366-4F4F-854C-B1AC190A0BF7}"/>
              </a:ext>
            </a:extLst>
          </p:cNvPr>
          <p:cNvSpPr/>
          <p:nvPr/>
        </p:nvSpPr>
        <p:spPr>
          <a:xfrm>
            <a:off x="4724396" y="892053"/>
            <a:ext cx="4572000" cy="261610"/>
          </a:xfrm>
          <a:prstGeom prst="rect">
            <a:avLst/>
          </a:prstGeom>
        </p:spPr>
        <p:txBody>
          <a:bodyPr>
            <a:spAutoFit/>
          </a:bodyPr>
          <a:lstStyle/>
          <a:p>
            <a:r>
              <a:rPr lang="en-GB" sz="1100" dirty="0">
                <a:latin typeface="+mn-lt"/>
              </a:rPr>
              <a:t>S. </a:t>
            </a:r>
            <a:r>
              <a:rPr lang="en-GB" sz="1100" dirty="0" err="1">
                <a:latin typeface="+mn-lt"/>
              </a:rPr>
              <a:t>Verdù-Andrès</a:t>
            </a:r>
            <a:r>
              <a:rPr lang="en-GB" sz="1100" dirty="0">
                <a:latin typeface="+mn-lt"/>
              </a:rPr>
              <a:t>, Journal of Radiation Research, 2013, 54, i155–i161</a:t>
            </a:r>
          </a:p>
        </p:txBody>
      </p:sp>
      <p:sp>
        <p:nvSpPr>
          <p:cNvPr id="2" name="Slide Number Placeholder 1">
            <a:extLst>
              <a:ext uri="{FF2B5EF4-FFF2-40B4-BE49-F238E27FC236}">
                <a16:creationId xmlns:a16="http://schemas.microsoft.com/office/drawing/2014/main" id="{67FCE26E-6C7D-4709-A142-481B40FB170A}"/>
              </a:ext>
            </a:extLst>
          </p:cNvPr>
          <p:cNvSpPr>
            <a:spLocks noGrp="1"/>
          </p:cNvSpPr>
          <p:nvPr>
            <p:ph type="sldNum" sz="quarter" idx="12"/>
          </p:nvPr>
        </p:nvSpPr>
        <p:spPr/>
        <p:txBody>
          <a:bodyPr/>
          <a:lstStyle/>
          <a:p>
            <a:fld id="{81BB8143-7106-2B49-B4EE-C2BC4126F5B7}" type="slidenum">
              <a:rPr lang="en-GB" smtClean="0"/>
              <a:pPr/>
              <a:t>35</a:t>
            </a:fld>
            <a:endParaRPr lang="en-GB" dirty="0"/>
          </a:p>
        </p:txBody>
      </p:sp>
    </p:spTree>
    <p:extLst>
      <p:ext uri="{BB962C8B-B14F-4D97-AF65-F5344CB8AC3E}">
        <p14:creationId xmlns:p14="http://schemas.microsoft.com/office/powerpoint/2010/main" val="2229522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67E6876-2BDD-44EE-A64C-EEC68CCC7721}"/>
              </a:ext>
            </a:extLst>
          </p:cNvPr>
          <p:cNvPicPr>
            <a:picLocks noGrp="1" noChangeAspect="1"/>
          </p:cNvPicPr>
          <p:nvPr>
            <p:ph idx="1"/>
          </p:nvPr>
        </p:nvPicPr>
        <p:blipFill>
          <a:blip r:embed="rId2"/>
          <a:stretch>
            <a:fillRect/>
          </a:stretch>
        </p:blipFill>
        <p:spPr>
          <a:xfrm>
            <a:off x="561309" y="943429"/>
            <a:ext cx="7944062" cy="5254958"/>
          </a:xfrm>
          <a:prstGeom prst="rect">
            <a:avLst/>
          </a:prstGeom>
        </p:spPr>
      </p:pic>
      <p:sp>
        <p:nvSpPr>
          <p:cNvPr id="3" name="Title 2">
            <a:extLst>
              <a:ext uri="{FF2B5EF4-FFF2-40B4-BE49-F238E27FC236}">
                <a16:creationId xmlns:a16="http://schemas.microsoft.com/office/drawing/2014/main" id="{1733EE2C-0E06-41EC-AFFC-396B36A8E012}"/>
              </a:ext>
            </a:extLst>
          </p:cNvPr>
          <p:cNvSpPr>
            <a:spLocks noGrp="1"/>
          </p:cNvSpPr>
          <p:nvPr>
            <p:ph type="title"/>
          </p:nvPr>
        </p:nvSpPr>
        <p:spPr/>
        <p:txBody>
          <a:bodyPr/>
          <a:lstStyle/>
          <a:p>
            <a:endParaRPr lang="en-GB"/>
          </a:p>
        </p:txBody>
      </p:sp>
      <p:sp>
        <p:nvSpPr>
          <p:cNvPr id="2" name="Slide Number Placeholder 1">
            <a:extLst>
              <a:ext uri="{FF2B5EF4-FFF2-40B4-BE49-F238E27FC236}">
                <a16:creationId xmlns:a16="http://schemas.microsoft.com/office/drawing/2014/main" id="{6D743524-2FC8-4DA3-B1F9-A29369093054}"/>
              </a:ext>
            </a:extLst>
          </p:cNvPr>
          <p:cNvSpPr>
            <a:spLocks noGrp="1"/>
          </p:cNvSpPr>
          <p:nvPr>
            <p:ph type="sldNum" sz="quarter" idx="12"/>
          </p:nvPr>
        </p:nvSpPr>
        <p:spPr/>
        <p:txBody>
          <a:bodyPr/>
          <a:lstStyle/>
          <a:p>
            <a:fld id="{81BB8143-7106-2B49-B4EE-C2BC4126F5B7}" type="slidenum">
              <a:rPr lang="en-GB" smtClean="0"/>
              <a:pPr/>
              <a:t>36</a:t>
            </a:fld>
            <a:endParaRPr lang="en-GB" dirty="0"/>
          </a:p>
        </p:txBody>
      </p:sp>
    </p:spTree>
    <p:extLst>
      <p:ext uri="{BB962C8B-B14F-4D97-AF65-F5344CB8AC3E}">
        <p14:creationId xmlns:p14="http://schemas.microsoft.com/office/powerpoint/2010/main" val="3127107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Rectangle 8"/>
          <p:cNvSpPr>
            <a:spLocks noChangeArrowheads="1"/>
          </p:cNvSpPr>
          <p:nvPr/>
        </p:nvSpPr>
        <p:spPr bwMode="auto">
          <a:xfrm>
            <a:off x="0" y="3219450"/>
            <a:ext cx="9144000" cy="0"/>
          </a:xfrm>
          <a:prstGeom prst="rect">
            <a:avLst/>
          </a:prstGeom>
          <a:noFill/>
          <a:ln w="12700" cap="sq">
            <a:noFill/>
            <a:miter lim="800000"/>
            <a:headEnd type="none" w="sm" len="sm"/>
            <a:tailEnd type="none" w="sm" len="sm"/>
          </a:ln>
        </p:spPr>
        <p:txBody>
          <a:bodyPr wrap="none" anchor="ctr">
            <a:spAutoFit/>
          </a:bodyPr>
          <a:lstStyle/>
          <a:p>
            <a:endParaRPr lang="it-IT"/>
          </a:p>
        </p:txBody>
      </p:sp>
      <p:sp>
        <p:nvSpPr>
          <p:cNvPr id="9" name="Rectangle 2"/>
          <p:cNvSpPr txBox="1">
            <a:spLocks noChangeArrowheads="1"/>
          </p:cNvSpPr>
          <p:nvPr/>
        </p:nvSpPr>
        <p:spPr bwMode="auto">
          <a:xfrm>
            <a:off x="457200" y="277813"/>
            <a:ext cx="8229600" cy="1139825"/>
          </a:xfrm>
          <a:prstGeom prst="rect">
            <a:avLst/>
          </a:prstGeom>
          <a:noFill/>
          <a:ln w="9525">
            <a:noFill/>
            <a:miter lim="800000"/>
            <a:headEnd/>
            <a:tailEnd/>
          </a:ln>
        </p:spPr>
        <p:txBody>
          <a:bodyPr anchor="ctr"/>
          <a:lstStyle/>
          <a:p>
            <a:pPr>
              <a:defRPr/>
            </a:pPr>
            <a:endParaRPr lang="en-GB" sz="4000" kern="0" dirty="0">
              <a:solidFill>
                <a:schemeClr val="accent2"/>
              </a:solidFill>
              <a:latin typeface="+mj-lt"/>
              <a:ea typeface="+mj-ea"/>
              <a:cs typeface="+mj-cs"/>
            </a:endParaRPr>
          </a:p>
        </p:txBody>
      </p:sp>
      <p:pic>
        <p:nvPicPr>
          <p:cNvPr id="51207" name="Picture 3"/>
          <p:cNvPicPr>
            <a:picLocks noChangeAspect="1" noChangeArrowheads="1"/>
          </p:cNvPicPr>
          <p:nvPr/>
        </p:nvPicPr>
        <p:blipFill>
          <a:blip r:embed="rId2"/>
          <a:srcRect t="288"/>
          <a:stretch>
            <a:fillRect/>
          </a:stretch>
        </p:blipFill>
        <p:spPr bwMode="auto">
          <a:xfrm>
            <a:off x="128588" y="1785938"/>
            <a:ext cx="8886825" cy="3295650"/>
          </a:xfrm>
          <a:prstGeom prst="rect">
            <a:avLst/>
          </a:prstGeom>
          <a:noFill/>
          <a:ln w="12700" cap="sq">
            <a:noFill/>
            <a:miter lim="800000"/>
            <a:headEnd type="none" w="sm" len="sm"/>
            <a:tailEnd type="none" w="sm" len="sm"/>
          </a:ln>
        </p:spPr>
      </p:pic>
      <p:sp>
        <p:nvSpPr>
          <p:cNvPr id="8" name="Titolo 7"/>
          <p:cNvSpPr>
            <a:spLocks noGrp="1"/>
          </p:cNvSpPr>
          <p:nvPr>
            <p:ph type="title"/>
          </p:nvPr>
        </p:nvSpPr>
        <p:spPr/>
        <p:txBody>
          <a:bodyPr/>
          <a:lstStyle/>
          <a:p>
            <a:r>
              <a:rPr lang="it-IT" dirty="0"/>
              <a:t>CABOTO - </a:t>
            </a:r>
            <a:r>
              <a:rPr lang="it-IT" dirty="0" err="1"/>
              <a:t>Time</a:t>
            </a:r>
            <a:r>
              <a:rPr lang="it-IT" dirty="0"/>
              <a:t> </a:t>
            </a:r>
            <a:r>
              <a:rPr lang="it-IT" dirty="0" err="1"/>
              <a:t>structure</a:t>
            </a:r>
            <a:endParaRPr lang="it-IT" dirty="0"/>
          </a:p>
        </p:txBody>
      </p:sp>
      <p:sp>
        <p:nvSpPr>
          <p:cNvPr id="10" name="Segnaposto contenuto 9"/>
          <p:cNvSpPr>
            <a:spLocks noGrp="1"/>
          </p:cNvSpPr>
          <p:nvPr>
            <p:ph idx="1"/>
          </p:nvPr>
        </p:nvSpPr>
        <p:spPr/>
        <p:txBody>
          <a:bodyPr/>
          <a:lstStyle/>
          <a:p>
            <a:endParaRPr lang="it-IT"/>
          </a:p>
        </p:txBody>
      </p:sp>
      <p:sp>
        <p:nvSpPr>
          <p:cNvPr id="2" name="Slide Number Placeholder 1">
            <a:extLst>
              <a:ext uri="{FF2B5EF4-FFF2-40B4-BE49-F238E27FC236}">
                <a16:creationId xmlns:a16="http://schemas.microsoft.com/office/drawing/2014/main" id="{ED828055-05EC-4553-BAFC-AA7AEA32D6A9}"/>
              </a:ext>
            </a:extLst>
          </p:cNvPr>
          <p:cNvSpPr>
            <a:spLocks noGrp="1"/>
          </p:cNvSpPr>
          <p:nvPr>
            <p:ph type="sldNum" sz="quarter" idx="12"/>
          </p:nvPr>
        </p:nvSpPr>
        <p:spPr/>
        <p:txBody>
          <a:bodyPr/>
          <a:lstStyle/>
          <a:p>
            <a:fld id="{81BB8143-7106-2B49-B4EE-C2BC4126F5B7}" type="slidenum">
              <a:rPr lang="en-GB" smtClean="0"/>
              <a:pPr/>
              <a:t>37</a:t>
            </a:fld>
            <a:endParaRPr lang="en-GB" dirty="0"/>
          </a:p>
        </p:txBody>
      </p:sp>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Results and discussion I</a:t>
            </a:r>
          </a:p>
        </p:txBody>
      </p:sp>
      <p:pic>
        <p:nvPicPr>
          <p:cNvPr id="20482" name="Picture 2" descr="\\cern.ch\dfs\Users\a\ADEGIOVA\Documents\PhD_tesi\thesis\images\3BDR_general_TERA_new.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9406" y="1381245"/>
            <a:ext cx="6684962" cy="4791075"/>
          </a:xfrm>
          <a:prstGeom prst="rect">
            <a:avLst/>
          </a:prstGeom>
          <a:noFill/>
          <a:extLst>
            <a:ext uri="{909E8E84-426E-40DD-AFC4-6F175D3DCCD1}">
              <a14:hiddenFill xmlns:a14="http://schemas.microsoft.com/office/drawing/2010/main">
                <a:solidFill>
                  <a:srgbClr val="FFFFFF"/>
                </a:solidFill>
              </a14:hiddenFill>
            </a:ext>
          </a:extLst>
        </p:spPr>
      </p:pic>
      <p:pic>
        <p:nvPicPr>
          <p:cNvPr id="4608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5627" y="1275775"/>
            <a:ext cx="7094765"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1771852" y="4883510"/>
            <a:ext cx="5943600" cy="0"/>
          </a:xfrm>
          <a:prstGeom prst="line">
            <a:avLst/>
          </a:prstGeom>
          <a:ln w="19050">
            <a:solidFill>
              <a:srgbClr val="00B050"/>
            </a:solidFill>
            <a:prstDash val="lgDash"/>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594100" y="4279276"/>
            <a:ext cx="1346200" cy="338554"/>
          </a:xfrm>
          <a:prstGeom prst="rect">
            <a:avLst/>
          </a:prstGeom>
          <a:noFill/>
        </p:spPr>
        <p:txBody>
          <a:bodyPr wrap="square" rtlCol="0">
            <a:spAutoFit/>
          </a:bodyPr>
          <a:lstStyle/>
          <a:p>
            <a:pPr algn="ctr"/>
            <a:r>
              <a:rPr lang="en-GB" sz="1600" dirty="0"/>
              <a:t>stress model</a:t>
            </a:r>
          </a:p>
        </p:txBody>
      </p:sp>
      <p:sp>
        <p:nvSpPr>
          <p:cNvPr id="11" name="TextBox 10"/>
          <p:cNvSpPr txBox="1"/>
          <p:nvPr/>
        </p:nvSpPr>
        <p:spPr>
          <a:xfrm>
            <a:off x="3948088" y="5201076"/>
            <a:ext cx="763612" cy="584775"/>
          </a:xfrm>
          <a:prstGeom prst="rect">
            <a:avLst/>
          </a:prstGeom>
          <a:noFill/>
        </p:spPr>
        <p:txBody>
          <a:bodyPr wrap="square" rtlCol="0">
            <a:spAutoFit/>
          </a:bodyPr>
          <a:lstStyle/>
          <a:p>
            <a:pPr algn="ctr"/>
            <a:r>
              <a:rPr lang="en-GB" sz="1600" dirty="0"/>
              <a:t>power flow</a:t>
            </a:r>
          </a:p>
        </p:txBody>
      </p:sp>
      <p:sp>
        <p:nvSpPr>
          <p:cNvPr id="9" name="Rectangle 8"/>
          <p:cNvSpPr/>
          <p:nvPr/>
        </p:nvSpPr>
        <p:spPr>
          <a:xfrm>
            <a:off x="1910328" y="2139976"/>
            <a:ext cx="1656992" cy="307777"/>
          </a:xfrm>
          <a:prstGeom prst="rect">
            <a:avLst/>
          </a:prstGeom>
        </p:spPr>
        <p:txBody>
          <a:bodyPr wrap="none">
            <a:spAutoFit/>
          </a:bodyPr>
          <a:lstStyle/>
          <a:p>
            <a:r>
              <a:rPr lang="en-US" sz="1400" b="1" dirty="0"/>
              <a:t>Pulse duration: 2 </a:t>
            </a:r>
            <a:r>
              <a:rPr lang="el-GR" sz="1400" b="1" dirty="0"/>
              <a:t>μ</a:t>
            </a:r>
            <a:r>
              <a:rPr lang="en-GB" sz="1400" b="1" dirty="0"/>
              <a:t>s</a:t>
            </a:r>
          </a:p>
        </p:txBody>
      </p:sp>
      <p:sp>
        <p:nvSpPr>
          <p:cNvPr id="4" name="TextBox 3"/>
          <p:cNvSpPr txBox="1"/>
          <p:nvPr/>
        </p:nvSpPr>
        <p:spPr>
          <a:xfrm>
            <a:off x="7798643" y="4753517"/>
            <a:ext cx="1021507" cy="523220"/>
          </a:xfrm>
          <a:prstGeom prst="rect">
            <a:avLst/>
          </a:prstGeom>
          <a:noFill/>
        </p:spPr>
        <p:txBody>
          <a:bodyPr wrap="square" rtlCol="0">
            <a:spAutoFit/>
          </a:bodyPr>
          <a:lstStyle/>
          <a:p>
            <a:r>
              <a:rPr lang="en-GB" sz="1400" b="1" dirty="0">
                <a:solidFill>
                  <a:srgbClr val="00B050"/>
                </a:solidFill>
              </a:rPr>
              <a:t>BDR limit for therapy</a:t>
            </a:r>
          </a:p>
        </p:txBody>
      </p:sp>
      <p:sp>
        <p:nvSpPr>
          <p:cNvPr id="3" name="Slide Number Placeholder 2">
            <a:extLst>
              <a:ext uri="{FF2B5EF4-FFF2-40B4-BE49-F238E27FC236}">
                <a16:creationId xmlns:a16="http://schemas.microsoft.com/office/drawing/2014/main" id="{24F07FFF-FC64-4938-8FEA-B35EEB430C75}"/>
              </a:ext>
            </a:extLst>
          </p:cNvPr>
          <p:cNvSpPr>
            <a:spLocks noGrp="1"/>
          </p:cNvSpPr>
          <p:nvPr>
            <p:ph type="sldNum" sz="quarter" idx="12"/>
          </p:nvPr>
        </p:nvSpPr>
        <p:spPr/>
        <p:txBody>
          <a:bodyPr/>
          <a:lstStyle/>
          <a:p>
            <a:fld id="{81BB8143-7106-2B49-B4EE-C2BC4126F5B7}" type="slidenum">
              <a:rPr lang="en-GB" smtClean="0"/>
              <a:pPr/>
              <a:t>38</a:t>
            </a:fld>
            <a:endParaRPr lang="en-GB" dirty="0"/>
          </a:p>
        </p:txBody>
      </p:sp>
    </p:spTree>
    <p:extLst>
      <p:ext uri="{BB962C8B-B14F-4D97-AF65-F5344CB8AC3E}">
        <p14:creationId xmlns:p14="http://schemas.microsoft.com/office/powerpoint/2010/main" val="3318926346"/>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r="5555"/>
          <a:stretch/>
        </p:blipFill>
        <p:spPr>
          <a:xfrm>
            <a:off x="2667000" y="1099220"/>
            <a:ext cx="6477000" cy="5143500"/>
          </a:xfrm>
          <a:prstGeom prst="rect">
            <a:avLst/>
          </a:prstGeom>
        </p:spPr>
      </p:pic>
      <p:grpSp>
        <p:nvGrpSpPr>
          <p:cNvPr id="3" name="Group 6">
            <a:extLst>
              <a:ext uri="{FF2B5EF4-FFF2-40B4-BE49-F238E27FC236}">
                <a16:creationId xmlns:a16="http://schemas.microsoft.com/office/drawing/2014/main" id="{B537CBE7-6DD4-4617-AE21-F436CA2E6D6E}"/>
              </a:ext>
            </a:extLst>
          </p:cNvPr>
          <p:cNvGrpSpPr>
            <a:grpSpLocks noChangeAspect="1"/>
          </p:cNvGrpSpPr>
          <p:nvPr/>
        </p:nvGrpSpPr>
        <p:grpSpPr>
          <a:xfrm>
            <a:off x="3621997" y="1543835"/>
            <a:ext cx="3348000" cy="4582328"/>
            <a:chOff x="3514725" y="762000"/>
            <a:chExt cx="3952875" cy="5410200"/>
          </a:xfrm>
        </p:grpSpPr>
        <p:grpSp>
          <p:nvGrpSpPr>
            <p:cNvPr id="5" name="Gruppo 28"/>
            <p:cNvGrpSpPr>
              <a:grpSpLocks noChangeAspect="1"/>
            </p:cNvGrpSpPr>
            <p:nvPr/>
          </p:nvGrpSpPr>
          <p:grpSpPr>
            <a:xfrm>
              <a:off x="3581400" y="762000"/>
              <a:ext cx="3581400" cy="5410200"/>
              <a:chOff x="3581400" y="762000"/>
              <a:chExt cx="3581400" cy="5410200"/>
            </a:xfrm>
          </p:grpSpPr>
          <p:sp>
            <p:nvSpPr>
              <p:cNvPr id="9" name="Rectangle 15"/>
              <p:cNvSpPr/>
              <p:nvPr/>
            </p:nvSpPr>
            <p:spPr>
              <a:xfrm>
                <a:off x="4267200" y="5638800"/>
                <a:ext cx="533400" cy="533400"/>
              </a:xfrm>
              <a:prstGeom prst="rect">
                <a:avLst/>
              </a:prstGeom>
              <a:solidFill>
                <a:schemeClr val="accent1">
                  <a:alpha val="0"/>
                </a:schemeClr>
              </a:solidFill>
              <a:ln w="508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11" name="Picture 2" descr="\\cern.ch\dfs\Users\a\agaronna\Documents\cyclinac_general.png"/>
              <p:cNvPicPr>
                <a:picLocks noChangeAspect="1" noChangeArrowheads="1"/>
              </p:cNvPicPr>
              <p:nvPr/>
            </p:nvPicPr>
            <p:blipFill>
              <a:blip r:embed="rId5" cstate="print"/>
              <a:srcRect r="73651" b="49091"/>
              <a:stretch>
                <a:fillRect/>
              </a:stretch>
            </p:blipFill>
            <p:spPr bwMode="auto">
              <a:xfrm>
                <a:off x="3657600" y="762000"/>
                <a:ext cx="3505200" cy="4038600"/>
              </a:xfrm>
              <a:prstGeom prst="rect">
                <a:avLst/>
              </a:prstGeom>
              <a:noFill/>
              <a:ln w="44450">
                <a:solidFill>
                  <a:srgbClr val="FF0000"/>
                </a:solidFill>
                <a:miter lim="800000"/>
                <a:headEnd/>
                <a:tailEnd/>
              </a:ln>
            </p:spPr>
          </p:pic>
          <p:sp>
            <p:nvSpPr>
              <p:cNvPr id="14" name="Line 11"/>
              <p:cNvSpPr>
                <a:spLocks noChangeShapeType="1"/>
              </p:cNvSpPr>
              <p:nvPr/>
            </p:nvSpPr>
            <p:spPr bwMode="auto">
              <a:xfrm flipV="1">
                <a:off x="5029199" y="3429000"/>
                <a:ext cx="1" cy="457200"/>
              </a:xfrm>
              <a:prstGeom prst="line">
                <a:avLst/>
              </a:prstGeom>
              <a:noFill/>
              <a:ln w="28575">
                <a:solidFill>
                  <a:srgbClr val="002060"/>
                </a:solidFill>
                <a:round/>
                <a:headEnd/>
                <a:tailEnd type="triangle" w="med" len="med"/>
              </a:ln>
            </p:spPr>
            <p:txBody>
              <a:bodyPr wrap="none"/>
              <a:lstStyle/>
              <a:p>
                <a:pPr>
                  <a:lnSpc>
                    <a:spcPts val="1700"/>
                  </a:lnSpc>
                  <a:spcBef>
                    <a:spcPts val="600"/>
                  </a:spcBef>
                  <a:defRPr/>
                </a:pPr>
                <a:endParaRPr lang="en-GB" sz="1400">
                  <a:solidFill>
                    <a:srgbClr val="0070C0"/>
                  </a:solidFill>
                  <a:latin typeface="+mn-lt"/>
                </a:endParaRPr>
              </a:p>
            </p:txBody>
          </p:sp>
          <p:sp>
            <p:nvSpPr>
              <p:cNvPr id="15" name="Text Box 6"/>
              <p:cNvSpPr txBox="1">
                <a:spLocks noChangeArrowheads="1"/>
              </p:cNvSpPr>
              <p:nvPr/>
            </p:nvSpPr>
            <p:spPr bwMode="auto">
              <a:xfrm>
                <a:off x="4191000" y="3810000"/>
                <a:ext cx="1547813" cy="372996"/>
              </a:xfrm>
              <a:prstGeom prst="rect">
                <a:avLst/>
              </a:prstGeom>
              <a:noFill/>
              <a:ln w="9525">
                <a:noFill/>
                <a:miter lim="800000"/>
                <a:headEnd/>
                <a:tailEnd/>
              </a:ln>
            </p:spPr>
            <p:txBody>
              <a:bodyPr wrap="square">
                <a:spAutoFit/>
              </a:bodyPr>
              <a:lstStyle/>
              <a:p>
                <a:pPr algn="ctr">
                  <a:lnSpc>
                    <a:spcPts val="1900"/>
                  </a:lnSpc>
                  <a:spcBef>
                    <a:spcPts val="0"/>
                  </a:spcBef>
                  <a:defRPr/>
                </a:pPr>
                <a:r>
                  <a:rPr lang="it-IT" sz="1400" b="1" dirty="0" err="1">
                    <a:solidFill>
                      <a:srgbClr val="002060"/>
                    </a:solidFill>
                    <a:latin typeface="+mn-lt"/>
                  </a:rPr>
                  <a:t>Cyclotron</a:t>
                </a:r>
                <a:endParaRPr lang="it-IT" sz="1400" b="1" dirty="0">
                  <a:solidFill>
                    <a:srgbClr val="002060"/>
                  </a:solidFill>
                  <a:latin typeface="+mn-lt"/>
                </a:endParaRPr>
              </a:p>
            </p:txBody>
          </p:sp>
          <p:cxnSp>
            <p:nvCxnSpPr>
              <p:cNvPr id="18" name="Straight Connector 30"/>
              <p:cNvCxnSpPr/>
              <p:nvPr/>
            </p:nvCxnSpPr>
            <p:spPr>
              <a:xfrm flipH="1">
                <a:off x="4800600" y="4800600"/>
                <a:ext cx="2362200" cy="83820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31"/>
              <p:cNvCxnSpPr/>
              <p:nvPr/>
            </p:nvCxnSpPr>
            <p:spPr>
              <a:xfrm>
                <a:off x="3581400" y="4800600"/>
                <a:ext cx="685800" cy="91440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7" name="Gruppo 29"/>
            <p:cNvGrpSpPr/>
            <p:nvPr/>
          </p:nvGrpSpPr>
          <p:grpSpPr>
            <a:xfrm>
              <a:off x="3514725" y="838200"/>
              <a:ext cx="3952875" cy="1219200"/>
              <a:chOff x="3505200" y="838200"/>
              <a:chExt cx="3952875" cy="1219200"/>
            </a:xfrm>
          </p:grpSpPr>
          <p:sp>
            <p:nvSpPr>
              <p:cNvPr id="12" name="Line 11"/>
              <p:cNvSpPr>
                <a:spLocks noChangeShapeType="1"/>
              </p:cNvSpPr>
              <p:nvPr/>
            </p:nvSpPr>
            <p:spPr bwMode="auto">
              <a:xfrm flipH="1">
                <a:off x="5486398" y="1447800"/>
                <a:ext cx="609601" cy="533400"/>
              </a:xfrm>
              <a:prstGeom prst="line">
                <a:avLst/>
              </a:prstGeom>
              <a:noFill/>
              <a:ln w="28575">
                <a:solidFill>
                  <a:srgbClr val="002060"/>
                </a:solidFill>
                <a:round/>
                <a:headEnd/>
                <a:tailEnd type="triangle" w="med" len="med"/>
              </a:ln>
            </p:spPr>
            <p:txBody>
              <a:bodyPr wrap="none"/>
              <a:lstStyle/>
              <a:p>
                <a:pPr>
                  <a:lnSpc>
                    <a:spcPts val="1700"/>
                  </a:lnSpc>
                  <a:spcBef>
                    <a:spcPts val="600"/>
                  </a:spcBef>
                  <a:defRPr/>
                </a:pPr>
                <a:endParaRPr lang="en-GB" sz="1400">
                  <a:solidFill>
                    <a:schemeClr val="tx1"/>
                  </a:solidFill>
                  <a:latin typeface="+mn-lt"/>
                </a:endParaRPr>
              </a:p>
            </p:txBody>
          </p:sp>
          <p:sp>
            <p:nvSpPr>
              <p:cNvPr id="13" name="Text Box 6"/>
              <p:cNvSpPr txBox="1">
                <a:spLocks noChangeArrowheads="1"/>
              </p:cNvSpPr>
              <p:nvPr/>
            </p:nvSpPr>
            <p:spPr bwMode="auto">
              <a:xfrm>
                <a:off x="5410200" y="914400"/>
                <a:ext cx="2047875" cy="660674"/>
              </a:xfrm>
              <a:prstGeom prst="rect">
                <a:avLst/>
              </a:prstGeom>
              <a:noFill/>
              <a:ln w="9525">
                <a:noFill/>
                <a:miter lim="800000"/>
                <a:headEnd/>
                <a:tailEnd/>
              </a:ln>
            </p:spPr>
            <p:txBody>
              <a:bodyPr wrap="square">
                <a:spAutoFit/>
              </a:bodyPr>
              <a:lstStyle/>
              <a:p>
                <a:pPr algn="ctr">
                  <a:lnSpc>
                    <a:spcPts val="1900"/>
                  </a:lnSpc>
                  <a:spcBef>
                    <a:spcPts val="0"/>
                  </a:spcBef>
                  <a:defRPr/>
                </a:pPr>
                <a:r>
                  <a:rPr lang="it-IT" sz="1400" b="1" dirty="0">
                    <a:solidFill>
                      <a:srgbClr val="002060"/>
                    </a:solidFill>
                  </a:rPr>
                  <a:t>Source for </a:t>
                </a:r>
                <a:r>
                  <a:rPr lang="it-IT" sz="1400" b="1" dirty="0" err="1">
                    <a:solidFill>
                      <a:srgbClr val="002060"/>
                    </a:solidFill>
                  </a:rPr>
                  <a:t>protontherapy</a:t>
                </a:r>
                <a:endParaRPr lang="it-IT" sz="1400" b="1" dirty="0">
                  <a:solidFill>
                    <a:srgbClr val="002060"/>
                  </a:solidFill>
                </a:endParaRPr>
              </a:p>
            </p:txBody>
          </p:sp>
          <p:sp>
            <p:nvSpPr>
              <p:cNvPr id="16" name="Line 11"/>
              <p:cNvSpPr>
                <a:spLocks noChangeShapeType="1"/>
              </p:cNvSpPr>
              <p:nvPr/>
            </p:nvSpPr>
            <p:spPr bwMode="auto">
              <a:xfrm>
                <a:off x="4267200" y="1447800"/>
                <a:ext cx="304800" cy="609600"/>
              </a:xfrm>
              <a:prstGeom prst="line">
                <a:avLst/>
              </a:prstGeom>
              <a:noFill/>
              <a:ln w="28575">
                <a:solidFill>
                  <a:srgbClr val="002060"/>
                </a:solidFill>
                <a:round/>
                <a:headEnd/>
                <a:tailEnd type="triangle" w="med" len="med"/>
              </a:ln>
            </p:spPr>
            <p:txBody>
              <a:bodyPr wrap="none"/>
              <a:lstStyle/>
              <a:p>
                <a:pPr>
                  <a:lnSpc>
                    <a:spcPts val="1700"/>
                  </a:lnSpc>
                  <a:spcBef>
                    <a:spcPts val="600"/>
                  </a:spcBef>
                  <a:defRPr/>
                </a:pPr>
                <a:endParaRPr lang="en-GB" sz="1400">
                  <a:solidFill>
                    <a:schemeClr val="tx1"/>
                  </a:solidFill>
                  <a:latin typeface="+mn-lt"/>
                </a:endParaRPr>
              </a:p>
            </p:txBody>
          </p:sp>
          <p:sp>
            <p:nvSpPr>
              <p:cNvPr id="17" name="Text Box 6"/>
              <p:cNvSpPr txBox="1">
                <a:spLocks noChangeArrowheads="1"/>
              </p:cNvSpPr>
              <p:nvPr/>
            </p:nvSpPr>
            <p:spPr bwMode="auto">
              <a:xfrm>
                <a:off x="3505200" y="838200"/>
                <a:ext cx="2133600" cy="660674"/>
              </a:xfrm>
              <a:prstGeom prst="rect">
                <a:avLst/>
              </a:prstGeom>
              <a:noFill/>
              <a:ln w="9525">
                <a:noFill/>
                <a:miter lim="800000"/>
                <a:headEnd/>
                <a:tailEnd/>
              </a:ln>
            </p:spPr>
            <p:txBody>
              <a:bodyPr wrap="square">
                <a:spAutoFit/>
              </a:bodyPr>
              <a:lstStyle/>
              <a:p>
                <a:pPr algn="ctr">
                  <a:lnSpc>
                    <a:spcPts val="1900"/>
                  </a:lnSpc>
                  <a:spcBef>
                    <a:spcPts val="0"/>
                  </a:spcBef>
                  <a:defRPr/>
                </a:pPr>
                <a:r>
                  <a:rPr lang="it-IT" sz="1400" b="1" dirty="0">
                    <a:solidFill>
                      <a:srgbClr val="002060"/>
                    </a:solidFill>
                    <a:latin typeface="+mn-lt"/>
                  </a:rPr>
                  <a:t>Source for </a:t>
                </a:r>
                <a:r>
                  <a:rPr lang="it-IT" sz="1400" b="1" dirty="0" err="1">
                    <a:solidFill>
                      <a:srgbClr val="002060"/>
                    </a:solidFill>
                    <a:latin typeface="+mn-lt"/>
                  </a:rPr>
                  <a:t>Carbon</a:t>
                </a:r>
                <a:r>
                  <a:rPr lang="it-IT" sz="1400" b="1" dirty="0">
                    <a:solidFill>
                      <a:srgbClr val="002060"/>
                    </a:solidFill>
                    <a:latin typeface="+mn-lt"/>
                  </a:rPr>
                  <a:t> </a:t>
                </a:r>
                <a:r>
                  <a:rPr lang="it-IT" sz="1400" b="1" dirty="0" err="1">
                    <a:solidFill>
                      <a:srgbClr val="002060"/>
                    </a:solidFill>
                    <a:latin typeface="+mn-lt"/>
                  </a:rPr>
                  <a:t>Ion</a:t>
                </a:r>
                <a:r>
                  <a:rPr lang="it-IT" sz="1400" b="1" dirty="0">
                    <a:solidFill>
                      <a:srgbClr val="002060"/>
                    </a:solidFill>
                    <a:latin typeface="+mn-lt"/>
                  </a:rPr>
                  <a:t> </a:t>
                </a:r>
                <a:r>
                  <a:rPr lang="it-IT" sz="1400" b="1" dirty="0" err="1">
                    <a:solidFill>
                      <a:srgbClr val="002060"/>
                    </a:solidFill>
                    <a:latin typeface="+mn-lt"/>
                  </a:rPr>
                  <a:t>Therapy</a:t>
                </a:r>
                <a:endParaRPr lang="it-IT" sz="1400" b="1" dirty="0">
                  <a:solidFill>
                    <a:srgbClr val="002060"/>
                  </a:solidFill>
                  <a:latin typeface="+mn-lt"/>
                </a:endParaRPr>
              </a:p>
            </p:txBody>
          </p:sp>
        </p:grpSp>
      </p:grpSp>
      <p:sp>
        <p:nvSpPr>
          <p:cNvPr id="4" name="Title 3">
            <a:extLst>
              <a:ext uri="{FF2B5EF4-FFF2-40B4-BE49-F238E27FC236}">
                <a16:creationId xmlns:a16="http://schemas.microsoft.com/office/drawing/2014/main" id="{DA644005-93D1-4762-A36F-CC8FADC606C7}"/>
              </a:ext>
            </a:extLst>
          </p:cNvPr>
          <p:cNvSpPr>
            <a:spLocks noGrp="1"/>
          </p:cNvSpPr>
          <p:nvPr>
            <p:ph type="title"/>
          </p:nvPr>
        </p:nvSpPr>
        <p:spPr/>
        <p:txBody>
          <a:bodyPr/>
          <a:lstStyle/>
          <a:p>
            <a:r>
              <a:rPr lang="en-GB" dirty="0"/>
              <a:t>CABOTO </a:t>
            </a:r>
            <a:r>
              <a:rPr lang="en-GB" dirty="0" err="1"/>
              <a:t>cyclinac</a:t>
            </a:r>
            <a:r>
              <a:rPr lang="en-GB" dirty="0"/>
              <a:t> solution</a:t>
            </a:r>
          </a:p>
        </p:txBody>
      </p:sp>
      <p:sp>
        <p:nvSpPr>
          <p:cNvPr id="6" name="Content Placeholder 5">
            <a:extLst>
              <a:ext uri="{FF2B5EF4-FFF2-40B4-BE49-F238E27FC236}">
                <a16:creationId xmlns:a16="http://schemas.microsoft.com/office/drawing/2014/main" id="{1DCE8C02-26CD-4DFE-BF05-637663EFD6E1}"/>
              </a:ext>
            </a:extLst>
          </p:cNvPr>
          <p:cNvSpPr>
            <a:spLocks noGrp="1"/>
          </p:cNvSpPr>
          <p:nvPr>
            <p:ph idx="1"/>
          </p:nvPr>
        </p:nvSpPr>
        <p:spPr>
          <a:xfrm>
            <a:off x="457200" y="1066800"/>
            <a:ext cx="3200400" cy="5059363"/>
          </a:xfrm>
        </p:spPr>
        <p:txBody>
          <a:bodyPr/>
          <a:lstStyle/>
          <a:p>
            <a:r>
              <a:rPr lang="fr-CH" dirty="0">
                <a:solidFill>
                  <a:schemeClr val="tx2">
                    <a:lumMod val="50000"/>
                  </a:schemeClr>
                </a:solidFill>
                <a:latin typeface="Cambria" pitchFamily="18" charset="0"/>
              </a:rPr>
              <a:t>Cyclotron output </a:t>
            </a:r>
            <a:r>
              <a:rPr lang="fr-CH" dirty="0" err="1">
                <a:solidFill>
                  <a:schemeClr val="tx2">
                    <a:lumMod val="50000"/>
                  </a:schemeClr>
                </a:solidFill>
                <a:latin typeface="Cambria" pitchFamily="18" charset="0"/>
              </a:rPr>
              <a:t>energy</a:t>
            </a:r>
            <a:r>
              <a:rPr lang="fr-CH" dirty="0">
                <a:solidFill>
                  <a:schemeClr val="tx2">
                    <a:lumMod val="50000"/>
                  </a:schemeClr>
                </a:solidFill>
                <a:latin typeface="Cambria" pitchFamily="18" charset="0"/>
              </a:rPr>
              <a:t>:</a:t>
            </a:r>
          </a:p>
          <a:p>
            <a:pPr lvl="1"/>
            <a:r>
              <a:rPr lang="fr-CH" dirty="0" err="1">
                <a:solidFill>
                  <a:schemeClr val="tx2">
                    <a:lumMod val="50000"/>
                  </a:schemeClr>
                </a:solidFill>
                <a:latin typeface="Cambria" pitchFamily="18" charset="0"/>
              </a:rPr>
              <a:t>Choice</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linked</a:t>
            </a:r>
            <a:r>
              <a:rPr lang="fr-CH" dirty="0">
                <a:solidFill>
                  <a:schemeClr val="tx2">
                    <a:lumMod val="50000"/>
                  </a:schemeClr>
                </a:solidFill>
                <a:latin typeface="Cambria" pitchFamily="18" charset="0"/>
              </a:rPr>
              <a:t> to </a:t>
            </a:r>
            <a:r>
              <a:rPr lang="fr-CH" dirty="0" err="1">
                <a:solidFill>
                  <a:schemeClr val="tx2">
                    <a:lumMod val="50000"/>
                  </a:schemeClr>
                </a:solidFill>
                <a:latin typeface="Cambria" pitchFamily="18" charset="0"/>
              </a:rPr>
              <a:t>facility’s</a:t>
            </a:r>
            <a:r>
              <a:rPr lang="fr-CH" dirty="0">
                <a:solidFill>
                  <a:schemeClr val="tx2">
                    <a:lumMod val="50000"/>
                  </a:schemeClr>
                </a:solidFill>
                <a:latin typeface="Cambria" pitchFamily="18" charset="0"/>
              </a:rPr>
              <a:t> </a:t>
            </a:r>
            <a:r>
              <a:rPr lang="fr-CH" dirty="0" err="1">
                <a:solidFill>
                  <a:schemeClr val="tx2">
                    <a:lumMod val="50000"/>
                  </a:schemeClr>
                </a:solidFill>
                <a:latin typeface="Cambria" pitchFamily="18" charset="0"/>
              </a:rPr>
              <a:t>clinical</a:t>
            </a:r>
            <a:r>
              <a:rPr lang="fr-CH" dirty="0">
                <a:solidFill>
                  <a:schemeClr val="tx2">
                    <a:lumMod val="50000"/>
                  </a:schemeClr>
                </a:solidFill>
                <a:latin typeface="Cambria" pitchFamily="18" charset="0"/>
              </a:rPr>
              <a:t> goals </a:t>
            </a:r>
            <a:br>
              <a:rPr lang="fr-CH" dirty="0">
                <a:solidFill>
                  <a:schemeClr val="tx2">
                    <a:lumMod val="50000"/>
                  </a:schemeClr>
                </a:solidFill>
                <a:latin typeface="Cambria" pitchFamily="18" charset="0"/>
              </a:rPr>
            </a:br>
            <a:r>
              <a:rPr lang="fr-CH" dirty="0">
                <a:solidFill>
                  <a:schemeClr val="tx2">
                    <a:lumMod val="50000"/>
                  </a:schemeClr>
                </a:solidFill>
                <a:latin typeface="Cambria" pitchFamily="18" charset="0"/>
              </a:rPr>
              <a:t>( 70 MeV/u – 230 MeV/u)</a:t>
            </a:r>
          </a:p>
          <a:p>
            <a:endParaRPr lang="fr-CH" dirty="0">
              <a:solidFill>
                <a:schemeClr val="tx2">
                  <a:lumMod val="50000"/>
                </a:schemeClr>
              </a:solidFill>
              <a:latin typeface="Cambria" pitchFamily="18" charset="0"/>
            </a:endParaRPr>
          </a:p>
          <a:p>
            <a:r>
              <a:rPr lang="fr-CH" dirty="0" err="1">
                <a:solidFill>
                  <a:schemeClr val="tx2">
                    <a:lumMod val="50000"/>
                  </a:schemeClr>
                </a:solidFill>
                <a:latin typeface="Cambria" pitchFamily="18" charset="0"/>
              </a:rPr>
              <a:t>Superconducting</a:t>
            </a:r>
            <a:r>
              <a:rPr lang="fr-CH" dirty="0">
                <a:solidFill>
                  <a:schemeClr val="tx2">
                    <a:lumMod val="50000"/>
                  </a:schemeClr>
                </a:solidFill>
                <a:latin typeface="Cambria" pitchFamily="18" charset="0"/>
              </a:rPr>
              <a:t> Cyclotron design in collaboration with INFN-LNS</a:t>
            </a:r>
          </a:p>
          <a:p>
            <a:pPr marL="0" indent="0">
              <a:buNone/>
            </a:pPr>
            <a:r>
              <a:rPr lang="fr-CH" u="sng" dirty="0">
                <a:solidFill>
                  <a:schemeClr val="tx2">
                    <a:lumMod val="50000"/>
                  </a:schemeClr>
                </a:solidFill>
                <a:latin typeface="Cambria" pitchFamily="18" charset="0"/>
              </a:rPr>
              <a:t> </a:t>
            </a:r>
            <a:endParaRPr lang="fr-CH" dirty="0">
              <a:solidFill>
                <a:schemeClr val="tx2">
                  <a:lumMod val="50000"/>
                </a:schemeClr>
              </a:solidFill>
              <a:latin typeface="Cambria" pitchFamily="18" charset="0"/>
            </a:endParaRPr>
          </a:p>
          <a:p>
            <a:r>
              <a:rPr lang="fr-CH" u="sng" dirty="0" err="1">
                <a:solidFill>
                  <a:schemeClr val="tx2">
                    <a:lumMod val="50000"/>
                  </a:schemeClr>
                </a:solidFill>
                <a:latin typeface="Cambria" pitchFamily="18" charset="0"/>
              </a:rPr>
              <a:t>External</a:t>
            </a:r>
            <a:r>
              <a:rPr lang="fr-CH" u="sng" dirty="0">
                <a:solidFill>
                  <a:schemeClr val="tx2">
                    <a:lumMod val="50000"/>
                  </a:schemeClr>
                </a:solidFill>
                <a:latin typeface="Cambria" pitchFamily="18" charset="0"/>
              </a:rPr>
              <a:t> ion sources</a:t>
            </a:r>
            <a:endParaRPr lang="fr-CH" dirty="0">
              <a:solidFill>
                <a:schemeClr val="tx2">
                  <a:lumMod val="50000"/>
                </a:schemeClr>
              </a:solidFill>
              <a:latin typeface="Cambria" pitchFamily="18" charset="0"/>
            </a:endParaRPr>
          </a:p>
          <a:p>
            <a:pPr lvl="1"/>
            <a:r>
              <a:rPr lang="fr-CH" dirty="0">
                <a:solidFill>
                  <a:schemeClr val="tx2">
                    <a:lumMod val="50000"/>
                  </a:schemeClr>
                </a:solidFill>
                <a:latin typeface="Cambria" pitchFamily="18" charset="0"/>
              </a:rPr>
              <a:t>2 10</a:t>
            </a:r>
            <a:r>
              <a:rPr lang="fr-CH" baseline="30000" dirty="0">
                <a:solidFill>
                  <a:schemeClr val="tx2">
                    <a:lumMod val="50000"/>
                  </a:schemeClr>
                </a:solidFill>
                <a:latin typeface="Cambria" pitchFamily="18" charset="0"/>
              </a:rPr>
              <a:t>10  </a:t>
            </a:r>
            <a:r>
              <a:rPr lang="fr-CH" dirty="0">
                <a:solidFill>
                  <a:schemeClr val="tx2">
                    <a:lumMod val="50000"/>
                  </a:schemeClr>
                </a:solidFill>
                <a:latin typeface="Cambria" pitchFamily="18" charset="0"/>
              </a:rPr>
              <a:t>H</a:t>
            </a:r>
            <a:r>
              <a:rPr lang="fr-CH" baseline="-25000" dirty="0">
                <a:solidFill>
                  <a:schemeClr val="tx2">
                    <a:lumMod val="50000"/>
                  </a:schemeClr>
                </a:solidFill>
                <a:latin typeface="Cambria" pitchFamily="18" charset="0"/>
              </a:rPr>
              <a:t>2</a:t>
            </a:r>
            <a:r>
              <a:rPr lang="fr-CH" baseline="30000" dirty="0">
                <a:solidFill>
                  <a:schemeClr val="tx2">
                    <a:lumMod val="50000"/>
                  </a:schemeClr>
                </a:solidFill>
                <a:latin typeface="Cambria" pitchFamily="18" charset="0"/>
              </a:rPr>
              <a:t>+  </a:t>
            </a:r>
          </a:p>
          <a:p>
            <a:pPr lvl="1"/>
            <a:r>
              <a:rPr lang="fr-CH" dirty="0">
                <a:solidFill>
                  <a:schemeClr val="tx2">
                    <a:lumMod val="50000"/>
                  </a:schemeClr>
                </a:solidFill>
                <a:latin typeface="Cambria" pitchFamily="18" charset="0"/>
              </a:rPr>
              <a:t>in 1.5 </a:t>
            </a:r>
            <a:r>
              <a:rPr lang="el-GR" dirty="0">
                <a:solidFill>
                  <a:schemeClr val="tx2">
                    <a:lumMod val="50000"/>
                  </a:schemeClr>
                </a:solidFill>
                <a:latin typeface="Cambria" pitchFamily="18" charset="0"/>
              </a:rPr>
              <a:t>μ</a:t>
            </a:r>
            <a:r>
              <a:rPr lang="en-US" dirty="0">
                <a:solidFill>
                  <a:schemeClr val="tx2">
                    <a:lumMod val="50000"/>
                  </a:schemeClr>
                </a:solidFill>
                <a:latin typeface="Cambria" pitchFamily="18" charset="0"/>
              </a:rPr>
              <a:t>s pulse (100 Hz)</a:t>
            </a:r>
          </a:p>
          <a:p>
            <a:endParaRPr lang="en-US" dirty="0">
              <a:solidFill>
                <a:schemeClr val="tx2">
                  <a:lumMod val="50000"/>
                </a:schemeClr>
              </a:solidFill>
              <a:latin typeface="Cambria" pitchFamily="18" charset="0"/>
            </a:endParaRPr>
          </a:p>
          <a:p>
            <a:pPr lvl="1"/>
            <a:r>
              <a:rPr lang="fr-CH" dirty="0">
                <a:solidFill>
                  <a:schemeClr val="tx2">
                    <a:lumMod val="50000"/>
                  </a:schemeClr>
                </a:solidFill>
                <a:latin typeface="Cambria" pitchFamily="18" charset="0"/>
              </a:rPr>
              <a:t>1 10</a:t>
            </a:r>
            <a:r>
              <a:rPr lang="fr-CH" baseline="30000" dirty="0">
                <a:solidFill>
                  <a:schemeClr val="tx2">
                    <a:lumMod val="50000"/>
                  </a:schemeClr>
                </a:solidFill>
                <a:latin typeface="Cambria" pitchFamily="18" charset="0"/>
              </a:rPr>
              <a:t>8 </a:t>
            </a:r>
            <a:r>
              <a:rPr lang="fr-CH" dirty="0">
                <a:solidFill>
                  <a:schemeClr val="tx2">
                    <a:lumMod val="50000"/>
                  </a:schemeClr>
                </a:solidFill>
                <a:latin typeface="Cambria" pitchFamily="18" charset="0"/>
              </a:rPr>
              <a:t>C</a:t>
            </a:r>
            <a:r>
              <a:rPr lang="fr-CH" baseline="30000" dirty="0">
                <a:solidFill>
                  <a:schemeClr val="tx2">
                    <a:lumMod val="50000"/>
                  </a:schemeClr>
                </a:solidFill>
                <a:latin typeface="Cambria" pitchFamily="18" charset="0"/>
              </a:rPr>
              <a:t>6+ </a:t>
            </a:r>
          </a:p>
          <a:p>
            <a:pPr lvl="1"/>
            <a:r>
              <a:rPr lang="fr-CH" dirty="0">
                <a:solidFill>
                  <a:schemeClr val="tx2">
                    <a:lumMod val="50000"/>
                  </a:schemeClr>
                </a:solidFill>
                <a:latin typeface="Cambria" pitchFamily="18" charset="0"/>
              </a:rPr>
              <a:t>in 1.5 </a:t>
            </a:r>
            <a:r>
              <a:rPr lang="el-GR" dirty="0">
                <a:solidFill>
                  <a:schemeClr val="tx2">
                    <a:lumMod val="50000"/>
                  </a:schemeClr>
                </a:solidFill>
                <a:latin typeface="Cambria" pitchFamily="18" charset="0"/>
              </a:rPr>
              <a:t>μ</a:t>
            </a:r>
            <a:r>
              <a:rPr lang="en-US" dirty="0">
                <a:solidFill>
                  <a:schemeClr val="tx2">
                    <a:lumMod val="50000"/>
                  </a:schemeClr>
                </a:solidFill>
                <a:latin typeface="Cambria" pitchFamily="18" charset="0"/>
              </a:rPr>
              <a:t>s pulse (300 Hz)</a:t>
            </a:r>
            <a:endParaRPr lang="fr-CH" baseline="30000" dirty="0">
              <a:solidFill>
                <a:schemeClr val="tx2">
                  <a:lumMod val="50000"/>
                </a:schemeClr>
              </a:solidFill>
              <a:latin typeface="Cambria" pitchFamily="18" charset="0"/>
            </a:endParaRPr>
          </a:p>
        </p:txBody>
      </p:sp>
      <p:sp>
        <p:nvSpPr>
          <p:cNvPr id="8" name="Slide Number Placeholder 7">
            <a:extLst>
              <a:ext uri="{FF2B5EF4-FFF2-40B4-BE49-F238E27FC236}">
                <a16:creationId xmlns:a16="http://schemas.microsoft.com/office/drawing/2014/main" id="{B7D91C6D-C1F9-427E-8F86-FA22E58E45C4}"/>
              </a:ext>
            </a:extLst>
          </p:cNvPr>
          <p:cNvSpPr>
            <a:spLocks noGrp="1"/>
          </p:cNvSpPr>
          <p:nvPr>
            <p:ph type="sldNum" sz="quarter" idx="12"/>
          </p:nvPr>
        </p:nvSpPr>
        <p:spPr/>
        <p:txBody>
          <a:bodyPr/>
          <a:lstStyle/>
          <a:p>
            <a:fld id="{81BB8143-7106-2B49-B4EE-C2BC4126F5B7}" type="slidenum">
              <a:rPr lang="en-GB" smtClean="0"/>
              <a:pPr/>
              <a:t>39</a:t>
            </a:fld>
            <a:endParaRPr lang="en-GB" dirty="0"/>
          </a:p>
        </p:txBody>
      </p:sp>
    </p:spTree>
    <p:custDataLst>
      <p:tags r:id="rId1"/>
    </p:custDataLst>
    <p:extLst>
      <p:ext uri="{BB962C8B-B14F-4D97-AF65-F5344CB8AC3E}">
        <p14:creationId xmlns:p14="http://schemas.microsoft.com/office/powerpoint/2010/main" val="85019290"/>
      </p:ext>
    </p:extLst>
  </p:cSld>
  <p:clrMapOvr>
    <a:masterClrMapping/>
  </p:clrMapOvr>
  <p:transition advTm="100827"/>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olo 26"/>
          <p:cNvSpPr>
            <a:spLocks noGrp="1"/>
          </p:cNvSpPr>
          <p:nvPr>
            <p:ph type="title"/>
          </p:nvPr>
        </p:nvSpPr>
        <p:spPr/>
        <p:txBody>
          <a:bodyPr/>
          <a:lstStyle/>
          <a:p>
            <a:r>
              <a:rPr lang="it-IT" dirty="0"/>
              <a:t>The cyclinac and IDRA timeline</a:t>
            </a:r>
          </a:p>
        </p:txBody>
      </p:sp>
      <p:cxnSp>
        <p:nvCxnSpPr>
          <p:cNvPr id="2061" name="Connecteur droit avec flèche 18"/>
          <p:cNvCxnSpPr>
            <a:cxnSpLocks noChangeShapeType="1"/>
          </p:cNvCxnSpPr>
          <p:nvPr/>
        </p:nvCxnSpPr>
        <p:spPr bwMode="auto">
          <a:xfrm>
            <a:off x="1354088" y="1663768"/>
            <a:ext cx="6435823" cy="4193949"/>
          </a:xfrm>
          <a:prstGeom prst="straightConnector1">
            <a:avLst/>
          </a:prstGeom>
          <a:noFill/>
          <a:ln w="38100" cap="sq" algn="ctr">
            <a:solidFill>
              <a:schemeClr val="accent1">
                <a:lumMod val="75000"/>
              </a:schemeClr>
            </a:solidFill>
            <a:miter lim="800000"/>
            <a:headEnd type="none" w="sm" len="sm"/>
            <a:tailEnd type="arrow" w="med" len="med"/>
          </a:ln>
        </p:spPr>
      </p:cxnSp>
      <p:grpSp>
        <p:nvGrpSpPr>
          <p:cNvPr id="11" name="Group 10">
            <a:extLst>
              <a:ext uri="{FF2B5EF4-FFF2-40B4-BE49-F238E27FC236}">
                <a16:creationId xmlns:a16="http://schemas.microsoft.com/office/drawing/2014/main" id="{76E879A9-7F75-4126-AE56-68635EFE22D7}"/>
              </a:ext>
            </a:extLst>
          </p:cNvPr>
          <p:cNvGrpSpPr/>
          <p:nvPr/>
        </p:nvGrpSpPr>
        <p:grpSpPr>
          <a:xfrm>
            <a:off x="1496963" y="1000125"/>
            <a:ext cx="7307312" cy="1571625"/>
            <a:chOff x="1496963" y="1000125"/>
            <a:chExt cx="7307312" cy="1571625"/>
          </a:xfrm>
        </p:grpSpPr>
        <p:graphicFrame>
          <p:nvGraphicFramePr>
            <p:cNvPr id="2050" name="Object 2"/>
            <p:cNvGraphicFramePr>
              <a:graphicFrameLocks noChangeAspect="1"/>
            </p:cNvGraphicFramePr>
            <p:nvPr>
              <p:extLst>
                <p:ext uri="{D42A27DB-BD31-4B8C-83A1-F6EECF244321}">
                  <p14:modId xmlns:p14="http://schemas.microsoft.com/office/powerpoint/2010/main" val="328801399"/>
                </p:ext>
              </p:extLst>
            </p:nvPr>
          </p:nvGraphicFramePr>
          <p:xfrm>
            <a:off x="3571875" y="1000125"/>
            <a:ext cx="5232400" cy="1571625"/>
          </p:xfrm>
          <a:graphic>
            <a:graphicData uri="http://schemas.openxmlformats.org/presentationml/2006/ole">
              <mc:AlternateContent xmlns:mc="http://schemas.openxmlformats.org/markup-compatibility/2006">
                <mc:Choice xmlns:v="urn:schemas-microsoft-com:vml" Requires="v">
                  <p:oleObj spid="_x0000_s1026" name="CorelPhotoPaint.Image.10" r:id="rId3" imgW="5574603" imgH="1676190" progId="">
                    <p:embed/>
                  </p:oleObj>
                </mc:Choice>
                <mc:Fallback>
                  <p:oleObj name="CorelPhotoPaint.Image.10" r:id="rId3" imgW="5574603" imgH="1676190" progId="">
                    <p:embed/>
                    <p:pic>
                      <p:nvPicPr>
                        <p:cNvPr id="205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75" y="1000125"/>
                          <a:ext cx="5232400" cy="157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ZoneTexte 20"/>
            <p:cNvSpPr txBox="1"/>
            <p:nvPr/>
          </p:nvSpPr>
          <p:spPr bwMode="auto">
            <a:xfrm>
              <a:off x="1496963" y="1152951"/>
              <a:ext cx="2286000" cy="584775"/>
            </a:xfrm>
            <a:prstGeom prst="rect">
              <a:avLst/>
            </a:prstGeom>
            <a:noFill/>
          </p:spPr>
          <p:txBody>
            <a:bodyPr>
              <a:spAutoFit/>
            </a:bodyPr>
            <a:lstStyle/>
            <a:p>
              <a:pPr>
                <a:defRPr/>
              </a:pPr>
              <a:r>
                <a:rPr lang="it-IT" sz="1600" dirty="0"/>
                <a:t>1993: Cyclinac first proposal</a:t>
              </a:r>
            </a:p>
          </p:txBody>
        </p:sp>
        <p:cxnSp>
          <p:nvCxnSpPr>
            <p:cNvPr id="2066" name="Connecteur droit 22"/>
            <p:cNvCxnSpPr>
              <a:cxnSpLocks noChangeShapeType="1"/>
            </p:cNvCxnSpPr>
            <p:nvPr/>
          </p:nvCxnSpPr>
          <p:spPr bwMode="auto">
            <a:xfrm rot="5400000" flipH="1" flipV="1">
              <a:off x="1747791" y="2069041"/>
              <a:ext cx="357136" cy="1588"/>
            </a:xfrm>
            <a:prstGeom prst="line">
              <a:avLst/>
            </a:prstGeom>
            <a:noFill/>
            <a:ln w="38100" cap="sq" algn="ctr">
              <a:solidFill>
                <a:schemeClr val="tx1"/>
              </a:solidFill>
              <a:miter lim="800000"/>
              <a:headEnd type="none" w="sm" len="sm"/>
              <a:tailEnd type="none" w="sm" len="sm"/>
            </a:ln>
          </p:spPr>
        </p:cxnSp>
      </p:grpSp>
      <p:grpSp>
        <p:nvGrpSpPr>
          <p:cNvPr id="12" name="Group 11">
            <a:extLst>
              <a:ext uri="{FF2B5EF4-FFF2-40B4-BE49-F238E27FC236}">
                <a16:creationId xmlns:a16="http://schemas.microsoft.com/office/drawing/2014/main" id="{85F816B7-C066-4A13-B30B-FC1B5C4B9968}"/>
              </a:ext>
            </a:extLst>
          </p:cNvPr>
          <p:cNvGrpSpPr/>
          <p:nvPr/>
        </p:nvGrpSpPr>
        <p:grpSpPr>
          <a:xfrm>
            <a:off x="31411" y="2683206"/>
            <a:ext cx="5515580" cy="3447230"/>
            <a:chOff x="31411" y="2683206"/>
            <a:chExt cx="5515580" cy="3447230"/>
          </a:xfrm>
        </p:grpSpPr>
        <p:pic>
          <p:nvPicPr>
            <p:cNvPr id="7" name="Picture 6">
              <a:extLst>
                <a:ext uri="{FF2B5EF4-FFF2-40B4-BE49-F238E27FC236}">
                  <a16:creationId xmlns:a16="http://schemas.microsoft.com/office/drawing/2014/main" id="{97AE9051-69B4-4641-A9E3-3F84D76281E1}"/>
                </a:ext>
              </a:extLst>
            </p:cNvPr>
            <p:cNvPicPr>
              <a:picLocks noChangeAspect="1"/>
            </p:cNvPicPr>
            <p:nvPr/>
          </p:nvPicPr>
          <p:blipFill>
            <a:blip r:embed="rId5"/>
            <a:stretch>
              <a:fillRect/>
            </a:stretch>
          </p:blipFill>
          <p:spPr>
            <a:xfrm>
              <a:off x="31411" y="3156386"/>
              <a:ext cx="4150549" cy="2974050"/>
            </a:xfrm>
            <a:prstGeom prst="rect">
              <a:avLst/>
            </a:prstGeom>
          </p:spPr>
        </p:pic>
        <p:grpSp>
          <p:nvGrpSpPr>
            <p:cNvPr id="6" name="Groupe 26"/>
            <p:cNvGrpSpPr>
              <a:grpSpLocks/>
            </p:cNvGrpSpPr>
            <p:nvPr/>
          </p:nvGrpSpPr>
          <p:grpSpPr bwMode="auto">
            <a:xfrm>
              <a:off x="3869004" y="2683206"/>
              <a:ext cx="1677987" cy="839898"/>
              <a:chOff x="3657916" y="2662515"/>
              <a:chExt cx="1677987" cy="839898"/>
            </a:xfrm>
          </p:grpSpPr>
          <p:sp>
            <p:nvSpPr>
              <p:cNvPr id="22" name="ZoneTexte 21"/>
              <p:cNvSpPr txBox="1"/>
              <p:nvPr/>
            </p:nvSpPr>
            <p:spPr bwMode="auto">
              <a:xfrm>
                <a:off x="3657916" y="2662515"/>
                <a:ext cx="1677987" cy="584775"/>
              </a:xfrm>
              <a:prstGeom prst="rect">
                <a:avLst/>
              </a:prstGeom>
              <a:noFill/>
            </p:spPr>
            <p:txBody>
              <a:bodyPr wrap="square">
                <a:spAutoFit/>
              </a:bodyPr>
              <a:lstStyle/>
              <a:p>
                <a:pPr>
                  <a:defRPr/>
                </a:pPr>
                <a:r>
                  <a:rPr lang="it-IT" sz="1600" dirty="0"/>
                  <a:t>2001: IDRA concept</a:t>
                </a:r>
              </a:p>
            </p:txBody>
          </p:sp>
          <p:cxnSp>
            <p:nvCxnSpPr>
              <p:cNvPr id="2062" name="Connecteur droit 22"/>
              <p:cNvCxnSpPr>
                <a:cxnSpLocks noChangeShapeType="1"/>
              </p:cNvCxnSpPr>
              <p:nvPr/>
            </p:nvCxnSpPr>
            <p:spPr bwMode="auto">
              <a:xfrm flipV="1">
                <a:off x="3692615" y="2813064"/>
                <a:ext cx="0" cy="689349"/>
              </a:xfrm>
              <a:prstGeom prst="line">
                <a:avLst/>
              </a:prstGeom>
              <a:noFill/>
              <a:ln w="38100" cap="sq" algn="ctr">
                <a:solidFill>
                  <a:schemeClr val="tx1"/>
                </a:solidFill>
                <a:miter lim="800000"/>
                <a:headEnd type="none" w="sm" len="sm"/>
                <a:tailEnd type="none" w="sm" len="sm"/>
              </a:ln>
            </p:spPr>
          </p:cxnSp>
        </p:grpSp>
      </p:grpSp>
      <p:grpSp>
        <p:nvGrpSpPr>
          <p:cNvPr id="13" name="Group 12">
            <a:extLst>
              <a:ext uri="{FF2B5EF4-FFF2-40B4-BE49-F238E27FC236}">
                <a16:creationId xmlns:a16="http://schemas.microsoft.com/office/drawing/2014/main" id="{9C31F028-C200-4F6C-88BA-A99F28703900}"/>
              </a:ext>
            </a:extLst>
          </p:cNvPr>
          <p:cNvGrpSpPr/>
          <p:nvPr/>
        </p:nvGrpSpPr>
        <p:grpSpPr>
          <a:xfrm>
            <a:off x="4707998" y="3059951"/>
            <a:ext cx="4575702" cy="2797924"/>
            <a:chOff x="4707998" y="3059951"/>
            <a:chExt cx="4575702" cy="2797924"/>
          </a:xfrm>
        </p:grpSpPr>
        <p:sp>
          <p:nvSpPr>
            <p:cNvPr id="26" name="ZoneTexte 25"/>
            <p:cNvSpPr txBox="1"/>
            <p:nvPr/>
          </p:nvSpPr>
          <p:spPr bwMode="auto">
            <a:xfrm>
              <a:off x="4707998" y="5273675"/>
              <a:ext cx="2658634" cy="584200"/>
            </a:xfrm>
            <a:prstGeom prst="rect">
              <a:avLst/>
            </a:prstGeom>
            <a:noFill/>
          </p:spPr>
          <p:txBody>
            <a:bodyPr wrap="square">
              <a:spAutoFit/>
            </a:bodyPr>
            <a:lstStyle/>
            <a:p>
              <a:pPr>
                <a:defRPr/>
              </a:pPr>
              <a:r>
                <a:rPr lang="it-IT" sz="1600" b="1" dirty="0"/>
                <a:t>2002: test of LIBO-62 MeV (CERN-TERA-INFN)</a:t>
              </a:r>
            </a:p>
          </p:txBody>
        </p:sp>
        <p:cxnSp>
          <p:nvCxnSpPr>
            <p:cNvPr id="2068" name="Connecteur droit 26"/>
            <p:cNvCxnSpPr>
              <a:cxnSpLocks noChangeShapeType="1"/>
            </p:cNvCxnSpPr>
            <p:nvPr/>
          </p:nvCxnSpPr>
          <p:spPr bwMode="auto">
            <a:xfrm flipV="1">
              <a:off x="5168982" y="3948963"/>
              <a:ext cx="0" cy="910997"/>
            </a:xfrm>
            <a:prstGeom prst="line">
              <a:avLst/>
            </a:prstGeom>
            <a:noFill/>
            <a:ln w="38100" cap="sq" algn="ctr">
              <a:solidFill>
                <a:schemeClr val="tx1"/>
              </a:solidFill>
              <a:miter lim="800000"/>
              <a:headEnd type="none" w="sm" len="sm"/>
              <a:tailEnd type="none" w="sm" len="sm"/>
            </a:ln>
          </p:spPr>
        </p:cxnSp>
        <p:pic>
          <p:nvPicPr>
            <p:cNvPr id="2071" name="Picture 4" descr="01"/>
            <p:cNvPicPr>
              <a:picLocks noChangeAspect="1" noChangeArrowheads="1"/>
            </p:cNvPicPr>
            <p:nvPr/>
          </p:nvPicPr>
          <p:blipFill>
            <a:blip r:embed="rId6"/>
            <a:srcRect l="29044" t="21884" r="5550" b="16144"/>
            <a:stretch>
              <a:fillRect/>
            </a:stretch>
          </p:blipFill>
          <p:spPr bwMode="auto">
            <a:xfrm>
              <a:off x="5283200" y="3333857"/>
              <a:ext cx="3552062" cy="1958119"/>
            </a:xfrm>
            <a:prstGeom prst="rect">
              <a:avLst/>
            </a:prstGeom>
            <a:noFill/>
            <a:ln w="9525">
              <a:noFill/>
              <a:miter lim="800000"/>
              <a:headEnd/>
              <a:tailEnd/>
            </a:ln>
          </p:spPr>
        </p:pic>
        <p:pic>
          <p:nvPicPr>
            <p:cNvPr id="2072" name="Picture 5"/>
            <p:cNvPicPr>
              <a:picLocks noChangeAspect="1" noChangeArrowheads="1"/>
            </p:cNvPicPr>
            <p:nvPr/>
          </p:nvPicPr>
          <p:blipFill>
            <a:blip r:embed="rId7"/>
            <a:srcRect t="25511" r="44078" b="9007"/>
            <a:stretch>
              <a:fillRect/>
            </a:stretch>
          </p:blipFill>
          <p:spPr bwMode="auto">
            <a:xfrm>
              <a:off x="8097111" y="3059951"/>
              <a:ext cx="1186589" cy="956291"/>
            </a:xfrm>
            <a:prstGeom prst="rect">
              <a:avLst/>
            </a:prstGeom>
            <a:noFill/>
            <a:ln w="12700">
              <a:solidFill>
                <a:schemeClr val="bg2"/>
              </a:solidFill>
              <a:miter lim="800000"/>
              <a:headEnd/>
              <a:tailEnd/>
            </a:ln>
          </p:spPr>
        </p:pic>
      </p:grpSp>
      <p:sp>
        <p:nvSpPr>
          <p:cNvPr id="2" name="Slide Number Placeholder 1">
            <a:extLst>
              <a:ext uri="{FF2B5EF4-FFF2-40B4-BE49-F238E27FC236}">
                <a16:creationId xmlns:a16="http://schemas.microsoft.com/office/drawing/2014/main" id="{C1482B41-490E-48E5-980A-78C72CE7606B}"/>
              </a:ext>
            </a:extLst>
          </p:cNvPr>
          <p:cNvSpPr>
            <a:spLocks noGrp="1"/>
          </p:cNvSpPr>
          <p:nvPr>
            <p:ph type="sldNum" sz="quarter" idx="12"/>
          </p:nvPr>
        </p:nvSpPr>
        <p:spPr/>
        <p:txBody>
          <a:bodyPr/>
          <a:lstStyle/>
          <a:p>
            <a:fld id="{81BB8143-7106-2B49-B4EE-C2BC4126F5B7}" type="slidenum">
              <a:rPr lang="en-GB" smtClean="0"/>
              <a:pPr/>
              <a:t>4</a:t>
            </a:fld>
            <a:endParaRPr lang="en-GB"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A9039F-FCC2-4080-B612-8DC94A1C0191}"/>
              </a:ext>
            </a:extLst>
          </p:cNvPr>
          <p:cNvSpPr>
            <a:spLocks noGrp="1"/>
          </p:cNvSpPr>
          <p:nvPr>
            <p:ph idx="1"/>
          </p:nvPr>
        </p:nvSpPr>
        <p:spPr>
          <a:xfrm>
            <a:off x="457200" y="1066800"/>
            <a:ext cx="3505200" cy="5059363"/>
          </a:xfrm>
        </p:spPr>
        <p:txBody>
          <a:bodyPr/>
          <a:lstStyle/>
          <a:p>
            <a:r>
              <a:rPr lang="en-GB" dirty="0"/>
              <a:t>Iron-less Synchrocyclotron (</a:t>
            </a:r>
            <a:r>
              <a:rPr lang="en-GB" dirty="0" err="1"/>
              <a:t>Minervini</a:t>
            </a:r>
            <a:r>
              <a:rPr lang="en-GB" dirty="0"/>
              <a:t> et al., MIT)</a:t>
            </a:r>
          </a:p>
          <a:p>
            <a:pPr lvl="1"/>
            <a:r>
              <a:rPr lang="en-GB" dirty="0"/>
              <a:t>Design for 245 MeV protons</a:t>
            </a:r>
          </a:p>
          <a:p>
            <a:pPr lvl="1"/>
            <a:r>
              <a:rPr lang="en-GB" dirty="0" err="1"/>
              <a:t>Rextraction</a:t>
            </a:r>
            <a:r>
              <a:rPr lang="en-GB" dirty="0"/>
              <a:t>= 0.3 m, </a:t>
            </a:r>
            <a:r>
              <a:rPr lang="en-GB" dirty="0" err="1"/>
              <a:t>Ryoke</a:t>
            </a:r>
            <a:r>
              <a:rPr lang="en-GB" dirty="0"/>
              <a:t>=1.6 m, 7 tons</a:t>
            </a:r>
          </a:p>
          <a:p>
            <a:pPr lvl="1"/>
            <a:r>
              <a:rPr lang="en-GB" dirty="0"/>
              <a:t>8.8 T central field, 8.1 T at extraction radius</a:t>
            </a:r>
          </a:p>
          <a:p>
            <a:endParaRPr lang="en-GB" dirty="0"/>
          </a:p>
        </p:txBody>
      </p:sp>
      <p:sp>
        <p:nvSpPr>
          <p:cNvPr id="4" name="Title 3">
            <a:extLst>
              <a:ext uri="{FF2B5EF4-FFF2-40B4-BE49-F238E27FC236}">
                <a16:creationId xmlns:a16="http://schemas.microsoft.com/office/drawing/2014/main" id="{36270858-6C64-4ACB-BBD8-CC54F6438635}"/>
              </a:ext>
            </a:extLst>
          </p:cNvPr>
          <p:cNvSpPr>
            <a:spLocks noGrp="1"/>
          </p:cNvSpPr>
          <p:nvPr>
            <p:ph type="title"/>
          </p:nvPr>
        </p:nvSpPr>
        <p:spPr/>
        <p:txBody>
          <a:bodyPr/>
          <a:lstStyle/>
          <a:p>
            <a:r>
              <a:rPr lang="en-GB" dirty="0"/>
              <a:t>New developments on cyclotrons</a:t>
            </a:r>
          </a:p>
        </p:txBody>
      </p:sp>
      <p:pic>
        <p:nvPicPr>
          <p:cNvPr id="5" name="Picture 4">
            <a:extLst>
              <a:ext uri="{FF2B5EF4-FFF2-40B4-BE49-F238E27FC236}">
                <a16:creationId xmlns:a16="http://schemas.microsoft.com/office/drawing/2014/main" id="{B666E9AB-4DA7-48E0-B3B9-88559B4270BD}"/>
              </a:ext>
            </a:extLst>
          </p:cNvPr>
          <p:cNvPicPr>
            <a:picLocks noChangeAspect="1"/>
          </p:cNvPicPr>
          <p:nvPr/>
        </p:nvPicPr>
        <p:blipFill>
          <a:blip r:embed="rId2"/>
          <a:stretch>
            <a:fillRect/>
          </a:stretch>
        </p:blipFill>
        <p:spPr>
          <a:xfrm>
            <a:off x="4572000" y="3498593"/>
            <a:ext cx="3672000" cy="2798174"/>
          </a:xfrm>
          <a:prstGeom prst="rect">
            <a:avLst/>
          </a:prstGeom>
        </p:spPr>
      </p:pic>
      <p:pic>
        <p:nvPicPr>
          <p:cNvPr id="6" name="Picture 5">
            <a:extLst>
              <a:ext uri="{FF2B5EF4-FFF2-40B4-BE49-F238E27FC236}">
                <a16:creationId xmlns:a16="http://schemas.microsoft.com/office/drawing/2014/main" id="{C484FCF9-CDE5-4541-8B8D-05B0BB77500A}"/>
              </a:ext>
            </a:extLst>
          </p:cNvPr>
          <p:cNvPicPr>
            <a:picLocks noChangeAspect="1"/>
          </p:cNvPicPr>
          <p:nvPr/>
        </p:nvPicPr>
        <p:blipFill rotWithShape="1">
          <a:blip r:embed="rId3"/>
          <a:srcRect l="20284" t="21167" r="14451" b="19567"/>
          <a:stretch/>
        </p:blipFill>
        <p:spPr>
          <a:xfrm>
            <a:off x="4572000" y="896854"/>
            <a:ext cx="4464000" cy="2533628"/>
          </a:xfrm>
          <a:prstGeom prst="rect">
            <a:avLst/>
          </a:prstGeom>
        </p:spPr>
      </p:pic>
      <p:pic>
        <p:nvPicPr>
          <p:cNvPr id="7" name="Picture 6">
            <a:extLst>
              <a:ext uri="{FF2B5EF4-FFF2-40B4-BE49-F238E27FC236}">
                <a16:creationId xmlns:a16="http://schemas.microsoft.com/office/drawing/2014/main" id="{187EF918-61CD-404D-80A1-72853104FFFE}"/>
              </a:ext>
            </a:extLst>
          </p:cNvPr>
          <p:cNvPicPr>
            <a:picLocks noChangeAspect="1"/>
          </p:cNvPicPr>
          <p:nvPr/>
        </p:nvPicPr>
        <p:blipFill rotWithShape="1">
          <a:blip r:embed="rId4"/>
          <a:srcRect l="19403" t="23138" r="17979" b="9129"/>
          <a:stretch/>
        </p:blipFill>
        <p:spPr>
          <a:xfrm>
            <a:off x="130500" y="3223183"/>
            <a:ext cx="4320000" cy="2920565"/>
          </a:xfrm>
          <a:prstGeom prst="rect">
            <a:avLst/>
          </a:prstGeom>
        </p:spPr>
      </p:pic>
      <p:sp>
        <p:nvSpPr>
          <p:cNvPr id="3" name="Slide Number Placeholder 2">
            <a:extLst>
              <a:ext uri="{FF2B5EF4-FFF2-40B4-BE49-F238E27FC236}">
                <a16:creationId xmlns:a16="http://schemas.microsoft.com/office/drawing/2014/main" id="{43F9D703-1708-4713-A699-C6A02616CC10}"/>
              </a:ext>
            </a:extLst>
          </p:cNvPr>
          <p:cNvSpPr>
            <a:spLocks noGrp="1"/>
          </p:cNvSpPr>
          <p:nvPr>
            <p:ph type="sldNum" sz="quarter" idx="12"/>
          </p:nvPr>
        </p:nvSpPr>
        <p:spPr/>
        <p:txBody>
          <a:bodyPr/>
          <a:lstStyle/>
          <a:p>
            <a:fld id="{81BB8143-7106-2B49-B4EE-C2BC4126F5B7}" type="slidenum">
              <a:rPr lang="en-GB" smtClean="0"/>
              <a:pPr/>
              <a:t>40</a:t>
            </a:fld>
            <a:endParaRPr lang="en-GB" dirty="0"/>
          </a:p>
        </p:txBody>
      </p:sp>
    </p:spTree>
    <p:extLst>
      <p:ext uri="{BB962C8B-B14F-4D97-AF65-F5344CB8AC3E}">
        <p14:creationId xmlns:p14="http://schemas.microsoft.com/office/powerpoint/2010/main" val="654728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30354" r="16745" b="19106"/>
          <a:stretch/>
        </p:blipFill>
        <p:spPr>
          <a:xfrm>
            <a:off x="0" y="1981200"/>
            <a:ext cx="9144000" cy="3925962"/>
          </a:xfrm>
          <a:prstGeom prst="rect">
            <a:avLst/>
          </a:prstGeom>
        </p:spPr>
      </p:pic>
      <p:sp>
        <p:nvSpPr>
          <p:cNvPr id="18" name="Rectangle 6"/>
          <p:cNvSpPr/>
          <p:nvPr/>
        </p:nvSpPr>
        <p:spPr bwMode="auto">
          <a:xfrm>
            <a:off x="6477001" y="803875"/>
            <a:ext cx="2271723" cy="1016931"/>
          </a:xfrm>
          <a:prstGeom prst="rect">
            <a:avLst/>
          </a:prstGeom>
          <a:solidFill>
            <a:srgbClr val="8590A7">
              <a:alpha val="49804"/>
            </a:srgbClr>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defTabSz="457200" hangingPunct="0"/>
            <a:endParaRPr lang="en-GB" sz="1200">
              <a:solidFill>
                <a:srgbClr val="000000"/>
              </a:solidFill>
              <a:latin typeface="Helvetica" charset="0"/>
              <a:ea typeface="Helvetica" charset="0"/>
              <a:cs typeface="Helvetica" charset="0"/>
              <a:sym typeface="Helvetica" charset="0"/>
            </a:endParaRPr>
          </a:p>
        </p:txBody>
      </p:sp>
      <p:sp>
        <p:nvSpPr>
          <p:cNvPr id="4" name="Title 3"/>
          <p:cNvSpPr>
            <a:spLocks noGrp="1"/>
          </p:cNvSpPr>
          <p:nvPr>
            <p:ph type="title"/>
          </p:nvPr>
        </p:nvSpPr>
        <p:spPr/>
        <p:txBody>
          <a:bodyPr/>
          <a:lstStyle/>
          <a:p>
            <a:r>
              <a:rPr lang="en-GB" dirty="0"/>
              <a:t>LIGHT (</a:t>
            </a:r>
            <a:r>
              <a:rPr lang="en-GB" dirty="0" err="1"/>
              <a:t>Linac</a:t>
            </a:r>
            <a:r>
              <a:rPr lang="en-GB" dirty="0"/>
              <a:t> for Image Guided Hadron Therapy) Overview</a:t>
            </a:r>
          </a:p>
        </p:txBody>
      </p:sp>
      <p:sp>
        <p:nvSpPr>
          <p:cNvPr id="6" name="Isosceles Triangle 5"/>
          <p:cNvSpPr/>
          <p:nvPr/>
        </p:nvSpPr>
        <p:spPr bwMode="auto">
          <a:xfrm flipV="1">
            <a:off x="152400" y="1970510"/>
            <a:ext cx="2271724" cy="925090"/>
          </a:xfrm>
          <a:prstGeom prst="triangle">
            <a:avLst>
              <a:gd name="adj" fmla="val 10927"/>
            </a:avLst>
          </a:prstGeom>
          <a:solidFill>
            <a:srgbClr val="8590A7">
              <a:alpha val="49804"/>
            </a:srgbClr>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defTabSz="457200" hangingPunct="0"/>
            <a:endParaRPr lang="en-GB" sz="1200">
              <a:solidFill>
                <a:srgbClr val="000000"/>
              </a:solidFill>
              <a:latin typeface="Helvetica" charset="0"/>
              <a:ea typeface="Helvetica" charset="0"/>
              <a:cs typeface="Helvetica" charset="0"/>
              <a:sym typeface="Helvetica" charset="0"/>
            </a:endParaRPr>
          </a:p>
        </p:txBody>
      </p:sp>
      <p:sp>
        <p:nvSpPr>
          <p:cNvPr id="7" name="Rectangle 6"/>
          <p:cNvSpPr/>
          <p:nvPr/>
        </p:nvSpPr>
        <p:spPr bwMode="auto">
          <a:xfrm>
            <a:off x="152400" y="803876"/>
            <a:ext cx="2271723" cy="1177324"/>
          </a:xfrm>
          <a:prstGeom prst="rect">
            <a:avLst/>
          </a:prstGeom>
          <a:solidFill>
            <a:srgbClr val="8590A7">
              <a:alpha val="49804"/>
            </a:srgbClr>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defTabSz="457200" hangingPunct="0"/>
            <a:endParaRPr lang="en-GB" sz="1200">
              <a:solidFill>
                <a:srgbClr val="000000"/>
              </a:solidFill>
              <a:latin typeface="Helvetica" charset="0"/>
              <a:ea typeface="Helvetica" charset="0"/>
              <a:cs typeface="Helvetica" charset="0"/>
              <a:sym typeface="Helvetica" charset="0"/>
            </a:endParaRPr>
          </a:p>
        </p:txBody>
      </p:sp>
      <p:pic>
        <p:nvPicPr>
          <p:cNvPr id="8" name="Picture 7"/>
          <p:cNvPicPr>
            <a:picLocks noChangeAspect="1"/>
          </p:cNvPicPr>
          <p:nvPr/>
        </p:nvPicPr>
        <p:blipFill rotWithShape="1">
          <a:blip r:embed="rId3" cstate="print"/>
          <a:srcRect l="4834"/>
          <a:stretch/>
        </p:blipFill>
        <p:spPr>
          <a:xfrm rot="10800000" flipV="1">
            <a:off x="355000" y="935539"/>
            <a:ext cx="1969100" cy="1034970"/>
          </a:xfrm>
          <a:prstGeom prst="rect">
            <a:avLst/>
          </a:prstGeom>
        </p:spPr>
      </p:pic>
      <p:sp>
        <p:nvSpPr>
          <p:cNvPr id="9" name="TextBox 8"/>
          <p:cNvSpPr txBox="1"/>
          <p:nvPr/>
        </p:nvSpPr>
        <p:spPr>
          <a:xfrm>
            <a:off x="457200" y="2019955"/>
            <a:ext cx="1447800" cy="276999"/>
          </a:xfrm>
          <a:prstGeom prst="rect">
            <a:avLst/>
          </a:prstGeom>
          <a:noFill/>
        </p:spPr>
        <p:txBody>
          <a:bodyPr wrap="square" rtlCol="0">
            <a:spAutoFit/>
          </a:bodyPr>
          <a:lstStyle/>
          <a:p>
            <a:r>
              <a:rPr lang="en-GB" sz="1200" b="1" dirty="0"/>
              <a:t>Proton Source</a:t>
            </a:r>
          </a:p>
        </p:txBody>
      </p:sp>
      <p:pic>
        <p:nvPicPr>
          <p:cNvPr id="10" name="Picture 9"/>
          <p:cNvPicPr>
            <a:picLocks noChangeAspect="1"/>
          </p:cNvPicPr>
          <p:nvPr/>
        </p:nvPicPr>
        <p:blipFill>
          <a:blip r:embed="rId4" cstate="print"/>
          <a:stretch>
            <a:fillRect/>
          </a:stretch>
        </p:blipFill>
        <p:spPr>
          <a:xfrm>
            <a:off x="152400" y="2876432"/>
            <a:ext cx="621878" cy="510331"/>
          </a:xfrm>
          <a:prstGeom prst="rect">
            <a:avLst/>
          </a:prstGeom>
        </p:spPr>
      </p:pic>
      <p:sp>
        <p:nvSpPr>
          <p:cNvPr id="13" name="Isosceles Triangle 12"/>
          <p:cNvSpPr/>
          <p:nvPr/>
        </p:nvSpPr>
        <p:spPr bwMode="auto">
          <a:xfrm flipV="1">
            <a:off x="6477000" y="1820807"/>
            <a:ext cx="2271724" cy="925090"/>
          </a:xfrm>
          <a:prstGeom prst="triangle">
            <a:avLst>
              <a:gd name="adj" fmla="val 10927"/>
            </a:avLst>
          </a:prstGeom>
          <a:solidFill>
            <a:srgbClr val="8590A7">
              <a:alpha val="49804"/>
            </a:srgbClr>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defTabSz="457200" hangingPunct="0"/>
            <a:endParaRPr lang="en-GB" sz="1200">
              <a:solidFill>
                <a:srgbClr val="000000"/>
              </a:solidFill>
              <a:latin typeface="Helvetica" charset="0"/>
              <a:ea typeface="Helvetica" charset="0"/>
              <a:cs typeface="Helvetica" charset="0"/>
              <a:sym typeface="Helvetica" charset="0"/>
            </a:endParaRPr>
          </a:p>
        </p:txBody>
      </p:sp>
      <p:pic>
        <p:nvPicPr>
          <p:cNvPr id="12" name="Picture 7"/>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12191" t="16438" r="48574" b="41781"/>
          <a:stretch/>
        </p:blipFill>
        <p:spPr bwMode="auto">
          <a:xfrm>
            <a:off x="7005614" y="814566"/>
            <a:ext cx="1039837" cy="138414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354999" y="5867400"/>
            <a:ext cx="1739964" cy="461665"/>
          </a:xfrm>
          <a:prstGeom prst="rect">
            <a:avLst/>
          </a:prstGeom>
          <a:noFill/>
        </p:spPr>
        <p:txBody>
          <a:bodyPr wrap="square" rtlCol="0">
            <a:spAutoFit/>
          </a:bodyPr>
          <a:lstStyle/>
          <a:p>
            <a:pPr algn="ctr"/>
            <a:r>
              <a:rPr lang="en-GB" sz="1200" b="1" dirty="0"/>
              <a:t>Radio Frequency Quadrupole (RFQ)</a:t>
            </a:r>
          </a:p>
        </p:txBody>
      </p:sp>
      <p:sp>
        <p:nvSpPr>
          <p:cNvPr id="16" name="TextBox 15"/>
          <p:cNvSpPr txBox="1"/>
          <p:nvPr/>
        </p:nvSpPr>
        <p:spPr>
          <a:xfrm>
            <a:off x="2527236" y="5867400"/>
            <a:ext cx="1739964" cy="461665"/>
          </a:xfrm>
          <a:prstGeom prst="rect">
            <a:avLst/>
          </a:prstGeom>
          <a:noFill/>
        </p:spPr>
        <p:txBody>
          <a:bodyPr wrap="square" rtlCol="0">
            <a:spAutoFit/>
          </a:bodyPr>
          <a:lstStyle/>
          <a:p>
            <a:pPr algn="ctr"/>
            <a:r>
              <a:rPr lang="en-GB" sz="1200" b="1" dirty="0"/>
              <a:t>Side Coupled Drift Tube </a:t>
            </a:r>
            <a:r>
              <a:rPr lang="en-GB" sz="1200" b="1" dirty="0" err="1"/>
              <a:t>Linac</a:t>
            </a:r>
            <a:r>
              <a:rPr lang="en-GB" sz="1200" b="1" dirty="0"/>
              <a:t> (SCDTL)</a:t>
            </a:r>
          </a:p>
        </p:txBody>
      </p:sp>
      <p:sp>
        <p:nvSpPr>
          <p:cNvPr id="17" name="TextBox 16"/>
          <p:cNvSpPr txBox="1"/>
          <p:nvPr/>
        </p:nvSpPr>
        <p:spPr>
          <a:xfrm>
            <a:off x="5118036" y="5867400"/>
            <a:ext cx="1739964" cy="461665"/>
          </a:xfrm>
          <a:prstGeom prst="rect">
            <a:avLst/>
          </a:prstGeom>
          <a:noFill/>
        </p:spPr>
        <p:txBody>
          <a:bodyPr wrap="square" rtlCol="0">
            <a:spAutoFit/>
          </a:bodyPr>
          <a:lstStyle/>
          <a:p>
            <a:pPr algn="ctr"/>
            <a:r>
              <a:rPr lang="en-GB" sz="1200" b="1" dirty="0"/>
              <a:t>Coupled Cavity </a:t>
            </a:r>
            <a:r>
              <a:rPr lang="en-GB" sz="1200" b="1" dirty="0" err="1"/>
              <a:t>Linac</a:t>
            </a:r>
            <a:r>
              <a:rPr lang="en-GB" sz="1200" b="1" dirty="0"/>
              <a:t> (CCL)</a:t>
            </a:r>
          </a:p>
        </p:txBody>
      </p:sp>
      <p:sp>
        <p:nvSpPr>
          <p:cNvPr id="19" name="TextBox 18"/>
          <p:cNvSpPr txBox="1"/>
          <p:nvPr/>
        </p:nvSpPr>
        <p:spPr>
          <a:xfrm>
            <a:off x="6625722" y="1981200"/>
            <a:ext cx="2133600" cy="461665"/>
          </a:xfrm>
          <a:prstGeom prst="rect">
            <a:avLst/>
          </a:prstGeom>
          <a:noFill/>
        </p:spPr>
        <p:txBody>
          <a:bodyPr wrap="square" rtlCol="0">
            <a:spAutoFit/>
          </a:bodyPr>
          <a:lstStyle/>
          <a:p>
            <a:r>
              <a:rPr lang="en-GB" sz="1200" b="1" dirty="0"/>
              <a:t>Modulator-klystron systems</a:t>
            </a:r>
          </a:p>
        </p:txBody>
      </p:sp>
      <p:sp>
        <p:nvSpPr>
          <p:cNvPr id="2" name="Slide Number Placeholder 1">
            <a:extLst>
              <a:ext uri="{FF2B5EF4-FFF2-40B4-BE49-F238E27FC236}">
                <a16:creationId xmlns:a16="http://schemas.microsoft.com/office/drawing/2014/main" id="{DA84279D-20F9-4153-AE5F-0D7256AB6507}"/>
              </a:ext>
            </a:extLst>
          </p:cNvPr>
          <p:cNvSpPr>
            <a:spLocks noGrp="1"/>
          </p:cNvSpPr>
          <p:nvPr>
            <p:ph type="sldNum" sz="quarter" idx="12"/>
          </p:nvPr>
        </p:nvSpPr>
        <p:spPr/>
        <p:txBody>
          <a:bodyPr/>
          <a:lstStyle/>
          <a:p>
            <a:fld id="{81BB8143-7106-2B49-B4EE-C2BC4126F5B7}" type="slidenum">
              <a:rPr lang="en-GB" smtClean="0"/>
              <a:pPr/>
              <a:t>41</a:t>
            </a:fld>
            <a:endParaRPr lang="en-GB" dirty="0"/>
          </a:p>
        </p:txBody>
      </p:sp>
    </p:spTree>
    <p:extLst>
      <p:ext uri="{BB962C8B-B14F-4D97-AF65-F5344CB8AC3E}">
        <p14:creationId xmlns:p14="http://schemas.microsoft.com/office/powerpoint/2010/main" val="2044057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E91829-64C0-4BC5-915D-6B3B4FEFEFA2}"/>
              </a:ext>
            </a:extLst>
          </p:cNvPr>
          <p:cNvSpPr>
            <a:spLocks noGrp="1"/>
          </p:cNvSpPr>
          <p:nvPr>
            <p:ph type="title"/>
          </p:nvPr>
        </p:nvSpPr>
        <p:spPr/>
        <p:txBody>
          <a:bodyPr/>
          <a:lstStyle/>
          <a:p>
            <a:r>
              <a:rPr lang="en-GB" dirty="0"/>
              <a:t>The linac modular approach</a:t>
            </a:r>
          </a:p>
        </p:txBody>
      </p:sp>
      <p:grpSp>
        <p:nvGrpSpPr>
          <p:cNvPr id="5" name="Group 65">
            <a:extLst>
              <a:ext uri="{FF2B5EF4-FFF2-40B4-BE49-F238E27FC236}">
                <a16:creationId xmlns:a16="http://schemas.microsoft.com/office/drawing/2014/main" id="{6DAB3739-CA8F-416F-9B1A-CB5C60310E77}"/>
              </a:ext>
            </a:extLst>
          </p:cNvPr>
          <p:cNvGrpSpPr/>
          <p:nvPr/>
        </p:nvGrpSpPr>
        <p:grpSpPr>
          <a:xfrm>
            <a:off x="6553200" y="3935926"/>
            <a:ext cx="2416470" cy="2351272"/>
            <a:chOff x="6781800" y="4164525"/>
            <a:chExt cx="2416470" cy="2351272"/>
          </a:xfrm>
        </p:grpSpPr>
        <p:pic>
          <p:nvPicPr>
            <p:cNvPr id="6" name="Picture 11">
              <a:extLst>
                <a:ext uri="{FF2B5EF4-FFF2-40B4-BE49-F238E27FC236}">
                  <a16:creationId xmlns:a16="http://schemas.microsoft.com/office/drawing/2014/main" id="{ED6FB6DC-22AB-4F96-B9F1-0CFC312CC88C}"/>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790157" y="5045772"/>
              <a:ext cx="1408113"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2">
              <a:extLst>
                <a:ext uri="{FF2B5EF4-FFF2-40B4-BE49-F238E27FC236}">
                  <a16:creationId xmlns:a16="http://schemas.microsoft.com/office/drawing/2014/main" id="{ACC34302-0498-44C4-BB03-738E92249925}"/>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970838" y="4164525"/>
              <a:ext cx="35401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a:extLst>
                <a:ext uri="{FF2B5EF4-FFF2-40B4-BE49-F238E27FC236}">
                  <a16:creationId xmlns:a16="http://schemas.microsoft.com/office/drawing/2014/main" id="{F42E3B31-AF4C-4EDB-9AEC-C4F0DB969247}"/>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60885" y="4364839"/>
              <a:ext cx="35401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12">
              <a:extLst>
                <a:ext uri="{FF2B5EF4-FFF2-40B4-BE49-F238E27FC236}">
                  <a16:creationId xmlns:a16="http://schemas.microsoft.com/office/drawing/2014/main" id="{0766E71B-A3F6-4172-B8EE-30DB6B8169CE}"/>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42187" y="4532385"/>
              <a:ext cx="35401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2">
              <a:extLst>
                <a:ext uri="{FF2B5EF4-FFF2-40B4-BE49-F238E27FC236}">
                  <a16:creationId xmlns:a16="http://schemas.microsoft.com/office/drawing/2014/main" id="{23FC8685-F313-42E0-ADC2-1878F6D7EB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075362" y="4699342"/>
              <a:ext cx="35401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2">
              <a:extLst>
                <a:ext uri="{FF2B5EF4-FFF2-40B4-BE49-F238E27FC236}">
                  <a16:creationId xmlns:a16="http://schemas.microsoft.com/office/drawing/2014/main" id="{205EA161-9F88-46E5-91C9-2E165C493A4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781800" y="4885079"/>
              <a:ext cx="35401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2" name="Picture 5">
            <a:extLst>
              <a:ext uri="{FF2B5EF4-FFF2-40B4-BE49-F238E27FC236}">
                <a16:creationId xmlns:a16="http://schemas.microsoft.com/office/drawing/2014/main" id="{B71BA86C-45E6-40F9-845A-B43332DB1493}"/>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495800" y="1249363"/>
            <a:ext cx="36576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2">
            <a:extLst>
              <a:ext uri="{FF2B5EF4-FFF2-40B4-BE49-F238E27FC236}">
                <a16:creationId xmlns:a16="http://schemas.microsoft.com/office/drawing/2014/main" id="{E71107F0-7FE9-456C-90D5-54694DCEE26B}"/>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38348" t="25957" r="28957" b="25788"/>
          <a:stretch/>
        </p:blipFill>
        <p:spPr>
          <a:xfrm>
            <a:off x="5729400" y="2147401"/>
            <a:ext cx="2439168" cy="3600000"/>
          </a:xfrm>
          <a:prstGeom prst="rect">
            <a:avLst/>
          </a:prstGeom>
          <a:effectLst>
            <a:outerShdw blurRad="50800" dist="38100" dir="2700000" algn="tl" rotWithShape="0">
              <a:prstClr val="black">
                <a:alpha val="40000"/>
              </a:prstClr>
            </a:outerShdw>
          </a:effectLst>
        </p:spPr>
      </p:pic>
      <p:grpSp>
        <p:nvGrpSpPr>
          <p:cNvPr id="14" name="Group 66">
            <a:extLst>
              <a:ext uri="{FF2B5EF4-FFF2-40B4-BE49-F238E27FC236}">
                <a16:creationId xmlns:a16="http://schemas.microsoft.com/office/drawing/2014/main" id="{34D3F5EA-C275-4557-A310-EE11D6DE935F}"/>
              </a:ext>
            </a:extLst>
          </p:cNvPr>
          <p:cNvGrpSpPr/>
          <p:nvPr/>
        </p:nvGrpSpPr>
        <p:grpSpPr>
          <a:xfrm>
            <a:off x="748526" y="1981198"/>
            <a:ext cx="3886200" cy="3309050"/>
            <a:chOff x="2514600" y="7720797"/>
            <a:chExt cx="3886200" cy="3309050"/>
          </a:xfrm>
        </p:grpSpPr>
        <p:sp>
          <p:nvSpPr>
            <p:cNvPr id="15" name="Segnaposto contenuto 8">
              <a:extLst>
                <a:ext uri="{FF2B5EF4-FFF2-40B4-BE49-F238E27FC236}">
                  <a16:creationId xmlns:a16="http://schemas.microsoft.com/office/drawing/2014/main" id="{DF46E825-ADC5-4381-9F50-94D8464392B3}"/>
                </a:ext>
              </a:extLst>
            </p:cNvPr>
            <p:cNvSpPr txBox="1">
              <a:spLocks/>
            </p:cNvSpPr>
            <p:nvPr/>
          </p:nvSpPr>
          <p:spPr bwMode="auto">
            <a:xfrm>
              <a:off x="2514600" y="7720797"/>
              <a:ext cx="3886200" cy="4572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strike="noStrike" kern="1200" cap="none" spc="0" normalizeH="0" baseline="0" noProof="0" dirty="0">
                  <a:ln>
                    <a:noFill/>
                  </a:ln>
                  <a:solidFill>
                    <a:schemeClr val="bg1">
                      <a:lumMod val="65000"/>
                    </a:schemeClr>
                  </a:solidFill>
                  <a:effectLst/>
                  <a:uLnTx/>
                  <a:uFillTx/>
                  <a:latin typeface="Calibri" pitchFamily="34" charset="0"/>
                </a:rPr>
                <a:t>Accelerating System</a:t>
              </a:r>
            </a:p>
          </p:txBody>
        </p:sp>
        <p:sp>
          <p:nvSpPr>
            <p:cNvPr id="17" name="Segnaposto contenuto 8">
              <a:extLst>
                <a:ext uri="{FF2B5EF4-FFF2-40B4-BE49-F238E27FC236}">
                  <a16:creationId xmlns:a16="http://schemas.microsoft.com/office/drawing/2014/main" id="{34DD5A18-51E1-4672-8702-1C3045C1C714}"/>
                </a:ext>
              </a:extLst>
            </p:cNvPr>
            <p:cNvSpPr txBox="1">
              <a:spLocks/>
            </p:cNvSpPr>
            <p:nvPr/>
          </p:nvSpPr>
          <p:spPr bwMode="auto">
            <a:xfrm>
              <a:off x="2514600" y="8169277"/>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solidFill>
                    <a:schemeClr val="bg1">
                      <a:lumMod val="65000"/>
                    </a:schemeClr>
                  </a:solidFill>
                  <a:effectLst/>
                  <a:uLnTx/>
                  <a:uFillTx/>
                  <a:latin typeface="Calibri" pitchFamily="34" charset="0"/>
                </a:rPr>
                <a:t>Cooling System</a:t>
              </a:r>
            </a:p>
          </p:txBody>
        </p:sp>
        <p:sp>
          <p:nvSpPr>
            <p:cNvPr id="18" name="Segnaposto contenuto 8">
              <a:extLst>
                <a:ext uri="{FF2B5EF4-FFF2-40B4-BE49-F238E27FC236}">
                  <a16:creationId xmlns:a16="http://schemas.microsoft.com/office/drawing/2014/main" id="{F3AF2C85-645C-4066-ADC6-34EF69037FD5}"/>
                </a:ext>
              </a:extLst>
            </p:cNvPr>
            <p:cNvSpPr txBox="1">
              <a:spLocks/>
            </p:cNvSpPr>
            <p:nvPr/>
          </p:nvSpPr>
          <p:spPr bwMode="auto">
            <a:xfrm>
              <a:off x="2514600" y="8642352"/>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solidFill>
                    <a:schemeClr val="bg1">
                      <a:lumMod val="65000"/>
                    </a:schemeClr>
                  </a:solidFill>
                  <a:effectLst/>
                  <a:uLnTx/>
                  <a:uFillTx/>
                  <a:latin typeface="Calibri" pitchFamily="34" charset="0"/>
                </a:rPr>
                <a:t>Focusing System</a:t>
              </a:r>
            </a:p>
          </p:txBody>
        </p:sp>
        <p:sp>
          <p:nvSpPr>
            <p:cNvPr id="19" name="Segnaposto contenuto 8">
              <a:extLst>
                <a:ext uri="{FF2B5EF4-FFF2-40B4-BE49-F238E27FC236}">
                  <a16:creationId xmlns:a16="http://schemas.microsoft.com/office/drawing/2014/main" id="{BB36DBDC-B767-41C1-8DE4-A1FB6895C9D0}"/>
                </a:ext>
              </a:extLst>
            </p:cNvPr>
            <p:cNvSpPr txBox="1">
              <a:spLocks/>
            </p:cNvSpPr>
            <p:nvPr/>
          </p:nvSpPr>
          <p:spPr bwMode="auto">
            <a:xfrm>
              <a:off x="2514600" y="9115427"/>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solidFill>
                    <a:schemeClr val="bg1">
                      <a:lumMod val="65000"/>
                    </a:schemeClr>
                  </a:solidFill>
                  <a:effectLst/>
                  <a:uLnTx/>
                  <a:uFillTx/>
                  <a:latin typeface="Calibri" pitchFamily="34" charset="0"/>
                </a:rPr>
                <a:t>RF Network System</a:t>
              </a:r>
            </a:p>
          </p:txBody>
        </p:sp>
        <p:sp>
          <p:nvSpPr>
            <p:cNvPr id="20" name="Segnaposto contenuto 8">
              <a:extLst>
                <a:ext uri="{FF2B5EF4-FFF2-40B4-BE49-F238E27FC236}">
                  <a16:creationId xmlns:a16="http://schemas.microsoft.com/office/drawing/2014/main" id="{3A460463-F572-45AD-B920-33077AB39232}"/>
                </a:ext>
              </a:extLst>
            </p:cNvPr>
            <p:cNvSpPr txBox="1">
              <a:spLocks/>
            </p:cNvSpPr>
            <p:nvPr/>
          </p:nvSpPr>
          <p:spPr bwMode="auto">
            <a:xfrm>
              <a:off x="2514600" y="9588502"/>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solidFill>
                    <a:schemeClr val="bg1">
                      <a:lumMod val="65000"/>
                    </a:schemeClr>
                  </a:solidFill>
                  <a:effectLst/>
                  <a:uLnTx/>
                  <a:uFillTx/>
                  <a:latin typeface="Calibri" pitchFamily="34" charset="0"/>
                </a:rPr>
                <a:t>RF Power System</a:t>
              </a:r>
            </a:p>
          </p:txBody>
        </p:sp>
        <p:sp>
          <p:nvSpPr>
            <p:cNvPr id="21" name="Segnaposto contenuto 8">
              <a:extLst>
                <a:ext uri="{FF2B5EF4-FFF2-40B4-BE49-F238E27FC236}">
                  <a16:creationId xmlns:a16="http://schemas.microsoft.com/office/drawing/2014/main" id="{C565F5A5-23E3-47B4-B048-D1BB6701C6D2}"/>
                </a:ext>
              </a:extLst>
            </p:cNvPr>
            <p:cNvSpPr txBox="1">
              <a:spLocks/>
            </p:cNvSpPr>
            <p:nvPr/>
          </p:nvSpPr>
          <p:spPr bwMode="auto">
            <a:xfrm>
              <a:off x="2514600" y="10083697"/>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solidFill>
                    <a:schemeClr val="bg1">
                      <a:lumMod val="65000"/>
                    </a:schemeClr>
                  </a:solidFill>
                  <a:effectLst/>
                  <a:uLnTx/>
                  <a:uFillTx/>
                  <a:latin typeface="Calibri" pitchFamily="34" charset="0"/>
                </a:rPr>
                <a:t>Support System</a:t>
              </a:r>
            </a:p>
          </p:txBody>
        </p:sp>
        <p:sp>
          <p:nvSpPr>
            <p:cNvPr id="22" name="Segnaposto contenuto 8">
              <a:extLst>
                <a:ext uri="{FF2B5EF4-FFF2-40B4-BE49-F238E27FC236}">
                  <a16:creationId xmlns:a16="http://schemas.microsoft.com/office/drawing/2014/main" id="{6C771549-EAB7-423D-A327-317D4C99F378}"/>
                </a:ext>
              </a:extLst>
            </p:cNvPr>
            <p:cNvSpPr txBox="1">
              <a:spLocks/>
            </p:cNvSpPr>
            <p:nvPr/>
          </p:nvSpPr>
          <p:spPr bwMode="auto">
            <a:xfrm>
              <a:off x="2514600" y="10556772"/>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solidFill>
                    <a:schemeClr val="bg1">
                      <a:lumMod val="65000"/>
                    </a:schemeClr>
                  </a:solidFill>
                  <a:effectLst/>
                  <a:uLnTx/>
                  <a:uFillTx/>
                  <a:latin typeface="Calibri" pitchFamily="34" charset="0"/>
                </a:rPr>
                <a:t>Vacuum System</a:t>
              </a:r>
            </a:p>
          </p:txBody>
        </p:sp>
      </p:grpSp>
      <p:pic>
        <p:nvPicPr>
          <p:cNvPr id="24" name="Picture 7">
            <a:extLst>
              <a:ext uri="{FF2B5EF4-FFF2-40B4-BE49-F238E27FC236}">
                <a16:creationId xmlns:a16="http://schemas.microsoft.com/office/drawing/2014/main" id="{6353903C-B502-4C58-884C-D0A5E5630A98}"/>
              </a:ext>
            </a:extLst>
          </p:cNvPr>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l="12191" t="16438" r="48574" b="41781"/>
          <a:stretch/>
        </p:blipFill>
        <p:spPr bwMode="auto">
          <a:xfrm>
            <a:off x="4487400" y="1499401"/>
            <a:ext cx="1906669" cy="25380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Segnaposto contenuto 8">
            <a:extLst>
              <a:ext uri="{FF2B5EF4-FFF2-40B4-BE49-F238E27FC236}">
                <a16:creationId xmlns:a16="http://schemas.microsoft.com/office/drawing/2014/main" id="{A8311814-4221-4447-93FD-FFD77BE70E8A}"/>
              </a:ext>
            </a:extLst>
          </p:cNvPr>
          <p:cNvSpPr txBox="1">
            <a:spLocks/>
          </p:cNvSpPr>
          <p:nvPr/>
        </p:nvSpPr>
        <p:spPr bwMode="auto">
          <a:xfrm>
            <a:off x="748526" y="2429678"/>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effectLst/>
                <a:uLnTx/>
                <a:uFillTx/>
                <a:latin typeface="Calibri" pitchFamily="34" charset="0"/>
              </a:rPr>
              <a:t>Cooling System</a:t>
            </a:r>
          </a:p>
        </p:txBody>
      </p:sp>
      <p:sp>
        <p:nvSpPr>
          <p:cNvPr id="27" name="Segnaposto contenuto 8">
            <a:extLst>
              <a:ext uri="{FF2B5EF4-FFF2-40B4-BE49-F238E27FC236}">
                <a16:creationId xmlns:a16="http://schemas.microsoft.com/office/drawing/2014/main" id="{88284AB7-BC0A-4433-B307-12BABB555CDC}"/>
              </a:ext>
            </a:extLst>
          </p:cNvPr>
          <p:cNvSpPr txBox="1">
            <a:spLocks/>
          </p:cNvSpPr>
          <p:nvPr/>
        </p:nvSpPr>
        <p:spPr bwMode="auto">
          <a:xfrm>
            <a:off x="748526" y="2902753"/>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effectLst/>
                <a:uLnTx/>
                <a:uFillTx/>
                <a:latin typeface="Calibri" pitchFamily="34" charset="0"/>
              </a:rPr>
              <a:t>Focusing System</a:t>
            </a:r>
          </a:p>
        </p:txBody>
      </p:sp>
      <p:sp>
        <p:nvSpPr>
          <p:cNvPr id="28" name="Segnaposto contenuto 8">
            <a:extLst>
              <a:ext uri="{FF2B5EF4-FFF2-40B4-BE49-F238E27FC236}">
                <a16:creationId xmlns:a16="http://schemas.microsoft.com/office/drawing/2014/main" id="{CED30C4E-C453-4DE8-B122-09B7DF1DFFF9}"/>
              </a:ext>
            </a:extLst>
          </p:cNvPr>
          <p:cNvSpPr txBox="1">
            <a:spLocks/>
          </p:cNvSpPr>
          <p:nvPr/>
        </p:nvSpPr>
        <p:spPr bwMode="auto">
          <a:xfrm>
            <a:off x="748526" y="3375828"/>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effectLst/>
                <a:uLnTx/>
                <a:uFillTx/>
                <a:latin typeface="Calibri" pitchFamily="34" charset="0"/>
              </a:rPr>
              <a:t>RF Network System</a:t>
            </a:r>
          </a:p>
        </p:txBody>
      </p:sp>
      <p:sp>
        <p:nvSpPr>
          <p:cNvPr id="29" name="Segnaposto contenuto 8">
            <a:extLst>
              <a:ext uri="{FF2B5EF4-FFF2-40B4-BE49-F238E27FC236}">
                <a16:creationId xmlns:a16="http://schemas.microsoft.com/office/drawing/2014/main" id="{524B7AF5-76AD-4DD4-9BE3-4B9F08CABC02}"/>
              </a:ext>
            </a:extLst>
          </p:cNvPr>
          <p:cNvSpPr txBox="1">
            <a:spLocks/>
          </p:cNvSpPr>
          <p:nvPr/>
        </p:nvSpPr>
        <p:spPr bwMode="auto">
          <a:xfrm>
            <a:off x="748526" y="3848903"/>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effectLst/>
                <a:uLnTx/>
                <a:uFillTx/>
                <a:latin typeface="Calibri" pitchFamily="34" charset="0"/>
              </a:rPr>
              <a:t>RF Power System</a:t>
            </a:r>
          </a:p>
        </p:txBody>
      </p:sp>
      <p:sp>
        <p:nvSpPr>
          <p:cNvPr id="30" name="Segnaposto contenuto 8">
            <a:extLst>
              <a:ext uri="{FF2B5EF4-FFF2-40B4-BE49-F238E27FC236}">
                <a16:creationId xmlns:a16="http://schemas.microsoft.com/office/drawing/2014/main" id="{E78429B8-6C96-4120-9CC9-ADF54BD424A7}"/>
              </a:ext>
            </a:extLst>
          </p:cNvPr>
          <p:cNvSpPr txBox="1">
            <a:spLocks/>
          </p:cNvSpPr>
          <p:nvPr/>
        </p:nvSpPr>
        <p:spPr bwMode="auto">
          <a:xfrm>
            <a:off x="748526" y="4344098"/>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effectLst/>
                <a:uLnTx/>
                <a:uFillTx/>
                <a:latin typeface="Calibri" pitchFamily="34" charset="0"/>
              </a:rPr>
              <a:t>Support System</a:t>
            </a:r>
          </a:p>
        </p:txBody>
      </p:sp>
      <p:sp>
        <p:nvSpPr>
          <p:cNvPr id="31" name="Segnaposto contenuto 8">
            <a:extLst>
              <a:ext uri="{FF2B5EF4-FFF2-40B4-BE49-F238E27FC236}">
                <a16:creationId xmlns:a16="http://schemas.microsoft.com/office/drawing/2014/main" id="{1A7016B5-9CAC-4B70-9229-560346FFFA2D}"/>
              </a:ext>
            </a:extLst>
          </p:cNvPr>
          <p:cNvSpPr txBox="1">
            <a:spLocks/>
          </p:cNvSpPr>
          <p:nvPr/>
        </p:nvSpPr>
        <p:spPr bwMode="auto">
          <a:xfrm>
            <a:off x="748526" y="4817173"/>
            <a:ext cx="3886200" cy="473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u="none" strike="noStrike" kern="1200" cap="none" spc="0" normalizeH="0" baseline="0" noProof="0" dirty="0">
                <a:ln>
                  <a:noFill/>
                </a:ln>
                <a:effectLst/>
                <a:uLnTx/>
                <a:uFillTx/>
                <a:latin typeface="Calibri" pitchFamily="34" charset="0"/>
              </a:rPr>
              <a:t>Vacuum System</a:t>
            </a:r>
          </a:p>
        </p:txBody>
      </p:sp>
      <p:pic>
        <p:nvPicPr>
          <p:cNvPr id="32" name="Picture 9">
            <a:extLst>
              <a:ext uri="{FF2B5EF4-FFF2-40B4-BE49-F238E27FC236}">
                <a16:creationId xmlns:a16="http://schemas.microsoft.com/office/drawing/2014/main" id="{D7755736-FAD9-4A9A-901F-72ADDB5C2A3C}"/>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855399" y="2201401"/>
            <a:ext cx="1546406" cy="21060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32">
            <a:extLst>
              <a:ext uri="{FF2B5EF4-FFF2-40B4-BE49-F238E27FC236}">
                <a16:creationId xmlns:a16="http://schemas.microsoft.com/office/drawing/2014/main" id="{90759CE9-5404-49F5-AAEB-0C10D5B9F220}"/>
              </a:ext>
            </a:extLst>
          </p:cNvPr>
          <p:cNvPicPr>
            <a:picLocks noChangeAspect="1"/>
          </p:cNvPicPr>
          <p:nvPr/>
        </p:nvPicPr>
        <p:blipFill rotWithShape="1">
          <a:blip r:embed="rId8" cstate="email">
            <a:extLst>
              <a:ext uri="{28A0092B-C50C-407E-A947-70E740481C1C}">
                <a14:useLocalDpi xmlns:a14="http://schemas.microsoft.com/office/drawing/2010/main" val="0"/>
              </a:ext>
            </a:extLst>
          </a:blip>
          <a:srcRect l="34636" t="24020" r="32682" b="30760"/>
          <a:stretch/>
        </p:blipFill>
        <p:spPr>
          <a:xfrm>
            <a:off x="6503401" y="3749401"/>
            <a:ext cx="1040736" cy="1440000"/>
          </a:xfrm>
          <a:prstGeom prst="rect">
            <a:avLst/>
          </a:prstGeom>
          <a:effectLst>
            <a:outerShdw blurRad="50800" dist="38100" dir="2700000" algn="tl" rotWithShape="0">
              <a:prstClr val="black">
                <a:alpha val="40000"/>
              </a:prstClr>
            </a:outerShdw>
          </a:effectLst>
        </p:spPr>
      </p:pic>
      <p:grpSp>
        <p:nvGrpSpPr>
          <p:cNvPr id="34" name="Group 44">
            <a:extLst>
              <a:ext uri="{FF2B5EF4-FFF2-40B4-BE49-F238E27FC236}">
                <a16:creationId xmlns:a16="http://schemas.microsoft.com/office/drawing/2014/main" id="{CF99F454-DD7A-40A5-84CB-10C58E27865B}"/>
              </a:ext>
            </a:extLst>
          </p:cNvPr>
          <p:cNvGrpSpPr/>
          <p:nvPr/>
        </p:nvGrpSpPr>
        <p:grpSpPr>
          <a:xfrm>
            <a:off x="3590796" y="3973710"/>
            <a:ext cx="4505455" cy="2160000"/>
            <a:chOff x="3819396" y="4202309"/>
            <a:chExt cx="4505455" cy="2160000"/>
          </a:xfrm>
          <a:effectLst>
            <a:outerShdw blurRad="50800" dist="38100" dir="2700000" algn="tl" rotWithShape="0">
              <a:prstClr val="black">
                <a:alpha val="40000"/>
              </a:prstClr>
            </a:outerShdw>
          </a:effectLst>
        </p:grpSpPr>
        <p:pic>
          <p:nvPicPr>
            <p:cNvPr id="35" name="Picture 34">
              <a:extLst>
                <a:ext uri="{FF2B5EF4-FFF2-40B4-BE49-F238E27FC236}">
                  <a16:creationId xmlns:a16="http://schemas.microsoft.com/office/drawing/2014/main" id="{DA5FD960-AD58-4D9D-B469-715EE9545E18}"/>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l="36009" t="32095" r="15778" b="33952"/>
            <a:stretch/>
          </p:blipFill>
          <p:spPr>
            <a:xfrm>
              <a:off x="6781800" y="4314039"/>
              <a:ext cx="1543051" cy="1086669"/>
            </a:xfrm>
            <a:prstGeom prst="rect">
              <a:avLst/>
            </a:prstGeom>
          </p:spPr>
        </p:pic>
        <p:pic>
          <p:nvPicPr>
            <p:cNvPr id="36" name="Picture 35" descr="LGHT-CLNS-01-B_1.png">
              <a:extLst>
                <a:ext uri="{FF2B5EF4-FFF2-40B4-BE49-F238E27FC236}">
                  <a16:creationId xmlns:a16="http://schemas.microsoft.com/office/drawing/2014/main" id="{F0AD00EA-2A2A-4ADD-90F7-E5DCDA0BC748}"/>
                </a:ext>
              </a:extLst>
            </p:cNvPr>
            <p:cNvPicPr>
              <a:picLocks noChangeAspect="1"/>
            </p:cNvPicPr>
            <p:nvPr/>
          </p:nvPicPr>
          <p:blipFill>
            <a:blip r:embed="rId10" cstate="print"/>
            <a:srcRect l="24444" t="21111" r="26667" b="20000"/>
            <a:stretch>
              <a:fillRect/>
            </a:stretch>
          </p:blipFill>
          <p:spPr>
            <a:xfrm flipH="1">
              <a:off x="3819396" y="4202309"/>
              <a:ext cx="1793208" cy="2160000"/>
            </a:xfrm>
            <a:prstGeom prst="rect">
              <a:avLst/>
            </a:prstGeom>
          </p:spPr>
        </p:pic>
      </p:grpSp>
      <p:pic>
        <p:nvPicPr>
          <p:cNvPr id="38" name="Picture 37">
            <a:extLst>
              <a:ext uri="{FF2B5EF4-FFF2-40B4-BE49-F238E27FC236}">
                <a16:creationId xmlns:a16="http://schemas.microsoft.com/office/drawing/2014/main" id="{653372B6-9ABE-411A-9994-71212EA5B58B}"/>
              </a:ext>
            </a:extLst>
          </p:cNvPr>
          <p:cNvPicPr>
            <a:picLocks noChangeAspect="1"/>
          </p:cNvPicPr>
          <p:nvPr/>
        </p:nvPicPr>
        <p:blipFill rotWithShape="1">
          <a:blip r:embed="rId11" cstate="email">
            <a:extLst>
              <a:ext uri="{28A0092B-C50C-407E-A947-70E740481C1C}">
                <a14:useLocalDpi xmlns:a14="http://schemas.microsoft.com/office/drawing/2010/main" val="0"/>
              </a:ext>
            </a:extLst>
          </a:blip>
          <a:srcRect l="25763" t="35509" r="27240" b="32246"/>
          <a:stretch/>
        </p:blipFill>
        <p:spPr>
          <a:xfrm>
            <a:off x="6593400" y="3893401"/>
            <a:ext cx="1469141" cy="1008000"/>
          </a:xfrm>
          <a:prstGeom prst="rect">
            <a:avLst/>
          </a:prstGeom>
          <a:effectLst>
            <a:outerShdw blurRad="50800" dist="38100" dir="2700000" algn="tl" rotWithShape="0">
              <a:prstClr val="black">
                <a:alpha val="40000"/>
              </a:prstClr>
            </a:outerShdw>
          </a:effectLst>
        </p:spPr>
      </p:pic>
      <p:pic>
        <p:nvPicPr>
          <p:cNvPr id="39" name="Picture 38">
            <a:extLst>
              <a:ext uri="{FF2B5EF4-FFF2-40B4-BE49-F238E27FC236}">
                <a16:creationId xmlns:a16="http://schemas.microsoft.com/office/drawing/2014/main" id="{A6656051-C1D9-48F7-8EFF-66E424E67AA1}"/>
              </a:ext>
            </a:extLst>
          </p:cNvPr>
          <p:cNvPicPr>
            <a:picLocks noChangeAspect="1"/>
          </p:cNvPicPr>
          <p:nvPr/>
        </p:nvPicPr>
        <p:blipFill rotWithShape="1">
          <a:blip r:embed="rId12" cstate="email">
            <a:extLst>
              <a:ext uri="{28A0092B-C50C-407E-A947-70E740481C1C}">
                <a14:useLocalDpi xmlns:a14="http://schemas.microsoft.com/office/drawing/2010/main" val="0"/>
              </a:ext>
            </a:extLst>
          </a:blip>
          <a:srcRect l="31750" t="26750" r="27750" b="27264"/>
          <a:stretch/>
        </p:blipFill>
        <p:spPr>
          <a:xfrm>
            <a:off x="6438654" y="3733801"/>
            <a:ext cx="1703878" cy="1934689"/>
          </a:xfrm>
          <a:prstGeom prst="rect">
            <a:avLst/>
          </a:prstGeom>
        </p:spPr>
      </p:pic>
      <p:grpSp>
        <p:nvGrpSpPr>
          <p:cNvPr id="44" name="Group 43">
            <a:extLst>
              <a:ext uri="{FF2B5EF4-FFF2-40B4-BE49-F238E27FC236}">
                <a16:creationId xmlns:a16="http://schemas.microsoft.com/office/drawing/2014/main" id="{3125FA42-AC17-4A0E-AB4C-D0E7AF36E5A3}"/>
              </a:ext>
            </a:extLst>
          </p:cNvPr>
          <p:cNvGrpSpPr/>
          <p:nvPr/>
        </p:nvGrpSpPr>
        <p:grpSpPr>
          <a:xfrm>
            <a:off x="4487400" y="1505263"/>
            <a:ext cx="3681168" cy="4248000"/>
            <a:chOff x="4639800" y="1651801"/>
            <a:chExt cx="3681168" cy="4248000"/>
          </a:xfrm>
        </p:grpSpPr>
        <p:pic>
          <p:nvPicPr>
            <p:cNvPr id="40" name="Picture 39">
              <a:extLst>
                <a:ext uri="{FF2B5EF4-FFF2-40B4-BE49-F238E27FC236}">
                  <a16:creationId xmlns:a16="http://schemas.microsoft.com/office/drawing/2014/main" id="{F3B7E636-94A4-4329-A937-8DAE1F8CA0D1}"/>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38348" t="25957" r="28957" b="25788"/>
            <a:stretch/>
          </p:blipFill>
          <p:spPr>
            <a:xfrm>
              <a:off x="5881800" y="2299801"/>
              <a:ext cx="2439168" cy="3600000"/>
            </a:xfrm>
            <a:prstGeom prst="rect">
              <a:avLst/>
            </a:prstGeom>
            <a:effectLst>
              <a:outerShdw blurRad="50800" dist="38100" dir="2700000" algn="tl" rotWithShape="0">
                <a:prstClr val="black">
                  <a:alpha val="40000"/>
                </a:prstClr>
              </a:outerShdw>
            </a:effectLst>
          </p:spPr>
        </p:pic>
        <p:pic>
          <p:nvPicPr>
            <p:cNvPr id="41" name="Picture 7">
              <a:extLst>
                <a:ext uri="{FF2B5EF4-FFF2-40B4-BE49-F238E27FC236}">
                  <a16:creationId xmlns:a16="http://schemas.microsoft.com/office/drawing/2014/main" id="{884F7502-2A43-405C-95C3-CA0E7C9D687D}"/>
                </a:ext>
              </a:extLst>
            </p:cNvPr>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l="12191" t="16438" r="48574" b="41781"/>
            <a:stretch/>
          </p:blipFill>
          <p:spPr bwMode="auto">
            <a:xfrm>
              <a:off x="4639800" y="1651801"/>
              <a:ext cx="1906669" cy="25380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9">
              <a:extLst>
                <a:ext uri="{FF2B5EF4-FFF2-40B4-BE49-F238E27FC236}">
                  <a16:creationId xmlns:a16="http://schemas.microsoft.com/office/drawing/2014/main" id="{B6C768F3-E36E-4650-BDA3-3AA2A61FAF6A}"/>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007799" y="2353801"/>
              <a:ext cx="1546406" cy="21060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 name="Picture 42">
              <a:extLst>
                <a:ext uri="{FF2B5EF4-FFF2-40B4-BE49-F238E27FC236}">
                  <a16:creationId xmlns:a16="http://schemas.microsoft.com/office/drawing/2014/main" id="{806BFEDB-EF2F-4FC8-A3B2-376F830614D9}"/>
                </a:ext>
              </a:extLst>
            </p:cNvPr>
            <p:cNvPicPr>
              <a:picLocks noChangeAspect="1"/>
            </p:cNvPicPr>
            <p:nvPr/>
          </p:nvPicPr>
          <p:blipFill rotWithShape="1">
            <a:blip r:embed="rId12" cstate="email">
              <a:extLst>
                <a:ext uri="{28A0092B-C50C-407E-A947-70E740481C1C}">
                  <a14:useLocalDpi xmlns:a14="http://schemas.microsoft.com/office/drawing/2010/main" val="0"/>
                </a:ext>
              </a:extLst>
            </a:blip>
            <a:srcRect l="31750" t="26750" r="27750" b="27264"/>
            <a:stretch/>
          </p:blipFill>
          <p:spPr>
            <a:xfrm>
              <a:off x="6591054" y="3886201"/>
              <a:ext cx="1703878" cy="1934689"/>
            </a:xfrm>
            <a:prstGeom prst="rect">
              <a:avLst/>
            </a:prstGeom>
          </p:spPr>
        </p:pic>
      </p:grpSp>
      <p:sp>
        <p:nvSpPr>
          <p:cNvPr id="23" name="Segnaposto contenuto 8">
            <a:extLst>
              <a:ext uri="{FF2B5EF4-FFF2-40B4-BE49-F238E27FC236}">
                <a16:creationId xmlns:a16="http://schemas.microsoft.com/office/drawing/2014/main" id="{8D6A9036-0068-4B91-877B-3C23E872CB4A}"/>
              </a:ext>
            </a:extLst>
          </p:cNvPr>
          <p:cNvSpPr txBox="1">
            <a:spLocks/>
          </p:cNvSpPr>
          <p:nvPr/>
        </p:nvSpPr>
        <p:spPr bwMode="auto">
          <a:xfrm>
            <a:off x="748526" y="1983046"/>
            <a:ext cx="3886200" cy="4572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ts val="600"/>
              </a:spcBef>
              <a:spcAft>
                <a:spcPts val="600"/>
              </a:spcAft>
              <a:buClr>
                <a:schemeClr val="accent1"/>
              </a:buClr>
              <a:buSzPct val="76000"/>
              <a:tabLst/>
              <a:defRPr/>
            </a:pPr>
            <a:r>
              <a:rPr kumimoji="0" lang="en-US" sz="2200" i="0" strike="noStrike" kern="1200" cap="none" spc="0" normalizeH="0" baseline="0" noProof="0" dirty="0">
                <a:ln>
                  <a:noFill/>
                </a:ln>
                <a:effectLst/>
                <a:uLnTx/>
                <a:uFillTx/>
                <a:latin typeface="Calibri" pitchFamily="34" charset="0"/>
              </a:rPr>
              <a:t>Accelerating System</a:t>
            </a:r>
          </a:p>
        </p:txBody>
      </p:sp>
      <p:sp>
        <p:nvSpPr>
          <p:cNvPr id="2" name="Slide Number Placeholder 1">
            <a:extLst>
              <a:ext uri="{FF2B5EF4-FFF2-40B4-BE49-F238E27FC236}">
                <a16:creationId xmlns:a16="http://schemas.microsoft.com/office/drawing/2014/main" id="{CC10824A-1D21-4DDA-B549-B115AD1DCE6B}"/>
              </a:ext>
            </a:extLst>
          </p:cNvPr>
          <p:cNvSpPr>
            <a:spLocks noGrp="1"/>
          </p:cNvSpPr>
          <p:nvPr>
            <p:ph type="sldNum" sz="quarter" idx="12"/>
          </p:nvPr>
        </p:nvSpPr>
        <p:spPr/>
        <p:txBody>
          <a:bodyPr/>
          <a:lstStyle/>
          <a:p>
            <a:fld id="{81BB8143-7106-2B49-B4EE-C2BC4126F5B7}" type="slidenum">
              <a:rPr lang="en-GB" smtClean="0"/>
              <a:pPr/>
              <a:t>42</a:t>
            </a:fld>
            <a:endParaRPr lang="en-GB" dirty="0"/>
          </a:p>
        </p:txBody>
      </p:sp>
    </p:spTree>
    <p:extLst>
      <p:ext uri="{BB962C8B-B14F-4D97-AF65-F5344CB8AC3E}">
        <p14:creationId xmlns:p14="http://schemas.microsoft.com/office/powerpoint/2010/main" val="116808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4"/>
                                        </p:tgtEl>
                                        <p:attrNameLst>
                                          <p:attrName>style.visibility</p:attrName>
                                        </p:attrNameLst>
                                      </p:cBhvr>
                                      <p:to>
                                        <p:strVal val="hidden"/>
                                      </p:to>
                                    </p:set>
                                  </p:childTnLst>
                                </p:cTn>
                              </p:par>
                              <p:par>
                                <p:cTn id="7" presetID="10" presetClass="exit" presetSubtype="0" fill="hold" grpId="0" nodeType="withEffect">
                                  <p:stCondLst>
                                    <p:cond delay="0"/>
                                  </p:stCondLst>
                                  <p:childTnLst>
                                    <p:animEffect transition="out" filter="fade">
                                      <p:cBhvr>
                                        <p:cTn id="8" dur="500"/>
                                        <p:tgtEl>
                                          <p:spTgt spid="26"/>
                                        </p:tgtEl>
                                      </p:cBhvr>
                                    </p:animEffect>
                                    <p:set>
                                      <p:cBhvr>
                                        <p:cTn id="9" dur="1" fill="hold">
                                          <p:stCondLst>
                                            <p:cond delay="499"/>
                                          </p:stCondLst>
                                        </p:cTn>
                                        <p:tgtEl>
                                          <p:spTgt spid="26"/>
                                        </p:tgtEl>
                                        <p:attrNameLst>
                                          <p:attrName>style.visibility</p:attrName>
                                        </p:attrNameLst>
                                      </p:cBhvr>
                                      <p:to>
                                        <p:strVal val="hidden"/>
                                      </p:to>
                                    </p:set>
                                  </p:childTnLst>
                                </p:cTn>
                              </p:par>
                              <p:par>
                                <p:cTn id="10" presetID="10" presetClass="exit" presetSubtype="0" fill="hold" grpId="0" nodeType="withEffect">
                                  <p:stCondLst>
                                    <p:cond delay="0"/>
                                  </p:stCondLst>
                                  <p:childTnLst>
                                    <p:animEffect transition="out" filter="fade">
                                      <p:cBhvr>
                                        <p:cTn id="11" dur="500"/>
                                        <p:tgtEl>
                                          <p:spTgt spid="27"/>
                                        </p:tgtEl>
                                      </p:cBhvr>
                                    </p:animEffect>
                                    <p:set>
                                      <p:cBhvr>
                                        <p:cTn id="12" dur="1" fill="hold">
                                          <p:stCondLst>
                                            <p:cond delay="499"/>
                                          </p:stCondLst>
                                        </p:cTn>
                                        <p:tgtEl>
                                          <p:spTgt spid="27"/>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28"/>
                                        </p:tgtEl>
                                      </p:cBhvr>
                                    </p:animEffect>
                                    <p:set>
                                      <p:cBhvr>
                                        <p:cTn id="15" dur="1" fill="hold">
                                          <p:stCondLst>
                                            <p:cond delay="499"/>
                                          </p:stCondLst>
                                        </p:cTn>
                                        <p:tgtEl>
                                          <p:spTgt spid="28"/>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29"/>
                                        </p:tgtEl>
                                      </p:cBhvr>
                                    </p:animEffect>
                                    <p:set>
                                      <p:cBhvr>
                                        <p:cTn id="18" dur="1" fill="hold">
                                          <p:stCondLst>
                                            <p:cond delay="499"/>
                                          </p:stCondLst>
                                        </p:cTn>
                                        <p:tgtEl>
                                          <p:spTgt spid="29"/>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30"/>
                                        </p:tgtEl>
                                      </p:cBhvr>
                                    </p:animEffect>
                                    <p:set>
                                      <p:cBhvr>
                                        <p:cTn id="21" dur="1" fill="hold">
                                          <p:stCondLst>
                                            <p:cond delay="499"/>
                                          </p:stCondLst>
                                        </p:cTn>
                                        <p:tgtEl>
                                          <p:spTgt spid="30"/>
                                        </p:tgtEl>
                                        <p:attrNameLst>
                                          <p:attrName>style.visibility</p:attrName>
                                        </p:attrNameLst>
                                      </p:cBhvr>
                                      <p:to>
                                        <p:strVal val="hidden"/>
                                      </p:to>
                                    </p:set>
                                  </p:childTnLst>
                                </p:cTn>
                              </p:par>
                              <p:par>
                                <p:cTn id="22" presetID="10" presetClass="exit" presetSubtype="0" fill="hold" grpId="0" nodeType="withEffect">
                                  <p:stCondLst>
                                    <p:cond delay="0"/>
                                  </p:stCondLst>
                                  <p:childTnLst>
                                    <p:animEffect transition="out" filter="fade">
                                      <p:cBhvr>
                                        <p:cTn id="23" dur="500"/>
                                        <p:tgtEl>
                                          <p:spTgt spid="31"/>
                                        </p:tgtEl>
                                      </p:cBhvr>
                                    </p:animEffect>
                                    <p:set>
                                      <p:cBhvr>
                                        <p:cTn id="24" dur="1" fill="hold">
                                          <p:stCondLst>
                                            <p:cond delay="499"/>
                                          </p:stCondLst>
                                        </p:cTn>
                                        <p:tgtEl>
                                          <p:spTgt spid="31"/>
                                        </p:tgtEl>
                                        <p:attrNameLst>
                                          <p:attrName>style.visibility</p:attrName>
                                        </p:attrNameLst>
                                      </p:cBhvr>
                                      <p:to>
                                        <p:strVal val="hidden"/>
                                      </p:to>
                                    </p:set>
                                  </p:childTnLst>
                                </p:cTn>
                              </p:par>
                              <p:par>
                                <p:cTn id="25" presetID="10"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3"/>
                                        </p:tgtEl>
                                      </p:cBhvr>
                                    </p:animEffect>
                                    <p:set>
                                      <p:cBhvr>
                                        <p:cTn id="32" dur="1" fill="hold">
                                          <p:stCondLst>
                                            <p:cond delay="499"/>
                                          </p:stCondLst>
                                        </p:cTn>
                                        <p:tgtEl>
                                          <p:spTgt spid="23"/>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38"/>
                                        </p:tgtEl>
                                      </p:cBhvr>
                                    </p:animEffect>
                                    <p:set>
                                      <p:cBhvr>
                                        <p:cTn id="35" dur="1" fill="hold">
                                          <p:stCondLst>
                                            <p:cond delay="499"/>
                                          </p:stCondLst>
                                        </p:cTn>
                                        <p:tgtEl>
                                          <p:spTgt spid="38"/>
                                        </p:tgtEl>
                                        <p:attrNameLst>
                                          <p:attrName>style.visibility</p:attrName>
                                        </p:attrNameLst>
                                      </p:cBhvr>
                                      <p:to>
                                        <p:strVal val="hidden"/>
                                      </p:to>
                                    </p:set>
                                  </p:childTnLst>
                                </p:cTn>
                              </p:par>
                              <p:par>
                                <p:cTn id="36" presetID="10" presetClass="entr" presetSubtype="0" fill="hold" grpId="1"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500"/>
                                        <p:tgtEl>
                                          <p:spTgt spid="3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2" nodeType="clickEffect">
                                  <p:stCondLst>
                                    <p:cond delay="0"/>
                                  </p:stCondLst>
                                  <p:childTnLst>
                                    <p:animEffect transition="out" filter="fade">
                                      <p:cBhvr>
                                        <p:cTn id="45" dur="500"/>
                                        <p:tgtEl>
                                          <p:spTgt spid="26"/>
                                        </p:tgtEl>
                                      </p:cBhvr>
                                    </p:animEffect>
                                    <p:set>
                                      <p:cBhvr>
                                        <p:cTn id="46" dur="1" fill="hold">
                                          <p:stCondLst>
                                            <p:cond delay="499"/>
                                          </p:stCondLst>
                                        </p:cTn>
                                        <p:tgtEl>
                                          <p:spTgt spid="26"/>
                                        </p:tgtEl>
                                        <p:attrNameLst>
                                          <p:attrName>style.visibility</p:attrName>
                                        </p:attrNameLst>
                                      </p:cBhvr>
                                      <p:to>
                                        <p:strVal val="hidden"/>
                                      </p:to>
                                    </p:set>
                                  </p:childTnLst>
                                </p:cTn>
                              </p:par>
                              <p:par>
                                <p:cTn id="47" presetID="10" presetClass="entr" presetSubtype="0" fill="hold" grpId="1"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10" presetClass="entr" presetSubtype="0" fill="hold"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par>
                                <p:cTn id="53" presetID="10" presetClass="exit" presetSubtype="0" fill="hold" nodeType="withEffect">
                                  <p:stCondLst>
                                    <p:cond delay="0"/>
                                  </p:stCondLst>
                                  <p:childTnLst>
                                    <p:animEffect transition="out" filter="fade">
                                      <p:cBhvr>
                                        <p:cTn id="54" dur="500"/>
                                        <p:tgtEl>
                                          <p:spTgt spid="34"/>
                                        </p:tgtEl>
                                      </p:cBhvr>
                                    </p:animEffect>
                                    <p:set>
                                      <p:cBhvr>
                                        <p:cTn id="55" dur="1" fill="hold">
                                          <p:stCondLst>
                                            <p:cond delay="499"/>
                                          </p:stCondLst>
                                        </p:cTn>
                                        <p:tgtEl>
                                          <p:spTgt spid="34"/>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2" nodeType="clickEffect">
                                  <p:stCondLst>
                                    <p:cond delay="0"/>
                                  </p:stCondLst>
                                  <p:childTnLst>
                                    <p:animEffect transition="out" filter="fade">
                                      <p:cBhvr>
                                        <p:cTn id="59" dur="500"/>
                                        <p:tgtEl>
                                          <p:spTgt spid="27"/>
                                        </p:tgtEl>
                                      </p:cBhvr>
                                    </p:animEffect>
                                    <p:set>
                                      <p:cBhvr>
                                        <p:cTn id="60" dur="1" fill="hold">
                                          <p:stCondLst>
                                            <p:cond delay="499"/>
                                          </p:stCondLst>
                                        </p:cTn>
                                        <p:tgtEl>
                                          <p:spTgt spid="27"/>
                                        </p:tgtEl>
                                        <p:attrNameLst>
                                          <p:attrName>style.visibility</p:attrName>
                                        </p:attrNameLst>
                                      </p:cBhvr>
                                      <p:to>
                                        <p:strVal val="hidden"/>
                                      </p:to>
                                    </p:set>
                                  </p:childTnLst>
                                </p:cTn>
                              </p:par>
                              <p:par>
                                <p:cTn id="61" presetID="10" presetClass="entr" presetSubtype="0" fill="hold" grpId="1"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par>
                                <p:cTn id="64" presetID="10" presetClass="exit" presetSubtype="0" fill="hold" nodeType="withEffect">
                                  <p:stCondLst>
                                    <p:cond delay="0"/>
                                  </p:stCondLst>
                                  <p:childTnLst>
                                    <p:animEffect transition="out" filter="fade">
                                      <p:cBhvr>
                                        <p:cTn id="65" dur="500"/>
                                        <p:tgtEl>
                                          <p:spTgt spid="5"/>
                                        </p:tgtEl>
                                      </p:cBhvr>
                                    </p:animEffect>
                                    <p:set>
                                      <p:cBhvr>
                                        <p:cTn id="66" dur="1" fill="hold">
                                          <p:stCondLst>
                                            <p:cond delay="499"/>
                                          </p:stCondLst>
                                        </p:cTn>
                                        <p:tgtEl>
                                          <p:spTgt spid="5"/>
                                        </p:tgtEl>
                                        <p:attrNameLst>
                                          <p:attrName>style.visibility</p:attrName>
                                        </p:attrNameLst>
                                      </p:cBhvr>
                                      <p:to>
                                        <p:strVal val="hidden"/>
                                      </p:to>
                                    </p:set>
                                  </p:childTnLst>
                                </p:cTn>
                              </p:par>
                              <p:par>
                                <p:cTn id="67" presetID="10" presetClass="entr" presetSubtype="0" fill="hold"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xit" presetSubtype="0" fill="hold" grpId="2" nodeType="clickEffect">
                                  <p:stCondLst>
                                    <p:cond delay="0"/>
                                  </p:stCondLst>
                                  <p:childTnLst>
                                    <p:animEffect transition="out" filter="fade">
                                      <p:cBhvr>
                                        <p:cTn id="73" dur="500"/>
                                        <p:tgtEl>
                                          <p:spTgt spid="28"/>
                                        </p:tgtEl>
                                      </p:cBhvr>
                                    </p:animEffect>
                                    <p:set>
                                      <p:cBhvr>
                                        <p:cTn id="74" dur="1" fill="hold">
                                          <p:stCondLst>
                                            <p:cond delay="499"/>
                                          </p:stCondLst>
                                        </p:cTn>
                                        <p:tgtEl>
                                          <p:spTgt spid="28"/>
                                        </p:tgtEl>
                                        <p:attrNameLst>
                                          <p:attrName>style.visibility</p:attrName>
                                        </p:attrNameLst>
                                      </p:cBhvr>
                                      <p:to>
                                        <p:strVal val="hidden"/>
                                      </p:to>
                                    </p:set>
                                  </p:childTnLst>
                                </p:cTn>
                              </p:par>
                              <p:par>
                                <p:cTn id="75" presetID="10" presetClass="entr" presetSubtype="0" fill="hold" grpId="2"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par>
                                <p:cTn id="78" presetID="10" presetClass="exit" presetSubtype="0" fill="hold" nodeType="withEffect">
                                  <p:stCondLst>
                                    <p:cond delay="0"/>
                                  </p:stCondLst>
                                  <p:childTnLst>
                                    <p:animEffect transition="out" filter="fade">
                                      <p:cBhvr>
                                        <p:cTn id="79" dur="500"/>
                                        <p:tgtEl>
                                          <p:spTgt spid="32"/>
                                        </p:tgtEl>
                                      </p:cBhvr>
                                    </p:animEffect>
                                    <p:set>
                                      <p:cBhvr>
                                        <p:cTn id="80" dur="1" fill="hold">
                                          <p:stCondLst>
                                            <p:cond delay="499"/>
                                          </p:stCondLst>
                                        </p:cTn>
                                        <p:tgtEl>
                                          <p:spTgt spid="32"/>
                                        </p:tgtEl>
                                        <p:attrNameLst>
                                          <p:attrName>style.visibility</p:attrName>
                                        </p:attrNameLst>
                                      </p:cBhvr>
                                      <p:to>
                                        <p:strVal val="hidden"/>
                                      </p:to>
                                    </p:set>
                                  </p:childTnLst>
                                </p:cTn>
                              </p:par>
                              <p:par>
                                <p:cTn id="81" presetID="10" presetClass="entr" presetSubtype="0" fill="hold" nodeType="with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500"/>
                                        <p:tgtEl>
                                          <p:spTgt spid="24"/>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xit" presetSubtype="0" fill="hold" grpId="1" nodeType="clickEffect">
                                  <p:stCondLst>
                                    <p:cond delay="0"/>
                                  </p:stCondLst>
                                  <p:childTnLst>
                                    <p:animEffect transition="out" filter="fade">
                                      <p:cBhvr>
                                        <p:cTn id="87" dur="500"/>
                                        <p:tgtEl>
                                          <p:spTgt spid="29"/>
                                        </p:tgtEl>
                                      </p:cBhvr>
                                    </p:animEffect>
                                    <p:set>
                                      <p:cBhvr>
                                        <p:cTn id="88" dur="1" fill="hold">
                                          <p:stCondLst>
                                            <p:cond delay="499"/>
                                          </p:stCondLst>
                                        </p:cTn>
                                        <p:tgtEl>
                                          <p:spTgt spid="29"/>
                                        </p:tgtEl>
                                        <p:attrNameLst>
                                          <p:attrName>style.visibility</p:attrName>
                                        </p:attrNameLst>
                                      </p:cBhvr>
                                      <p:to>
                                        <p:strVal val="hidden"/>
                                      </p:to>
                                    </p:set>
                                  </p:childTnLst>
                                </p:cTn>
                              </p:par>
                              <p:par>
                                <p:cTn id="89" presetID="10" presetClass="entr" presetSubtype="0" fill="hold" grpId="1"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500"/>
                                        <p:tgtEl>
                                          <p:spTgt spid="30"/>
                                        </p:tgtEl>
                                      </p:cBhvr>
                                    </p:animEffect>
                                  </p:childTnLst>
                                </p:cTn>
                              </p:par>
                              <p:par>
                                <p:cTn id="92" presetID="10" presetClass="exit" presetSubtype="0" fill="hold" nodeType="withEffect">
                                  <p:stCondLst>
                                    <p:cond delay="0"/>
                                  </p:stCondLst>
                                  <p:childTnLst>
                                    <p:animEffect transition="out" filter="fade">
                                      <p:cBhvr>
                                        <p:cTn id="93" dur="500"/>
                                        <p:tgtEl>
                                          <p:spTgt spid="24"/>
                                        </p:tgtEl>
                                      </p:cBhvr>
                                    </p:animEffect>
                                    <p:set>
                                      <p:cBhvr>
                                        <p:cTn id="94" dur="1" fill="hold">
                                          <p:stCondLst>
                                            <p:cond delay="499"/>
                                          </p:stCondLst>
                                        </p:cTn>
                                        <p:tgtEl>
                                          <p:spTgt spid="24"/>
                                        </p:tgtEl>
                                        <p:attrNameLst>
                                          <p:attrName>style.visibility</p:attrName>
                                        </p:attrNameLst>
                                      </p:cBhvr>
                                      <p:to>
                                        <p:strVal val="hidden"/>
                                      </p:to>
                                    </p:set>
                                  </p:childTnLst>
                                </p:cTn>
                              </p:par>
                              <p:par>
                                <p:cTn id="95" presetID="10" presetClass="entr" presetSubtype="0" fill="hold" nodeType="with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fade">
                                      <p:cBhvr>
                                        <p:cTn id="97" dur="500"/>
                                        <p:tgtEl>
                                          <p:spTgt spid="13"/>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xit" presetSubtype="0" fill="hold" grpId="2" nodeType="clickEffect">
                                  <p:stCondLst>
                                    <p:cond delay="0"/>
                                  </p:stCondLst>
                                  <p:childTnLst>
                                    <p:animEffect transition="out" filter="fade">
                                      <p:cBhvr>
                                        <p:cTn id="101" dur="500"/>
                                        <p:tgtEl>
                                          <p:spTgt spid="30"/>
                                        </p:tgtEl>
                                      </p:cBhvr>
                                    </p:animEffect>
                                    <p:set>
                                      <p:cBhvr>
                                        <p:cTn id="102" dur="1" fill="hold">
                                          <p:stCondLst>
                                            <p:cond delay="499"/>
                                          </p:stCondLst>
                                        </p:cTn>
                                        <p:tgtEl>
                                          <p:spTgt spid="30"/>
                                        </p:tgtEl>
                                        <p:attrNameLst>
                                          <p:attrName>style.visibility</p:attrName>
                                        </p:attrNameLst>
                                      </p:cBhvr>
                                      <p:to>
                                        <p:strVal val="hidden"/>
                                      </p:to>
                                    </p:set>
                                  </p:childTnLst>
                                </p:cTn>
                              </p:par>
                              <p:par>
                                <p:cTn id="103" presetID="10" presetClass="entr" presetSubtype="0" fill="hold" grpId="1" nodeType="withEffect">
                                  <p:stCondLst>
                                    <p:cond delay="0"/>
                                  </p:stCondLst>
                                  <p:childTnLst>
                                    <p:set>
                                      <p:cBhvr>
                                        <p:cTn id="104" dur="1" fill="hold">
                                          <p:stCondLst>
                                            <p:cond delay="0"/>
                                          </p:stCondLst>
                                        </p:cTn>
                                        <p:tgtEl>
                                          <p:spTgt spid="31"/>
                                        </p:tgtEl>
                                        <p:attrNameLst>
                                          <p:attrName>style.visibility</p:attrName>
                                        </p:attrNameLst>
                                      </p:cBhvr>
                                      <p:to>
                                        <p:strVal val="visible"/>
                                      </p:to>
                                    </p:set>
                                    <p:animEffect transition="in" filter="fade">
                                      <p:cBhvr>
                                        <p:cTn id="105" dur="500"/>
                                        <p:tgtEl>
                                          <p:spTgt spid="31"/>
                                        </p:tgtEl>
                                      </p:cBhvr>
                                    </p:animEffect>
                                  </p:childTnLst>
                                </p:cTn>
                              </p:par>
                              <p:par>
                                <p:cTn id="106" presetID="10" presetClass="entr" presetSubtype="0" fill="hold" nodeType="with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500"/>
                                        <p:tgtEl>
                                          <p:spTgt spid="33"/>
                                        </p:tgtEl>
                                      </p:cBhvr>
                                    </p:animEffect>
                                  </p:childTnLst>
                                </p:cTn>
                              </p:par>
                              <p:par>
                                <p:cTn id="109" presetID="10" presetClass="exit" presetSubtype="0" fill="hold" nodeType="withEffect">
                                  <p:stCondLst>
                                    <p:cond delay="0"/>
                                  </p:stCondLst>
                                  <p:childTnLst>
                                    <p:animEffect transition="out" filter="fade">
                                      <p:cBhvr>
                                        <p:cTn id="110" dur="500"/>
                                        <p:tgtEl>
                                          <p:spTgt spid="13"/>
                                        </p:tgtEl>
                                      </p:cBhvr>
                                    </p:animEffect>
                                    <p:set>
                                      <p:cBhvr>
                                        <p:cTn id="111" dur="1" fill="hold">
                                          <p:stCondLst>
                                            <p:cond delay="499"/>
                                          </p:stCondLst>
                                        </p:cTn>
                                        <p:tgtEl>
                                          <p:spTgt spid="13"/>
                                        </p:tgtEl>
                                        <p:attrNameLst>
                                          <p:attrName>style.visibility</p:attrName>
                                        </p:attrNameLst>
                                      </p:cBhvr>
                                      <p:to>
                                        <p:strVal val="hidden"/>
                                      </p:to>
                                    </p:se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13"/>
                                        </p:tgtEl>
                                        <p:attrNameLst>
                                          <p:attrName>style.visibility</p:attrName>
                                        </p:attrNameLst>
                                      </p:cBhvr>
                                      <p:to>
                                        <p:strVal val="visible"/>
                                      </p:to>
                                    </p:set>
                                    <p:animEffect transition="in" filter="fade">
                                      <p:cBhvr>
                                        <p:cTn id="116" dur="500"/>
                                        <p:tgtEl>
                                          <p:spTgt spid="13"/>
                                        </p:tgtEl>
                                      </p:cBhvr>
                                    </p:animEffect>
                                  </p:childTnLst>
                                </p:cTn>
                              </p:par>
                              <p:par>
                                <p:cTn id="117" presetID="10" presetClass="entr" presetSubtype="0" fill="hold" nodeType="withEffect">
                                  <p:stCondLst>
                                    <p:cond delay="0"/>
                                  </p:stCondLst>
                                  <p:childTnLst>
                                    <p:set>
                                      <p:cBhvr>
                                        <p:cTn id="118" dur="1" fill="hold">
                                          <p:stCondLst>
                                            <p:cond delay="0"/>
                                          </p:stCondLst>
                                        </p:cTn>
                                        <p:tgtEl>
                                          <p:spTgt spid="24"/>
                                        </p:tgtEl>
                                        <p:attrNameLst>
                                          <p:attrName>style.visibility</p:attrName>
                                        </p:attrNameLst>
                                      </p:cBhvr>
                                      <p:to>
                                        <p:strVal val="visible"/>
                                      </p:to>
                                    </p:set>
                                    <p:animEffect transition="in" filter="fade">
                                      <p:cBhvr>
                                        <p:cTn id="119" dur="500"/>
                                        <p:tgtEl>
                                          <p:spTgt spid="24"/>
                                        </p:tgtEl>
                                      </p:cBhvr>
                                    </p:animEffect>
                                  </p:childTnLst>
                                </p:cTn>
                              </p:par>
                              <p:par>
                                <p:cTn id="120" presetID="10" presetClass="entr" presetSubtype="0" fill="hold" nodeType="with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fade">
                                      <p:cBhvr>
                                        <p:cTn id="122" dur="500"/>
                                        <p:tgtEl>
                                          <p:spTgt spid="32"/>
                                        </p:tgtEl>
                                      </p:cBhvr>
                                    </p:animEffect>
                                  </p:childTnLst>
                                </p:cTn>
                              </p:par>
                              <p:par>
                                <p:cTn id="123" presetID="10" presetClass="entr" presetSubtype="0" fill="hold" nodeType="withEffect">
                                  <p:stCondLst>
                                    <p:cond delay="0"/>
                                  </p:stCondLst>
                                  <p:childTnLst>
                                    <p:set>
                                      <p:cBhvr>
                                        <p:cTn id="124" dur="1" fill="hold">
                                          <p:stCondLst>
                                            <p:cond delay="0"/>
                                          </p:stCondLst>
                                        </p:cTn>
                                        <p:tgtEl>
                                          <p:spTgt spid="39"/>
                                        </p:tgtEl>
                                        <p:attrNameLst>
                                          <p:attrName>style.visibility</p:attrName>
                                        </p:attrNameLst>
                                      </p:cBhvr>
                                      <p:to>
                                        <p:strVal val="visible"/>
                                      </p:to>
                                    </p:set>
                                    <p:animEffect transition="in" filter="fade">
                                      <p:cBhvr>
                                        <p:cTn id="125" dur="500"/>
                                        <p:tgtEl>
                                          <p:spTgt spid="39"/>
                                        </p:tgtEl>
                                      </p:cBhvr>
                                    </p:animEffect>
                                  </p:childTnLst>
                                </p:cTn>
                              </p:par>
                              <p:par>
                                <p:cTn id="126" presetID="10" presetClass="exit" presetSubtype="0" fill="hold" nodeType="withEffect">
                                  <p:stCondLst>
                                    <p:cond delay="0"/>
                                  </p:stCondLst>
                                  <p:childTnLst>
                                    <p:animEffect transition="out" filter="fade">
                                      <p:cBhvr>
                                        <p:cTn id="127" dur="500"/>
                                        <p:tgtEl>
                                          <p:spTgt spid="33"/>
                                        </p:tgtEl>
                                      </p:cBhvr>
                                    </p:animEffect>
                                    <p:set>
                                      <p:cBhvr>
                                        <p:cTn id="128" dur="1" fill="hold">
                                          <p:stCondLst>
                                            <p:cond delay="499"/>
                                          </p:stCondLst>
                                        </p:cTn>
                                        <p:tgtEl>
                                          <p:spTgt spid="33"/>
                                        </p:tgtEl>
                                        <p:attrNameLst>
                                          <p:attrName>style.visibility</p:attrName>
                                        </p:attrNameLst>
                                      </p:cBhvr>
                                      <p:to>
                                        <p:strVal val="hidden"/>
                                      </p:to>
                                    </p:set>
                                  </p:childTnLst>
                                </p:cTn>
                              </p:par>
                              <p:par>
                                <p:cTn id="129" presetID="10" presetClass="entr" presetSubtype="0" fill="hold" grpId="1" nodeType="withEffect">
                                  <p:stCondLst>
                                    <p:cond delay="0"/>
                                  </p:stCondLst>
                                  <p:childTnLst>
                                    <p:set>
                                      <p:cBhvr>
                                        <p:cTn id="130" dur="1" fill="hold">
                                          <p:stCondLst>
                                            <p:cond delay="0"/>
                                          </p:stCondLst>
                                        </p:cTn>
                                        <p:tgtEl>
                                          <p:spTgt spid="23"/>
                                        </p:tgtEl>
                                        <p:attrNameLst>
                                          <p:attrName>style.visibility</p:attrName>
                                        </p:attrNameLst>
                                      </p:cBhvr>
                                      <p:to>
                                        <p:strVal val="visible"/>
                                      </p:to>
                                    </p:set>
                                    <p:animEffect transition="in" filter="fade">
                                      <p:cBhvr>
                                        <p:cTn id="131" dur="500"/>
                                        <p:tgtEl>
                                          <p:spTgt spid="23"/>
                                        </p:tgtEl>
                                      </p:cBhvr>
                                    </p:animEffect>
                                  </p:childTnLst>
                                </p:cTn>
                              </p:par>
                              <p:par>
                                <p:cTn id="132" presetID="10" presetClass="entr" presetSubtype="0" fill="hold" grpId="3" nodeType="withEffect">
                                  <p:stCondLst>
                                    <p:cond delay="0"/>
                                  </p:stCondLst>
                                  <p:childTnLst>
                                    <p:set>
                                      <p:cBhvr>
                                        <p:cTn id="133" dur="1" fill="hold">
                                          <p:stCondLst>
                                            <p:cond delay="0"/>
                                          </p:stCondLst>
                                        </p:cTn>
                                        <p:tgtEl>
                                          <p:spTgt spid="26"/>
                                        </p:tgtEl>
                                        <p:attrNameLst>
                                          <p:attrName>style.visibility</p:attrName>
                                        </p:attrNameLst>
                                      </p:cBhvr>
                                      <p:to>
                                        <p:strVal val="visible"/>
                                      </p:to>
                                    </p:set>
                                    <p:animEffect transition="in" filter="fade">
                                      <p:cBhvr>
                                        <p:cTn id="134" dur="500"/>
                                        <p:tgtEl>
                                          <p:spTgt spid="26"/>
                                        </p:tgtEl>
                                      </p:cBhvr>
                                    </p:animEffect>
                                  </p:childTnLst>
                                </p:cTn>
                              </p:par>
                              <p:par>
                                <p:cTn id="135" presetID="10" presetClass="entr" presetSubtype="0" fill="hold" grpId="3" nodeType="withEffect">
                                  <p:stCondLst>
                                    <p:cond delay="0"/>
                                  </p:stCondLst>
                                  <p:childTnLst>
                                    <p:set>
                                      <p:cBhvr>
                                        <p:cTn id="136" dur="1" fill="hold">
                                          <p:stCondLst>
                                            <p:cond delay="0"/>
                                          </p:stCondLst>
                                        </p:cTn>
                                        <p:tgtEl>
                                          <p:spTgt spid="27"/>
                                        </p:tgtEl>
                                        <p:attrNameLst>
                                          <p:attrName>style.visibility</p:attrName>
                                        </p:attrNameLst>
                                      </p:cBhvr>
                                      <p:to>
                                        <p:strVal val="visible"/>
                                      </p:to>
                                    </p:set>
                                    <p:animEffect transition="in" filter="fade">
                                      <p:cBhvr>
                                        <p:cTn id="137" dur="500"/>
                                        <p:tgtEl>
                                          <p:spTgt spid="27"/>
                                        </p:tgtEl>
                                      </p:cBhvr>
                                    </p:animEffect>
                                  </p:childTnLst>
                                </p:cTn>
                              </p:par>
                              <p:par>
                                <p:cTn id="138" presetID="10" presetClass="entr" presetSubtype="0" fill="hold" grpId="3" nodeType="withEffect">
                                  <p:stCondLst>
                                    <p:cond delay="0"/>
                                  </p:stCondLst>
                                  <p:childTnLst>
                                    <p:set>
                                      <p:cBhvr>
                                        <p:cTn id="139" dur="1" fill="hold">
                                          <p:stCondLst>
                                            <p:cond delay="0"/>
                                          </p:stCondLst>
                                        </p:cTn>
                                        <p:tgtEl>
                                          <p:spTgt spid="28"/>
                                        </p:tgtEl>
                                        <p:attrNameLst>
                                          <p:attrName>style.visibility</p:attrName>
                                        </p:attrNameLst>
                                      </p:cBhvr>
                                      <p:to>
                                        <p:strVal val="visible"/>
                                      </p:to>
                                    </p:set>
                                    <p:animEffect transition="in" filter="fade">
                                      <p:cBhvr>
                                        <p:cTn id="140" dur="500"/>
                                        <p:tgtEl>
                                          <p:spTgt spid="28"/>
                                        </p:tgtEl>
                                      </p:cBhvr>
                                    </p:animEffect>
                                  </p:childTnLst>
                                </p:cTn>
                              </p:par>
                              <p:par>
                                <p:cTn id="141" presetID="10" presetClass="entr" presetSubtype="0" fill="hold" grpId="3" nodeType="withEffect">
                                  <p:stCondLst>
                                    <p:cond delay="0"/>
                                  </p:stCondLst>
                                  <p:childTnLst>
                                    <p:set>
                                      <p:cBhvr>
                                        <p:cTn id="142" dur="1" fill="hold">
                                          <p:stCondLst>
                                            <p:cond delay="0"/>
                                          </p:stCondLst>
                                        </p:cTn>
                                        <p:tgtEl>
                                          <p:spTgt spid="29"/>
                                        </p:tgtEl>
                                        <p:attrNameLst>
                                          <p:attrName>style.visibility</p:attrName>
                                        </p:attrNameLst>
                                      </p:cBhvr>
                                      <p:to>
                                        <p:strVal val="visible"/>
                                      </p:to>
                                    </p:set>
                                    <p:animEffect transition="in" filter="fade">
                                      <p:cBhvr>
                                        <p:cTn id="143" dur="500"/>
                                        <p:tgtEl>
                                          <p:spTgt spid="29"/>
                                        </p:tgtEl>
                                      </p:cBhvr>
                                    </p:animEffect>
                                  </p:childTnLst>
                                </p:cTn>
                              </p:par>
                              <p:par>
                                <p:cTn id="144" presetID="10" presetClass="entr" presetSubtype="0" fill="hold" grpId="3" nodeType="withEffect">
                                  <p:stCondLst>
                                    <p:cond delay="0"/>
                                  </p:stCondLst>
                                  <p:childTnLst>
                                    <p:set>
                                      <p:cBhvr>
                                        <p:cTn id="145" dur="1" fill="hold">
                                          <p:stCondLst>
                                            <p:cond delay="0"/>
                                          </p:stCondLst>
                                        </p:cTn>
                                        <p:tgtEl>
                                          <p:spTgt spid="30"/>
                                        </p:tgtEl>
                                        <p:attrNameLst>
                                          <p:attrName>style.visibility</p:attrName>
                                        </p:attrNameLst>
                                      </p:cBhvr>
                                      <p:to>
                                        <p:strVal val="visible"/>
                                      </p:to>
                                    </p:set>
                                    <p:animEffect transition="in" filter="fade">
                                      <p:cBhvr>
                                        <p:cTn id="14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6" grpId="1"/>
      <p:bldP spid="26" grpId="2"/>
      <p:bldP spid="26" grpId="3"/>
      <p:bldP spid="27" grpId="0"/>
      <p:bldP spid="27" grpId="1"/>
      <p:bldP spid="27" grpId="2"/>
      <p:bldP spid="27" grpId="3"/>
      <p:bldP spid="28" grpId="0"/>
      <p:bldP spid="28" grpId="1"/>
      <p:bldP spid="28" grpId="2"/>
      <p:bldP spid="28" grpId="3"/>
      <p:bldP spid="29" grpId="0"/>
      <p:bldP spid="29" grpId="1"/>
      <p:bldP spid="29" grpId="2"/>
      <p:bldP spid="29" grpId="3"/>
      <p:bldP spid="30" grpId="0"/>
      <p:bldP spid="30" grpId="1"/>
      <p:bldP spid="30" grpId="2"/>
      <p:bldP spid="30" grpId="3"/>
      <p:bldP spid="31" grpId="0"/>
      <p:bldP spid="31" grpId="1"/>
      <p:bldP spid="23" grpId="0"/>
      <p:bldP spid="23" grpId="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contenuto 16"/>
          <p:cNvSpPr>
            <a:spLocks noGrp="1"/>
          </p:cNvSpPr>
          <p:nvPr>
            <p:ph idx="1"/>
          </p:nvPr>
        </p:nvSpPr>
        <p:spPr>
          <a:xfrm>
            <a:off x="457200" y="1066800"/>
            <a:ext cx="4389120" cy="5059363"/>
          </a:xfrm>
        </p:spPr>
        <p:txBody>
          <a:bodyPr/>
          <a:lstStyle/>
          <a:p>
            <a:pPr indent="-342900">
              <a:buFont typeface="Arial" pitchFamily="34" charset="0"/>
              <a:buChar char="•"/>
            </a:pPr>
            <a:r>
              <a:rPr lang="en-GB" dirty="0">
                <a:solidFill>
                  <a:schemeClr val="tx2">
                    <a:lumMod val="50000"/>
                  </a:schemeClr>
                </a:solidFill>
                <a:latin typeface="Cambria" pitchFamily="18" charset="0"/>
              </a:rPr>
              <a:t>Dedicated EBIS source for CABOTO with high-compression Brillouin electron gun</a:t>
            </a:r>
          </a:p>
          <a:p>
            <a:pPr indent="-342900">
              <a:buFont typeface="Arial" pitchFamily="34" charset="0"/>
              <a:buChar char="•"/>
            </a:pPr>
            <a:endParaRPr lang="en-GB" dirty="0">
              <a:solidFill>
                <a:schemeClr val="tx2">
                  <a:lumMod val="50000"/>
                </a:schemeClr>
              </a:solidFill>
              <a:latin typeface="Cambria" pitchFamily="18" charset="0"/>
            </a:endParaRPr>
          </a:p>
          <a:p>
            <a:pPr indent="-342900">
              <a:buFont typeface="Arial" pitchFamily="34" charset="0"/>
              <a:buChar char="•"/>
            </a:pPr>
            <a:r>
              <a:rPr lang="de-CH" dirty="0">
                <a:solidFill>
                  <a:schemeClr val="tx2">
                    <a:lumMod val="50000"/>
                  </a:schemeClr>
                </a:solidFill>
                <a:latin typeface="Cambria" pitchFamily="18" charset="0"/>
              </a:rPr>
              <a:t>Low electron beam energy optimized for C</a:t>
            </a:r>
            <a:r>
              <a:rPr lang="de-CH" baseline="30000" dirty="0">
                <a:solidFill>
                  <a:schemeClr val="tx2">
                    <a:lumMod val="50000"/>
                  </a:schemeClr>
                </a:solidFill>
                <a:latin typeface="Cambria" pitchFamily="18" charset="0"/>
              </a:rPr>
              <a:t>6+</a:t>
            </a:r>
          </a:p>
          <a:p>
            <a:pPr indent="-342900">
              <a:buFont typeface="Arial" pitchFamily="34" charset="0"/>
              <a:buChar char="•"/>
            </a:pPr>
            <a:r>
              <a:rPr lang="en-GB" dirty="0">
                <a:solidFill>
                  <a:schemeClr val="tx2">
                    <a:lumMod val="50000"/>
                  </a:schemeClr>
                </a:solidFill>
                <a:latin typeface="Cambria" pitchFamily="18" charset="0"/>
              </a:rPr>
              <a:t>Short pulse lengths &lt;5 µs pulses</a:t>
            </a:r>
          </a:p>
          <a:p>
            <a:pPr indent="-342900">
              <a:buFont typeface="Arial" pitchFamily="34" charset="0"/>
              <a:buChar char="•"/>
            </a:pPr>
            <a:endParaRPr lang="en-GB" dirty="0">
              <a:solidFill>
                <a:schemeClr val="tx2">
                  <a:lumMod val="50000"/>
                </a:schemeClr>
              </a:solidFill>
              <a:latin typeface="Cambria" pitchFamily="18" charset="0"/>
            </a:endParaRPr>
          </a:p>
          <a:p>
            <a:pPr indent="-342900">
              <a:buFont typeface="Arial" pitchFamily="34" charset="0"/>
              <a:buChar char="•"/>
            </a:pPr>
            <a:r>
              <a:rPr lang="en-GB" dirty="0">
                <a:solidFill>
                  <a:schemeClr val="tx2">
                    <a:lumMod val="50000"/>
                  </a:schemeClr>
                </a:solidFill>
                <a:latin typeface="Cambria" pitchFamily="18" charset="0"/>
              </a:rPr>
              <a:t>First electron beam has been propagated. (stable 1 A electron beam under 2T magnetic field - design goal) </a:t>
            </a:r>
          </a:p>
          <a:p>
            <a:pPr indent="-342900">
              <a:buFont typeface="Arial" pitchFamily="34" charset="0"/>
              <a:buChar char="•"/>
            </a:pPr>
            <a:r>
              <a:rPr lang="en-GB" dirty="0">
                <a:solidFill>
                  <a:schemeClr val="tx2">
                    <a:lumMod val="50000"/>
                  </a:schemeClr>
                </a:solidFill>
                <a:latin typeface="Cambria" pitchFamily="18" charset="0"/>
              </a:rPr>
              <a:t>Future stages include introduction of carbon and extraction of carbon ions</a:t>
            </a:r>
          </a:p>
          <a:p>
            <a:pPr indent="-342900">
              <a:buFont typeface="Arial" pitchFamily="34" charset="0"/>
              <a:buChar char="•"/>
            </a:pPr>
            <a:endParaRPr lang="en-GB" dirty="0">
              <a:solidFill>
                <a:schemeClr val="tx2">
                  <a:lumMod val="50000"/>
                </a:schemeClr>
              </a:solidFill>
              <a:latin typeface="Cambria" pitchFamily="18" charset="0"/>
            </a:endParaRPr>
          </a:p>
          <a:p>
            <a:endParaRPr lang="it-IT" dirty="0"/>
          </a:p>
        </p:txBody>
      </p:sp>
      <p:sp>
        <p:nvSpPr>
          <p:cNvPr id="2" name="Rectangle 1"/>
          <p:cNvSpPr/>
          <p:nvPr/>
        </p:nvSpPr>
        <p:spPr>
          <a:xfrm>
            <a:off x="6602451" y="3216156"/>
            <a:ext cx="2046072" cy="713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288764" y="5270837"/>
            <a:ext cx="4486436" cy="1061829"/>
          </a:xfrm>
          <a:prstGeom prst="rect">
            <a:avLst/>
          </a:prstGeom>
        </p:spPr>
        <p:txBody>
          <a:bodyPr wrap="square">
            <a:spAutoFit/>
          </a:bodyPr>
          <a:lstStyle/>
          <a:p>
            <a:r>
              <a:rPr lang="en-US" sz="1050" dirty="0">
                <a:latin typeface="Times New Roman" panose="02020603050405020304" pitchFamily="18" charset="0"/>
                <a:ea typeface="Times New Roman" panose="02020603050405020304" pitchFamily="18" charset="0"/>
              </a:rPr>
              <a:t>* R. Mertzig et al., </a:t>
            </a:r>
            <a:r>
              <a:rPr lang="en-US" sz="1050" i="1" dirty="0">
                <a:latin typeface="Times New Roman" panose="02020603050405020304" pitchFamily="18" charset="0"/>
                <a:ea typeface="Times New Roman" panose="02020603050405020304" pitchFamily="18" charset="0"/>
              </a:rPr>
              <a:t>”A high-compression electron gun for C</a:t>
            </a:r>
            <a:r>
              <a:rPr lang="en-US" sz="1050" i="1" baseline="30000" dirty="0">
                <a:latin typeface="Times New Roman" panose="02020603050405020304" pitchFamily="18" charset="0"/>
                <a:ea typeface="Times New Roman" panose="02020603050405020304" pitchFamily="18" charset="0"/>
              </a:rPr>
              <a:t>6+</a:t>
            </a:r>
            <a:r>
              <a:rPr lang="en-US" sz="1050" i="1" dirty="0">
                <a:latin typeface="Times New Roman" panose="02020603050405020304" pitchFamily="18" charset="0"/>
                <a:ea typeface="Times New Roman" panose="02020603050405020304" pitchFamily="18" charset="0"/>
              </a:rPr>
              <a:t> production: concept, simulations and mechanical design”</a:t>
            </a:r>
            <a:r>
              <a:rPr lang="en-US" sz="1050" dirty="0">
                <a:latin typeface="Times New Roman" panose="02020603050405020304" pitchFamily="18" charset="0"/>
                <a:ea typeface="Times New Roman" panose="02020603050405020304" pitchFamily="18" charset="0"/>
              </a:rPr>
              <a:t>, NIM A 859 (2017)</a:t>
            </a:r>
          </a:p>
          <a:p>
            <a:endParaRPr lang="en-US" sz="1050" dirty="0">
              <a:latin typeface="Times New Roman" panose="02020603050405020304" pitchFamily="18" charset="0"/>
            </a:endParaRPr>
          </a:p>
          <a:p>
            <a:r>
              <a:rPr lang="en-US" sz="1050" dirty="0">
                <a:latin typeface="Times New Roman" panose="02020603050405020304" pitchFamily="18" charset="0"/>
              </a:rPr>
              <a:t>* </a:t>
            </a:r>
            <a:r>
              <a:rPr lang="en-GB" sz="1050" dirty="0">
                <a:latin typeface="Times New Roman" panose="02020603050405020304" pitchFamily="18" charset="0"/>
              </a:rPr>
              <a:t>A. Shornikov and F. Wenander, </a:t>
            </a:r>
            <a:r>
              <a:rPr lang="en-GB" sz="1050" i="1" dirty="0">
                <a:latin typeface="Times New Roman" panose="02020603050405020304" pitchFamily="18" charset="0"/>
              </a:rPr>
              <a:t>"Advanced Electron Beam Ion Sources (EBIS) for 2-nd generation carbon radiotherapy facilities"</a:t>
            </a:r>
            <a:r>
              <a:rPr lang="en-GB" sz="1050" dirty="0">
                <a:latin typeface="Times New Roman" panose="02020603050405020304" pitchFamily="18" charset="0"/>
              </a:rPr>
              <a:t>, http://dx.doi.org/10.1088/1748-0221/11/04/T04001</a:t>
            </a:r>
            <a:endParaRPr lang="en-GB" sz="1050" dirty="0"/>
          </a:p>
        </p:txBody>
      </p:sp>
      <p:graphicFrame>
        <p:nvGraphicFramePr>
          <p:cNvPr id="16" name="Table 15"/>
          <p:cNvGraphicFramePr>
            <a:graphicFrameLocks noGrp="1"/>
          </p:cNvGraphicFramePr>
          <p:nvPr>
            <p:extLst>
              <p:ext uri="{D42A27DB-BD31-4B8C-83A1-F6EECF244321}">
                <p14:modId xmlns:p14="http://schemas.microsoft.com/office/powerpoint/2010/main" val="4138629160"/>
              </p:ext>
            </p:extLst>
          </p:nvPr>
        </p:nvGraphicFramePr>
        <p:xfrm>
          <a:off x="5121709" y="850108"/>
          <a:ext cx="3827145" cy="2803926"/>
        </p:xfrm>
        <a:graphic>
          <a:graphicData uri="http://schemas.openxmlformats.org/drawingml/2006/table">
            <a:tbl>
              <a:tblPr firstRow="1" bandRow="1">
                <a:tableStyleId>{7DF18680-E054-41AD-8BC1-D1AEF772440D}</a:tableStyleId>
              </a:tblPr>
              <a:tblGrid>
                <a:gridCol w="1696085">
                  <a:extLst>
                    <a:ext uri="{9D8B030D-6E8A-4147-A177-3AD203B41FA5}">
                      <a16:colId xmlns:a16="http://schemas.microsoft.com/office/drawing/2014/main" val="20000"/>
                    </a:ext>
                  </a:extLst>
                </a:gridCol>
                <a:gridCol w="2131060">
                  <a:extLst>
                    <a:ext uri="{9D8B030D-6E8A-4147-A177-3AD203B41FA5}">
                      <a16:colId xmlns:a16="http://schemas.microsoft.com/office/drawing/2014/main" val="20001"/>
                    </a:ext>
                  </a:extLst>
                </a:gridCol>
              </a:tblGrid>
              <a:tr h="302221">
                <a:tc>
                  <a:txBody>
                    <a:bodyPr/>
                    <a:lstStyle/>
                    <a:p>
                      <a:pPr algn="ctr"/>
                      <a:r>
                        <a:rPr lang="en-GB" sz="1400" dirty="0"/>
                        <a:t>Design Parameter</a:t>
                      </a:r>
                    </a:p>
                  </a:txBody>
                  <a:tcPr marL="68580" marR="68580" marT="34290" marB="34290"/>
                </a:tc>
                <a:tc>
                  <a:txBody>
                    <a:bodyPr/>
                    <a:lstStyle/>
                    <a:p>
                      <a:pPr algn="ctr"/>
                      <a:r>
                        <a:rPr lang="en-GB" sz="1400" dirty="0" err="1"/>
                        <a:t>MEDeGUN</a:t>
                      </a:r>
                      <a:endParaRPr lang="en-GB" sz="1400" dirty="0"/>
                    </a:p>
                  </a:txBody>
                  <a:tcPr marL="68580" marR="68580" marT="34290" marB="34290"/>
                </a:tc>
                <a:extLst>
                  <a:ext uri="{0D108BD9-81ED-4DB2-BD59-A6C34878D82A}">
                    <a16:rowId xmlns:a16="http://schemas.microsoft.com/office/drawing/2014/main" val="10000"/>
                  </a:ext>
                </a:extLst>
              </a:tr>
              <a:tr h="302221">
                <a:tc>
                  <a:txBody>
                    <a:bodyPr/>
                    <a:lstStyle/>
                    <a:p>
                      <a:pPr algn="ctr"/>
                      <a:r>
                        <a:rPr lang="en-GB" sz="1400" dirty="0"/>
                        <a:t>Main magnet</a:t>
                      </a:r>
                    </a:p>
                  </a:txBody>
                  <a:tcPr marL="68580" marR="68580" marT="34290" marB="34290"/>
                </a:tc>
                <a:tc>
                  <a:txBody>
                    <a:bodyPr/>
                    <a:lstStyle/>
                    <a:p>
                      <a:pPr algn="ctr"/>
                      <a:r>
                        <a:rPr lang="en-GB" sz="1400" dirty="0"/>
                        <a:t>2 T</a:t>
                      </a:r>
                    </a:p>
                  </a:txBody>
                  <a:tcPr marL="68580" marR="68580" marT="34290" marB="34290"/>
                </a:tc>
                <a:extLst>
                  <a:ext uri="{0D108BD9-81ED-4DB2-BD59-A6C34878D82A}">
                    <a16:rowId xmlns:a16="http://schemas.microsoft.com/office/drawing/2014/main" val="10002"/>
                  </a:ext>
                </a:extLst>
              </a:tr>
              <a:tr h="302221">
                <a:tc>
                  <a:txBody>
                    <a:bodyPr/>
                    <a:lstStyle/>
                    <a:p>
                      <a:pPr algn="ctr"/>
                      <a:r>
                        <a:rPr lang="en-GB" sz="1400" dirty="0"/>
                        <a:t>Trap length</a:t>
                      </a:r>
                    </a:p>
                  </a:txBody>
                  <a:tcPr marL="68580" marR="68580" marT="34290" marB="34290"/>
                </a:tc>
                <a:tc>
                  <a:txBody>
                    <a:bodyPr/>
                    <a:lstStyle/>
                    <a:p>
                      <a:pPr algn="ctr"/>
                      <a:r>
                        <a:rPr lang="en-GB" sz="1400" dirty="0"/>
                        <a:t>0.25 m</a:t>
                      </a:r>
                    </a:p>
                  </a:txBody>
                  <a:tcPr marL="68580" marR="68580" marT="34290" marB="34290"/>
                </a:tc>
                <a:extLst>
                  <a:ext uri="{0D108BD9-81ED-4DB2-BD59-A6C34878D82A}">
                    <a16:rowId xmlns:a16="http://schemas.microsoft.com/office/drawing/2014/main" val="10003"/>
                  </a:ext>
                </a:extLst>
              </a:tr>
              <a:tr h="302221">
                <a:tc>
                  <a:txBody>
                    <a:bodyPr/>
                    <a:lstStyle/>
                    <a:p>
                      <a:pPr algn="ctr"/>
                      <a:r>
                        <a:rPr lang="en-GB" sz="1400" dirty="0"/>
                        <a:t>Electron current</a:t>
                      </a:r>
                    </a:p>
                  </a:txBody>
                  <a:tcPr marL="68580" marR="68580" marT="34290" marB="34290"/>
                </a:tc>
                <a:tc>
                  <a:txBody>
                    <a:bodyPr/>
                    <a:lstStyle/>
                    <a:p>
                      <a:pPr algn="ctr"/>
                      <a:r>
                        <a:rPr lang="en-GB" sz="1400" dirty="0"/>
                        <a:t>1 A</a:t>
                      </a:r>
                    </a:p>
                  </a:txBody>
                  <a:tcPr marL="68580" marR="68580" marT="34290" marB="34290"/>
                </a:tc>
                <a:extLst>
                  <a:ext uri="{0D108BD9-81ED-4DB2-BD59-A6C34878D82A}">
                    <a16:rowId xmlns:a16="http://schemas.microsoft.com/office/drawing/2014/main" val="10004"/>
                  </a:ext>
                </a:extLst>
              </a:tr>
              <a:tr h="480060">
                <a:tc>
                  <a:txBody>
                    <a:bodyPr/>
                    <a:lstStyle/>
                    <a:p>
                      <a:pPr algn="ctr"/>
                      <a:r>
                        <a:rPr lang="en-GB" sz="1400" dirty="0"/>
                        <a:t>Current density</a:t>
                      </a:r>
                    </a:p>
                  </a:txBody>
                  <a:tcPr marL="68580" marR="68580" marT="34290" marB="34290"/>
                </a:tc>
                <a:tc>
                  <a:txBody>
                    <a:bodyPr/>
                    <a:lstStyle/>
                    <a:p>
                      <a:pPr algn="ctr"/>
                      <a:r>
                        <a:rPr lang="en-GB" sz="1400" dirty="0"/>
                        <a:t>1.5 kA/cm</a:t>
                      </a:r>
                      <a:r>
                        <a:rPr lang="en-GB" sz="1400" baseline="30000" dirty="0"/>
                        <a:t>2</a:t>
                      </a:r>
                      <a:r>
                        <a:rPr lang="en-GB" sz="1400" baseline="0" dirty="0"/>
                        <a:t> </a:t>
                      </a:r>
                    </a:p>
                    <a:p>
                      <a:pPr algn="ctr"/>
                      <a:r>
                        <a:rPr lang="en-GB" sz="1400" baseline="0" dirty="0"/>
                        <a:t>(3.5 kA/</a:t>
                      </a:r>
                      <a:r>
                        <a:rPr lang="en-GB" sz="1400" dirty="0"/>
                        <a:t>cm</a:t>
                      </a:r>
                      <a:r>
                        <a:rPr lang="en-GB" sz="1400" baseline="30000" dirty="0"/>
                        <a:t>2</a:t>
                      </a:r>
                      <a:r>
                        <a:rPr lang="en-GB" sz="1400" baseline="0" dirty="0"/>
                        <a:t>, 5 T)</a:t>
                      </a:r>
                      <a:endParaRPr lang="en-GB" sz="1400" baseline="30000" dirty="0"/>
                    </a:p>
                  </a:txBody>
                  <a:tcPr marL="68580" marR="68580" marT="34290" marB="34290"/>
                </a:tc>
                <a:extLst>
                  <a:ext uri="{0D108BD9-81ED-4DB2-BD59-A6C34878D82A}">
                    <a16:rowId xmlns:a16="http://schemas.microsoft.com/office/drawing/2014/main" val="10005"/>
                  </a:ext>
                </a:extLst>
              </a:tr>
              <a:tr h="302221">
                <a:tc>
                  <a:txBody>
                    <a:bodyPr/>
                    <a:lstStyle/>
                    <a:p>
                      <a:pPr algn="ctr"/>
                      <a:r>
                        <a:rPr lang="en-GB" sz="1400" dirty="0"/>
                        <a:t>Electron energy</a:t>
                      </a:r>
                    </a:p>
                  </a:txBody>
                  <a:tcPr marL="68580" marR="68580" marT="34290" marB="34290"/>
                </a:tc>
                <a:tc>
                  <a:txBody>
                    <a:bodyPr/>
                    <a:lstStyle/>
                    <a:p>
                      <a:pPr algn="ctr"/>
                      <a:r>
                        <a:rPr lang="en-GB" sz="1400" dirty="0"/>
                        <a:t>7.5-10 </a:t>
                      </a:r>
                      <a:r>
                        <a:rPr lang="en-GB" sz="1400" dirty="0" err="1"/>
                        <a:t>keV</a:t>
                      </a:r>
                      <a:endParaRPr lang="en-GB" sz="1400" dirty="0"/>
                    </a:p>
                  </a:txBody>
                  <a:tcPr marL="68580" marR="68580" marT="34290" marB="34290"/>
                </a:tc>
                <a:extLst>
                  <a:ext uri="{0D108BD9-81ED-4DB2-BD59-A6C34878D82A}">
                    <a16:rowId xmlns:a16="http://schemas.microsoft.com/office/drawing/2014/main" val="10006"/>
                  </a:ext>
                </a:extLst>
              </a:tr>
              <a:tr h="302221">
                <a:tc>
                  <a:txBody>
                    <a:bodyPr/>
                    <a:lstStyle/>
                    <a:p>
                      <a:pPr algn="ctr"/>
                      <a:r>
                        <a:rPr lang="en-GB" sz="1400" dirty="0"/>
                        <a:t>Capacity C</a:t>
                      </a:r>
                      <a:r>
                        <a:rPr lang="en-GB" sz="1400" baseline="30000" dirty="0"/>
                        <a:t>6+</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ysClr val="windowText" lastClr="000000"/>
                          </a:solidFill>
                          <a:effectLst/>
                          <a:uLnTx/>
                          <a:uFillTx/>
                          <a:latin typeface="Calibri" panose="020F0502020204030204" pitchFamily="34" charset="0"/>
                          <a:ea typeface="Times New Roman" panose="02020603050405020304" pitchFamily="18" charset="0"/>
                        </a:rPr>
                        <a:t>up to 1·10</a:t>
                      </a:r>
                      <a:r>
                        <a:rPr kumimoji="0" lang="en-GB" sz="1400" b="0" i="0" u="none" strike="noStrike" kern="0" cap="none" spc="0" normalizeH="0" baseline="30000" noProof="0" dirty="0">
                          <a:ln>
                            <a:noFill/>
                          </a:ln>
                          <a:solidFill>
                            <a:sysClr val="windowText" lastClr="000000"/>
                          </a:solidFill>
                          <a:effectLst/>
                          <a:uLnTx/>
                          <a:uFillTx/>
                          <a:latin typeface="Calibri" panose="020F0502020204030204" pitchFamily="34" charset="0"/>
                          <a:ea typeface="Times New Roman" panose="02020603050405020304" pitchFamily="18" charset="0"/>
                        </a:rPr>
                        <a:t>9</a:t>
                      </a:r>
                      <a:r>
                        <a:rPr kumimoji="0" lang="en-GB" sz="1400" b="0" i="0" u="none" strike="noStrike" kern="1200" cap="none" spc="0" normalizeH="0" baseline="0" noProof="0" dirty="0">
                          <a:ln>
                            <a:noFill/>
                          </a:ln>
                          <a:solidFill>
                            <a:schemeClr val="dk1"/>
                          </a:solidFill>
                          <a:effectLst/>
                          <a:uLnTx/>
                          <a:uFillTx/>
                          <a:latin typeface="+mn-lt"/>
                          <a:ea typeface="+mn-ea"/>
                        </a:rPr>
                        <a:t> ions per pulse</a:t>
                      </a:r>
                      <a:endParaRPr kumimoji="0" lang="en-GB" sz="14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Times New Roman" panose="02020603050405020304" pitchFamily="18" charset="0"/>
                      </a:endParaRPr>
                    </a:p>
                  </a:txBody>
                  <a:tcPr marL="68580" marR="68580" marT="34290" marB="34290"/>
                </a:tc>
                <a:extLst>
                  <a:ext uri="{0D108BD9-81ED-4DB2-BD59-A6C34878D82A}">
                    <a16:rowId xmlns:a16="http://schemas.microsoft.com/office/drawing/2014/main" val="10007"/>
                  </a:ext>
                </a:extLst>
              </a:tr>
              <a:tr h="480060">
                <a:tc>
                  <a:txBody>
                    <a:bodyPr/>
                    <a:lstStyle/>
                    <a:p>
                      <a:pPr algn="ctr"/>
                      <a:r>
                        <a:rPr lang="en-GB" sz="1400" baseline="0" dirty="0"/>
                        <a:t>Repetition rate C</a:t>
                      </a:r>
                      <a:r>
                        <a:rPr lang="en-GB" sz="1400" baseline="30000" dirty="0"/>
                        <a:t>6+</a:t>
                      </a:r>
                    </a:p>
                  </a:txBody>
                  <a:tcPr marL="68580" marR="68580" marT="34290" marB="34290"/>
                </a:tc>
                <a:tc>
                  <a:txBody>
                    <a:bodyPr/>
                    <a:lstStyle/>
                    <a:p>
                      <a:pPr algn="ctr"/>
                      <a:r>
                        <a:rPr lang="en-GB" sz="1400" dirty="0"/>
                        <a:t>180</a:t>
                      </a:r>
                      <a:r>
                        <a:rPr lang="en-GB" sz="1400" baseline="0" dirty="0"/>
                        <a:t> Hz  </a:t>
                      </a:r>
                    </a:p>
                    <a:p>
                      <a:pPr algn="ctr"/>
                      <a:r>
                        <a:rPr lang="en-GB" sz="1400" baseline="0" dirty="0"/>
                        <a:t>(440 Hz, 5 T)</a:t>
                      </a:r>
                      <a:endParaRPr lang="en-GB" sz="1400" dirty="0"/>
                    </a:p>
                  </a:txBody>
                  <a:tcPr marL="68580" marR="68580" marT="34290" marB="34290"/>
                </a:tc>
                <a:extLst>
                  <a:ext uri="{0D108BD9-81ED-4DB2-BD59-A6C34878D82A}">
                    <a16:rowId xmlns:a16="http://schemas.microsoft.com/office/drawing/2014/main" val="10008"/>
                  </a:ext>
                </a:extLst>
              </a:tr>
            </a:tbl>
          </a:graphicData>
        </a:graphic>
      </p:graphicFrame>
      <p:grpSp>
        <p:nvGrpSpPr>
          <p:cNvPr id="3" name="Group 2"/>
          <p:cNvGrpSpPr/>
          <p:nvPr/>
        </p:nvGrpSpPr>
        <p:grpSpPr>
          <a:xfrm>
            <a:off x="5074144" y="4019622"/>
            <a:ext cx="3745948" cy="2464205"/>
            <a:chOff x="5105400" y="3936595"/>
            <a:chExt cx="3745948" cy="2464205"/>
          </a:xfrm>
        </p:grpSpPr>
        <p:pic>
          <p:nvPicPr>
            <p:cNvPr id="21" name="Picture 20"/>
            <p:cNvPicPr>
              <a:picLocks noChangeAspect="1"/>
            </p:cNvPicPr>
            <p:nvPr/>
          </p:nvPicPr>
          <p:blipFill rotWithShape="1">
            <a:blip r:embed="rId4" cstate="print">
              <a:extLst>
                <a:ext uri="{28A0092B-C50C-407E-A947-70E740481C1C}">
                  <a14:useLocalDpi xmlns:a14="http://schemas.microsoft.com/office/drawing/2010/main" val="0"/>
                </a:ext>
              </a:extLst>
            </a:blip>
            <a:srcRect t="7587"/>
            <a:stretch/>
          </p:blipFill>
          <p:spPr>
            <a:xfrm>
              <a:off x="5105400" y="3936595"/>
              <a:ext cx="3555332" cy="2464205"/>
            </a:xfrm>
            <a:prstGeom prst="rect">
              <a:avLst/>
            </a:prstGeom>
          </p:spPr>
        </p:pic>
        <p:sp>
          <p:nvSpPr>
            <p:cNvPr id="22" name="TextBox 14"/>
            <p:cNvSpPr txBox="1">
              <a:spLocks noChangeArrowheads="1"/>
            </p:cNvSpPr>
            <p:nvPr/>
          </p:nvSpPr>
          <p:spPr bwMode="auto">
            <a:xfrm>
              <a:off x="6924441" y="6031468"/>
              <a:ext cx="1926907" cy="369332"/>
            </a:xfrm>
            <a:prstGeom prst="rect">
              <a:avLst/>
            </a:prstGeom>
            <a:noFill/>
            <a:ln w="9525">
              <a:noFill/>
              <a:miter lim="800000"/>
              <a:headEnd/>
              <a:tailEnd/>
            </a:ln>
          </p:spPr>
          <p:txBody>
            <a:bodyPr wrap="square">
              <a:spAutoFit/>
            </a:bodyPr>
            <a:lstStyle/>
            <a:p>
              <a:r>
                <a:rPr lang="en-US" sz="1800" dirty="0">
                  <a:solidFill>
                    <a:schemeClr val="bg1"/>
                  </a:solidFill>
                </a:rPr>
                <a:t>Test at CERN</a:t>
              </a:r>
            </a:p>
          </p:txBody>
        </p:sp>
      </p:grpSp>
      <p:sp>
        <p:nvSpPr>
          <p:cNvPr id="13" name="Titolo 12"/>
          <p:cNvSpPr>
            <a:spLocks noGrp="1"/>
          </p:cNvSpPr>
          <p:nvPr>
            <p:ph type="title"/>
          </p:nvPr>
        </p:nvSpPr>
        <p:spPr/>
        <p:txBody>
          <a:bodyPr>
            <a:noAutofit/>
          </a:bodyPr>
          <a:lstStyle/>
          <a:p>
            <a:pPr lvl="0"/>
            <a:r>
              <a:rPr lang="en-GB" dirty="0"/>
              <a:t>The ion source – EBIS </a:t>
            </a:r>
            <a:r>
              <a:rPr lang="en-GB" dirty="0" err="1"/>
              <a:t>MEDeGUN</a:t>
            </a:r>
            <a:br>
              <a:rPr lang="it-IT" dirty="0"/>
            </a:br>
            <a:endParaRPr lang="it-IT" dirty="0"/>
          </a:p>
        </p:txBody>
      </p:sp>
      <p:sp>
        <p:nvSpPr>
          <p:cNvPr id="11" name="TextBox 5">
            <a:extLst>
              <a:ext uri="{FF2B5EF4-FFF2-40B4-BE49-F238E27FC236}">
                <a16:creationId xmlns:a16="http://schemas.microsoft.com/office/drawing/2014/main" id="{8BCA5FDD-BB77-4E1B-A8CD-41F772D7EC75}"/>
              </a:ext>
            </a:extLst>
          </p:cNvPr>
          <p:cNvSpPr txBox="1"/>
          <p:nvPr/>
        </p:nvSpPr>
        <p:spPr>
          <a:xfrm>
            <a:off x="6229602" y="3763252"/>
            <a:ext cx="2685798" cy="276999"/>
          </a:xfrm>
          <a:prstGeom prst="rect">
            <a:avLst/>
          </a:prstGeom>
          <a:noFill/>
        </p:spPr>
        <p:txBody>
          <a:bodyPr wrap="square" rtlCol="0">
            <a:spAutoFit/>
          </a:bodyPr>
          <a:lstStyle/>
          <a:p>
            <a:r>
              <a:rPr lang="en-GB" sz="1200" dirty="0"/>
              <a:t>Courtesy of F. </a:t>
            </a:r>
            <a:r>
              <a:rPr lang="en-GB" sz="1200" dirty="0" err="1"/>
              <a:t>Wenander</a:t>
            </a:r>
            <a:r>
              <a:rPr lang="en-GB" sz="1200" dirty="0"/>
              <a:t> (CERN)</a:t>
            </a:r>
          </a:p>
        </p:txBody>
      </p:sp>
      <p:pic>
        <p:nvPicPr>
          <p:cNvPr id="14" name="Picture 13">
            <a:extLst>
              <a:ext uri="{FF2B5EF4-FFF2-40B4-BE49-F238E27FC236}">
                <a16:creationId xmlns:a16="http://schemas.microsoft.com/office/drawing/2014/main" id="{879392AB-6276-4E9C-B153-8B96073E302E}"/>
              </a:ext>
            </a:extLst>
          </p:cNvPr>
          <p:cNvPicPr>
            <a:picLocks noChangeAspect="1"/>
          </p:cNvPicPr>
          <p:nvPr/>
        </p:nvPicPr>
        <p:blipFill rotWithShape="1">
          <a:blip r:embed="rId5"/>
          <a:srcRect l="21776" t="15237" r="67566" b="61843"/>
          <a:stretch/>
        </p:blipFill>
        <p:spPr>
          <a:xfrm>
            <a:off x="8067754" y="4068413"/>
            <a:ext cx="496916" cy="828194"/>
          </a:xfrm>
          <a:prstGeom prst="rect">
            <a:avLst/>
          </a:prstGeom>
        </p:spPr>
      </p:pic>
      <p:sp>
        <p:nvSpPr>
          <p:cNvPr id="4" name="Slide Number Placeholder 3">
            <a:extLst>
              <a:ext uri="{FF2B5EF4-FFF2-40B4-BE49-F238E27FC236}">
                <a16:creationId xmlns:a16="http://schemas.microsoft.com/office/drawing/2014/main" id="{7F8BD84B-C99E-46AA-992E-8E40CA485AE4}"/>
              </a:ext>
            </a:extLst>
          </p:cNvPr>
          <p:cNvSpPr>
            <a:spLocks noGrp="1"/>
          </p:cNvSpPr>
          <p:nvPr>
            <p:ph type="sldNum" sz="quarter" idx="12"/>
          </p:nvPr>
        </p:nvSpPr>
        <p:spPr/>
        <p:txBody>
          <a:bodyPr/>
          <a:lstStyle/>
          <a:p>
            <a:fld id="{81BB8143-7106-2B49-B4EE-C2BC4126F5B7}" type="slidenum">
              <a:rPr lang="en-GB" smtClean="0"/>
              <a:pPr/>
              <a:t>43</a:t>
            </a:fld>
            <a:endParaRPr lang="en-GB" dirty="0"/>
          </a:p>
        </p:txBody>
      </p:sp>
    </p:spTree>
    <p:custDataLst>
      <p:tags r:id="rId1"/>
    </p:custDataLst>
    <p:extLst>
      <p:ext uri="{BB962C8B-B14F-4D97-AF65-F5344CB8AC3E}">
        <p14:creationId xmlns:p14="http://schemas.microsoft.com/office/powerpoint/2010/main" val="1065246852"/>
      </p:ext>
    </p:extLst>
  </p:cSld>
  <p:clrMapOvr>
    <a:masterClrMapping/>
  </p:clrMapOvr>
  <p:transition advTm="43820"/>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02451" y="3216156"/>
            <a:ext cx="2046072" cy="713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ontent Placeholder 8"/>
          <p:cNvSpPr txBox="1">
            <a:spLocks/>
          </p:cNvSpPr>
          <p:nvPr/>
        </p:nvSpPr>
        <p:spPr>
          <a:xfrm>
            <a:off x="457200" y="5190081"/>
            <a:ext cx="8347974" cy="136284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indent="-342900" algn="l">
              <a:buFont typeface="Arial" pitchFamily="34" charset="0"/>
              <a:buChar char="•"/>
            </a:pPr>
            <a:endParaRPr lang="en-GB" sz="1800" dirty="0">
              <a:solidFill>
                <a:schemeClr val="tx2">
                  <a:lumMod val="50000"/>
                </a:schemeClr>
              </a:solidFill>
              <a:latin typeface="Cambria" pitchFamily="18" charset="0"/>
            </a:endParaRPr>
          </a:p>
        </p:txBody>
      </p:sp>
      <p:sp>
        <p:nvSpPr>
          <p:cNvPr id="22" name="TextBox 14"/>
          <p:cNvSpPr txBox="1">
            <a:spLocks noChangeArrowheads="1"/>
          </p:cNvSpPr>
          <p:nvPr/>
        </p:nvSpPr>
        <p:spPr bwMode="auto">
          <a:xfrm>
            <a:off x="5636764" y="5955268"/>
            <a:ext cx="3131381" cy="369332"/>
          </a:xfrm>
          <a:prstGeom prst="rect">
            <a:avLst/>
          </a:prstGeom>
          <a:noFill/>
          <a:ln w="9525">
            <a:noFill/>
            <a:miter lim="800000"/>
            <a:headEnd/>
            <a:tailEnd/>
          </a:ln>
        </p:spPr>
        <p:txBody>
          <a:bodyPr wrap="square">
            <a:spAutoFit/>
          </a:bodyPr>
          <a:lstStyle/>
          <a:p>
            <a:r>
              <a:rPr lang="en-US" sz="1800" dirty="0">
                <a:solidFill>
                  <a:schemeClr val="bg1"/>
                </a:solidFill>
              </a:rPr>
              <a:t>Test stand at CERN</a:t>
            </a:r>
          </a:p>
        </p:txBody>
      </p:sp>
      <p:pic>
        <p:nvPicPr>
          <p:cNvPr id="19" name="Picture 18"/>
          <p:cNvPicPr>
            <a:picLocks noChangeAspect="1"/>
          </p:cNvPicPr>
          <p:nvPr/>
        </p:nvPicPr>
        <p:blipFill rotWithShape="1">
          <a:blip r:embed="rId4" cstate="print">
            <a:extLst>
              <a:ext uri="{28A0092B-C50C-407E-A947-70E740481C1C}">
                <a14:useLocalDpi xmlns:a14="http://schemas.microsoft.com/office/drawing/2010/main" val="0"/>
              </a:ext>
            </a:extLst>
          </a:blip>
          <a:srcRect l="5834" t="4444" r="8333" b="7778"/>
          <a:stretch/>
        </p:blipFill>
        <p:spPr>
          <a:xfrm>
            <a:off x="4883369" y="3886200"/>
            <a:ext cx="3013200" cy="2311095"/>
          </a:xfrm>
          <a:prstGeom prst="rect">
            <a:avLst/>
          </a:prstGeom>
        </p:spPr>
      </p:pic>
      <p:grpSp>
        <p:nvGrpSpPr>
          <p:cNvPr id="20" name="Gruppo 19"/>
          <p:cNvGrpSpPr/>
          <p:nvPr/>
        </p:nvGrpSpPr>
        <p:grpSpPr>
          <a:xfrm>
            <a:off x="838200" y="3886200"/>
            <a:ext cx="3409951" cy="2259093"/>
            <a:chOff x="838200" y="3886200"/>
            <a:chExt cx="3409951" cy="2259093"/>
          </a:xfrm>
        </p:grpSpPr>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200" y="3886200"/>
              <a:ext cx="3409951" cy="2259093"/>
            </a:xfrm>
            <a:prstGeom prst="rect">
              <a:avLst/>
            </a:prstGeom>
          </p:spPr>
        </p:pic>
        <p:sp>
          <p:nvSpPr>
            <p:cNvPr id="26" name="TextBox 25"/>
            <p:cNvSpPr txBox="1"/>
            <p:nvPr/>
          </p:nvSpPr>
          <p:spPr>
            <a:xfrm>
              <a:off x="2768601" y="3929390"/>
              <a:ext cx="1296000" cy="261610"/>
            </a:xfrm>
            <a:prstGeom prst="rect">
              <a:avLst/>
            </a:prstGeom>
            <a:solidFill>
              <a:schemeClr val="bg1"/>
            </a:solidFill>
            <a:ln>
              <a:solidFill>
                <a:schemeClr val="bg1"/>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100" b="1" dirty="0"/>
                <a:t>ADAM CCL unit</a:t>
              </a:r>
            </a:p>
          </p:txBody>
        </p:sp>
      </p:grpSp>
      <p:sp>
        <p:nvSpPr>
          <p:cNvPr id="12" name="Titolo 11"/>
          <p:cNvSpPr>
            <a:spLocks noGrp="1"/>
          </p:cNvSpPr>
          <p:nvPr>
            <p:ph type="title"/>
          </p:nvPr>
        </p:nvSpPr>
        <p:spPr/>
        <p:txBody>
          <a:bodyPr/>
          <a:lstStyle/>
          <a:p>
            <a:r>
              <a:rPr lang="it-IT" dirty="0"/>
              <a:t>CABOTO – CCL structures</a:t>
            </a:r>
          </a:p>
        </p:txBody>
      </p:sp>
      <p:sp>
        <p:nvSpPr>
          <p:cNvPr id="17" name="Segnaposto contenuto 16"/>
          <p:cNvSpPr>
            <a:spLocks noGrp="1"/>
          </p:cNvSpPr>
          <p:nvPr>
            <p:ph idx="1"/>
          </p:nvPr>
        </p:nvSpPr>
        <p:spPr>
          <a:xfrm>
            <a:off x="457200" y="1066800"/>
            <a:ext cx="7708900" cy="5059363"/>
          </a:xfrm>
        </p:spPr>
        <p:txBody>
          <a:bodyPr/>
          <a:lstStyle/>
          <a:p>
            <a:r>
              <a:rPr lang="en-US" dirty="0"/>
              <a:t>The final accelerating section of CABOTO</a:t>
            </a:r>
          </a:p>
          <a:p>
            <a:r>
              <a:rPr lang="en-US" dirty="0"/>
              <a:t>Will bring the beam up to 430 </a:t>
            </a:r>
            <a:r>
              <a:rPr lang="en-US" dirty="0" err="1"/>
              <a:t>MeV</a:t>
            </a:r>
            <a:r>
              <a:rPr lang="en-US" dirty="0"/>
              <a:t>/u, and be able to </a:t>
            </a:r>
            <a:r>
              <a:rPr lang="en-US" dirty="0">
                <a:solidFill>
                  <a:srgbClr val="FF0000"/>
                </a:solidFill>
              </a:rPr>
              <a:t>vary this energy in the range 100 </a:t>
            </a:r>
            <a:r>
              <a:rPr lang="en-US" dirty="0" err="1">
                <a:solidFill>
                  <a:srgbClr val="FF0000"/>
                </a:solidFill>
              </a:rPr>
              <a:t>MeV</a:t>
            </a:r>
            <a:r>
              <a:rPr lang="en-US" dirty="0">
                <a:solidFill>
                  <a:srgbClr val="FF0000"/>
                </a:solidFill>
              </a:rPr>
              <a:t>/u – 430 </a:t>
            </a:r>
            <a:r>
              <a:rPr lang="en-US" dirty="0" err="1">
                <a:solidFill>
                  <a:srgbClr val="FF0000"/>
                </a:solidFill>
              </a:rPr>
              <a:t>MeV</a:t>
            </a:r>
            <a:r>
              <a:rPr lang="en-US" dirty="0">
                <a:solidFill>
                  <a:srgbClr val="FF0000"/>
                </a:solidFill>
              </a:rPr>
              <a:t>/u</a:t>
            </a:r>
          </a:p>
          <a:p>
            <a:endParaRPr lang="en-US" dirty="0"/>
          </a:p>
          <a:p>
            <a:r>
              <a:rPr lang="en-US" dirty="0"/>
              <a:t>34 Klystrons, 34 m long</a:t>
            </a:r>
          </a:p>
          <a:p>
            <a:r>
              <a:rPr lang="en-US" dirty="0"/>
              <a:t>28 MV/m average active gradient</a:t>
            </a:r>
          </a:p>
          <a:p>
            <a:r>
              <a:rPr lang="en-US" dirty="0"/>
              <a:t>No technical limits in increasing even further the final energy</a:t>
            </a:r>
            <a:endParaRPr lang="it-IT" dirty="0"/>
          </a:p>
        </p:txBody>
      </p:sp>
      <p:sp>
        <p:nvSpPr>
          <p:cNvPr id="3" name="Slide Number Placeholder 2">
            <a:extLst>
              <a:ext uri="{FF2B5EF4-FFF2-40B4-BE49-F238E27FC236}">
                <a16:creationId xmlns:a16="http://schemas.microsoft.com/office/drawing/2014/main" id="{75E6FD33-FF5B-4293-A224-F8E4EA2340AF}"/>
              </a:ext>
            </a:extLst>
          </p:cNvPr>
          <p:cNvSpPr>
            <a:spLocks noGrp="1"/>
          </p:cNvSpPr>
          <p:nvPr>
            <p:ph type="sldNum" sz="quarter" idx="12"/>
          </p:nvPr>
        </p:nvSpPr>
        <p:spPr/>
        <p:txBody>
          <a:bodyPr/>
          <a:lstStyle/>
          <a:p>
            <a:fld id="{81BB8143-7106-2B49-B4EE-C2BC4126F5B7}" type="slidenum">
              <a:rPr lang="en-GB" smtClean="0"/>
              <a:pPr/>
              <a:t>44</a:t>
            </a:fld>
            <a:endParaRPr lang="en-GB" dirty="0"/>
          </a:p>
        </p:txBody>
      </p:sp>
    </p:spTree>
    <p:custDataLst>
      <p:tags r:id="rId1"/>
    </p:custDataLst>
    <p:extLst>
      <p:ext uri="{BB962C8B-B14F-4D97-AF65-F5344CB8AC3E}">
        <p14:creationId xmlns:p14="http://schemas.microsoft.com/office/powerpoint/2010/main" val="3025646934"/>
      </p:ext>
    </p:extLst>
  </p:cSld>
  <p:clrMapOvr>
    <a:masterClrMapping/>
  </p:clrMapOvr>
  <p:transition advTm="47282"/>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r="19258" b="11495"/>
          <a:stretch>
            <a:fillRect/>
          </a:stretch>
        </p:blipFill>
        <p:spPr bwMode="auto">
          <a:xfrm>
            <a:off x="0" y="1939787"/>
            <a:ext cx="4978400" cy="3705145"/>
          </a:xfrm>
          <a:prstGeom prst="rect">
            <a:avLst/>
          </a:prstGeom>
          <a:noFill/>
          <a:ln w="9525">
            <a:noFill/>
            <a:miter lim="800000"/>
            <a:headEnd/>
            <a:tailEnd/>
          </a:ln>
          <a:effectLst/>
        </p:spPr>
      </p:pic>
      <p:sp>
        <p:nvSpPr>
          <p:cNvPr id="4" name="Title 3">
            <a:extLst>
              <a:ext uri="{FF2B5EF4-FFF2-40B4-BE49-F238E27FC236}">
                <a16:creationId xmlns:a16="http://schemas.microsoft.com/office/drawing/2014/main" id="{2148A2B9-0503-4678-A338-6A9ABEEABE7B}"/>
              </a:ext>
            </a:extLst>
          </p:cNvPr>
          <p:cNvSpPr>
            <a:spLocks noGrp="1"/>
          </p:cNvSpPr>
          <p:nvPr>
            <p:ph type="title"/>
          </p:nvPr>
        </p:nvSpPr>
        <p:spPr/>
        <p:txBody>
          <a:bodyPr/>
          <a:lstStyle/>
          <a:p>
            <a:r>
              <a:rPr lang="en-GB" dirty="0"/>
              <a:t>CABOTO - low beta structures for higher efficiency</a:t>
            </a:r>
          </a:p>
        </p:txBody>
      </p:sp>
      <p:pic>
        <p:nvPicPr>
          <p:cNvPr id="7" name="Picture 3"/>
          <p:cNvPicPr>
            <a:picLocks noChangeAspect="1" noChangeArrowheads="1"/>
          </p:cNvPicPr>
          <p:nvPr/>
        </p:nvPicPr>
        <p:blipFill>
          <a:blip r:embed="rId3" cstate="print"/>
          <a:srcRect/>
          <a:stretch>
            <a:fillRect/>
          </a:stretch>
        </p:blipFill>
        <p:spPr bwMode="auto">
          <a:xfrm>
            <a:off x="2311400" y="803876"/>
            <a:ext cx="2160000" cy="2340373"/>
          </a:xfrm>
          <a:prstGeom prst="rect">
            <a:avLst/>
          </a:prstGeom>
          <a:noFill/>
          <a:ln w="9525">
            <a:noFill/>
            <a:miter lim="800000"/>
            <a:headEnd/>
            <a:tailEnd/>
          </a:ln>
          <a:effectLst/>
        </p:spPr>
      </p:pic>
      <p:pic>
        <p:nvPicPr>
          <p:cNvPr id="8" name="Picture 4"/>
          <p:cNvPicPr>
            <a:picLocks noChangeAspect="1" noChangeArrowheads="1"/>
          </p:cNvPicPr>
          <p:nvPr/>
        </p:nvPicPr>
        <p:blipFill>
          <a:blip r:embed="rId4" cstate="print"/>
          <a:srcRect/>
          <a:stretch>
            <a:fillRect/>
          </a:stretch>
        </p:blipFill>
        <p:spPr bwMode="auto">
          <a:xfrm>
            <a:off x="5355850" y="1272644"/>
            <a:ext cx="1620000" cy="1334286"/>
          </a:xfrm>
          <a:prstGeom prst="rect">
            <a:avLst/>
          </a:prstGeom>
          <a:noFill/>
          <a:ln w="9525">
            <a:noFill/>
            <a:miter lim="800000"/>
            <a:headEnd/>
            <a:tailEnd/>
          </a:ln>
          <a:effectLst/>
        </p:spPr>
      </p:pic>
      <p:pic>
        <p:nvPicPr>
          <p:cNvPr id="12" name="Picture 3"/>
          <p:cNvPicPr>
            <a:picLocks noChangeAspect="1" noChangeArrowheads="1"/>
          </p:cNvPicPr>
          <p:nvPr/>
        </p:nvPicPr>
        <p:blipFill rotWithShape="1">
          <a:blip r:embed="rId5" cstate="print"/>
          <a:srcRect l="31257" r="36221" b="5443"/>
          <a:stretch/>
        </p:blipFill>
        <p:spPr bwMode="auto">
          <a:xfrm>
            <a:off x="7704950" y="2760846"/>
            <a:ext cx="1260000" cy="3362204"/>
          </a:xfrm>
          <a:prstGeom prst="rect">
            <a:avLst/>
          </a:prstGeom>
          <a:noFill/>
          <a:ln w="34925">
            <a:noFill/>
            <a:miter lim="800000"/>
            <a:headEnd/>
            <a:tailEnd/>
          </a:ln>
        </p:spPr>
      </p:pic>
      <p:cxnSp>
        <p:nvCxnSpPr>
          <p:cNvPr id="15" name="Connettore 2 14"/>
          <p:cNvCxnSpPr/>
          <p:nvPr/>
        </p:nvCxnSpPr>
        <p:spPr>
          <a:xfrm flipV="1">
            <a:off x="1282700" y="2120900"/>
            <a:ext cx="876300" cy="48603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16" name="Connettore 2 15"/>
          <p:cNvCxnSpPr/>
          <p:nvPr/>
        </p:nvCxnSpPr>
        <p:spPr>
          <a:xfrm flipV="1">
            <a:off x="3784603" y="2606930"/>
            <a:ext cx="1917697" cy="1761872"/>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18" name="Rettangolo 17"/>
          <p:cNvSpPr/>
          <p:nvPr/>
        </p:nvSpPr>
        <p:spPr bwMode="auto">
          <a:xfrm>
            <a:off x="647700" y="2120900"/>
            <a:ext cx="914400" cy="2355850"/>
          </a:xfrm>
          <a:prstGeom prst="rect">
            <a:avLst/>
          </a:prstGeom>
          <a:solidFill>
            <a:schemeClr val="accent3">
              <a:lumMod val="40000"/>
              <a:lumOff val="60000"/>
              <a:alpha val="35000"/>
            </a:schemeClr>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it-IT"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19" name="Rettangolo 18"/>
          <p:cNvSpPr/>
          <p:nvPr/>
        </p:nvSpPr>
        <p:spPr bwMode="auto">
          <a:xfrm>
            <a:off x="1664700" y="4368800"/>
            <a:ext cx="2463800" cy="647700"/>
          </a:xfrm>
          <a:prstGeom prst="rect">
            <a:avLst/>
          </a:prstGeom>
          <a:solidFill>
            <a:schemeClr val="accent4">
              <a:lumMod val="40000"/>
              <a:lumOff val="60000"/>
              <a:alpha val="35000"/>
            </a:schemeClr>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it-IT"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cxnSp>
        <p:nvCxnSpPr>
          <p:cNvPr id="21" name="Connettore 2 20"/>
          <p:cNvCxnSpPr/>
          <p:nvPr/>
        </p:nvCxnSpPr>
        <p:spPr>
          <a:xfrm flipV="1">
            <a:off x="6375400" y="4191664"/>
            <a:ext cx="1280000" cy="354272"/>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pic>
        <p:nvPicPr>
          <p:cNvPr id="23" name="Picture 2"/>
          <p:cNvPicPr>
            <a:picLocks noChangeAspect="1" noChangeArrowheads="1"/>
          </p:cNvPicPr>
          <p:nvPr/>
        </p:nvPicPr>
        <p:blipFill>
          <a:blip r:embed="rId2"/>
          <a:srcRect l="78270" t="28899" b="25947"/>
          <a:stretch>
            <a:fillRect/>
          </a:stretch>
        </p:blipFill>
        <p:spPr bwMode="auto">
          <a:xfrm>
            <a:off x="7655400" y="994632"/>
            <a:ext cx="1339850" cy="1890309"/>
          </a:xfrm>
          <a:prstGeom prst="rect">
            <a:avLst/>
          </a:prstGeom>
          <a:noFill/>
          <a:ln w="9525">
            <a:noFill/>
            <a:miter lim="800000"/>
            <a:headEnd/>
            <a:tailEnd/>
          </a:ln>
          <a:effectLst/>
        </p:spPr>
      </p:pic>
      <p:sp>
        <p:nvSpPr>
          <p:cNvPr id="26" name="Rettangolo 25"/>
          <p:cNvSpPr/>
          <p:nvPr/>
        </p:nvSpPr>
        <p:spPr bwMode="auto">
          <a:xfrm>
            <a:off x="4801600" y="4476750"/>
            <a:ext cx="2174250" cy="539750"/>
          </a:xfrm>
          <a:prstGeom prst="rect">
            <a:avLst/>
          </a:prstGeom>
          <a:solidFill>
            <a:schemeClr val="accent1">
              <a:lumMod val="40000"/>
              <a:lumOff val="60000"/>
              <a:alpha val="35000"/>
            </a:schemeClr>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it-IT"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sp>
        <p:nvSpPr>
          <p:cNvPr id="29" name="CasellaDiTesto 28"/>
          <p:cNvSpPr txBox="1"/>
          <p:nvPr/>
        </p:nvSpPr>
        <p:spPr>
          <a:xfrm>
            <a:off x="2476500" y="3144249"/>
            <a:ext cx="1994900" cy="369332"/>
          </a:xfrm>
          <a:prstGeom prst="rect">
            <a:avLst/>
          </a:prstGeom>
          <a:noFill/>
        </p:spPr>
        <p:txBody>
          <a:bodyPr wrap="square" rtlCol="0">
            <a:spAutoFit/>
          </a:bodyPr>
          <a:lstStyle/>
          <a:p>
            <a:r>
              <a:rPr lang="it-IT" dirty="0"/>
              <a:t>IH-750 MHz (</a:t>
            </a:r>
            <a:r>
              <a:rPr lang="it-IT" dirty="0" err="1"/>
              <a:t>opt</a:t>
            </a:r>
            <a:r>
              <a:rPr lang="it-IT" dirty="0"/>
              <a:t>)</a:t>
            </a:r>
          </a:p>
        </p:txBody>
      </p:sp>
      <p:sp>
        <p:nvSpPr>
          <p:cNvPr id="31" name="CasellaDiTesto 30"/>
          <p:cNvSpPr txBox="1"/>
          <p:nvPr/>
        </p:nvSpPr>
        <p:spPr>
          <a:xfrm>
            <a:off x="5784350" y="2700275"/>
            <a:ext cx="1429250" cy="369332"/>
          </a:xfrm>
          <a:prstGeom prst="rect">
            <a:avLst/>
          </a:prstGeom>
          <a:noFill/>
        </p:spPr>
        <p:txBody>
          <a:bodyPr wrap="square" rtlCol="0">
            <a:spAutoFit/>
          </a:bodyPr>
          <a:lstStyle/>
          <a:p>
            <a:r>
              <a:rPr lang="it-IT" dirty="0"/>
              <a:t>DTL 3GHz</a:t>
            </a:r>
          </a:p>
        </p:txBody>
      </p:sp>
      <p:sp>
        <p:nvSpPr>
          <p:cNvPr id="32" name="CasellaDiTesto 31"/>
          <p:cNvSpPr txBox="1"/>
          <p:nvPr/>
        </p:nvSpPr>
        <p:spPr>
          <a:xfrm>
            <a:off x="6375400" y="3513581"/>
            <a:ext cx="1429250" cy="369332"/>
          </a:xfrm>
          <a:prstGeom prst="rect">
            <a:avLst/>
          </a:prstGeom>
          <a:noFill/>
        </p:spPr>
        <p:txBody>
          <a:bodyPr wrap="square" rtlCol="0">
            <a:spAutoFit/>
          </a:bodyPr>
          <a:lstStyle/>
          <a:p>
            <a:r>
              <a:rPr lang="it-IT" dirty="0"/>
              <a:t>CCL 3GHz</a:t>
            </a:r>
          </a:p>
        </p:txBody>
      </p:sp>
      <p:sp>
        <p:nvSpPr>
          <p:cNvPr id="33" name="CasellaDiTesto 32"/>
          <p:cNvSpPr txBox="1"/>
          <p:nvPr/>
        </p:nvSpPr>
        <p:spPr>
          <a:xfrm>
            <a:off x="1123950" y="5644932"/>
            <a:ext cx="876300" cy="646331"/>
          </a:xfrm>
          <a:prstGeom prst="rect">
            <a:avLst/>
          </a:prstGeom>
          <a:noFill/>
        </p:spPr>
        <p:txBody>
          <a:bodyPr wrap="square" rtlCol="0">
            <a:spAutoFit/>
          </a:bodyPr>
          <a:lstStyle/>
          <a:p>
            <a:pPr algn="ctr"/>
            <a:r>
              <a:rPr lang="it-IT" dirty="0"/>
              <a:t>15 </a:t>
            </a:r>
            <a:r>
              <a:rPr lang="it-IT" dirty="0" err="1"/>
              <a:t>MeV</a:t>
            </a:r>
            <a:r>
              <a:rPr lang="it-IT" dirty="0"/>
              <a:t>/u</a:t>
            </a:r>
          </a:p>
        </p:txBody>
      </p:sp>
      <p:sp>
        <p:nvSpPr>
          <p:cNvPr id="34" name="CasellaDiTesto 33"/>
          <p:cNvSpPr txBox="1"/>
          <p:nvPr/>
        </p:nvSpPr>
        <p:spPr>
          <a:xfrm>
            <a:off x="4363450" y="5644932"/>
            <a:ext cx="876300" cy="646331"/>
          </a:xfrm>
          <a:prstGeom prst="rect">
            <a:avLst/>
          </a:prstGeom>
          <a:noFill/>
        </p:spPr>
        <p:txBody>
          <a:bodyPr wrap="square" rtlCol="0">
            <a:spAutoFit/>
          </a:bodyPr>
          <a:lstStyle/>
          <a:p>
            <a:pPr algn="ctr"/>
            <a:r>
              <a:rPr lang="it-IT" dirty="0"/>
              <a:t>75 </a:t>
            </a:r>
            <a:r>
              <a:rPr lang="it-IT" dirty="0" err="1"/>
              <a:t>MeV</a:t>
            </a:r>
            <a:r>
              <a:rPr lang="it-IT" dirty="0"/>
              <a:t>/u</a:t>
            </a:r>
          </a:p>
        </p:txBody>
      </p:sp>
      <p:sp>
        <p:nvSpPr>
          <p:cNvPr id="35" name="CasellaDiTesto 34"/>
          <p:cNvSpPr txBox="1"/>
          <p:nvPr/>
        </p:nvSpPr>
        <p:spPr>
          <a:xfrm>
            <a:off x="2476500" y="5753718"/>
            <a:ext cx="1652000" cy="369332"/>
          </a:xfrm>
          <a:prstGeom prst="rect">
            <a:avLst/>
          </a:prstGeom>
          <a:noFill/>
        </p:spPr>
        <p:txBody>
          <a:bodyPr wrap="square" rtlCol="0">
            <a:spAutoFit/>
          </a:bodyPr>
          <a:lstStyle/>
          <a:p>
            <a:pPr algn="ctr"/>
            <a:r>
              <a:rPr lang="it-IT" dirty="0"/>
              <a:t>Energy</a:t>
            </a:r>
          </a:p>
        </p:txBody>
      </p:sp>
      <p:sp>
        <p:nvSpPr>
          <p:cNvPr id="22" name="Rectangle 21">
            <a:extLst>
              <a:ext uri="{FF2B5EF4-FFF2-40B4-BE49-F238E27FC236}">
                <a16:creationId xmlns:a16="http://schemas.microsoft.com/office/drawing/2014/main" id="{A697229C-6597-46F5-A893-56D994F09B94}"/>
              </a:ext>
            </a:extLst>
          </p:cNvPr>
          <p:cNvSpPr/>
          <p:nvPr/>
        </p:nvSpPr>
        <p:spPr>
          <a:xfrm>
            <a:off x="6053658" y="5691099"/>
            <a:ext cx="3302584" cy="577081"/>
          </a:xfrm>
          <a:prstGeom prst="rect">
            <a:avLst/>
          </a:prstGeom>
        </p:spPr>
        <p:txBody>
          <a:bodyPr wrap="square">
            <a:spAutoFit/>
          </a:bodyPr>
          <a:lstStyle/>
          <a:p>
            <a:r>
              <a:rPr lang="en-GB" sz="1050" b="1" dirty="0"/>
              <a:t>S. Benedetti, A. </a:t>
            </a:r>
            <a:r>
              <a:rPr lang="en-GB" sz="1050" b="1" dirty="0" err="1"/>
              <a:t>Grudiev</a:t>
            </a:r>
            <a:r>
              <a:rPr lang="en-GB" sz="1050" b="1" dirty="0"/>
              <a:t>, and A. Latina,</a:t>
            </a:r>
            <a:br>
              <a:rPr lang="en-GB" sz="1050" b="1" dirty="0"/>
            </a:br>
            <a:r>
              <a:rPr lang="en-GB" sz="1050" b="1" u="sng" dirty="0"/>
              <a:t>High gradient </a:t>
            </a:r>
            <a:r>
              <a:rPr lang="en-GB" sz="1050" b="1" u="sng" dirty="0" err="1"/>
              <a:t>linac</a:t>
            </a:r>
            <a:r>
              <a:rPr lang="en-GB" sz="1050" b="1" u="sng" dirty="0"/>
              <a:t> for proton therapy</a:t>
            </a:r>
          </a:p>
          <a:p>
            <a:r>
              <a:rPr lang="en-GB" sz="1050" b="1" dirty="0"/>
              <a:t>Phys. Rev. Accel. Beams 20, 040101 – 2017</a:t>
            </a:r>
          </a:p>
        </p:txBody>
      </p:sp>
      <p:sp>
        <p:nvSpPr>
          <p:cNvPr id="2" name="Slide Number Placeholder 1">
            <a:extLst>
              <a:ext uri="{FF2B5EF4-FFF2-40B4-BE49-F238E27FC236}">
                <a16:creationId xmlns:a16="http://schemas.microsoft.com/office/drawing/2014/main" id="{ED725178-80D4-4CB0-8B02-717EF77F5ABA}"/>
              </a:ext>
            </a:extLst>
          </p:cNvPr>
          <p:cNvSpPr>
            <a:spLocks noGrp="1"/>
          </p:cNvSpPr>
          <p:nvPr>
            <p:ph type="sldNum" sz="quarter" idx="12"/>
          </p:nvPr>
        </p:nvSpPr>
        <p:spPr/>
        <p:txBody>
          <a:bodyPr/>
          <a:lstStyle/>
          <a:p>
            <a:fld id="{81BB8143-7106-2B49-B4EE-C2BC4126F5B7}" type="slidenum">
              <a:rPr lang="en-GB" smtClean="0"/>
              <a:pPr/>
              <a:t>45</a:t>
            </a:fld>
            <a:endParaRPr lang="en-GB" dirty="0"/>
          </a:p>
        </p:txBody>
      </p:sp>
    </p:spTree>
    <p:extLst>
      <p:ext uri="{BB962C8B-B14F-4D97-AF65-F5344CB8AC3E}">
        <p14:creationId xmlns:p14="http://schemas.microsoft.com/office/powerpoint/2010/main" val="771340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oup 64">
            <a:extLst>
              <a:ext uri="{FF2B5EF4-FFF2-40B4-BE49-F238E27FC236}">
                <a16:creationId xmlns:a16="http://schemas.microsoft.com/office/drawing/2014/main" id="{C5683623-F29F-4C28-B1D0-15B681F3E456}"/>
              </a:ext>
            </a:extLst>
          </p:cNvPr>
          <p:cNvGrpSpPr/>
          <p:nvPr/>
        </p:nvGrpSpPr>
        <p:grpSpPr>
          <a:xfrm>
            <a:off x="5095290" y="1196656"/>
            <a:ext cx="2215309" cy="3329093"/>
            <a:chOff x="7004891" y="3138385"/>
            <a:chExt cx="2215309" cy="3329093"/>
          </a:xfrm>
        </p:grpSpPr>
        <p:pic>
          <p:nvPicPr>
            <p:cNvPr id="58" name="Picture 6">
              <a:extLst>
                <a:ext uri="{FF2B5EF4-FFF2-40B4-BE49-F238E27FC236}">
                  <a16:creationId xmlns:a16="http://schemas.microsoft.com/office/drawing/2014/main" id="{AAE9F89B-ACFC-4116-913E-2DE3E0189C2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291" t="20573" r="30938" b="26749"/>
            <a:stretch/>
          </p:blipFill>
          <p:spPr bwMode="auto">
            <a:xfrm>
              <a:off x="7995491" y="3389950"/>
              <a:ext cx="1224709" cy="3077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1" name="TextBox 60">
              <a:extLst>
                <a:ext uri="{FF2B5EF4-FFF2-40B4-BE49-F238E27FC236}">
                  <a16:creationId xmlns:a16="http://schemas.microsoft.com/office/drawing/2014/main" id="{16B08992-2B7C-4993-AE75-A62391B6ECD5}"/>
                </a:ext>
              </a:extLst>
            </p:cNvPr>
            <p:cNvSpPr txBox="1"/>
            <p:nvPr/>
          </p:nvSpPr>
          <p:spPr>
            <a:xfrm>
              <a:off x="7778941" y="3138385"/>
              <a:ext cx="828903" cy="307777"/>
            </a:xfrm>
            <a:prstGeom prst="rect">
              <a:avLst/>
            </a:prstGeom>
            <a:noFill/>
          </p:spPr>
          <p:txBody>
            <a:bodyPr wrap="square" rtlCol="0">
              <a:spAutoFit/>
            </a:bodyPr>
            <a:lstStyle/>
            <a:p>
              <a:pPr fontAlgn="auto">
                <a:spcBef>
                  <a:spcPts val="0"/>
                </a:spcBef>
                <a:spcAft>
                  <a:spcPts val="0"/>
                </a:spcAft>
              </a:pPr>
              <a:r>
                <a:rPr lang="en-GB" sz="1400" b="1" dirty="0">
                  <a:solidFill>
                    <a:prstClr val="black"/>
                  </a:solidFill>
                  <a:latin typeface="Calibri"/>
                  <a:ea typeface="+mn-ea"/>
                </a:rPr>
                <a:t>CCL-HG</a:t>
              </a:r>
            </a:p>
          </p:txBody>
        </p:sp>
        <p:pic>
          <p:nvPicPr>
            <p:cNvPr id="62" name="Picture 2">
              <a:extLst>
                <a:ext uri="{FF2B5EF4-FFF2-40B4-BE49-F238E27FC236}">
                  <a16:creationId xmlns:a16="http://schemas.microsoft.com/office/drawing/2014/main" id="{BB665968-2953-4AA8-9EBA-52CFA2A38BF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0647" t="18750" r="25000" b="22461"/>
            <a:stretch/>
          </p:blipFill>
          <p:spPr bwMode="auto">
            <a:xfrm>
              <a:off x="7004891" y="3371478"/>
              <a:ext cx="944798" cy="3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63" name="Content Placeholder 62">
            <a:extLst>
              <a:ext uri="{FF2B5EF4-FFF2-40B4-BE49-F238E27FC236}">
                <a16:creationId xmlns:a16="http://schemas.microsoft.com/office/drawing/2014/main" id="{FA1368C8-C044-4FC6-A07A-D6EC5F23F033}"/>
              </a:ext>
            </a:extLst>
          </p:cNvPr>
          <p:cNvSpPr>
            <a:spLocks noGrp="1"/>
          </p:cNvSpPr>
          <p:nvPr>
            <p:ph idx="1"/>
          </p:nvPr>
        </p:nvSpPr>
        <p:spPr>
          <a:xfrm>
            <a:off x="2573894" y="1066800"/>
            <a:ext cx="2859774" cy="5059363"/>
          </a:xfrm>
        </p:spPr>
        <p:txBody>
          <a:bodyPr/>
          <a:lstStyle/>
          <a:p>
            <a:r>
              <a:rPr lang="en-GB" dirty="0"/>
              <a:t>Side Coupled </a:t>
            </a:r>
            <a:r>
              <a:rPr lang="en-GB" dirty="0" err="1"/>
              <a:t>Linac</a:t>
            </a:r>
            <a:r>
              <a:rPr lang="en-GB" dirty="0"/>
              <a:t> (RF cavities π/2 mode)</a:t>
            </a:r>
          </a:p>
          <a:p>
            <a:endParaRPr lang="en-GB" dirty="0"/>
          </a:p>
          <a:p>
            <a:endParaRPr lang="en-GB" dirty="0"/>
          </a:p>
        </p:txBody>
      </p:sp>
      <p:sp>
        <p:nvSpPr>
          <p:cNvPr id="4" name="Title 3">
            <a:extLst>
              <a:ext uri="{FF2B5EF4-FFF2-40B4-BE49-F238E27FC236}">
                <a16:creationId xmlns:a16="http://schemas.microsoft.com/office/drawing/2014/main" id="{2148A2B9-0503-4678-A338-6A9ABEEABE7B}"/>
              </a:ext>
            </a:extLst>
          </p:cNvPr>
          <p:cNvSpPr>
            <a:spLocks noGrp="1"/>
          </p:cNvSpPr>
          <p:nvPr>
            <p:ph type="title"/>
          </p:nvPr>
        </p:nvSpPr>
        <p:spPr/>
        <p:txBody>
          <a:bodyPr/>
          <a:lstStyle/>
          <a:p>
            <a:r>
              <a:rPr lang="en-GB" dirty="0"/>
              <a:t>CABOTO - CCL structures optimization by TERA</a:t>
            </a:r>
          </a:p>
        </p:txBody>
      </p:sp>
      <p:grpSp>
        <p:nvGrpSpPr>
          <p:cNvPr id="35" name="Gruppo 47">
            <a:extLst>
              <a:ext uri="{FF2B5EF4-FFF2-40B4-BE49-F238E27FC236}">
                <a16:creationId xmlns:a16="http://schemas.microsoft.com/office/drawing/2014/main" id="{1E3C13F5-B036-4B15-B03E-0851690C59F1}"/>
              </a:ext>
            </a:extLst>
          </p:cNvPr>
          <p:cNvGrpSpPr/>
          <p:nvPr/>
        </p:nvGrpSpPr>
        <p:grpSpPr>
          <a:xfrm>
            <a:off x="116636" y="990601"/>
            <a:ext cx="2358893" cy="3143069"/>
            <a:chOff x="3836195" y="3152210"/>
            <a:chExt cx="2509520" cy="3436695"/>
          </a:xfrm>
        </p:grpSpPr>
        <p:grpSp>
          <p:nvGrpSpPr>
            <p:cNvPr id="36" name="Group 108">
              <a:extLst>
                <a:ext uri="{FF2B5EF4-FFF2-40B4-BE49-F238E27FC236}">
                  <a16:creationId xmlns:a16="http://schemas.microsoft.com/office/drawing/2014/main" id="{C9F88B2C-05D9-4E12-A504-E87374ABE2C1}"/>
                </a:ext>
              </a:extLst>
            </p:cNvPr>
            <p:cNvGrpSpPr/>
            <p:nvPr/>
          </p:nvGrpSpPr>
          <p:grpSpPr>
            <a:xfrm>
              <a:off x="3836195" y="3152210"/>
              <a:ext cx="2509520" cy="3436695"/>
              <a:chOff x="3891280" y="3286973"/>
              <a:chExt cx="2326640" cy="3252248"/>
            </a:xfrm>
          </p:grpSpPr>
          <p:pic>
            <p:nvPicPr>
              <p:cNvPr id="38" name="Picture 5" descr="\\cern.ch\dfs\Users\m\marcogar\Public\rendered images\caboto section\high_contrast.png">
                <a:extLst>
                  <a:ext uri="{FF2B5EF4-FFF2-40B4-BE49-F238E27FC236}">
                    <a16:creationId xmlns:a16="http://schemas.microsoft.com/office/drawing/2014/main" id="{7D7EEE93-52EC-4322-8155-7CC73E29E15C}"/>
                  </a:ext>
                </a:extLst>
              </p:cNvPr>
              <p:cNvPicPr>
                <a:picLocks noChangeAspect="1" noChangeArrowheads="1"/>
              </p:cNvPicPr>
              <p:nvPr/>
            </p:nvPicPr>
            <p:blipFill rotWithShape="1">
              <a:blip r:embed="rId4" cstate="print"/>
              <a:srcRect l="32678" t="9413" r="38518" b="10537"/>
              <a:stretch/>
            </p:blipFill>
            <p:spPr bwMode="auto">
              <a:xfrm>
                <a:off x="4227187" y="3286973"/>
                <a:ext cx="1596367" cy="3252248"/>
              </a:xfrm>
              <a:prstGeom prst="rect">
                <a:avLst/>
              </a:prstGeom>
              <a:noFill/>
            </p:spPr>
          </p:pic>
          <p:grpSp>
            <p:nvGrpSpPr>
              <p:cNvPr id="39" name="Group 107">
                <a:extLst>
                  <a:ext uri="{FF2B5EF4-FFF2-40B4-BE49-F238E27FC236}">
                    <a16:creationId xmlns:a16="http://schemas.microsoft.com/office/drawing/2014/main" id="{40AA18FB-2472-4591-83FF-7FBCCBCF3A09}"/>
                  </a:ext>
                </a:extLst>
              </p:cNvPr>
              <p:cNvGrpSpPr/>
              <p:nvPr/>
            </p:nvGrpSpPr>
            <p:grpSpPr>
              <a:xfrm>
                <a:off x="3891280" y="4876800"/>
                <a:ext cx="2326640" cy="2426"/>
                <a:chOff x="3891280" y="4876800"/>
                <a:chExt cx="2326640" cy="2426"/>
              </a:xfrm>
            </p:grpSpPr>
            <p:cxnSp>
              <p:nvCxnSpPr>
                <p:cNvPr id="42" name="Straight Connector 41">
                  <a:extLst>
                    <a:ext uri="{FF2B5EF4-FFF2-40B4-BE49-F238E27FC236}">
                      <a16:creationId xmlns:a16="http://schemas.microsoft.com/office/drawing/2014/main" id="{1D4905F6-DACA-4557-94FA-131896F5B84C}"/>
                    </a:ext>
                  </a:extLst>
                </p:cNvPr>
                <p:cNvCxnSpPr/>
                <p:nvPr/>
              </p:nvCxnSpPr>
              <p:spPr bwMode="auto">
                <a:xfrm>
                  <a:off x="3891280" y="4876800"/>
                  <a:ext cx="2326640" cy="0"/>
                </a:xfrm>
                <a:prstGeom prst="line">
                  <a:avLst/>
                </a:prstGeom>
                <a:solidFill>
                  <a:srgbClr val="4F81BD"/>
                </a:solidFill>
                <a:ln w="28575" cap="flat" cmpd="sng" algn="ctr">
                  <a:solidFill>
                    <a:srgbClr val="FF0000"/>
                  </a:solidFill>
                  <a:prstDash val="lgDashDot"/>
                  <a:round/>
                  <a:headEnd type="none" w="med" len="med"/>
                  <a:tailEnd type="triangle" w="med" len="med"/>
                </a:ln>
                <a:effectLst/>
              </p:spPr>
            </p:cxnSp>
            <p:cxnSp>
              <p:nvCxnSpPr>
                <p:cNvPr id="43" name="Straight Arrow Connector 42">
                  <a:extLst>
                    <a:ext uri="{FF2B5EF4-FFF2-40B4-BE49-F238E27FC236}">
                      <a16:creationId xmlns:a16="http://schemas.microsoft.com/office/drawing/2014/main" id="{A0C69F40-8AC0-496A-A9ED-33940306DFC1}"/>
                    </a:ext>
                  </a:extLst>
                </p:cNvPr>
                <p:cNvCxnSpPr/>
                <p:nvPr/>
              </p:nvCxnSpPr>
              <p:spPr bwMode="auto">
                <a:xfrm flipV="1">
                  <a:off x="4303260" y="4876800"/>
                  <a:ext cx="299220" cy="2426"/>
                </a:xfrm>
                <a:prstGeom prst="straightConnector1">
                  <a:avLst/>
                </a:prstGeom>
                <a:solidFill>
                  <a:srgbClr val="4F81BD"/>
                </a:solidFill>
                <a:ln w="34925" cap="flat" cmpd="sng" algn="ctr">
                  <a:solidFill>
                    <a:srgbClr val="EEECE1"/>
                  </a:solidFill>
                  <a:prstDash val="solid"/>
                  <a:round/>
                  <a:headEnd type="none" w="med" len="med"/>
                  <a:tailEnd type="arrow"/>
                </a:ln>
                <a:effectLst/>
              </p:spPr>
            </p:cxnSp>
            <p:cxnSp>
              <p:nvCxnSpPr>
                <p:cNvPr id="44" name="Straight Arrow Connector 43">
                  <a:extLst>
                    <a:ext uri="{FF2B5EF4-FFF2-40B4-BE49-F238E27FC236}">
                      <a16:creationId xmlns:a16="http://schemas.microsoft.com/office/drawing/2014/main" id="{139B9B80-64FC-47F9-B72F-B84F5CC3EA30}"/>
                    </a:ext>
                  </a:extLst>
                </p:cNvPr>
                <p:cNvCxnSpPr/>
                <p:nvPr/>
              </p:nvCxnSpPr>
              <p:spPr bwMode="auto">
                <a:xfrm flipV="1">
                  <a:off x="5095740" y="4876800"/>
                  <a:ext cx="299220" cy="2426"/>
                </a:xfrm>
                <a:prstGeom prst="straightConnector1">
                  <a:avLst/>
                </a:prstGeom>
                <a:solidFill>
                  <a:srgbClr val="4F81BD"/>
                </a:solidFill>
                <a:ln w="34925" cap="flat" cmpd="sng" algn="ctr">
                  <a:solidFill>
                    <a:srgbClr val="EEECE1"/>
                  </a:solidFill>
                  <a:prstDash val="solid"/>
                  <a:round/>
                  <a:headEnd type="none" w="med" len="med"/>
                  <a:tailEnd type="arrow"/>
                </a:ln>
                <a:effectLst/>
              </p:spPr>
            </p:cxnSp>
            <p:cxnSp>
              <p:nvCxnSpPr>
                <p:cNvPr id="45" name="Straight Arrow Connector 44">
                  <a:extLst>
                    <a:ext uri="{FF2B5EF4-FFF2-40B4-BE49-F238E27FC236}">
                      <a16:creationId xmlns:a16="http://schemas.microsoft.com/office/drawing/2014/main" id="{7792F3AE-8A92-491B-80B3-5701E1BEC67C}"/>
                    </a:ext>
                  </a:extLst>
                </p:cNvPr>
                <p:cNvCxnSpPr/>
                <p:nvPr/>
              </p:nvCxnSpPr>
              <p:spPr bwMode="auto">
                <a:xfrm flipH="1" flipV="1">
                  <a:off x="4699500" y="4876800"/>
                  <a:ext cx="299220" cy="2426"/>
                </a:xfrm>
                <a:prstGeom prst="straightConnector1">
                  <a:avLst/>
                </a:prstGeom>
                <a:solidFill>
                  <a:srgbClr val="4F81BD"/>
                </a:solidFill>
                <a:ln w="34925" cap="flat" cmpd="sng" algn="ctr">
                  <a:solidFill>
                    <a:srgbClr val="EEECE1"/>
                  </a:solidFill>
                  <a:prstDash val="solid"/>
                  <a:round/>
                  <a:headEnd type="none" w="med" len="med"/>
                  <a:tailEnd type="arrow"/>
                </a:ln>
                <a:effectLst/>
              </p:spPr>
            </p:cxnSp>
          </p:grpSp>
          <p:sp>
            <p:nvSpPr>
              <p:cNvPr id="40" name="TextBox 39">
                <a:extLst>
                  <a:ext uri="{FF2B5EF4-FFF2-40B4-BE49-F238E27FC236}">
                    <a16:creationId xmlns:a16="http://schemas.microsoft.com/office/drawing/2014/main" id="{24473402-933B-49DD-8EEF-A6FE5709CDBA}"/>
                  </a:ext>
                </a:extLst>
              </p:cNvPr>
              <p:cNvSpPr txBox="1"/>
              <p:nvPr/>
            </p:nvSpPr>
            <p:spPr>
              <a:xfrm>
                <a:off x="4868238" y="3586699"/>
                <a:ext cx="361950" cy="43688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2400" b="1" i="0" u="none" strike="noStrike" kern="0" cap="none" spc="0" normalizeH="0" baseline="0" noProof="0" dirty="0">
                    <a:ln>
                      <a:noFill/>
                    </a:ln>
                    <a:solidFill>
                      <a:srgbClr val="EEECE1"/>
                    </a:solidFill>
                    <a:effectLst/>
                    <a:uLnTx/>
                    <a:uFillTx/>
                    <a:latin typeface="Calibri" pitchFamily="34" charset="0"/>
                    <a:ea typeface="+mn-ea"/>
                  </a:rPr>
                  <a:t>0</a:t>
                </a:r>
                <a:endParaRPr kumimoji="0" lang="en-US" sz="2400" b="1" i="0" u="none" strike="noStrike" kern="0" cap="none" spc="0" normalizeH="0" baseline="0" noProof="0" dirty="0">
                  <a:ln>
                    <a:noFill/>
                  </a:ln>
                  <a:solidFill>
                    <a:srgbClr val="EEECE1"/>
                  </a:solidFill>
                  <a:effectLst/>
                  <a:uLnTx/>
                  <a:uFillTx/>
                  <a:latin typeface="Calibri" pitchFamily="34" charset="0"/>
                  <a:ea typeface="+mn-ea"/>
                </a:endParaRPr>
              </a:p>
            </p:txBody>
          </p:sp>
          <p:sp>
            <p:nvSpPr>
              <p:cNvPr id="41" name="TextBox 40">
                <a:extLst>
                  <a:ext uri="{FF2B5EF4-FFF2-40B4-BE49-F238E27FC236}">
                    <a16:creationId xmlns:a16="http://schemas.microsoft.com/office/drawing/2014/main" id="{ECE79772-5BD7-4B53-B68E-D924848A24B3}"/>
                  </a:ext>
                </a:extLst>
              </p:cNvPr>
              <p:cNvSpPr txBox="1"/>
              <p:nvPr/>
            </p:nvSpPr>
            <p:spPr>
              <a:xfrm>
                <a:off x="5270587" y="5670112"/>
                <a:ext cx="361950" cy="43688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2400" b="1" i="0" u="none" strike="noStrike" kern="0" cap="none" spc="0" normalizeH="0" baseline="0" noProof="0">
                    <a:ln>
                      <a:noFill/>
                    </a:ln>
                    <a:solidFill>
                      <a:srgbClr val="EEECE1"/>
                    </a:solidFill>
                    <a:effectLst/>
                    <a:uLnTx/>
                    <a:uFillTx/>
                    <a:latin typeface="Calibri" pitchFamily="34" charset="0"/>
                    <a:ea typeface="+mn-ea"/>
                  </a:rPr>
                  <a:t>0</a:t>
                </a:r>
                <a:endParaRPr kumimoji="0" lang="en-US" sz="2400" b="1" i="0" u="none" strike="noStrike" kern="0" cap="none" spc="0" normalizeH="0" baseline="0" noProof="0">
                  <a:ln>
                    <a:noFill/>
                  </a:ln>
                  <a:solidFill>
                    <a:srgbClr val="EEECE1"/>
                  </a:solidFill>
                  <a:effectLst/>
                  <a:uLnTx/>
                  <a:uFillTx/>
                  <a:latin typeface="Calibri" pitchFamily="34" charset="0"/>
                  <a:ea typeface="+mn-ea"/>
                </a:endParaRPr>
              </a:p>
            </p:txBody>
          </p:sp>
        </p:grpSp>
        <p:sp>
          <p:nvSpPr>
            <p:cNvPr id="37" name="TextBox 105">
              <a:extLst>
                <a:ext uri="{FF2B5EF4-FFF2-40B4-BE49-F238E27FC236}">
                  <a16:creationId xmlns:a16="http://schemas.microsoft.com/office/drawing/2014/main" id="{1749A7A5-9265-452B-A56B-15826317E4BF}"/>
                </a:ext>
              </a:extLst>
            </p:cNvPr>
            <p:cNvSpPr txBox="1"/>
            <p:nvPr/>
          </p:nvSpPr>
          <p:spPr>
            <a:xfrm>
              <a:off x="4470844" y="5678734"/>
              <a:ext cx="390400"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2400" b="1" i="0" u="none" strike="noStrike" kern="0" cap="none" spc="0" normalizeH="0" baseline="0" noProof="0" dirty="0">
                  <a:ln>
                    <a:noFill/>
                  </a:ln>
                  <a:solidFill>
                    <a:srgbClr val="EEECE1"/>
                  </a:solidFill>
                  <a:effectLst/>
                  <a:uLnTx/>
                  <a:uFillTx/>
                  <a:latin typeface="Calibri" pitchFamily="34" charset="0"/>
                  <a:ea typeface="+mn-ea"/>
                </a:rPr>
                <a:t>0</a:t>
              </a:r>
              <a:endParaRPr kumimoji="0" lang="en-US" sz="2400" b="1" i="0" u="none" strike="noStrike" kern="0" cap="none" spc="0" normalizeH="0" baseline="0" noProof="0" dirty="0">
                <a:ln>
                  <a:noFill/>
                </a:ln>
                <a:solidFill>
                  <a:srgbClr val="EEECE1"/>
                </a:solidFill>
                <a:effectLst/>
                <a:uLnTx/>
                <a:uFillTx/>
                <a:latin typeface="Calibri" pitchFamily="34" charset="0"/>
                <a:ea typeface="+mn-ea"/>
              </a:endParaRPr>
            </a:p>
          </p:txBody>
        </p:sp>
      </p:grpSp>
      <p:grpSp>
        <p:nvGrpSpPr>
          <p:cNvPr id="46" name="Group 16">
            <a:extLst>
              <a:ext uri="{FF2B5EF4-FFF2-40B4-BE49-F238E27FC236}">
                <a16:creationId xmlns:a16="http://schemas.microsoft.com/office/drawing/2014/main" id="{D8B0D494-566F-4835-B3C3-BC5C9D958C49}"/>
              </a:ext>
            </a:extLst>
          </p:cNvPr>
          <p:cNvGrpSpPr>
            <a:grpSpLocks noChangeAspect="1"/>
          </p:cNvGrpSpPr>
          <p:nvPr/>
        </p:nvGrpSpPr>
        <p:grpSpPr bwMode="auto">
          <a:xfrm>
            <a:off x="167492" y="4238516"/>
            <a:ext cx="3317138" cy="2003822"/>
            <a:chOff x="431" y="2494"/>
            <a:chExt cx="2268" cy="1347"/>
          </a:xfrm>
        </p:grpSpPr>
        <p:pic>
          <p:nvPicPr>
            <p:cNvPr id="47" name="Picture 9" descr="CABOTO_artist_view">
              <a:extLst>
                <a:ext uri="{FF2B5EF4-FFF2-40B4-BE49-F238E27FC236}">
                  <a16:creationId xmlns:a16="http://schemas.microsoft.com/office/drawing/2014/main" id="{CC5B3D3F-741F-456A-A8CD-80F3958645D5}"/>
                </a:ext>
              </a:extLst>
            </p:cNvPr>
            <p:cNvPicPr>
              <a:picLocks noChangeAspect="1" noChangeArrowheads="1"/>
            </p:cNvPicPr>
            <p:nvPr/>
          </p:nvPicPr>
          <p:blipFill>
            <a:blip r:embed="rId5" cstate="print"/>
            <a:srcRect/>
            <a:stretch>
              <a:fillRect/>
            </a:stretch>
          </p:blipFill>
          <p:spPr bwMode="auto">
            <a:xfrm>
              <a:off x="431" y="2494"/>
              <a:ext cx="2268" cy="1347"/>
            </a:xfrm>
            <a:prstGeom prst="rect">
              <a:avLst/>
            </a:prstGeom>
            <a:noFill/>
            <a:ln w="9525">
              <a:noFill/>
              <a:miter lim="800000"/>
              <a:headEnd/>
              <a:tailEnd/>
            </a:ln>
          </p:spPr>
        </p:pic>
        <p:sp>
          <p:nvSpPr>
            <p:cNvPr id="48" name="Text Box 10">
              <a:extLst>
                <a:ext uri="{FF2B5EF4-FFF2-40B4-BE49-F238E27FC236}">
                  <a16:creationId xmlns:a16="http://schemas.microsoft.com/office/drawing/2014/main" id="{EDE174D6-A7DE-4D9B-BAC6-F4077579BCC2}"/>
                </a:ext>
              </a:extLst>
            </p:cNvPr>
            <p:cNvSpPr txBox="1">
              <a:spLocks noChangeArrowheads="1"/>
            </p:cNvSpPr>
            <p:nvPr/>
          </p:nvSpPr>
          <p:spPr bwMode="auto">
            <a:xfrm>
              <a:off x="431" y="2520"/>
              <a:ext cx="999" cy="221"/>
            </a:xfrm>
            <a:prstGeom prst="rect">
              <a:avLst/>
            </a:prstGeom>
            <a:noFill/>
            <a:ln w="12700" cap="sq">
              <a:noFill/>
              <a:miter lim="800000"/>
              <a:headEnd type="none" w="sm" len="sm"/>
              <a:tailEnd type="none" w="sm" len="sm"/>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fr-CH" sz="1400" b="0" i="0" u="none" strike="noStrike" kern="0" cap="none" spc="0" normalizeH="0" baseline="0" noProof="0">
                  <a:ln>
                    <a:noFill/>
                  </a:ln>
                  <a:solidFill>
                    <a:prstClr val="white"/>
                  </a:solidFill>
                  <a:effectLst/>
                  <a:uLnTx/>
                  <a:uFillTx/>
                  <a:latin typeface="Calibri"/>
                  <a:ea typeface="+mn-ea"/>
                </a:rPr>
                <a:t>waveguide</a:t>
              </a:r>
              <a:endParaRPr kumimoji="0" lang="en-GB" sz="1400" b="0" i="0" u="none" strike="noStrike" kern="0" cap="none" spc="0" normalizeH="0" baseline="0" noProof="0">
                <a:ln>
                  <a:noFill/>
                </a:ln>
                <a:solidFill>
                  <a:prstClr val="white"/>
                </a:solidFill>
                <a:effectLst/>
                <a:uLnTx/>
                <a:uFillTx/>
                <a:latin typeface="Calibri"/>
                <a:ea typeface="+mn-ea"/>
              </a:endParaRPr>
            </a:p>
          </p:txBody>
        </p:sp>
        <p:sp>
          <p:nvSpPr>
            <p:cNvPr id="49" name="Text Box 11">
              <a:extLst>
                <a:ext uri="{FF2B5EF4-FFF2-40B4-BE49-F238E27FC236}">
                  <a16:creationId xmlns:a16="http://schemas.microsoft.com/office/drawing/2014/main" id="{A9578809-4D83-4B27-B816-47F10B8CD354}"/>
                </a:ext>
              </a:extLst>
            </p:cNvPr>
            <p:cNvSpPr txBox="1">
              <a:spLocks noChangeArrowheads="1"/>
            </p:cNvSpPr>
            <p:nvPr/>
          </p:nvSpPr>
          <p:spPr bwMode="auto">
            <a:xfrm>
              <a:off x="431" y="3430"/>
              <a:ext cx="999" cy="375"/>
            </a:xfrm>
            <a:prstGeom prst="rect">
              <a:avLst/>
            </a:prstGeom>
            <a:solidFill>
              <a:srgbClr val="800080">
                <a:alpha val="59999"/>
              </a:srgbClr>
            </a:solidFill>
            <a:ln w="12700" cap="sq">
              <a:noFill/>
              <a:miter lim="800000"/>
              <a:headEnd type="none" w="sm" len="sm"/>
              <a:tailEnd type="none" w="sm" len="sm"/>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fr-CH" sz="1400" b="0" i="0" u="none" strike="noStrike" kern="0" cap="none" spc="0" normalizeH="0" baseline="0" noProof="0">
                  <a:ln>
                    <a:noFill/>
                  </a:ln>
                  <a:solidFill>
                    <a:prstClr val="white"/>
                  </a:solidFill>
                  <a:effectLst/>
                  <a:uLnTx/>
                  <a:uFillTx/>
                  <a:latin typeface="Calibri"/>
                  <a:ea typeface="+mn-ea"/>
                </a:rPr>
                <a:t>accelerating </a:t>
              </a:r>
              <a:r>
                <a:rPr kumimoji="0" lang="en-GB" sz="1400" b="0" i="0" u="none" strike="noStrike" kern="0" cap="none" spc="0" normalizeH="0" baseline="0" noProof="0">
                  <a:ln>
                    <a:noFill/>
                  </a:ln>
                  <a:solidFill>
                    <a:prstClr val="white"/>
                  </a:solidFill>
                  <a:effectLst/>
                  <a:uLnTx/>
                  <a:uFillTx/>
                  <a:latin typeface="Calibri"/>
                  <a:ea typeface="+mn-ea"/>
                </a:rPr>
                <a:t>cavities</a:t>
              </a:r>
              <a:endParaRPr kumimoji="0" lang="fr-CH" sz="1400" b="0" i="0" u="none" strike="noStrike" kern="0" cap="none" spc="0" normalizeH="0" baseline="0" noProof="0">
                <a:ln>
                  <a:noFill/>
                </a:ln>
                <a:solidFill>
                  <a:prstClr val="white"/>
                </a:solidFill>
                <a:effectLst/>
                <a:uLnTx/>
                <a:uFillTx/>
                <a:latin typeface="Calibri"/>
                <a:ea typeface="+mn-ea"/>
              </a:endParaRPr>
            </a:p>
          </p:txBody>
        </p:sp>
        <p:sp>
          <p:nvSpPr>
            <p:cNvPr id="50" name="Text Box 12">
              <a:extLst>
                <a:ext uri="{FF2B5EF4-FFF2-40B4-BE49-F238E27FC236}">
                  <a16:creationId xmlns:a16="http://schemas.microsoft.com/office/drawing/2014/main" id="{F65479D3-421B-47FB-B75C-0AA45B734CE4}"/>
                </a:ext>
              </a:extLst>
            </p:cNvPr>
            <p:cNvSpPr txBox="1">
              <a:spLocks noChangeArrowheads="1"/>
            </p:cNvSpPr>
            <p:nvPr/>
          </p:nvSpPr>
          <p:spPr bwMode="auto">
            <a:xfrm>
              <a:off x="1700" y="3431"/>
              <a:ext cx="999" cy="363"/>
            </a:xfrm>
            <a:prstGeom prst="rect">
              <a:avLst/>
            </a:prstGeom>
            <a:solidFill>
              <a:srgbClr val="800080">
                <a:alpha val="59999"/>
              </a:srgbClr>
            </a:solidFill>
            <a:ln w="12700" cap="sq">
              <a:noFill/>
              <a:miter lim="800000"/>
              <a:headEnd type="none" w="sm" len="sm"/>
              <a:tailEnd type="none" w="sm" len="sm"/>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fr-CH" sz="1400" b="0" i="0" u="none" strike="noStrike" kern="0" cap="none" spc="0" normalizeH="0" baseline="0" noProof="0" dirty="0" err="1">
                  <a:ln>
                    <a:noFill/>
                  </a:ln>
                  <a:solidFill>
                    <a:prstClr val="white"/>
                  </a:solidFill>
                  <a:effectLst/>
                  <a:uLnTx/>
                  <a:uFillTx/>
                  <a:latin typeface="Calibri"/>
                  <a:ea typeface="+mn-ea"/>
                </a:rPr>
                <a:t>coupling</a:t>
              </a:r>
              <a:r>
                <a:rPr kumimoji="0" lang="fr-CH" sz="1400" b="0" i="0" u="none" strike="noStrike" kern="0" cap="none" spc="0" normalizeH="0" baseline="0" noProof="0" dirty="0">
                  <a:ln>
                    <a:noFill/>
                  </a:ln>
                  <a:solidFill>
                    <a:prstClr val="white"/>
                  </a:solidFill>
                  <a:effectLst/>
                  <a:uLnTx/>
                  <a:uFillTx/>
                  <a:latin typeface="Calibri"/>
                  <a:ea typeface="+mn-ea"/>
                </a:rPr>
                <a:t> </a:t>
              </a:r>
              <a:r>
                <a:rPr kumimoji="0" lang="fr-CH" sz="1400" b="0" i="0" u="none" strike="noStrike" kern="0" cap="none" spc="0" normalizeH="0" baseline="0" noProof="0" dirty="0" err="1">
                  <a:ln>
                    <a:noFill/>
                  </a:ln>
                  <a:solidFill>
                    <a:prstClr val="white"/>
                  </a:solidFill>
                  <a:effectLst/>
                  <a:uLnTx/>
                  <a:uFillTx/>
                  <a:latin typeface="Calibri"/>
                  <a:ea typeface="+mn-ea"/>
                </a:rPr>
                <a:t>cavities</a:t>
              </a:r>
              <a:endParaRPr kumimoji="0" lang="en-GB" sz="1400" b="0" i="0" u="none" strike="noStrike" kern="0" cap="none" spc="0" normalizeH="0" baseline="0" noProof="0" dirty="0">
                <a:ln>
                  <a:noFill/>
                </a:ln>
                <a:solidFill>
                  <a:prstClr val="white"/>
                </a:solidFill>
                <a:effectLst/>
                <a:uLnTx/>
                <a:uFillTx/>
                <a:latin typeface="Calibri"/>
                <a:ea typeface="+mn-ea"/>
              </a:endParaRPr>
            </a:p>
          </p:txBody>
        </p:sp>
        <p:sp>
          <p:nvSpPr>
            <p:cNvPr id="51" name="Line 17">
              <a:extLst>
                <a:ext uri="{FF2B5EF4-FFF2-40B4-BE49-F238E27FC236}">
                  <a16:creationId xmlns:a16="http://schemas.microsoft.com/office/drawing/2014/main" id="{2DCF04A9-CE7C-4A33-A558-C27A585AB474}"/>
                </a:ext>
              </a:extLst>
            </p:cNvPr>
            <p:cNvSpPr>
              <a:spLocks noChangeAspect="1" noChangeShapeType="1"/>
            </p:cNvSpPr>
            <p:nvPr/>
          </p:nvSpPr>
          <p:spPr bwMode="auto">
            <a:xfrm flipV="1">
              <a:off x="517" y="2918"/>
              <a:ext cx="2045" cy="104"/>
            </a:xfrm>
            <a:prstGeom prst="line">
              <a:avLst/>
            </a:prstGeom>
            <a:noFill/>
            <a:ln w="38100">
              <a:solidFill>
                <a:srgbClr val="800080"/>
              </a:solidFill>
              <a:prstDash val="dashDot"/>
              <a:round/>
              <a:headEnd/>
              <a:tailEnd type="triangle" w="med" len="lg"/>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endParaRPr>
            </a:p>
          </p:txBody>
        </p:sp>
        <p:sp>
          <p:nvSpPr>
            <p:cNvPr id="52" name="Line 18">
              <a:extLst>
                <a:ext uri="{FF2B5EF4-FFF2-40B4-BE49-F238E27FC236}">
                  <a16:creationId xmlns:a16="http://schemas.microsoft.com/office/drawing/2014/main" id="{6F20F5DC-A864-4F07-83FF-0B8715C3B7C7}"/>
                </a:ext>
              </a:extLst>
            </p:cNvPr>
            <p:cNvSpPr>
              <a:spLocks noChangeShapeType="1"/>
            </p:cNvSpPr>
            <p:nvPr/>
          </p:nvSpPr>
          <p:spPr bwMode="auto">
            <a:xfrm flipV="1">
              <a:off x="975" y="2976"/>
              <a:ext cx="499" cy="454"/>
            </a:xfrm>
            <a:prstGeom prst="line">
              <a:avLst/>
            </a:prstGeom>
            <a:noFill/>
            <a:ln w="50800">
              <a:solidFill>
                <a:srgbClr val="800080"/>
              </a:solidFill>
              <a:round/>
              <a:headEnd/>
              <a:tailEnd type="triangle" w="med" len="lg"/>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endParaRPr>
            </a:p>
          </p:txBody>
        </p:sp>
        <p:sp>
          <p:nvSpPr>
            <p:cNvPr id="53" name="Line 19">
              <a:extLst>
                <a:ext uri="{FF2B5EF4-FFF2-40B4-BE49-F238E27FC236}">
                  <a16:creationId xmlns:a16="http://schemas.microsoft.com/office/drawing/2014/main" id="{271A7147-F698-4849-B253-489692EE87BC}"/>
                </a:ext>
              </a:extLst>
            </p:cNvPr>
            <p:cNvSpPr>
              <a:spLocks noChangeShapeType="1"/>
            </p:cNvSpPr>
            <p:nvPr/>
          </p:nvSpPr>
          <p:spPr bwMode="auto">
            <a:xfrm flipH="1" flipV="1">
              <a:off x="1746" y="3113"/>
              <a:ext cx="363" cy="317"/>
            </a:xfrm>
            <a:prstGeom prst="line">
              <a:avLst/>
            </a:prstGeom>
            <a:noFill/>
            <a:ln w="50800">
              <a:solidFill>
                <a:srgbClr val="800080"/>
              </a:solidFill>
              <a:round/>
              <a:headEnd/>
              <a:tailEnd type="triangle" w="med" len="lg"/>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endParaRPr>
            </a:p>
          </p:txBody>
        </p:sp>
      </p:grpSp>
      <p:grpSp>
        <p:nvGrpSpPr>
          <p:cNvPr id="64" name="Group 63">
            <a:extLst>
              <a:ext uri="{FF2B5EF4-FFF2-40B4-BE49-F238E27FC236}">
                <a16:creationId xmlns:a16="http://schemas.microsoft.com/office/drawing/2014/main" id="{17373981-771B-4AD4-840E-F5FBF88FDA94}"/>
              </a:ext>
            </a:extLst>
          </p:cNvPr>
          <p:cNvGrpSpPr/>
          <p:nvPr/>
        </p:nvGrpSpPr>
        <p:grpSpPr>
          <a:xfrm>
            <a:off x="7489493" y="2939482"/>
            <a:ext cx="1616407" cy="2369442"/>
            <a:chOff x="3697500" y="3738205"/>
            <a:chExt cx="1616407" cy="2369442"/>
          </a:xfrm>
        </p:grpSpPr>
        <p:pic>
          <p:nvPicPr>
            <p:cNvPr id="55" name="Picture 2">
              <a:extLst>
                <a:ext uri="{FF2B5EF4-FFF2-40B4-BE49-F238E27FC236}">
                  <a16:creationId xmlns:a16="http://schemas.microsoft.com/office/drawing/2014/main" id="{3A8878B5-754C-4BB9-9477-551022C32537}"/>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9375" t="19922" r="30000" b="26042"/>
            <a:stretch/>
          </p:blipFill>
          <p:spPr bwMode="auto">
            <a:xfrm>
              <a:off x="3697500" y="4058991"/>
              <a:ext cx="495501" cy="201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 name="Picture 4">
              <a:extLst>
                <a:ext uri="{FF2B5EF4-FFF2-40B4-BE49-F238E27FC236}">
                  <a16:creationId xmlns:a16="http://schemas.microsoft.com/office/drawing/2014/main" id="{A127A358-6115-45BC-8535-08F207B1774E}"/>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9524" t="20796" r="16786" b="24888"/>
            <a:stretch/>
          </p:blipFill>
          <p:spPr bwMode="auto">
            <a:xfrm>
              <a:off x="4214773" y="4091647"/>
              <a:ext cx="1099134" cy="201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 name="TextBox 58">
              <a:extLst>
                <a:ext uri="{FF2B5EF4-FFF2-40B4-BE49-F238E27FC236}">
                  <a16:creationId xmlns:a16="http://schemas.microsoft.com/office/drawing/2014/main" id="{83B47B30-52C8-41DC-BEA5-448CB578926B}"/>
                </a:ext>
              </a:extLst>
            </p:cNvPr>
            <p:cNvSpPr txBox="1"/>
            <p:nvPr/>
          </p:nvSpPr>
          <p:spPr>
            <a:xfrm>
              <a:off x="3945248" y="3738205"/>
              <a:ext cx="828903" cy="307777"/>
            </a:xfrm>
            <a:prstGeom prst="rect">
              <a:avLst/>
            </a:prstGeom>
            <a:noFill/>
          </p:spPr>
          <p:txBody>
            <a:bodyPr wrap="square" rtlCol="0">
              <a:spAutoFit/>
            </a:bodyPr>
            <a:lstStyle/>
            <a:p>
              <a:pPr fontAlgn="auto">
                <a:spcBef>
                  <a:spcPts val="0"/>
                </a:spcBef>
                <a:spcAft>
                  <a:spcPts val="0"/>
                </a:spcAft>
              </a:pPr>
              <a:r>
                <a:rPr lang="en-GB" sz="1400" b="1" dirty="0">
                  <a:solidFill>
                    <a:prstClr val="black"/>
                  </a:solidFill>
                  <a:latin typeface="Calibri"/>
                  <a:ea typeface="+mn-ea"/>
                </a:rPr>
                <a:t>BTW150</a:t>
              </a:r>
            </a:p>
          </p:txBody>
        </p:sp>
      </p:grpSp>
      <p:grpSp>
        <p:nvGrpSpPr>
          <p:cNvPr id="66" name="Group 65">
            <a:extLst>
              <a:ext uri="{FF2B5EF4-FFF2-40B4-BE49-F238E27FC236}">
                <a16:creationId xmlns:a16="http://schemas.microsoft.com/office/drawing/2014/main" id="{D71E27CB-7373-4474-8B52-245BD31BCFBE}"/>
              </a:ext>
            </a:extLst>
          </p:cNvPr>
          <p:cNvGrpSpPr/>
          <p:nvPr/>
        </p:nvGrpSpPr>
        <p:grpSpPr>
          <a:xfrm>
            <a:off x="3673618" y="2495048"/>
            <a:ext cx="1454730" cy="3564291"/>
            <a:chOff x="5479470" y="1312509"/>
            <a:chExt cx="1454730" cy="3564291"/>
          </a:xfrm>
        </p:grpSpPr>
        <p:pic>
          <p:nvPicPr>
            <p:cNvPr id="54" name="Picture 1">
              <a:extLst>
                <a:ext uri="{FF2B5EF4-FFF2-40B4-BE49-F238E27FC236}">
                  <a16:creationId xmlns:a16="http://schemas.microsoft.com/office/drawing/2014/main" id="{9C4DD1CB-FD5E-4D2D-9FD7-E6E42D5F6395}"/>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62244" t="16561" r="31037" b="22587"/>
            <a:stretch/>
          </p:blipFill>
          <p:spPr bwMode="auto">
            <a:xfrm>
              <a:off x="5479470" y="1574800"/>
              <a:ext cx="455719" cy="330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 name="Picture 5">
              <a:extLst>
                <a:ext uri="{FF2B5EF4-FFF2-40B4-BE49-F238E27FC236}">
                  <a16:creationId xmlns:a16="http://schemas.microsoft.com/office/drawing/2014/main" id="{EC680870-57DE-40B3-BC6D-197B472147E2}"/>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62969" t="15687" r="22136" b="22608"/>
            <a:stretch/>
          </p:blipFill>
          <p:spPr bwMode="auto">
            <a:xfrm>
              <a:off x="5925951" y="1533000"/>
              <a:ext cx="1008249" cy="33414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 name="TextBox 59">
              <a:extLst>
                <a:ext uri="{FF2B5EF4-FFF2-40B4-BE49-F238E27FC236}">
                  <a16:creationId xmlns:a16="http://schemas.microsoft.com/office/drawing/2014/main" id="{85D90C3E-E84B-4D88-A14B-97E375D2F4A2}"/>
                </a:ext>
              </a:extLst>
            </p:cNvPr>
            <p:cNvSpPr txBox="1"/>
            <p:nvPr/>
          </p:nvSpPr>
          <p:spPr>
            <a:xfrm>
              <a:off x="5799977" y="1312509"/>
              <a:ext cx="828903" cy="307777"/>
            </a:xfrm>
            <a:prstGeom prst="rect">
              <a:avLst/>
            </a:prstGeom>
            <a:noFill/>
          </p:spPr>
          <p:txBody>
            <a:bodyPr wrap="square" rtlCol="0">
              <a:spAutoFit/>
            </a:bodyPr>
            <a:lstStyle/>
            <a:p>
              <a:pPr fontAlgn="auto">
                <a:spcBef>
                  <a:spcPts val="0"/>
                </a:spcBef>
                <a:spcAft>
                  <a:spcPts val="0"/>
                </a:spcAft>
              </a:pPr>
              <a:r>
                <a:rPr lang="en-GB" sz="1400" b="1" dirty="0">
                  <a:solidFill>
                    <a:prstClr val="black"/>
                  </a:solidFill>
                  <a:latin typeface="Calibri"/>
                  <a:ea typeface="+mn-ea"/>
                </a:rPr>
                <a:t>CCL-BL</a:t>
              </a:r>
            </a:p>
          </p:txBody>
        </p:sp>
      </p:grpSp>
      <p:sp>
        <p:nvSpPr>
          <p:cNvPr id="67" name="Rectangle 66">
            <a:extLst>
              <a:ext uri="{FF2B5EF4-FFF2-40B4-BE49-F238E27FC236}">
                <a16:creationId xmlns:a16="http://schemas.microsoft.com/office/drawing/2014/main" id="{A697229C-6597-46F5-A893-56D994F09B94}"/>
              </a:ext>
            </a:extLst>
          </p:cNvPr>
          <p:cNvSpPr/>
          <p:nvPr/>
        </p:nvSpPr>
        <p:spPr>
          <a:xfrm>
            <a:off x="6053658" y="5691099"/>
            <a:ext cx="3302584" cy="577081"/>
          </a:xfrm>
          <a:prstGeom prst="rect">
            <a:avLst/>
          </a:prstGeom>
        </p:spPr>
        <p:txBody>
          <a:bodyPr wrap="square">
            <a:spAutoFit/>
          </a:bodyPr>
          <a:lstStyle/>
          <a:p>
            <a:r>
              <a:rPr lang="en-GB" sz="1050" b="1" dirty="0"/>
              <a:t>S. Benedetti, A. </a:t>
            </a:r>
            <a:r>
              <a:rPr lang="en-GB" sz="1050" b="1" dirty="0" err="1"/>
              <a:t>Grudiev</a:t>
            </a:r>
            <a:r>
              <a:rPr lang="en-GB" sz="1050" b="1" dirty="0"/>
              <a:t>, and A. Latina,</a:t>
            </a:r>
            <a:br>
              <a:rPr lang="en-GB" sz="1050" b="1" dirty="0"/>
            </a:br>
            <a:r>
              <a:rPr lang="en-GB" sz="1050" b="1" u="sng" dirty="0"/>
              <a:t>High gradient </a:t>
            </a:r>
            <a:r>
              <a:rPr lang="en-GB" sz="1050" b="1" u="sng" dirty="0" err="1"/>
              <a:t>linac</a:t>
            </a:r>
            <a:r>
              <a:rPr lang="en-GB" sz="1050" b="1" u="sng" dirty="0"/>
              <a:t> for proton therapy</a:t>
            </a:r>
          </a:p>
          <a:p>
            <a:r>
              <a:rPr lang="en-GB" sz="1050" b="1" dirty="0"/>
              <a:t>Phys. Rev. Accel. Beams 20, 040101 – 2017</a:t>
            </a:r>
          </a:p>
        </p:txBody>
      </p:sp>
      <p:sp>
        <p:nvSpPr>
          <p:cNvPr id="2" name="Slide Number Placeholder 1">
            <a:extLst>
              <a:ext uri="{FF2B5EF4-FFF2-40B4-BE49-F238E27FC236}">
                <a16:creationId xmlns:a16="http://schemas.microsoft.com/office/drawing/2014/main" id="{1E0A6D00-7D73-4953-9D1D-4944251B5A62}"/>
              </a:ext>
            </a:extLst>
          </p:cNvPr>
          <p:cNvSpPr>
            <a:spLocks noGrp="1"/>
          </p:cNvSpPr>
          <p:nvPr>
            <p:ph type="sldNum" sz="quarter" idx="12"/>
          </p:nvPr>
        </p:nvSpPr>
        <p:spPr/>
        <p:txBody>
          <a:bodyPr/>
          <a:lstStyle/>
          <a:p>
            <a:fld id="{81BB8143-7106-2B49-B4EE-C2BC4126F5B7}" type="slidenum">
              <a:rPr lang="en-GB" smtClean="0"/>
              <a:pPr/>
              <a:t>46</a:t>
            </a:fld>
            <a:endParaRPr lang="en-GB" dirty="0"/>
          </a:p>
        </p:txBody>
      </p:sp>
    </p:spTree>
    <p:extLst>
      <p:ext uri="{BB962C8B-B14F-4D97-AF65-F5344CB8AC3E}">
        <p14:creationId xmlns:p14="http://schemas.microsoft.com/office/powerpoint/2010/main" val="119437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2241135" y="928915"/>
            <a:ext cx="6866166" cy="5129780"/>
          </a:xfrm>
          <a:prstGeom prst="rect">
            <a:avLst/>
          </a:prstGeom>
          <a:noFill/>
          <a:ln w="9525">
            <a:noFill/>
            <a:miter lim="800000"/>
            <a:headEnd/>
            <a:tailEnd/>
          </a:ln>
          <a:effectLst/>
        </p:spPr>
      </p:pic>
      <p:sp>
        <p:nvSpPr>
          <p:cNvPr id="4" name="Titolo 3"/>
          <p:cNvSpPr>
            <a:spLocks noGrp="1"/>
          </p:cNvSpPr>
          <p:nvPr>
            <p:ph type="title"/>
          </p:nvPr>
        </p:nvSpPr>
        <p:spPr/>
        <p:txBody>
          <a:bodyPr/>
          <a:lstStyle/>
          <a:p>
            <a:r>
              <a:rPr lang="it-IT" dirty="0"/>
              <a:t>CABOTO: a CArbon BOoster for Therapy in Oncology</a:t>
            </a:r>
          </a:p>
        </p:txBody>
      </p:sp>
      <p:pic>
        <p:nvPicPr>
          <p:cNvPr id="20" name="Picture 19">
            <a:extLst>
              <a:ext uri="{FF2B5EF4-FFF2-40B4-BE49-F238E27FC236}">
                <a16:creationId xmlns:a16="http://schemas.microsoft.com/office/drawing/2014/main" id="{9292C880-C31A-45C6-882D-F00C7784713A}"/>
              </a:ext>
            </a:extLst>
          </p:cNvPr>
          <p:cNvPicPr>
            <a:picLocks noChangeAspect="1"/>
          </p:cNvPicPr>
          <p:nvPr/>
        </p:nvPicPr>
        <p:blipFill>
          <a:blip r:embed="rId3"/>
          <a:stretch>
            <a:fillRect/>
          </a:stretch>
        </p:blipFill>
        <p:spPr>
          <a:xfrm>
            <a:off x="24267" y="4807457"/>
            <a:ext cx="2775858" cy="1474675"/>
          </a:xfrm>
          <a:prstGeom prst="rect">
            <a:avLst/>
          </a:prstGeom>
        </p:spPr>
      </p:pic>
      <p:sp>
        <p:nvSpPr>
          <p:cNvPr id="23" name="Rectangle 22">
            <a:extLst>
              <a:ext uri="{FF2B5EF4-FFF2-40B4-BE49-F238E27FC236}">
                <a16:creationId xmlns:a16="http://schemas.microsoft.com/office/drawing/2014/main" id="{2C664994-7F60-49BA-8EDC-559151814E47}"/>
              </a:ext>
            </a:extLst>
          </p:cNvPr>
          <p:cNvSpPr/>
          <p:nvPr/>
        </p:nvSpPr>
        <p:spPr bwMode="auto">
          <a:xfrm>
            <a:off x="2365829" y="4368626"/>
            <a:ext cx="1255831" cy="438832"/>
          </a:xfrm>
          <a:prstGeom prst="rect">
            <a:avLst/>
          </a:prstGeom>
          <a:solidFill>
            <a:schemeClr val="bg1"/>
          </a:solidFill>
          <a:ln w="25400" cap="flat" cmpd="sng" algn="ctr">
            <a:no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grpSp>
        <p:nvGrpSpPr>
          <p:cNvPr id="19" name="Group 18">
            <a:extLst>
              <a:ext uri="{FF2B5EF4-FFF2-40B4-BE49-F238E27FC236}">
                <a16:creationId xmlns:a16="http://schemas.microsoft.com/office/drawing/2014/main" id="{1C2AF724-8445-478A-AEB9-1B58DE154B73}"/>
              </a:ext>
            </a:extLst>
          </p:cNvPr>
          <p:cNvGrpSpPr/>
          <p:nvPr/>
        </p:nvGrpSpPr>
        <p:grpSpPr>
          <a:xfrm>
            <a:off x="-44864" y="1625795"/>
            <a:ext cx="3889255" cy="4086826"/>
            <a:chOff x="-26310" y="1625795"/>
            <a:chExt cx="2845419" cy="4086826"/>
          </a:xfrm>
        </p:grpSpPr>
        <p:cxnSp>
          <p:nvCxnSpPr>
            <p:cNvPr id="5" name="Connecteur droit avec flèche 18">
              <a:extLst>
                <a:ext uri="{FF2B5EF4-FFF2-40B4-BE49-F238E27FC236}">
                  <a16:creationId xmlns:a16="http://schemas.microsoft.com/office/drawing/2014/main" id="{6828A81B-7917-49FE-A405-1CB69151804C}"/>
                </a:ext>
              </a:extLst>
            </p:cNvPr>
            <p:cNvCxnSpPr>
              <a:cxnSpLocks noChangeShapeType="1"/>
            </p:cNvCxnSpPr>
            <p:nvPr/>
          </p:nvCxnSpPr>
          <p:spPr bwMode="auto">
            <a:xfrm>
              <a:off x="95704" y="1844448"/>
              <a:ext cx="2723405" cy="3868173"/>
            </a:xfrm>
            <a:prstGeom prst="straightConnector1">
              <a:avLst/>
            </a:prstGeom>
            <a:noFill/>
            <a:ln w="38100" cap="sq" algn="ctr">
              <a:solidFill>
                <a:schemeClr val="accent1">
                  <a:lumMod val="75000"/>
                </a:schemeClr>
              </a:solidFill>
              <a:miter lim="800000"/>
              <a:headEnd type="none" w="sm" len="sm"/>
              <a:tailEnd type="arrow" w="med" len="med"/>
            </a:ln>
          </p:spPr>
        </p:cxnSp>
        <p:grpSp>
          <p:nvGrpSpPr>
            <p:cNvPr id="6" name="Groupe 23">
              <a:extLst>
                <a:ext uri="{FF2B5EF4-FFF2-40B4-BE49-F238E27FC236}">
                  <a16:creationId xmlns:a16="http://schemas.microsoft.com/office/drawing/2014/main" id="{29ACE231-1A89-463B-9537-AFA1A7A8D6F2}"/>
                </a:ext>
              </a:extLst>
            </p:cNvPr>
            <p:cNvGrpSpPr>
              <a:grpSpLocks noChangeAspect="1"/>
            </p:cNvGrpSpPr>
            <p:nvPr/>
          </p:nvGrpSpPr>
          <p:grpSpPr bwMode="auto">
            <a:xfrm>
              <a:off x="285681" y="1625795"/>
              <a:ext cx="1600200" cy="724067"/>
              <a:chOff x="1712144" y="1446681"/>
              <a:chExt cx="2286016" cy="1035263"/>
            </a:xfrm>
          </p:grpSpPr>
          <p:sp>
            <p:nvSpPr>
              <p:cNvPr id="7" name="ZoneTexte 20">
                <a:extLst>
                  <a:ext uri="{FF2B5EF4-FFF2-40B4-BE49-F238E27FC236}">
                    <a16:creationId xmlns:a16="http://schemas.microsoft.com/office/drawing/2014/main" id="{AEC17AAF-B478-4CBD-8080-53CD72094E17}"/>
                  </a:ext>
                </a:extLst>
              </p:cNvPr>
              <p:cNvSpPr txBox="1"/>
              <p:nvPr/>
            </p:nvSpPr>
            <p:spPr>
              <a:xfrm>
                <a:off x="1712144" y="1446681"/>
                <a:ext cx="2286016" cy="660084"/>
              </a:xfrm>
              <a:prstGeom prst="rect">
                <a:avLst/>
              </a:prstGeom>
              <a:solidFill>
                <a:schemeClr val="bg1">
                  <a:alpha val="19000"/>
                </a:schemeClr>
              </a:solidFill>
            </p:spPr>
            <p:txBody>
              <a:bodyPr>
                <a:spAutoFit/>
              </a:bodyPr>
              <a:lstStyle/>
              <a:p>
                <a:pPr>
                  <a:defRPr/>
                </a:pPr>
                <a:r>
                  <a:rPr lang="it-IT" sz="1200" dirty="0"/>
                  <a:t>1993: Cyclinac</a:t>
                </a:r>
              </a:p>
              <a:p>
                <a:pPr>
                  <a:defRPr/>
                </a:pPr>
                <a:r>
                  <a:rPr lang="it-IT" sz="1200" dirty="0"/>
                  <a:t>proposal</a:t>
                </a:r>
              </a:p>
            </p:txBody>
          </p:sp>
          <p:cxnSp>
            <p:nvCxnSpPr>
              <p:cNvPr id="8" name="Connecteur droit 22">
                <a:extLst>
                  <a:ext uri="{FF2B5EF4-FFF2-40B4-BE49-F238E27FC236}">
                    <a16:creationId xmlns:a16="http://schemas.microsoft.com/office/drawing/2014/main" id="{3998A644-9DA5-4DA9-A0BD-96A9C7C5975E}"/>
                  </a:ext>
                </a:extLst>
              </p:cNvPr>
              <p:cNvCxnSpPr>
                <a:cxnSpLocks noChangeShapeType="1"/>
              </p:cNvCxnSpPr>
              <p:nvPr/>
            </p:nvCxnSpPr>
            <p:spPr bwMode="auto">
              <a:xfrm rot="5400000" flipH="1" flipV="1">
                <a:off x="1679554" y="2302554"/>
                <a:ext cx="357190" cy="1589"/>
              </a:xfrm>
              <a:prstGeom prst="line">
                <a:avLst/>
              </a:prstGeom>
              <a:noFill/>
              <a:ln w="38100" cap="sq" algn="ctr">
                <a:solidFill>
                  <a:schemeClr val="tx1"/>
                </a:solidFill>
                <a:miter lim="800000"/>
                <a:headEnd type="none" w="sm" len="sm"/>
                <a:tailEnd type="none" w="sm" len="sm"/>
              </a:ln>
            </p:spPr>
          </p:cxnSp>
        </p:grpSp>
        <p:grpSp>
          <p:nvGrpSpPr>
            <p:cNvPr id="18" name="Group 17">
              <a:extLst>
                <a:ext uri="{FF2B5EF4-FFF2-40B4-BE49-F238E27FC236}">
                  <a16:creationId xmlns:a16="http://schemas.microsoft.com/office/drawing/2014/main" id="{906A57C0-E720-4ADA-A082-FBADB752B058}"/>
                </a:ext>
              </a:extLst>
            </p:cNvPr>
            <p:cNvGrpSpPr/>
            <p:nvPr/>
          </p:nvGrpSpPr>
          <p:grpSpPr>
            <a:xfrm>
              <a:off x="-26310" y="3287813"/>
              <a:ext cx="1435260" cy="675721"/>
              <a:chOff x="-26310" y="3287813"/>
              <a:chExt cx="1435260" cy="675721"/>
            </a:xfrm>
          </p:grpSpPr>
          <p:cxnSp>
            <p:nvCxnSpPr>
              <p:cNvPr id="11" name="Connecteur droit 26">
                <a:extLst>
                  <a:ext uri="{FF2B5EF4-FFF2-40B4-BE49-F238E27FC236}">
                    <a16:creationId xmlns:a16="http://schemas.microsoft.com/office/drawing/2014/main" id="{96131A24-0D47-4DB8-BE7E-7C753A2C3CF9}"/>
                  </a:ext>
                </a:extLst>
              </p:cNvPr>
              <p:cNvCxnSpPr>
                <a:cxnSpLocks noChangeShapeType="1"/>
              </p:cNvCxnSpPr>
              <p:nvPr/>
            </p:nvCxnSpPr>
            <p:spPr bwMode="auto">
              <a:xfrm rot="5400000" flipH="1" flipV="1">
                <a:off x="1046282" y="3412168"/>
                <a:ext cx="249820" cy="1110"/>
              </a:xfrm>
              <a:prstGeom prst="line">
                <a:avLst/>
              </a:prstGeom>
              <a:noFill/>
              <a:ln w="38100" cap="sq" algn="ctr">
                <a:solidFill>
                  <a:schemeClr val="tx1"/>
                </a:solidFill>
                <a:miter lim="800000"/>
                <a:headEnd type="none" w="sm" len="sm"/>
                <a:tailEnd type="none" w="sm" len="sm"/>
              </a:ln>
            </p:spPr>
          </p:cxnSp>
          <p:sp>
            <p:nvSpPr>
              <p:cNvPr id="16" name="ZoneTexte 25">
                <a:extLst>
                  <a:ext uri="{FF2B5EF4-FFF2-40B4-BE49-F238E27FC236}">
                    <a16:creationId xmlns:a16="http://schemas.microsoft.com/office/drawing/2014/main" id="{2C1BA776-2422-484C-8D40-0A37A211D9CE}"/>
                  </a:ext>
                </a:extLst>
              </p:cNvPr>
              <p:cNvSpPr txBox="1"/>
              <p:nvPr/>
            </p:nvSpPr>
            <p:spPr bwMode="auto">
              <a:xfrm>
                <a:off x="-26310" y="3501869"/>
                <a:ext cx="1435260" cy="461665"/>
              </a:xfrm>
              <a:prstGeom prst="rect">
                <a:avLst/>
              </a:prstGeom>
              <a:noFill/>
            </p:spPr>
            <p:txBody>
              <a:bodyPr wrap="square">
                <a:spAutoFit/>
              </a:bodyPr>
              <a:lstStyle/>
              <a:p>
                <a:pPr>
                  <a:defRPr/>
                </a:pPr>
                <a:r>
                  <a:rPr lang="it-IT" sz="1200" dirty="0"/>
                  <a:t>2002: test of LIBO-62 MeV (CERN-TERA-INFN)</a:t>
                </a:r>
              </a:p>
            </p:txBody>
          </p:sp>
        </p:grpSp>
        <p:grpSp>
          <p:nvGrpSpPr>
            <p:cNvPr id="3" name="Group 2">
              <a:extLst>
                <a:ext uri="{FF2B5EF4-FFF2-40B4-BE49-F238E27FC236}">
                  <a16:creationId xmlns:a16="http://schemas.microsoft.com/office/drawing/2014/main" id="{6EA497AD-967E-4AC0-8125-0BFF28CD9686}"/>
                </a:ext>
              </a:extLst>
            </p:cNvPr>
            <p:cNvGrpSpPr/>
            <p:nvPr/>
          </p:nvGrpSpPr>
          <p:grpSpPr>
            <a:xfrm>
              <a:off x="865980" y="2573500"/>
              <a:ext cx="1677987" cy="475074"/>
              <a:chOff x="865980" y="2573500"/>
              <a:chExt cx="1677987" cy="475074"/>
            </a:xfrm>
          </p:grpSpPr>
          <p:sp>
            <p:nvSpPr>
              <p:cNvPr id="15" name="ZoneTexte 21">
                <a:extLst>
                  <a:ext uri="{FF2B5EF4-FFF2-40B4-BE49-F238E27FC236}">
                    <a16:creationId xmlns:a16="http://schemas.microsoft.com/office/drawing/2014/main" id="{6DEA432B-A19D-4A9A-9DA3-6416D058BDF6}"/>
                  </a:ext>
                </a:extLst>
              </p:cNvPr>
              <p:cNvSpPr txBox="1"/>
              <p:nvPr/>
            </p:nvSpPr>
            <p:spPr bwMode="auto">
              <a:xfrm>
                <a:off x="865980" y="2573500"/>
                <a:ext cx="1677987" cy="276999"/>
              </a:xfrm>
              <a:prstGeom prst="rect">
                <a:avLst/>
              </a:prstGeom>
              <a:noFill/>
            </p:spPr>
            <p:txBody>
              <a:bodyPr wrap="square">
                <a:spAutoFit/>
              </a:bodyPr>
              <a:lstStyle/>
              <a:p>
                <a:pPr>
                  <a:defRPr/>
                </a:pPr>
                <a:r>
                  <a:rPr lang="it-IT" sz="1200" dirty="0"/>
                  <a:t>2001: IDRA concept</a:t>
                </a:r>
              </a:p>
            </p:txBody>
          </p:sp>
          <p:cxnSp>
            <p:nvCxnSpPr>
              <p:cNvPr id="17" name="Connecteur droit 26">
                <a:extLst>
                  <a:ext uri="{FF2B5EF4-FFF2-40B4-BE49-F238E27FC236}">
                    <a16:creationId xmlns:a16="http://schemas.microsoft.com/office/drawing/2014/main" id="{A8C22C01-D90B-4275-AC85-81A76E224821}"/>
                  </a:ext>
                </a:extLst>
              </p:cNvPr>
              <p:cNvCxnSpPr>
                <a:cxnSpLocks noChangeShapeType="1"/>
              </p:cNvCxnSpPr>
              <p:nvPr/>
            </p:nvCxnSpPr>
            <p:spPr bwMode="auto">
              <a:xfrm flipV="1">
                <a:off x="865980" y="2824627"/>
                <a:ext cx="1" cy="223947"/>
              </a:xfrm>
              <a:prstGeom prst="line">
                <a:avLst/>
              </a:prstGeom>
              <a:noFill/>
              <a:ln w="38100" cap="sq" algn="ctr">
                <a:solidFill>
                  <a:schemeClr val="tx1"/>
                </a:solidFill>
                <a:miter lim="800000"/>
                <a:headEnd type="none" w="sm" len="sm"/>
                <a:tailEnd type="none" w="sm" len="sm"/>
              </a:ln>
            </p:spPr>
          </p:cxnSp>
        </p:grpSp>
      </p:grpSp>
      <p:grpSp>
        <p:nvGrpSpPr>
          <p:cNvPr id="25" name="Groupe 37">
            <a:extLst>
              <a:ext uri="{FF2B5EF4-FFF2-40B4-BE49-F238E27FC236}">
                <a16:creationId xmlns:a16="http://schemas.microsoft.com/office/drawing/2014/main" id="{A58D0726-5645-4F1D-A74F-89A244036BC8}"/>
              </a:ext>
            </a:extLst>
          </p:cNvPr>
          <p:cNvGrpSpPr>
            <a:grpSpLocks/>
          </p:cNvGrpSpPr>
          <p:nvPr/>
        </p:nvGrpSpPr>
        <p:grpSpPr bwMode="auto">
          <a:xfrm>
            <a:off x="1890645" y="3785369"/>
            <a:ext cx="2188845" cy="1006051"/>
            <a:chOff x="3486832" y="2718361"/>
            <a:chExt cx="1313339" cy="737273"/>
          </a:xfrm>
        </p:grpSpPr>
        <p:sp>
          <p:nvSpPr>
            <p:cNvPr id="26" name="ZoneTexte 35">
              <a:extLst>
                <a:ext uri="{FF2B5EF4-FFF2-40B4-BE49-F238E27FC236}">
                  <a16:creationId xmlns:a16="http://schemas.microsoft.com/office/drawing/2014/main" id="{6E6CCFD5-E559-4816-9993-5DBFDFCE501D}"/>
                </a:ext>
              </a:extLst>
            </p:cNvPr>
            <p:cNvSpPr txBox="1"/>
            <p:nvPr/>
          </p:nvSpPr>
          <p:spPr>
            <a:xfrm>
              <a:off x="3486832" y="2718361"/>
              <a:ext cx="1313339" cy="428546"/>
            </a:xfrm>
            <a:prstGeom prst="rect">
              <a:avLst/>
            </a:prstGeom>
            <a:solidFill>
              <a:schemeClr val="bg1">
                <a:lumMod val="95000"/>
              </a:schemeClr>
            </a:solidFill>
          </p:spPr>
          <p:txBody>
            <a:bodyPr wrap="square">
              <a:spAutoFit/>
            </a:bodyPr>
            <a:lstStyle/>
            <a:p>
              <a:pPr>
                <a:defRPr/>
              </a:pPr>
              <a:r>
                <a:rPr lang="it-IT" sz="1600" b="1" dirty="0"/>
                <a:t>2007: first CABOTO</a:t>
              </a:r>
            </a:p>
            <a:p>
              <a:pPr>
                <a:defRPr/>
              </a:pPr>
              <a:r>
                <a:rPr lang="it-IT" sz="1600" b="1" dirty="0"/>
                <a:t>proposal</a:t>
              </a:r>
            </a:p>
          </p:txBody>
        </p:sp>
        <p:cxnSp>
          <p:nvCxnSpPr>
            <p:cNvPr id="27" name="Connecteur droit 36">
              <a:extLst>
                <a:ext uri="{FF2B5EF4-FFF2-40B4-BE49-F238E27FC236}">
                  <a16:creationId xmlns:a16="http://schemas.microsoft.com/office/drawing/2014/main" id="{6C64FFE4-3B62-47BE-93D9-382139CB7D6A}"/>
                </a:ext>
              </a:extLst>
            </p:cNvPr>
            <p:cNvCxnSpPr>
              <a:cxnSpLocks noChangeShapeType="1"/>
            </p:cNvCxnSpPr>
            <p:nvPr/>
          </p:nvCxnSpPr>
          <p:spPr bwMode="auto">
            <a:xfrm rot="5400000" flipH="1" flipV="1">
              <a:off x="3714353" y="3276245"/>
              <a:ext cx="357190" cy="1588"/>
            </a:xfrm>
            <a:prstGeom prst="line">
              <a:avLst/>
            </a:prstGeom>
            <a:noFill/>
            <a:ln w="38100" cap="sq" algn="ctr">
              <a:solidFill>
                <a:schemeClr val="tx1"/>
              </a:solidFill>
              <a:miter lim="800000"/>
              <a:headEnd type="none" w="sm" len="sm"/>
              <a:tailEnd type="none" w="sm" len="sm"/>
            </a:ln>
          </p:spPr>
        </p:cxnSp>
      </p:grpSp>
      <p:sp>
        <p:nvSpPr>
          <p:cNvPr id="2" name="Slide Number Placeholder 1">
            <a:extLst>
              <a:ext uri="{FF2B5EF4-FFF2-40B4-BE49-F238E27FC236}">
                <a16:creationId xmlns:a16="http://schemas.microsoft.com/office/drawing/2014/main" id="{859DE3B6-736B-4154-B9B8-FBF22B7820C7}"/>
              </a:ext>
            </a:extLst>
          </p:cNvPr>
          <p:cNvSpPr>
            <a:spLocks noGrp="1"/>
          </p:cNvSpPr>
          <p:nvPr>
            <p:ph type="sldNum" sz="quarter" idx="12"/>
          </p:nvPr>
        </p:nvSpPr>
        <p:spPr/>
        <p:txBody>
          <a:bodyPr/>
          <a:lstStyle/>
          <a:p>
            <a:fld id="{81BB8143-7106-2B49-B4EE-C2BC4126F5B7}" type="slidenum">
              <a:rPr lang="en-GB" smtClean="0"/>
              <a:pPr/>
              <a:t>5</a:t>
            </a:fld>
            <a:endParaRPr lang="en-GB"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1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left)">
                                      <p:cBhvr>
                                        <p:cTn id="12" dur="500"/>
                                        <p:tgtEl>
                                          <p:spTgt spid="1026"/>
                                        </p:tgtEl>
                                      </p:cBhvr>
                                    </p:animEffect>
                                  </p:childTnLst>
                                </p:cTn>
                              </p:par>
                              <p:par>
                                <p:cTn id="13" presetID="22" presetClass="entr" presetSubtype="8"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8"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0B5A5E-A0FA-48ED-AD6C-7AF0D5148B9C}"/>
              </a:ext>
            </a:extLst>
          </p:cNvPr>
          <p:cNvSpPr>
            <a:spLocks noGrp="1"/>
          </p:cNvSpPr>
          <p:nvPr>
            <p:ph idx="1"/>
          </p:nvPr>
        </p:nvSpPr>
        <p:spPr/>
        <p:txBody>
          <a:bodyPr/>
          <a:lstStyle/>
          <a:p>
            <a:endParaRPr lang="it-IT" sz="2800" dirty="0"/>
          </a:p>
          <a:p>
            <a:endParaRPr lang="it-IT" sz="2800" dirty="0"/>
          </a:p>
          <a:p>
            <a:endParaRPr lang="it-IT" sz="2800" dirty="0"/>
          </a:p>
          <a:p>
            <a:endParaRPr lang="it-IT" sz="2800" dirty="0"/>
          </a:p>
          <a:p>
            <a:pPr marL="0" indent="0">
              <a:buNone/>
            </a:pPr>
            <a:r>
              <a:rPr lang="it-IT" sz="2800" dirty="0"/>
              <a:t>The CABOTO cyclinac study 2008-2012 </a:t>
            </a:r>
          </a:p>
          <a:p>
            <a:endParaRPr lang="en-GB" sz="2800" dirty="0"/>
          </a:p>
        </p:txBody>
      </p:sp>
      <p:sp>
        <p:nvSpPr>
          <p:cNvPr id="3" name="Title 2">
            <a:extLst>
              <a:ext uri="{FF2B5EF4-FFF2-40B4-BE49-F238E27FC236}">
                <a16:creationId xmlns:a16="http://schemas.microsoft.com/office/drawing/2014/main" id="{A599F5F2-9BE8-4E51-BF2B-54D6B0F64F98}"/>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ED596372-4221-4B2B-86BD-B80923FAA470}"/>
              </a:ext>
            </a:extLst>
          </p:cNvPr>
          <p:cNvSpPr>
            <a:spLocks noGrp="1"/>
          </p:cNvSpPr>
          <p:nvPr>
            <p:ph type="sldNum" sz="quarter" idx="12"/>
          </p:nvPr>
        </p:nvSpPr>
        <p:spPr/>
        <p:txBody>
          <a:bodyPr/>
          <a:lstStyle/>
          <a:p>
            <a:fld id="{81BB8143-7106-2B49-B4EE-C2BC4126F5B7}" type="slidenum">
              <a:rPr lang="en-GB" smtClean="0"/>
              <a:pPr/>
              <a:t>6</a:t>
            </a:fld>
            <a:endParaRPr lang="en-GB" dirty="0"/>
          </a:p>
        </p:txBody>
      </p:sp>
    </p:spTree>
    <p:extLst>
      <p:ext uri="{BB962C8B-B14F-4D97-AF65-F5344CB8AC3E}">
        <p14:creationId xmlns:p14="http://schemas.microsoft.com/office/powerpoint/2010/main" val="3171665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F379D2A-5C73-4B12-9E80-6E8566D76EF8}"/>
              </a:ext>
            </a:extLst>
          </p:cNvPr>
          <p:cNvPicPr>
            <a:picLocks noGrp="1" noChangeAspect="1"/>
          </p:cNvPicPr>
          <p:nvPr>
            <p:ph idx="1"/>
          </p:nvPr>
        </p:nvPicPr>
        <p:blipFill>
          <a:blip r:embed="rId2"/>
          <a:stretch>
            <a:fillRect/>
          </a:stretch>
        </p:blipFill>
        <p:spPr>
          <a:xfrm>
            <a:off x="210248" y="1045901"/>
            <a:ext cx="4107555" cy="5059363"/>
          </a:xfrm>
          <a:prstGeom prst="rect">
            <a:avLst/>
          </a:prstGeom>
        </p:spPr>
      </p:pic>
      <p:sp>
        <p:nvSpPr>
          <p:cNvPr id="3" name="Title 2">
            <a:extLst>
              <a:ext uri="{FF2B5EF4-FFF2-40B4-BE49-F238E27FC236}">
                <a16:creationId xmlns:a16="http://schemas.microsoft.com/office/drawing/2014/main" id="{B9C1ED66-00F3-4BDE-BA4C-6C03C6974A13}"/>
              </a:ext>
            </a:extLst>
          </p:cNvPr>
          <p:cNvSpPr>
            <a:spLocks noGrp="1"/>
          </p:cNvSpPr>
          <p:nvPr>
            <p:ph type="title"/>
          </p:nvPr>
        </p:nvSpPr>
        <p:spPr/>
        <p:txBody>
          <a:bodyPr/>
          <a:lstStyle/>
          <a:p>
            <a:r>
              <a:rPr lang="it-IT" dirty="0"/>
              <a:t>CABOTO Project – 03.09.2008</a:t>
            </a:r>
            <a:endParaRPr lang="en-GB" dirty="0"/>
          </a:p>
        </p:txBody>
      </p:sp>
      <p:grpSp>
        <p:nvGrpSpPr>
          <p:cNvPr id="26" name="Group 25">
            <a:extLst>
              <a:ext uri="{FF2B5EF4-FFF2-40B4-BE49-F238E27FC236}">
                <a16:creationId xmlns:a16="http://schemas.microsoft.com/office/drawing/2014/main" id="{0DDA8B38-0616-4307-B617-3B313BD3A137}"/>
              </a:ext>
            </a:extLst>
          </p:cNvPr>
          <p:cNvGrpSpPr/>
          <p:nvPr/>
        </p:nvGrpSpPr>
        <p:grpSpPr>
          <a:xfrm>
            <a:off x="2914572" y="1162516"/>
            <a:ext cx="6026425" cy="836726"/>
            <a:chOff x="2914572" y="1162516"/>
            <a:chExt cx="6026425" cy="836726"/>
          </a:xfrm>
        </p:grpSpPr>
        <p:sp>
          <p:nvSpPr>
            <p:cNvPr id="11" name="Rectangle: Rounded Corners 10">
              <a:extLst>
                <a:ext uri="{FF2B5EF4-FFF2-40B4-BE49-F238E27FC236}">
                  <a16:creationId xmlns:a16="http://schemas.microsoft.com/office/drawing/2014/main" id="{3BE1480D-916C-47BB-8BAE-4889E65B623C}"/>
                </a:ext>
              </a:extLst>
            </p:cNvPr>
            <p:cNvSpPr/>
            <p:nvPr/>
          </p:nvSpPr>
          <p:spPr bwMode="auto">
            <a:xfrm>
              <a:off x="2914572" y="1171780"/>
              <a:ext cx="1403231" cy="428668"/>
            </a:xfrm>
            <a:prstGeom prst="roundRect">
              <a:avLst/>
            </a:prstGeom>
            <a:noFill/>
            <a:ln w="25400" cap="flat" cmpd="sng" algn="ctr">
              <a:solidFill>
                <a:schemeClr val="accent1"/>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grpSp>
          <p:nvGrpSpPr>
            <p:cNvPr id="14" name="Group 13">
              <a:extLst>
                <a:ext uri="{FF2B5EF4-FFF2-40B4-BE49-F238E27FC236}">
                  <a16:creationId xmlns:a16="http://schemas.microsoft.com/office/drawing/2014/main" id="{F877D1B0-F3B3-4190-908B-F91C9BCD27AC}"/>
                </a:ext>
              </a:extLst>
            </p:cNvPr>
            <p:cNvGrpSpPr/>
            <p:nvPr/>
          </p:nvGrpSpPr>
          <p:grpSpPr>
            <a:xfrm>
              <a:off x="5631542" y="1162516"/>
              <a:ext cx="3309455" cy="836726"/>
              <a:chOff x="5377345" y="2531784"/>
              <a:chExt cx="3309455" cy="836726"/>
            </a:xfrm>
          </p:grpSpPr>
          <p:pic>
            <p:nvPicPr>
              <p:cNvPr id="7" name="Content Placeholder 4">
                <a:extLst>
                  <a:ext uri="{FF2B5EF4-FFF2-40B4-BE49-F238E27FC236}">
                    <a16:creationId xmlns:a16="http://schemas.microsoft.com/office/drawing/2014/main" id="{61DFE3ED-7337-43AB-A886-A02E3404F54A}"/>
                  </a:ext>
                </a:extLst>
              </p:cNvPr>
              <p:cNvPicPr>
                <a:picLocks noChangeAspect="1"/>
              </p:cNvPicPr>
              <p:nvPr/>
            </p:nvPicPr>
            <p:blipFill rotWithShape="1">
              <a:blip r:embed="rId2"/>
              <a:srcRect l="66553" t="3181" r="1" b="89529"/>
              <a:stretch/>
            </p:blipFill>
            <p:spPr>
              <a:xfrm>
                <a:off x="5384799" y="2531784"/>
                <a:ext cx="3116319" cy="836726"/>
              </a:xfrm>
              <a:prstGeom prst="rect">
                <a:avLst/>
              </a:prstGeom>
            </p:spPr>
          </p:pic>
          <p:sp>
            <p:nvSpPr>
              <p:cNvPr id="12" name="Rectangle: Rounded Corners 11">
                <a:extLst>
                  <a:ext uri="{FF2B5EF4-FFF2-40B4-BE49-F238E27FC236}">
                    <a16:creationId xmlns:a16="http://schemas.microsoft.com/office/drawing/2014/main" id="{61342E10-1F3C-4BCD-9171-635F4EB6D545}"/>
                  </a:ext>
                </a:extLst>
              </p:cNvPr>
              <p:cNvSpPr/>
              <p:nvPr/>
            </p:nvSpPr>
            <p:spPr bwMode="auto">
              <a:xfrm>
                <a:off x="5377345" y="2553286"/>
                <a:ext cx="3309455" cy="815224"/>
              </a:xfrm>
              <a:prstGeom prst="roundRect">
                <a:avLst/>
              </a:prstGeom>
              <a:noFill/>
              <a:ln w="25400" cap="flat" cmpd="sng" algn="ctr">
                <a:solidFill>
                  <a:schemeClr val="accent1"/>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grpSp>
        <p:cxnSp>
          <p:nvCxnSpPr>
            <p:cNvPr id="19" name="Straight Arrow Connector 18">
              <a:extLst>
                <a:ext uri="{FF2B5EF4-FFF2-40B4-BE49-F238E27FC236}">
                  <a16:creationId xmlns:a16="http://schemas.microsoft.com/office/drawing/2014/main" id="{11DF5A90-56F8-47E9-B81C-D374F07011F2}"/>
                </a:ext>
              </a:extLst>
            </p:cNvPr>
            <p:cNvCxnSpPr>
              <a:stCxn id="11" idx="3"/>
              <a:endCxn id="12" idx="1"/>
            </p:cNvCxnSpPr>
            <p:nvPr/>
          </p:nvCxnSpPr>
          <p:spPr>
            <a:xfrm>
              <a:off x="4317803" y="1386114"/>
              <a:ext cx="1313739" cy="205516"/>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grpSp>
      <p:grpSp>
        <p:nvGrpSpPr>
          <p:cNvPr id="27" name="Group 26">
            <a:extLst>
              <a:ext uri="{FF2B5EF4-FFF2-40B4-BE49-F238E27FC236}">
                <a16:creationId xmlns:a16="http://schemas.microsoft.com/office/drawing/2014/main" id="{A1917A51-C370-4957-B191-20252041DF51}"/>
              </a:ext>
            </a:extLst>
          </p:cNvPr>
          <p:cNvGrpSpPr/>
          <p:nvPr/>
        </p:nvGrpSpPr>
        <p:grpSpPr>
          <a:xfrm>
            <a:off x="425173" y="1233714"/>
            <a:ext cx="8630004" cy="1911085"/>
            <a:chOff x="425173" y="1233714"/>
            <a:chExt cx="8630004" cy="1911085"/>
          </a:xfrm>
        </p:grpSpPr>
        <p:grpSp>
          <p:nvGrpSpPr>
            <p:cNvPr id="13" name="Group 12">
              <a:extLst>
                <a:ext uri="{FF2B5EF4-FFF2-40B4-BE49-F238E27FC236}">
                  <a16:creationId xmlns:a16="http://schemas.microsoft.com/office/drawing/2014/main" id="{F2C79182-6E01-4285-AA58-F7D891605BD7}"/>
                </a:ext>
              </a:extLst>
            </p:cNvPr>
            <p:cNvGrpSpPr/>
            <p:nvPr/>
          </p:nvGrpSpPr>
          <p:grpSpPr>
            <a:xfrm>
              <a:off x="4508537" y="2152699"/>
              <a:ext cx="4546640" cy="992100"/>
              <a:chOff x="4597360" y="1171780"/>
              <a:chExt cx="4546640" cy="992100"/>
            </a:xfrm>
          </p:grpSpPr>
          <p:pic>
            <p:nvPicPr>
              <p:cNvPr id="6" name="Content Placeholder 4">
                <a:extLst>
                  <a:ext uri="{FF2B5EF4-FFF2-40B4-BE49-F238E27FC236}">
                    <a16:creationId xmlns:a16="http://schemas.microsoft.com/office/drawing/2014/main" id="{77415B69-BC55-4173-9E45-FE1C1FC34579}"/>
                  </a:ext>
                </a:extLst>
              </p:cNvPr>
              <p:cNvPicPr>
                <a:picLocks noChangeAspect="1"/>
              </p:cNvPicPr>
              <p:nvPr/>
            </p:nvPicPr>
            <p:blipFill rotWithShape="1">
              <a:blip r:embed="rId2"/>
              <a:srcRect l="6739" t="3065" r="46613" b="88671"/>
              <a:stretch/>
            </p:blipFill>
            <p:spPr>
              <a:xfrm>
                <a:off x="4597360" y="1171780"/>
                <a:ext cx="4546640" cy="992100"/>
              </a:xfrm>
              <a:prstGeom prst="rect">
                <a:avLst/>
              </a:prstGeom>
            </p:spPr>
          </p:pic>
          <p:sp>
            <p:nvSpPr>
              <p:cNvPr id="4" name="Rectangle: Rounded Corners 3">
                <a:extLst>
                  <a:ext uri="{FF2B5EF4-FFF2-40B4-BE49-F238E27FC236}">
                    <a16:creationId xmlns:a16="http://schemas.microsoft.com/office/drawing/2014/main" id="{F35DB8E0-BF34-458E-AB5C-A84E2D1E62FA}"/>
                  </a:ext>
                </a:extLst>
              </p:cNvPr>
              <p:cNvSpPr/>
              <p:nvPr/>
            </p:nvSpPr>
            <p:spPr bwMode="auto">
              <a:xfrm>
                <a:off x="4686180" y="1233714"/>
                <a:ext cx="4368997" cy="930166"/>
              </a:xfrm>
              <a:prstGeom prst="roundRect">
                <a:avLst/>
              </a:prstGeom>
              <a:noFill/>
              <a:ln w="25400" cap="flat" cmpd="sng" algn="ctr">
                <a:solidFill>
                  <a:srgbClr val="FF0000"/>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grpSp>
        <p:sp>
          <p:nvSpPr>
            <p:cNvPr id="10" name="Rectangle: Rounded Corners 9">
              <a:extLst>
                <a:ext uri="{FF2B5EF4-FFF2-40B4-BE49-F238E27FC236}">
                  <a16:creationId xmlns:a16="http://schemas.microsoft.com/office/drawing/2014/main" id="{9798E12C-14D1-4049-B8FD-DB7601ADE84F}"/>
                </a:ext>
              </a:extLst>
            </p:cNvPr>
            <p:cNvSpPr/>
            <p:nvPr/>
          </p:nvSpPr>
          <p:spPr bwMode="auto">
            <a:xfrm>
              <a:off x="425173" y="1233714"/>
              <a:ext cx="1911627" cy="428668"/>
            </a:xfrm>
            <a:prstGeom prst="roundRect">
              <a:avLst/>
            </a:prstGeom>
            <a:noFill/>
            <a:ln w="25400" cap="flat" cmpd="sng" algn="ctr">
              <a:solidFill>
                <a:srgbClr val="FF0000"/>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cxnSp>
          <p:nvCxnSpPr>
            <p:cNvPr id="20" name="Straight Arrow Connector 19">
              <a:extLst>
                <a:ext uri="{FF2B5EF4-FFF2-40B4-BE49-F238E27FC236}">
                  <a16:creationId xmlns:a16="http://schemas.microsoft.com/office/drawing/2014/main" id="{5A928A86-D9D4-45F8-A7B1-B9593E808097}"/>
                </a:ext>
              </a:extLst>
            </p:cNvPr>
            <p:cNvCxnSpPr>
              <a:cxnSpLocks/>
              <a:stCxn id="10" idx="3"/>
              <a:endCxn id="4" idx="1"/>
            </p:cNvCxnSpPr>
            <p:nvPr/>
          </p:nvCxnSpPr>
          <p:spPr>
            <a:xfrm>
              <a:off x="2336800" y="1448048"/>
              <a:ext cx="2260557" cy="1231668"/>
            </a:xfrm>
            <a:prstGeom prst="straightConnector1">
              <a:avLst/>
            </a:prstGeom>
            <a:ln w="28575">
              <a:solidFill>
                <a:srgbClr val="FF0000"/>
              </a:solidFill>
              <a:tailEnd type="triangle"/>
            </a:ln>
          </p:spPr>
          <p:style>
            <a:lnRef idx="1">
              <a:schemeClr val="accent2"/>
            </a:lnRef>
            <a:fillRef idx="0">
              <a:schemeClr val="accent2"/>
            </a:fillRef>
            <a:effectRef idx="0">
              <a:schemeClr val="accent2"/>
            </a:effectRef>
            <a:fontRef idx="minor">
              <a:schemeClr val="tx1"/>
            </a:fontRef>
          </p:style>
        </p:cxnSp>
      </p:grpSp>
      <p:grpSp>
        <p:nvGrpSpPr>
          <p:cNvPr id="28" name="Group 27">
            <a:extLst>
              <a:ext uri="{FF2B5EF4-FFF2-40B4-BE49-F238E27FC236}">
                <a16:creationId xmlns:a16="http://schemas.microsoft.com/office/drawing/2014/main" id="{22AFB978-C94D-40C2-9BA3-0674B9D7292B}"/>
              </a:ext>
            </a:extLst>
          </p:cNvPr>
          <p:cNvGrpSpPr/>
          <p:nvPr/>
        </p:nvGrpSpPr>
        <p:grpSpPr>
          <a:xfrm>
            <a:off x="570515" y="1761060"/>
            <a:ext cx="8484662" cy="4343257"/>
            <a:chOff x="570515" y="1761060"/>
            <a:chExt cx="8484662" cy="4343257"/>
          </a:xfrm>
        </p:grpSpPr>
        <p:sp>
          <p:nvSpPr>
            <p:cNvPr id="15" name="Rectangle: Rounded Corners 14">
              <a:extLst>
                <a:ext uri="{FF2B5EF4-FFF2-40B4-BE49-F238E27FC236}">
                  <a16:creationId xmlns:a16="http://schemas.microsoft.com/office/drawing/2014/main" id="{9B64240E-9500-4A13-88CE-18F2CA865374}"/>
                </a:ext>
              </a:extLst>
            </p:cNvPr>
            <p:cNvSpPr/>
            <p:nvPr/>
          </p:nvSpPr>
          <p:spPr bwMode="auto">
            <a:xfrm>
              <a:off x="570515" y="1761060"/>
              <a:ext cx="1911627" cy="1185339"/>
            </a:xfrm>
            <a:prstGeom prst="roundRect">
              <a:avLst/>
            </a:prstGeom>
            <a:noFill/>
            <a:ln w="25400" cap="flat" cmpd="sng" algn="ctr">
              <a:solidFill>
                <a:srgbClr val="00B050"/>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grpSp>
          <p:nvGrpSpPr>
            <p:cNvPr id="17" name="Group 16">
              <a:extLst>
                <a:ext uri="{FF2B5EF4-FFF2-40B4-BE49-F238E27FC236}">
                  <a16:creationId xmlns:a16="http://schemas.microsoft.com/office/drawing/2014/main" id="{078DECEF-5F0C-4A7E-B652-864116BBE0D4}"/>
                </a:ext>
              </a:extLst>
            </p:cNvPr>
            <p:cNvGrpSpPr/>
            <p:nvPr/>
          </p:nvGrpSpPr>
          <p:grpSpPr>
            <a:xfrm>
              <a:off x="5145511" y="3429000"/>
              <a:ext cx="3909666" cy="2675317"/>
              <a:chOff x="5031331" y="3516038"/>
              <a:chExt cx="3909666" cy="2675317"/>
            </a:xfrm>
          </p:grpSpPr>
          <p:pic>
            <p:nvPicPr>
              <p:cNvPr id="9" name="Content Placeholder 4">
                <a:extLst>
                  <a:ext uri="{FF2B5EF4-FFF2-40B4-BE49-F238E27FC236}">
                    <a16:creationId xmlns:a16="http://schemas.microsoft.com/office/drawing/2014/main" id="{1449F10B-8445-4DEA-AEFC-7B617B6F83AC}"/>
                  </a:ext>
                </a:extLst>
              </p:cNvPr>
              <p:cNvPicPr>
                <a:picLocks noChangeAspect="1"/>
              </p:cNvPicPr>
              <p:nvPr/>
            </p:nvPicPr>
            <p:blipFill rotWithShape="1">
              <a:blip r:embed="rId2"/>
              <a:srcRect l="6019" t="12749" r="42751" b="59424"/>
              <a:stretch/>
            </p:blipFill>
            <p:spPr>
              <a:xfrm>
                <a:off x="5031331" y="3575582"/>
                <a:ext cx="3909666" cy="2615773"/>
              </a:xfrm>
              <a:prstGeom prst="rect">
                <a:avLst/>
              </a:prstGeom>
            </p:spPr>
          </p:pic>
          <p:sp>
            <p:nvSpPr>
              <p:cNvPr id="16" name="Rectangle: Rounded Corners 15">
                <a:extLst>
                  <a:ext uri="{FF2B5EF4-FFF2-40B4-BE49-F238E27FC236}">
                    <a16:creationId xmlns:a16="http://schemas.microsoft.com/office/drawing/2014/main" id="{6AA4456D-0CA4-448C-9DE8-60331A9F65A5}"/>
                  </a:ext>
                </a:extLst>
              </p:cNvPr>
              <p:cNvSpPr/>
              <p:nvPr/>
            </p:nvSpPr>
            <p:spPr bwMode="auto">
              <a:xfrm>
                <a:off x="5031331" y="3516038"/>
                <a:ext cx="3778840" cy="2675317"/>
              </a:xfrm>
              <a:prstGeom prst="roundRect">
                <a:avLst/>
              </a:prstGeom>
              <a:noFill/>
              <a:ln w="25400" cap="flat" cmpd="sng" algn="ctr">
                <a:solidFill>
                  <a:srgbClr val="00B050"/>
                </a:solidFill>
                <a:prstDash val="solid"/>
                <a:round/>
                <a:headEnd type="none" w="med" len="med"/>
                <a:tailEnd type="none" w="med" len="med"/>
              </a:ln>
              <a:effectLst/>
              <a:extLst/>
            </p:spPr>
            <p:txBody>
              <a:bodyPr vert="horz" wrap="square" lIns="50800" tIns="50800" rIns="50800" bIns="50800" numCol="1" rtlCol="0" anchor="t" anchorCtr="0" compatLnSpc="1">
                <a:prstTxWarp prst="textNoShape">
                  <a:avLst/>
                </a:prstTxWarp>
              </a:bodyPr>
              <a:lstStyle/>
              <a:p>
                <a:pPr marL="228600" marR="0" indent="0" algn="l" defTabSz="457200" rtl="0" eaLnBrk="1"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rgbClr val="000000"/>
                  </a:solidFill>
                  <a:effectLst/>
                  <a:latin typeface="Helvetica" charset="0"/>
                  <a:ea typeface="Helvetica" charset="0"/>
                  <a:cs typeface="Helvetica" charset="0"/>
                  <a:sym typeface="Helvetica" charset="0"/>
                </a:endParaRPr>
              </a:p>
            </p:txBody>
          </p:sp>
        </p:grpSp>
        <p:cxnSp>
          <p:nvCxnSpPr>
            <p:cNvPr id="23" name="Straight Arrow Connector 22">
              <a:extLst>
                <a:ext uri="{FF2B5EF4-FFF2-40B4-BE49-F238E27FC236}">
                  <a16:creationId xmlns:a16="http://schemas.microsoft.com/office/drawing/2014/main" id="{93C264E7-1E23-4EA9-8B1D-A5A3F14AC83C}"/>
                </a:ext>
              </a:extLst>
            </p:cNvPr>
            <p:cNvCxnSpPr>
              <a:cxnSpLocks/>
              <a:stCxn id="15" idx="3"/>
              <a:endCxn id="16" idx="1"/>
            </p:cNvCxnSpPr>
            <p:nvPr/>
          </p:nvCxnSpPr>
          <p:spPr>
            <a:xfrm>
              <a:off x="2482142" y="2353730"/>
              <a:ext cx="2663369" cy="2412929"/>
            </a:xfrm>
            <a:prstGeom prst="straightConnector1">
              <a:avLst/>
            </a:prstGeom>
            <a:ln w="28575">
              <a:solidFill>
                <a:srgbClr val="00B050"/>
              </a:solidFill>
              <a:tailEnd type="triangle"/>
            </a:ln>
          </p:spPr>
          <p:style>
            <a:lnRef idx="1">
              <a:schemeClr val="accent2"/>
            </a:lnRef>
            <a:fillRef idx="0">
              <a:schemeClr val="accent2"/>
            </a:fillRef>
            <a:effectRef idx="0">
              <a:schemeClr val="accent2"/>
            </a:effectRef>
            <a:fontRef idx="minor">
              <a:schemeClr val="tx1"/>
            </a:fontRef>
          </p:style>
        </p:cxnSp>
      </p:grpSp>
      <p:sp>
        <p:nvSpPr>
          <p:cNvPr id="2" name="Slide Number Placeholder 1">
            <a:extLst>
              <a:ext uri="{FF2B5EF4-FFF2-40B4-BE49-F238E27FC236}">
                <a16:creationId xmlns:a16="http://schemas.microsoft.com/office/drawing/2014/main" id="{A6BC8147-AB9B-4DB3-B44C-31844B4BDC2B}"/>
              </a:ext>
            </a:extLst>
          </p:cNvPr>
          <p:cNvSpPr>
            <a:spLocks noGrp="1"/>
          </p:cNvSpPr>
          <p:nvPr>
            <p:ph type="sldNum" sz="quarter" idx="12"/>
          </p:nvPr>
        </p:nvSpPr>
        <p:spPr/>
        <p:txBody>
          <a:bodyPr/>
          <a:lstStyle/>
          <a:p>
            <a:fld id="{81BB8143-7106-2B49-B4EE-C2BC4126F5B7}" type="slidenum">
              <a:rPr lang="en-GB" smtClean="0"/>
              <a:pPr/>
              <a:t>7</a:t>
            </a:fld>
            <a:endParaRPr lang="en-GB" dirty="0"/>
          </a:p>
        </p:txBody>
      </p:sp>
    </p:spTree>
    <p:extLst>
      <p:ext uri="{BB962C8B-B14F-4D97-AF65-F5344CB8AC3E}">
        <p14:creationId xmlns:p14="http://schemas.microsoft.com/office/powerpoint/2010/main" val="4972376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9"/>
          <p:cNvSpPr>
            <a:spLocks noGrp="1"/>
          </p:cNvSpPr>
          <p:nvPr>
            <p:ph type="title"/>
          </p:nvPr>
        </p:nvSpPr>
        <p:spPr/>
        <p:txBody>
          <a:bodyPr/>
          <a:lstStyle/>
          <a:p>
            <a:r>
              <a:rPr lang="it-IT" dirty="0"/>
              <a:t>CABOTO Project 2008-2010</a:t>
            </a:r>
          </a:p>
        </p:txBody>
      </p:sp>
      <p:sp>
        <p:nvSpPr>
          <p:cNvPr id="28678" name="Rectangle 51"/>
          <p:cNvSpPr>
            <a:spLocks noChangeArrowheads="1"/>
          </p:cNvSpPr>
          <p:nvPr/>
        </p:nvSpPr>
        <p:spPr bwMode="auto">
          <a:xfrm>
            <a:off x="928688" y="4786313"/>
            <a:ext cx="7345362" cy="1263650"/>
          </a:xfrm>
          <a:prstGeom prst="rect">
            <a:avLst/>
          </a:prstGeom>
          <a:noFill/>
          <a:ln w="9525">
            <a:noFill/>
            <a:miter lim="800000"/>
            <a:headEnd/>
            <a:tailEnd/>
          </a:ln>
        </p:spPr>
        <p:txBody>
          <a:bodyPr/>
          <a:lstStyle/>
          <a:p>
            <a:pPr marL="274638" indent="-274638" algn="ctr">
              <a:lnSpc>
                <a:spcPct val="120000"/>
              </a:lnSpc>
              <a:spcBef>
                <a:spcPct val="20000"/>
              </a:spcBef>
              <a:buClr>
                <a:schemeClr val="tx1"/>
              </a:buClr>
              <a:buSzPct val="65000"/>
            </a:pPr>
            <a:r>
              <a:rPr lang="es-ES" sz="2800" b="1" i="1" u="sng" dirty="0"/>
              <a:t>CABOTO-S (3.0 GHz)</a:t>
            </a:r>
          </a:p>
          <a:p>
            <a:pPr marL="274638" indent="-274638" algn="ctr">
              <a:lnSpc>
                <a:spcPct val="120000"/>
              </a:lnSpc>
              <a:spcBef>
                <a:spcPct val="20000"/>
              </a:spcBef>
              <a:buClr>
                <a:schemeClr val="tx1"/>
              </a:buClr>
              <a:buSzPct val="65000"/>
            </a:pPr>
            <a:r>
              <a:rPr lang="es-ES" b="1" i="1" dirty="0"/>
              <a:t>CABOTO-C (5.7 GHz)</a:t>
            </a:r>
          </a:p>
          <a:p>
            <a:pPr marL="274638" indent="-274638" algn="ctr">
              <a:lnSpc>
                <a:spcPct val="120000"/>
              </a:lnSpc>
              <a:spcBef>
                <a:spcPct val="20000"/>
              </a:spcBef>
              <a:buClr>
                <a:schemeClr val="tx1"/>
              </a:buClr>
              <a:buSzPct val="65000"/>
            </a:pPr>
            <a:r>
              <a:rPr lang="es-ES" b="1" i="1" dirty="0"/>
              <a:t>CABOTO-X (9.3 GHz)</a:t>
            </a:r>
          </a:p>
        </p:txBody>
      </p:sp>
      <p:grpSp>
        <p:nvGrpSpPr>
          <p:cNvPr id="2" name="Groupe 15"/>
          <p:cNvGrpSpPr>
            <a:grpSpLocks noChangeAspect="1"/>
          </p:cNvGrpSpPr>
          <p:nvPr/>
        </p:nvGrpSpPr>
        <p:grpSpPr bwMode="auto">
          <a:xfrm>
            <a:off x="314487" y="1257300"/>
            <a:ext cx="8372313" cy="3208716"/>
            <a:chOff x="714348" y="1643050"/>
            <a:chExt cx="7643813" cy="2928937"/>
          </a:xfrm>
        </p:grpSpPr>
        <p:pic>
          <p:nvPicPr>
            <p:cNvPr id="28680" name="Image 14" descr="Schema_Cyclinac.png"/>
            <p:cNvPicPr>
              <a:picLocks noChangeAspect="1"/>
            </p:cNvPicPr>
            <p:nvPr/>
          </p:nvPicPr>
          <p:blipFill>
            <a:blip r:embed="rId2"/>
            <a:srcRect/>
            <a:stretch>
              <a:fillRect/>
            </a:stretch>
          </p:blipFill>
          <p:spPr bwMode="auto">
            <a:xfrm>
              <a:off x="714348" y="1643050"/>
              <a:ext cx="7509652" cy="2901456"/>
            </a:xfrm>
            <a:prstGeom prst="rect">
              <a:avLst/>
            </a:prstGeom>
            <a:noFill/>
            <a:ln w="9525">
              <a:noFill/>
              <a:miter lim="800000"/>
              <a:headEnd/>
              <a:tailEnd/>
            </a:ln>
          </p:spPr>
        </p:pic>
        <p:sp>
          <p:nvSpPr>
            <p:cNvPr id="12" name="Rectangle 11"/>
            <p:cNvSpPr/>
            <p:nvPr/>
          </p:nvSpPr>
          <p:spPr bwMode="auto">
            <a:xfrm>
              <a:off x="786208" y="1643050"/>
              <a:ext cx="7571953" cy="2928937"/>
            </a:xfrm>
            <a:prstGeom prst="rect">
              <a:avLst/>
            </a:prstGeom>
            <a:solidFill>
              <a:schemeClr val="tx1">
                <a:lumMod val="50000"/>
                <a:lumOff val="50000"/>
                <a:alpha val="21000"/>
              </a:schemeClr>
            </a:solidFill>
            <a:ln w="12700" cap="sq" cmpd="sng" algn="ctr">
              <a:solidFill>
                <a:schemeClr val="tx1"/>
              </a:solidFill>
              <a:prstDash val="solid"/>
              <a:miter lim="800000"/>
              <a:headEnd type="none" w="sm" len="sm"/>
              <a:tailEnd type="none" w="sm" len="sm"/>
            </a:ln>
            <a:effectLst/>
          </p:spPr>
          <p:txBody>
            <a:bodyPr/>
            <a:lstStyle/>
            <a:p>
              <a:pPr>
                <a:defRPr/>
              </a:pPr>
              <a:endParaRPr lang="it-IT"/>
            </a:p>
          </p:txBody>
        </p:sp>
      </p:grpSp>
      <p:sp>
        <p:nvSpPr>
          <p:cNvPr id="3" name="Slide Number Placeholder 2">
            <a:extLst>
              <a:ext uri="{FF2B5EF4-FFF2-40B4-BE49-F238E27FC236}">
                <a16:creationId xmlns:a16="http://schemas.microsoft.com/office/drawing/2014/main" id="{97A0827B-F3C3-4976-AEEA-151A1D416A20}"/>
              </a:ext>
            </a:extLst>
          </p:cNvPr>
          <p:cNvSpPr>
            <a:spLocks noGrp="1"/>
          </p:cNvSpPr>
          <p:nvPr>
            <p:ph type="sldNum" sz="quarter" idx="12"/>
          </p:nvPr>
        </p:nvSpPr>
        <p:spPr/>
        <p:txBody>
          <a:bodyPr/>
          <a:lstStyle/>
          <a:p>
            <a:fld id="{81BB8143-7106-2B49-B4EE-C2BC4126F5B7}" type="slidenum">
              <a:rPr lang="en-GB" smtClean="0"/>
              <a:pPr/>
              <a:t>8</a:t>
            </a:fld>
            <a:endParaRPr lang="en-GB"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363AB3-C023-4702-B35F-622E8A156949}"/>
              </a:ext>
            </a:extLst>
          </p:cNvPr>
          <p:cNvSpPr>
            <a:spLocks noGrp="1"/>
          </p:cNvSpPr>
          <p:nvPr>
            <p:ph idx="1"/>
          </p:nvPr>
        </p:nvSpPr>
        <p:spPr>
          <a:xfrm>
            <a:off x="457201" y="1066800"/>
            <a:ext cx="3048000" cy="5059363"/>
          </a:xfrm>
        </p:spPr>
        <p:txBody>
          <a:bodyPr/>
          <a:lstStyle/>
          <a:p>
            <a:endParaRPr lang="it-IT" dirty="0"/>
          </a:p>
          <a:p>
            <a:r>
              <a:rPr lang="it-IT" dirty="0"/>
              <a:t>Comparison between two possible solutions at </a:t>
            </a:r>
            <a:r>
              <a:rPr lang="it-IT" dirty="0">
                <a:solidFill>
                  <a:srgbClr val="FFC000"/>
                </a:solidFill>
              </a:rPr>
              <a:t>230 MeV/u</a:t>
            </a:r>
          </a:p>
          <a:p>
            <a:pPr lvl="1"/>
            <a:r>
              <a:rPr lang="it-IT" dirty="0"/>
              <a:t>Isochronous Cyclotron</a:t>
            </a:r>
          </a:p>
          <a:p>
            <a:pPr lvl="1"/>
            <a:r>
              <a:rPr lang="it-IT" dirty="0"/>
              <a:t>Synchro-cyclotron</a:t>
            </a:r>
          </a:p>
          <a:p>
            <a:pPr lvl="1"/>
            <a:endParaRPr lang="it-IT" dirty="0"/>
          </a:p>
          <a:p>
            <a:endParaRPr lang="en-GB" dirty="0"/>
          </a:p>
          <a:p>
            <a:endParaRPr lang="it-IT" dirty="0"/>
          </a:p>
          <a:p>
            <a:r>
              <a:rPr lang="it-IT" dirty="0"/>
              <a:t>Conceptual design of IC for intermediate energies at 70-120-170 and 230 MeV/u</a:t>
            </a:r>
            <a:endParaRPr lang="en-GB" dirty="0"/>
          </a:p>
        </p:txBody>
      </p:sp>
      <p:sp>
        <p:nvSpPr>
          <p:cNvPr id="4" name="Title 3">
            <a:extLst>
              <a:ext uri="{FF2B5EF4-FFF2-40B4-BE49-F238E27FC236}">
                <a16:creationId xmlns:a16="http://schemas.microsoft.com/office/drawing/2014/main" id="{57D0B0C7-AB60-4B19-82E2-EE4EAD07D164}"/>
              </a:ext>
            </a:extLst>
          </p:cNvPr>
          <p:cNvSpPr>
            <a:spLocks noGrp="1"/>
          </p:cNvSpPr>
          <p:nvPr>
            <p:ph type="title"/>
          </p:nvPr>
        </p:nvSpPr>
        <p:spPr/>
        <p:txBody>
          <a:bodyPr/>
          <a:lstStyle/>
          <a:p>
            <a:r>
              <a:rPr lang="en-GB" dirty="0"/>
              <a:t>The CABOTO cyclotron injectors studied by TERA </a:t>
            </a:r>
          </a:p>
        </p:txBody>
      </p:sp>
      <p:pic>
        <p:nvPicPr>
          <p:cNvPr id="5" name="Picture 4">
            <a:extLst>
              <a:ext uri="{FF2B5EF4-FFF2-40B4-BE49-F238E27FC236}">
                <a16:creationId xmlns:a16="http://schemas.microsoft.com/office/drawing/2014/main" id="{CFB8321A-672C-494A-BBCB-C5F8F35D46D0}"/>
              </a:ext>
            </a:extLst>
          </p:cNvPr>
          <p:cNvPicPr>
            <a:picLocks noChangeAspect="1"/>
          </p:cNvPicPr>
          <p:nvPr/>
        </p:nvPicPr>
        <p:blipFill>
          <a:blip r:embed="rId2"/>
          <a:stretch>
            <a:fillRect/>
          </a:stretch>
        </p:blipFill>
        <p:spPr>
          <a:xfrm>
            <a:off x="3387144" y="1228966"/>
            <a:ext cx="5756856" cy="2182386"/>
          </a:xfrm>
          <a:prstGeom prst="rect">
            <a:avLst/>
          </a:prstGeom>
        </p:spPr>
      </p:pic>
      <p:sp>
        <p:nvSpPr>
          <p:cNvPr id="8" name="TextBox 7">
            <a:extLst>
              <a:ext uri="{FF2B5EF4-FFF2-40B4-BE49-F238E27FC236}">
                <a16:creationId xmlns:a16="http://schemas.microsoft.com/office/drawing/2014/main" id="{2CF0306B-715D-4662-A4CF-3C8B1A4049C7}"/>
              </a:ext>
            </a:extLst>
          </p:cNvPr>
          <p:cNvSpPr txBox="1"/>
          <p:nvPr/>
        </p:nvSpPr>
        <p:spPr>
          <a:xfrm>
            <a:off x="6036862" y="5641020"/>
            <a:ext cx="3095625" cy="415498"/>
          </a:xfrm>
          <a:prstGeom prst="rect">
            <a:avLst/>
          </a:prstGeom>
          <a:noFill/>
        </p:spPr>
        <p:txBody>
          <a:bodyPr wrap="square" rtlCol="0">
            <a:spAutoFit/>
          </a:bodyPr>
          <a:lstStyle/>
          <a:p>
            <a:pPr algn="r"/>
            <a:r>
              <a:rPr lang="en-GB" sz="1050" dirty="0"/>
              <a:t>A. </a:t>
            </a:r>
            <a:r>
              <a:rPr lang="en-GB" sz="1050" dirty="0" err="1"/>
              <a:t>Garonna</a:t>
            </a:r>
            <a:r>
              <a:rPr lang="en-GB" sz="1050" dirty="0"/>
              <a:t> et al., CYCLOTRON 13 Conference</a:t>
            </a:r>
          </a:p>
          <a:p>
            <a:pPr algn="r"/>
            <a:r>
              <a:rPr lang="en-GB" sz="1050" dirty="0"/>
              <a:t>A. </a:t>
            </a:r>
            <a:r>
              <a:rPr lang="en-GB" sz="1050" dirty="0" err="1"/>
              <a:t>Garonna</a:t>
            </a:r>
            <a:r>
              <a:rPr lang="en-GB" sz="1050" dirty="0"/>
              <a:t>, PhD Thesis EPFL 5156 (2011)</a:t>
            </a:r>
          </a:p>
        </p:txBody>
      </p:sp>
      <p:pic>
        <p:nvPicPr>
          <p:cNvPr id="9" name="Picture 8">
            <a:extLst>
              <a:ext uri="{FF2B5EF4-FFF2-40B4-BE49-F238E27FC236}">
                <a16:creationId xmlns:a16="http://schemas.microsoft.com/office/drawing/2014/main" id="{68DD295B-76EF-41A9-B708-3ABD23DA52EB}"/>
              </a:ext>
            </a:extLst>
          </p:cNvPr>
          <p:cNvPicPr>
            <a:picLocks noChangeAspect="1"/>
          </p:cNvPicPr>
          <p:nvPr/>
        </p:nvPicPr>
        <p:blipFill>
          <a:blip r:embed="rId3"/>
          <a:stretch>
            <a:fillRect/>
          </a:stretch>
        </p:blipFill>
        <p:spPr>
          <a:xfrm>
            <a:off x="6482550" y="3638311"/>
            <a:ext cx="2204250" cy="1757935"/>
          </a:xfrm>
          <a:prstGeom prst="rect">
            <a:avLst/>
          </a:prstGeom>
        </p:spPr>
      </p:pic>
      <p:pic>
        <p:nvPicPr>
          <p:cNvPr id="19" name="Picture 2" descr="\\cern.ch\dfs\Users\a\agaronna\Documents\My Documents\THESIS\PRESENTATION\cyclo.TIF"/>
          <p:cNvPicPr>
            <a:picLocks noChangeAspect="1" noChangeArrowheads="1"/>
          </p:cNvPicPr>
          <p:nvPr/>
        </p:nvPicPr>
        <p:blipFill>
          <a:blip r:embed="rId4" cstate="print"/>
          <a:srcRect/>
          <a:stretch>
            <a:fillRect/>
          </a:stretch>
        </p:blipFill>
        <p:spPr bwMode="auto">
          <a:xfrm>
            <a:off x="3523025" y="3660866"/>
            <a:ext cx="2359568" cy="2372677"/>
          </a:xfrm>
          <a:prstGeom prst="rect">
            <a:avLst/>
          </a:prstGeom>
          <a:noFill/>
        </p:spPr>
      </p:pic>
      <p:sp>
        <p:nvSpPr>
          <p:cNvPr id="3" name="Slide Number Placeholder 2">
            <a:extLst>
              <a:ext uri="{FF2B5EF4-FFF2-40B4-BE49-F238E27FC236}">
                <a16:creationId xmlns:a16="http://schemas.microsoft.com/office/drawing/2014/main" id="{14DE18A0-F76F-4C30-B271-C44D76441604}"/>
              </a:ext>
            </a:extLst>
          </p:cNvPr>
          <p:cNvSpPr>
            <a:spLocks noGrp="1"/>
          </p:cNvSpPr>
          <p:nvPr>
            <p:ph type="sldNum" sz="quarter" idx="12"/>
          </p:nvPr>
        </p:nvSpPr>
        <p:spPr/>
        <p:txBody>
          <a:bodyPr/>
          <a:lstStyle/>
          <a:p>
            <a:fld id="{81BB8143-7106-2B49-B4EE-C2BC4126F5B7}" type="slidenum">
              <a:rPr lang="en-GB" smtClean="0"/>
              <a:pPr/>
              <a:t>9</a:t>
            </a:fld>
            <a:endParaRPr lang="en-GB" dirty="0"/>
          </a:p>
        </p:txBody>
      </p:sp>
    </p:spTree>
    <p:extLst>
      <p:ext uri="{BB962C8B-B14F-4D97-AF65-F5344CB8AC3E}">
        <p14:creationId xmlns:p14="http://schemas.microsoft.com/office/powerpoint/2010/main" val="28635922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1"/>
</p:tagLst>
</file>

<file path=ppt/tags/tag2.xml><?xml version="1.0" encoding="utf-8"?>
<p:tagLst xmlns:a="http://schemas.openxmlformats.org/drawingml/2006/main" xmlns:r="http://schemas.openxmlformats.org/officeDocument/2006/relationships" xmlns:p="http://schemas.openxmlformats.org/presentationml/2006/main">
  <p:tag name="TIMING" val="|2.5|25.9|13.3|6.5|4.7|7.8"/>
</p:tagLst>
</file>

<file path=ppt/tags/tag3.xml><?xml version="1.0" encoding="utf-8"?>
<p:tagLst xmlns:a="http://schemas.openxmlformats.org/drawingml/2006/main" xmlns:r="http://schemas.openxmlformats.org/officeDocument/2006/relationships" xmlns:p="http://schemas.openxmlformats.org/presentationml/2006/main">
  <p:tag name="TIMING" val="|3.7|8.3|7.6|2.7|18.9"/>
</p:tagLst>
</file>

<file path=ppt/tags/tag4.xml><?xml version="1.0" encoding="utf-8"?>
<p:tagLst xmlns:a="http://schemas.openxmlformats.org/drawingml/2006/main" xmlns:r="http://schemas.openxmlformats.org/officeDocument/2006/relationships" xmlns:p="http://schemas.openxmlformats.org/presentationml/2006/main">
  <p:tag name="TIMING" val="|0|0.7"/>
</p:tagLst>
</file>

<file path=ppt/tags/tag5.xml><?xml version="1.0" encoding="utf-8"?>
<p:tagLst xmlns:a="http://schemas.openxmlformats.org/drawingml/2006/main" xmlns:r="http://schemas.openxmlformats.org/officeDocument/2006/relationships" xmlns:p="http://schemas.openxmlformats.org/presentationml/2006/main">
  <p:tag name="TIMING" val="|3.7|8.3|7.6|2.7|18.9"/>
</p:tagLst>
</file>

<file path=ppt/tags/tag6.xml><?xml version="1.0" encoding="utf-8"?>
<p:tagLst xmlns:a="http://schemas.openxmlformats.org/drawingml/2006/main" xmlns:r="http://schemas.openxmlformats.org/officeDocument/2006/relationships" xmlns:p="http://schemas.openxmlformats.org/presentationml/2006/main">
  <p:tag name="TIMING" val="|13|17.1|28.5|8.1"/>
</p:tagLst>
</file>

<file path=ppt/tags/tag7.xml><?xml version="1.0" encoding="utf-8"?>
<p:tagLst xmlns:a="http://schemas.openxmlformats.org/drawingml/2006/main" xmlns:r="http://schemas.openxmlformats.org/officeDocument/2006/relationships" xmlns:p="http://schemas.openxmlformats.org/presentationml/2006/main">
  <p:tag name="TIMING" val="|3.7|0|12.5|5.4|4.5|2"/>
</p:tagLst>
</file>

<file path=ppt/tags/tag8.xml><?xml version="1.0" encoding="utf-8"?>
<p:tagLst xmlns:a="http://schemas.openxmlformats.org/drawingml/2006/main" xmlns:r="http://schemas.openxmlformats.org/officeDocument/2006/relationships" xmlns:p="http://schemas.openxmlformats.org/presentationml/2006/main">
  <p:tag name="TIMING" val="|3.7|8.3|7.6|2.7|18.9"/>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Office Them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25400" cap="flat" cmpd="sng" algn="ctr">
          <a:noFill/>
          <a:prstDash val="solid"/>
          <a:round/>
          <a:headEnd type="none" w="med" len="med"/>
          <a:tailEnd type="none" w="med" len="med"/>
        </a:ln>
        <a:effectLst/>
        <a:extLst/>
      </a:spPr>
      <a:bodyPr vert="horz" wrap="square" lIns="50800" tIns="50800" rIns="50800" bIns="50800" numCol="1" rtlCol="0" anchor="t" anchorCtr="0" compatLnSpc="1">
        <a:prstTxWarp prst="textNoShape">
          <a:avLst/>
        </a:prstTxWarp>
      </a:bodyPr>
      <a:lstStyle>
        <a:defPPr marL="228600" marR="0" indent="0" algn="l" defTabSz="457200" rtl="0" eaLnBrk="1" fontAlgn="base" latinLnBrk="0" hangingPunct="0">
          <a:lnSpc>
            <a:spcPct val="100000"/>
          </a:lnSpc>
          <a:spcBef>
            <a:spcPct val="0"/>
          </a:spcBef>
          <a:spcAft>
            <a:spcPct val="0"/>
          </a:spcAft>
          <a:buClrTx/>
          <a:buSzTx/>
          <a:buFontTx/>
          <a:buNone/>
          <a:tabLst/>
          <a:defRPr kumimoji="0" sz="1200" b="0" i="0" u="none" strike="noStrike" cap="none" normalizeH="0" baseline="0" smtClean="0">
            <a:ln>
              <a:noFill/>
            </a:ln>
            <a:solidFill>
              <a:srgbClr val="000000"/>
            </a:solidFill>
            <a:effectLst/>
            <a:latin typeface="Helvetica" charset="0"/>
            <a:ea typeface="Helvetica" charset="0"/>
            <a:cs typeface="Helvetica" charset="0"/>
            <a:sym typeface="Helvetica" charset="0"/>
          </a:defRPr>
        </a:defPPr>
      </a:lst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99977</TotalTime>
  <Words>2469</Words>
  <Application>Microsoft Office PowerPoint</Application>
  <PresentationFormat>On-screen Show (4:3)</PresentationFormat>
  <Paragraphs>492</Paragraphs>
  <Slides>46</Slides>
  <Notes>11</Notes>
  <HiddenSlides>0</HiddenSlides>
  <MMClips>1</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46</vt:i4>
      </vt:variant>
    </vt:vector>
  </HeadingPairs>
  <TitlesOfParts>
    <vt:vector size="57" baseType="lpstr">
      <vt:lpstr>ＭＳ Ｐゴシック</vt:lpstr>
      <vt:lpstr>Arial</vt:lpstr>
      <vt:lpstr>Calibri</vt:lpstr>
      <vt:lpstr>Cambria</vt:lpstr>
      <vt:lpstr>Helvetica</vt:lpstr>
      <vt:lpstr>Myriad Pro</vt:lpstr>
      <vt:lpstr>Times New Roman</vt:lpstr>
      <vt:lpstr>Wingdings</vt:lpstr>
      <vt:lpstr>1_Office Theme</vt:lpstr>
      <vt:lpstr>CorelPhotoPaint.Image.10</vt:lpstr>
      <vt:lpstr>Equation</vt:lpstr>
      <vt:lpstr>Ion therapy linacs: the TERA experience</vt:lpstr>
      <vt:lpstr>Outline</vt:lpstr>
      <vt:lpstr>PowerPoint Presentation</vt:lpstr>
      <vt:lpstr>The cyclinac and IDRA timeline</vt:lpstr>
      <vt:lpstr>CABOTO: a CArbon BOoster for Therapy in Oncology</vt:lpstr>
      <vt:lpstr>PowerPoint Presentation</vt:lpstr>
      <vt:lpstr>CABOTO Project – 03.09.2008</vt:lpstr>
      <vt:lpstr>CABOTO Project 2008-2010</vt:lpstr>
      <vt:lpstr>The CABOTO cyclotron injectors studied by TERA </vt:lpstr>
      <vt:lpstr>Isochronous Cyclotrons conceptual designs</vt:lpstr>
      <vt:lpstr>CABOTO-S first design</vt:lpstr>
      <vt:lpstr>TERA high gradient test program</vt:lpstr>
      <vt:lpstr>A TERA project: understanding the limits on gradients</vt:lpstr>
      <vt:lpstr>High gradient test comparison</vt:lpstr>
      <vt:lpstr>CABOTO-C first design</vt:lpstr>
      <vt:lpstr>Accelerating gradient and real estate gradient</vt:lpstr>
      <vt:lpstr>Design philosophy</vt:lpstr>
      <vt:lpstr>PowerPoint Presentation</vt:lpstr>
      <vt:lpstr>CABOTO cyclinac / all-linac</vt:lpstr>
      <vt:lpstr>The ion source – Superconducting EBIS </vt:lpstr>
      <vt:lpstr>New HF-RFQ for Carbon ions</vt:lpstr>
      <vt:lpstr>High-frequency low-beta acceleration - SCDTL </vt:lpstr>
      <vt:lpstr>High-frequency low-beta acceleration - SCDTL </vt:lpstr>
      <vt:lpstr>An alternative to CCLs  BTW structures development</vt:lpstr>
      <vt:lpstr>Efficient RF power source (Syratchev et al. CERN)</vt:lpstr>
      <vt:lpstr>CABOTO all-linac solution</vt:lpstr>
      <vt:lpstr>PowerPoint Presentation</vt:lpstr>
      <vt:lpstr>Conclusion</vt:lpstr>
      <vt:lpstr>PowerPoint Presentation</vt:lpstr>
      <vt:lpstr>PowerPoint Presentation</vt:lpstr>
      <vt:lpstr>High-frequency booster</vt:lpstr>
      <vt:lpstr>LIGHT (Linac for Image Guided Hadron Therapy) @point 2</vt:lpstr>
      <vt:lpstr>Cyclinac or all-linac ?</vt:lpstr>
      <vt:lpstr>Technology transfer I: the LIBO and the first unit </vt:lpstr>
      <vt:lpstr>Dimensional comparison</vt:lpstr>
      <vt:lpstr>PowerPoint Presentation</vt:lpstr>
      <vt:lpstr>CABOTO - Time structure</vt:lpstr>
      <vt:lpstr>Results and discussion I</vt:lpstr>
      <vt:lpstr>CABOTO cyclinac solution</vt:lpstr>
      <vt:lpstr>New developments on cyclotrons</vt:lpstr>
      <vt:lpstr>LIGHT (Linac for Image Guided Hadron Therapy) Overview</vt:lpstr>
      <vt:lpstr>The linac modular approach</vt:lpstr>
      <vt:lpstr>The ion source – EBIS MEDeGUN </vt:lpstr>
      <vt:lpstr>CABOTO – CCL structures</vt:lpstr>
      <vt:lpstr>CABOTO - low beta structures for higher efficiency</vt:lpstr>
      <vt:lpstr>CABOTO - CCL structures optimization by TERA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Xoft Axxent  Electronic Brachytherapy System  for  Stage 1 and Early Stage 2 breast cancer</dc:title>
  <dc:creator>KKB</dc:creator>
  <cp:lastModifiedBy>Alberto Degiovanni</cp:lastModifiedBy>
  <cp:revision>2406</cp:revision>
  <cp:lastPrinted>2017-08-22T14:59:02Z</cp:lastPrinted>
  <dcterms:created xsi:type="dcterms:W3CDTF">2013-02-18T13:42:30Z</dcterms:created>
  <dcterms:modified xsi:type="dcterms:W3CDTF">2018-06-20T06:52:39Z</dcterms:modified>
</cp:coreProperties>
</file>