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2"/>
  </p:notesMasterIdLst>
  <p:handoutMasterIdLst>
    <p:handoutMasterId r:id="rId13"/>
  </p:handoutMasterIdLst>
  <p:sldIdLst>
    <p:sldId id="263" r:id="rId2"/>
    <p:sldId id="331" r:id="rId3"/>
    <p:sldId id="386" r:id="rId4"/>
    <p:sldId id="387" r:id="rId5"/>
    <p:sldId id="388" r:id="rId6"/>
    <p:sldId id="390" r:id="rId7"/>
    <p:sldId id="391" r:id="rId8"/>
    <p:sldId id="392" r:id="rId9"/>
    <p:sldId id="393" r:id="rId10"/>
    <p:sldId id="274" r:id="rId11"/>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70AD47"/>
    <a:srgbClr val="66FF33"/>
    <a:srgbClr val="FF00FF"/>
    <a:srgbClr val="371C1A"/>
    <a:srgbClr val="AC00AD"/>
    <a:srgbClr val="6D006D"/>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68" autoAdjust="0"/>
  </p:normalViewPr>
  <p:slideViewPr>
    <p:cSldViewPr snapToObjects="1" showGuides="1">
      <p:cViewPr>
        <p:scale>
          <a:sx n="100" d="100"/>
          <a:sy n="100" d="100"/>
        </p:scale>
        <p:origin x="1194" y="696"/>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ern.ch\dfs\Workspaces\j\jrudeiro\ELJ\Collaring%20summary%20-%20ELG.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vert="horz"/>
          <a:lstStyle/>
          <a:p>
            <a:pPr>
              <a:defRPr/>
            </a:pPr>
            <a:r>
              <a:rPr lang="en-US" sz="1600" dirty="0"/>
              <a:t>Collared coils vertical deformation</a:t>
            </a:r>
            <a:endParaRPr lang="en-US" sz="1600" b="0" dirty="0"/>
          </a:p>
        </c:rich>
      </c:tx>
      <c:layout>
        <c:manualLayout>
          <c:xMode val="edge"/>
          <c:yMode val="edge"/>
          <c:x val="0.24056080616431486"/>
          <c:y val="2.9888667993787708E-3"/>
        </c:manualLayout>
      </c:layout>
      <c:overlay val="0"/>
      <c:spPr>
        <a:noFill/>
        <a:ln>
          <a:noFill/>
        </a:ln>
        <a:effectLst/>
      </c:spPr>
    </c:title>
    <c:autoTitleDeleted val="0"/>
    <c:plotArea>
      <c:layout>
        <c:manualLayout>
          <c:layoutTarget val="inner"/>
          <c:xMode val="edge"/>
          <c:yMode val="edge"/>
          <c:x val="0.10197246293933929"/>
          <c:y val="9.6777560339204177E-2"/>
          <c:w val="0.68806156707048294"/>
          <c:h val="0.80677776553697678"/>
        </c:manualLayout>
      </c:layout>
      <c:scatterChart>
        <c:scatterStyle val="lineMarker"/>
        <c:varyColors val="0"/>
        <c:ser>
          <c:idx val="14"/>
          <c:order val="14"/>
          <c:tx>
            <c:v>SP102</c:v>
          </c:tx>
          <c:spPr>
            <a:ln w="19050">
              <a:noFill/>
            </a:ln>
          </c:spPr>
          <c:marker>
            <c:symbol val="triangle"/>
            <c:size val="9"/>
            <c:spPr>
              <a:noFill/>
              <a:ln w="12700">
                <a:solidFill>
                  <a:srgbClr val="7030A0"/>
                </a:solidFill>
              </a:ln>
            </c:spPr>
          </c:marker>
          <c:xVal>
            <c:numRef>
              <c:f>CollarDeflection_ELG!$G$9:$G$18</c:f>
              <c:numCache>
                <c:formatCode>0.000</c:formatCode>
                <c:ptCount val="10"/>
                <c:pt idx="0">
                  <c:v>0.29600000000000004</c:v>
                </c:pt>
                <c:pt idx="1">
                  <c:v>0.30737500000000001</c:v>
                </c:pt>
                <c:pt idx="2">
                  <c:v>0.29725000000000001</c:v>
                </c:pt>
                <c:pt idx="3">
                  <c:v>0.30037499999999995</c:v>
                </c:pt>
                <c:pt idx="5">
                  <c:v>0.32206250000000003</c:v>
                </c:pt>
                <c:pt idx="6">
                  <c:v>0.30518749999999994</c:v>
                </c:pt>
                <c:pt idx="7">
                  <c:v>0.29562499999999997</c:v>
                </c:pt>
                <c:pt idx="8">
                  <c:v>0.31187500000000001</c:v>
                </c:pt>
                <c:pt idx="9">
                  <c:v>0.32112499999999999</c:v>
                </c:pt>
              </c:numCache>
            </c:numRef>
          </c:xVal>
          <c:yVal>
            <c:numRef>
              <c:f>'CollarDeflection-Shortmodels'!$E$9:$E$18</c:f>
              <c:numCache>
                <c:formatCode>General</c:formatCode>
                <c:ptCount val="10"/>
                <c:pt idx="0">
                  <c:v>0.29261823699499701</c:v>
                </c:pt>
                <c:pt idx="1">
                  <c:v>0.31261823699497882</c:v>
                </c:pt>
                <c:pt idx="2">
                  <c:v>0.29261823699499701</c:v>
                </c:pt>
                <c:pt idx="3">
                  <c:v>0.31261823699497882</c:v>
                </c:pt>
                <c:pt idx="4">
                  <c:v>0.33261823699498905</c:v>
                </c:pt>
                <c:pt idx="5">
                  <c:v>0.32261823699499814</c:v>
                </c:pt>
                <c:pt idx="6">
                  <c:v>0.30261823699498791</c:v>
                </c:pt>
                <c:pt idx="7">
                  <c:v>0.32261823699499814</c:v>
                </c:pt>
                <c:pt idx="8">
                  <c:v>0.31261823699497882</c:v>
                </c:pt>
                <c:pt idx="9">
                  <c:v>0.31261823699497882</c:v>
                </c:pt>
              </c:numCache>
              <c:extLst/>
            </c:numRef>
          </c:yVal>
          <c:smooth val="0"/>
          <c:extLst>
            <c:ext xmlns:c16="http://schemas.microsoft.com/office/drawing/2014/chart" uri="{C3380CC4-5D6E-409C-BE32-E72D297353CC}">
              <c16:uniqueId val="{00000000-C7DF-464C-BD82-8A2E84D5AF8D}"/>
            </c:ext>
          </c:extLst>
        </c:ser>
        <c:ser>
          <c:idx val="15"/>
          <c:order val="15"/>
          <c:tx>
            <c:v>SP103</c:v>
          </c:tx>
          <c:spPr>
            <a:ln w="19050">
              <a:noFill/>
            </a:ln>
          </c:spPr>
          <c:marker>
            <c:symbol val="triangle"/>
            <c:size val="9"/>
            <c:spPr>
              <a:noFill/>
              <a:ln w="12700">
                <a:solidFill>
                  <a:srgbClr val="0000FF"/>
                </a:solidFill>
              </a:ln>
            </c:spPr>
          </c:marker>
          <c:xVal>
            <c:numRef>
              <c:f>CollarDeflection_ELG!$N$9:$N$19</c:f>
              <c:numCache>
                <c:formatCode>0.000</c:formatCode>
                <c:ptCount val="11"/>
                <c:pt idx="0">
                  <c:v>0.39600000000000002</c:v>
                </c:pt>
                <c:pt idx="1">
                  <c:v>0.40400000000000003</c:v>
                </c:pt>
                <c:pt idx="2">
                  <c:v>0.395125</c:v>
                </c:pt>
                <c:pt idx="3">
                  <c:v>0.39200000000000002</c:v>
                </c:pt>
                <c:pt idx="4">
                  <c:v>0.416375</c:v>
                </c:pt>
                <c:pt idx="5">
                  <c:v>0.36012500000000003</c:v>
                </c:pt>
                <c:pt idx="6">
                  <c:v>0.37962499999999999</c:v>
                </c:pt>
                <c:pt idx="7">
                  <c:v>0.40649999999999997</c:v>
                </c:pt>
                <c:pt idx="8">
                  <c:v>0.41462499999999997</c:v>
                </c:pt>
                <c:pt idx="9">
                  <c:v>0.38924999999999998</c:v>
                </c:pt>
                <c:pt idx="10">
                  <c:v>0.36799999999999999</c:v>
                </c:pt>
              </c:numCache>
            </c:numRef>
          </c:xVal>
          <c:yVal>
            <c:numRef>
              <c:f>'CollarDeflection-Shortmodels'!$K$9:$K$19</c:f>
              <c:numCache>
                <c:formatCode>General</c:formatCode>
                <c:ptCount val="11"/>
                <c:pt idx="0">
                  <c:v>0.33261823699498905</c:v>
                </c:pt>
                <c:pt idx="1">
                  <c:v>0.35261823699499928</c:v>
                </c:pt>
                <c:pt idx="2">
                  <c:v>0.35261823699499928</c:v>
                </c:pt>
                <c:pt idx="3">
                  <c:v>0.36261823699499018</c:v>
                </c:pt>
                <c:pt idx="4">
                  <c:v>0.38261823699500042</c:v>
                </c:pt>
                <c:pt idx="5">
                  <c:v>0.31261823699497882</c:v>
                </c:pt>
                <c:pt idx="6">
                  <c:v>0.32261823699499814</c:v>
                </c:pt>
                <c:pt idx="7">
                  <c:v>0.35261823699499928</c:v>
                </c:pt>
                <c:pt idx="8">
                  <c:v>0.37261823699498109</c:v>
                </c:pt>
                <c:pt idx="9">
                  <c:v>0.35261823699499928</c:v>
                </c:pt>
                <c:pt idx="10">
                  <c:v>0.37261823699498109</c:v>
                </c:pt>
              </c:numCache>
              <c:extLst/>
            </c:numRef>
          </c:yVal>
          <c:smooth val="0"/>
          <c:extLst>
            <c:ext xmlns:c16="http://schemas.microsoft.com/office/drawing/2014/chart" uri="{C3380CC4-5D6E-409C-BE32-E72D297353CC}">
              <c16:uniqueId val="{00000001-C7DF-464C-BD82-8A2E84D5AF8D}"/>
            </c:ext>
          </c:extLst>
        </c:ser>
        <c:ser>
          <c:idx val="16"/>
          <c:order val="16"/>
          <c:tx>
            <c:v>SP104</c:v>
          </c:tx>
          <c:spPr>
            <a:ln w="19050">
              <a:noFill/>
            </a:ln>
          </c:spPr>
          <c:marker>
            <c:symbol val="triangle"/>
            <c:size val="9"/>
            <c:spPr>
              <a:noFill/>
              <a:ln w="12700">
                <a:solidFill>
                  <a:srgbClr val="FF0000"/>
                </a:solidFill>
              </a:ln>
            </c:spPr>
          </c:marker>
          <c:xVal>
            <c:numRef>
              <c:f>CollarDeflection_ELG!$AB$9:$AB$14</c:f>
              <c:numCache>
                <c:formatCode>0.000</c:formatCode>
                <c:ptCount val="6"/>
                <c:pt idx="0">
                  <c:v>0.33225000000000005</c:v>
                </c:pt>
                <c:pt idx="1">
                  <c:v>0.357375</c:v>
                </c:pt>
                <c:pt idx="2">
                  <c:v>0.34987499999999999</c:v>
                </c:pt>
                <c:pt idx="3">
                  <c:v>0.33324999999999999</c:v>
                </c:pt>
                <c:pt idx="4">
                  <c:v>0.35662499999999997</c:v>
                </c:pt>
                <c:pt idx="5">
                  <c:v>0.34649999999999997</c:v>
                </c:pt>
              </c:numCache>
            </c:numRef>
          </c:xVal>
          <c:yVal>
            <c:numRef>
              <c:f>'CollarDeflection-Shortmodels'!$W$9:$W$14</c:f>
              <c:numCache>
                <c:formatCode>General</c:formatCode>
                <c:ptCount val="6"/>
                <c:pt idx="0">
                  <c:v>0.20261823699499359</c:v>
                </c:pt>
                <c:pt idx="1">
                  <c:v>0.2126182369949845</c:v>
                </c:pt>
                <c:pt idx="2">
                  <c:v>0.2226182369949754</c:v>
                </c:pt>
                <c:pt idx="3">
                  <c:v>0.2226182369949754</c:v>
                </c:pt>
                <c:pt idx="4">
                  <c:v>0.2126182369949845</c:v>
                </c:pt>
                <c:pt idx="5">
                  <c:v>0.2226182369949754</c:v>
                </c:pt>
              </c:numCache>
              <c:extLst/>
            </c:numRef>
          </c:yVal>
          <c:smooth val="0"/>
          <c:extLst>
            <c:ext xmlns:c16="http://schemas.microsoft.com/office/drawing/2014/chart" uri="{C3380CC4-5D6E-409C-BE32-E72D297353CC}">
              <c16:uniqueId val="{00000002-C7DF-464C-BD82-8A2E84D5AF8D}"/>
            </c:ext>
          </c:extLst>
        </c:ser>
        <c:ser>
          <c:idx val="17"/>
          <c:order val="17"/>
          <c:tx>
            <c:v>SP105</c:v>
          </c:tx>
          <c:spPr>
            <a:ln w="19050">
              <a:noFill/>
            </a:ln>
          </c:spPr>
          <c:marker>
            <c:symbol val="triangle"/>
            <c:size val="9"/>
            <c:spPr>
              <a:noFill/>
              <a:ln w="12700">
                <a:solidFill>
                  <a:schemeClr val="tx1"/>
                </a:solidFill>
              </a:ln>
            </c:spPr>
          </c:marker>
          <c:xVal>
            <c:numRef>
              <c:f>CollarDeflection_ELG!$V$9:$V$19</c:f>
              <c:numCache>
                <c:formatCode>0.000</c:formatCode>
                <c:ptCount val="11"/>
                <c:pt idx="0">
                  <c:v>0.33875</c:v>
                </c:pt>
                <c:pt idx="1">
                  <c:v>0.362375</c:v>
                </c:pt>
                <c:pt idx="2">
                  <c:v>0.37412500000000004</c:v>
                </c:pt>
                <c:pt idx="3">
                  <c:v>0.40337500000000004</c:v>
                </c:pt>
                <c:pt idx="4">
                  <c:v>0.43425000000000002</c:v>
                </c:pt>
                <c:pt idx="5">
                  <c:v>0.41475000000000001</c:v>
                </c:pt>
                <c:pt idx="6">
                  <c:v>0.32125000000000004</c:v>
                </c:pt>
                <c:pt idx="7">
                  <c:v>0.31737500000000002</c:v>
                </c:pt>
                <c:pt idx="8">
                  <c:v>0.30562500000000004</c:v>
                </c:pt>
                <c:pt idx="9">
                  <c:v>0.31087500000000001</c:v>
                </c:pt>
                <c:pt idx="10">
                  <c:v>0.29249999999999998</c:v>
                </c:pt>
              </c:numCache>
            </c:numRef>
          </c:xVal>
          <c:yVal>
            <c:numRef>
              <c:f>'CollarDeflection-Shortmodels'!$Q$9:$Q$19</c:f>
              <c:numCache>
                <c:formatCode>General</c:formatCode>
                <c:ptCount val="11"/>
                <c:pt idx="0">
                  <c:v>0.32261823699499814</c:v>
                </c:pt>
                <c:pt idx="1">
                  <c:v>0.34261823699497995</c:v>
                </c:pt>
                <c:pt idx="2">
                  <c:v>0.34261823699497995</c:v>
                </c:pt>
                <c:pt idx="3">
                  <c:v>0.39261823699499132</c:v>
                </c:pt>
                <c:pt idx="4">
                  <c:v>0.4626182369949845</c:v>
                </c:pt>
                <c:pt idx="5">
                  <c:v>0.43261823699498336</c:v>
                </c:pt>
                <c:pt idx="6">
                  <c:v>0.30261823699498791</c:v>
                </c:pt>
                <c:pt idx="7">
                  <c:v>0.29261823699499701</c:v>
                </c:pt>
                <c:pt idx="8">
                  <c:v>0.26261823699499587</c:v>
                </c:pt>
                <c:pt idx="9">
                  <c:v>0.30261823699498791</c:v>
                </c:pt>
                <c:pt idx="10">
                  <c:v>0.27261823699498677</c:v>
                </c:pt>
              </c:numCache>
              <c:extLst/>
            </c:numRef>
          </c:yVal>
          <c:smooth val="0"/>
          <c:extLst>
            <c:ext xmlns:c16="http://schemas.microsoft.com/office/drawing/2014/chart" uri="{C3380CC4-5D6E-409C-BE32-E72D297353CC}">
              <c16:uniqueId val="{00000003-C7DF-464C-BD82-8A2E84D5AF8D}"/>
            </c:ext>
          </c:extLst>
        </c:ser>
        <c:ser>
          <c:idx val="18"/>
          <c:order val="18"/>
          <c:tx>
            <c:v>SP107</c:v>
          </c:tx>
          <c:spPr>
            <a:ln w="19050">
              <a:noFill/>
            </a:ln>
          </c:spPr>
          <c:marker>
            <c:symbol val="triangle"/>
            <c:size val="9"/>
            <c:spPr>
              <a:noFill/>
              <a:ln w="12700">
                <a:solidFill>
                  <a:srgbClr val="00FF00"/>
                </a:solidFill>
              </a:ln>
            </c:spPr>
          </c:marker>
          <c:xVal>
            <c:numRef>
              <c:f>CollarDeflection_ELG!$AQ$9:$AQ$14</c:f>
              <c:numCache>
                <c:formatCode>0.000</c:formatCode>
                <c:ptCount val="6"/>
                <c:pt idx="0">
                  <c:v>0.21312499999999998</c:v>
                </c:pt>
                <c:pt idx="1">
                  <c:v>0.20949999999999999</c:v>
                </c:pt>
                <c:pt idx="2">
                  <c:v>0.19187499999999999</c:v>
                </c:pt>
                <c:pt idx="3">
                  <c:v>0.19124999999999998</c:v>
                </c:pt>
                <c:pt idx="4">
                  <c:v>0.20849999999999999</c:v>
                </c:pt>
                <c:pt idx="5">
                  <c:v>0.17987500000000001</c:v>
                </c:pt>
              </c:numCache>
            </c:numRef>
          </c:xVal>
          <c:yVal>
            <c:numRef>
              <c:f>'CollarDeflection-Shortmodels'!$AI$9:$AI$14</c:f>
              <c:numCache>
                <c:formatCode>General</c:formatCode>
                <c:ptCount val="6"/>
                <c:pt idx="0">
                  <c:v>0.10261823699499928</c:v>
                </c:pt>
                <c:pt idx="1">
                  <c:v>0.11261823699499018</c:v>
                </c:pt>
                <c:pt idx="2">
                  <c:v>9.2618236994979952E-2</c:v>
                </c:pt>
                <c:pt idx="3">
                  <c:v>0.11261823699499018</c:v>
                </c:pt>
                <c:pt idx="4">
                  <c:v>0.11261823699499018</c:v>
                </c:pt>
                <c:pt idx="5">
                  <c:v>0.14261823699499132</c:v>
                </c:pt>
              </c:numCache>
              <c:extLst/>
            </c:numRef>
          </c:yVal>
          <c:smooth val="0"/>
          <c:extLst>
            <c:ext xmlns:c16="http://schemas.microsoft.com/office/drawing/2014/chart" uri="{C3380CC4-5D6E-409C-BE32-E72D297353CC}">
              <c16:uniqueId val="{00000004-C7DF-464C-BD82-8A2E84D5AF8D}"/>
            </c:ext>
          </c:extLst>
        </c:ser>
        <c:ser>
          <c:idx val="19"/>
          <c:order val="19"/>
          <c:tx>
            <c:v>SP109</c:v>
          </c:tx>
          <c:spPr>
            <a:ln w="19050">
              <a:noFill/>
            </a:ln>
          </c:spPr>
          <c:marker>
            <c:symbol val="triangle"/>
            <c:size val="9"/>
            <c:spPr>
              <a:noFill/>
              <a:ln w="12700">
                <a:solidFill>
                  <a:schemeClr val="accent4"/>
                </a:solidFill>
              </a:ln>
            </c:spPr>
          </c:marker>
          <c:xVal>
            <c:numRef>
              <c:f>CollarDeflection_ELG!$BK$9:$BK$14</c:f>
              <c:numCache>
                <c:formatCode>0.000</c:formatCode>
                <c:ptCount val="6"/>
                <c:pt idx="0">
                  <c:v>0.24862500000000001</c:v>
                </c:pt>
                <c:pt idx="1">
                  <c:v>0.28437500000000004</c:v>
                </c:pt>
                <c:pt idx="2">
                  <c:v>0.25637500000000002</c:v>
                </c:pt>
                <c:pt idx="3">
                  <c:v>0.201125</c:v>
                </c:pt>
                <c:pt idx="4">
                  <c:v>0.16112499999999999</c:v>
                </c:pt>
                <c:pt idx="5">
                  <c:v>0.13387499999999999</c:v>
                </c:pt>
              </c:numCache>
            </c:numRef>
          </c:xVal>
          <c:yVal>
            <c:numRef>
              <c:f>'CollarDeflection-Shortmodels'!$BA$9:$BA$14</c:f>
              <c:numCache>
                <c:formatCode>General</c:formatCode>
                <c:ptCount val="6"/>
                <c:pt idx="0">
                  <c:v>0.18261823699498336</c:v>
                </c:pt>
                <c:pt idx="1">
                  <c:v>0.23261823699499473</c:v>
                </c:pt>
                <c:pt idx="2">
                  <c:v>0.23261823699499473</c:v>
                </c:pt>
                <c:pt idx="3">
                  <c:v>0.16261823699500155</c:v>
                </c:pt>
                <c:pt idx="4">
                  <c:v>0.12261823699498109</c:v>
                </c:pt>
                <c:pt idx="5">
                  <c:v>0.11261823699499018</c:v>
                </c:pt>
              </c:numCache>
              <c:extLst/>
            </c:numRef>
          </c:yVal>
          <c:smooth val="0"/>
          <c:extLst>
            <c:ext xmlns:c16="http://schemas.microsoft.com/office/drawing/2014/chart" uri="{C3380CC4-5D6E-409C-BE32-E72D297353CC}">
              <c16:uniqueId val="{00000005-C7DF-464C-BD82-8A2E84D5AF8D}"/>
            </c:ext>
          </c:extLst>
        </c:ser>
        <c:ser>
          <c:idx val="34"/>
          <c:order val="20"/>
          <c:tx>
            <c:v>SP201</c:v>
          </c:tx>
          <c:spPr>
            <a:ln w="19050">
              <a:noFill/>
            </a:ln>
          </c:spPr>
          <c:marker>
            <c:symbol val="triangle"/>
            <c:size val="9"/>
            <c:spPr>
              <a:noFill/>
              <a:ln w="12700"/>
            </c:spPr>
          </c:marker>
          <c:xVal>
            <c:numRef>
              <c:f>CollarDeflection_ELG!$H$77:$H$83</c:f>
              <c:numCache>
                <c:formatCode>0.000</c:formatCode>
                <c:ptCount val="7"/>
                <c:pt idx="0">
                  <c:v>0.29353125000000002</c:v>
                </c:pt>
                <c:pt idx="1">
                  <c:v>0.30173750000000005</c:v>
                </c:pt>
                <c:pt idx="2">
                  <c:v>0.30196250000000002</c:v>
                </c:pt>
                <c:pt idx="3">
                  <c:v>0.29067500000000002</c:v>
                </c:pt>
                <c:pt idx="4">
                  <c:v>0.29548750000000001</c:v>
                </c:pt>
                <c:pt idx="5">
                  <c:v>0.29820000000000002</c:v>
                </c:pt>
                <c:pt idx="6">
                  <c:v>0.29986875000000002</c:v>
                </c:pt>
              </c:numCache>
            </c:numRef>
          </c:xVal>
          <c:yVal>
            <c:numRef>
              <c:f>CollarDeflection_ELG!$E$77:$E$83</c:f>
              <c:numCache>
                <c:formatCode>General</c:formatCode>
                <c:ptCount val="7"/>
                <c:pt idx="0">
                  <c:v>0.17850000000001387</c:v>
                </c:pt>
                <c:pt idx="1">
                  <c:v>0.22450000000000614</c:v>
                </c:pt>
                <c:pt idx="2">
                  <c:v>0.18299999999999272</c:v>
                </c:pt>
                <c:pt idx="3">
                  <c:v>0.16349999999999909</c:v>
                </c:pt>
                <c:pt idx="4">
                  <c:v>0.22700000000000387</c:v>
                </c:pt>
                <c:pt idx="5">
                  <c:v>0.16849999999999454</c:v>
                </c:pt>
                <c:pt idx="6">
                  <c:v>0.21999999999999886</c:v>
                </c:pt>
              </c:numCache>
            </c:numRef>
          </c:yVal>
          <c:smooth val="0"/>
          <c:extLst>
            <c:ext xmlns:c16="http://schemas.microsoft.com/office/drawing/2014/chart" uri="{C3380CC4-5D6E-409C-BE32-E72D297353CC}">
              <c16:uniqueId val="{00000006-C7DF-464C-BD82-8A2E84D5AF8D}"/>
            </c:ext>
          </c:extLst>
        </c:ser>
        <c:ser>
          <c:idx val="35"/>
          <c:order val="21"/>
          <c:tx>
            <c:v>SP202</c:v>
          </c:tx>
          <c:spPr>
            <a:ln w="19050">
              <a:noFill/>
            </a:ln>
          </c:spPr>
          <c:marker>
            <c:symbol val="triangle"/>
            <c:size val="9"/>
            <c:spPr>
              <a:noFill/>
              <a:ln w="12700">
                <a:solidFill>
                  <a:srgbClr val="00B0F0"/>
                </a:solidFill>
              </a:ln>
            </c:spPr>
          </c:marker>
          <c:xVal>
            <c:numRef>
              <c:f>CollarDeflection_ELG!$H$98:$H$104</c:f>
              <c:numCache>
                <c:formatCode>0.000</c:formatCode>
                <c:ptCount val="7"/>
                <c:pt idx="0">
                  <c:v>0.14356249999999998</c:v>
                </c:pt>
                <c:pt idx="1">
                  <c:v>0.14803125</c:v>
                </c:pt>
                <c:pt idx="2">
                  <c:v>0.14750000000000002</c:v>
                </c:pt>
                <c:pt idx="3">
                  <c:v>0.13909375000000002</c:v>
                </c:pt>
                <c:pt idx="4">
                  <c:v>0.15006249999999999</c:v>
                </c:pt>
                <c:pt idx="5">
                  <c:v>0.14974999999999999</c:v>
                </c:pt>
                <c:pt idx="6">
                  <c:v>0.14396874999999998</c:v>
                </c:pt>
              </c:numCache>
            </c:numRef>
          </c:xVal>
          <c:yVal>
            <c:numRef>
              <c:f>CollarDeflection_ELG!$E$98:$E$104</c:f>
              <c:numCache>
                <c:formatCode>General</c:formatCode>
                <c:ptCount val="7"/>
                <c:pt idx="0">
                  <c:v>0.13199999999997658</c:v>
                </c:pt>
                <c:pt idx="1">
                  <c:v>0.15000000000000568</c:v>
                </c:pt>
                <c:pt idx="2">
                  <c:v>0.1875</c:v>
                </c:pt>
                <c:pt idx="3">
                  <c:v>0.17499999999998295</c:v>
                </c:pt>
                <c:pt idx="4">
                  <c:v>0.16499999999999204</c:v>
                </c:pt>
                <c:pt idx="5">
                  <c:v>0.16999999999998749</c:v>
                </c:pt>
                <c:pt idx="6">
                  <c:v>0.19849999999999568</c:v>
                </c:pt>
              </c:numCache>
            </c:numRef>
          </c:yVal>
          <c:smooth val="0"/>
          <c:extLst>
            <c:ext xmlns:c16="http://schemas.microsoft.com/office/drawing/2014/chart" uri="{C3380CC4-5D6E-409C-BE32-E72D297353CC}">
              <c16:uniqueId val="{00000007-C7DF-464C-BD82-8A2E84D5AF8D}"/>
            </c:ext>
          </c:extLst>
        </c:ser>
        <c:ser>
          <c:idx val="22"/>
          <c:order val="26"/>
          <c:tx>
            <c:v>CC02</c:v>
          </c:tx>
          <c:spPr>
            <a:ln w="19050">
              <a:noFill/>
            </a:ln>
          </c:spPr>
          <c:marker>
            <c:symbol val="circle"/>
            <c:size val="9"/>
            <c:spPr>
              <a:noFill/>
              <a:ln w="19050">
                <a:solidFill>
                  <a:srgbClr val="0000FF"/>
                </a:solidFill>
              </a:ln>
            </c:spPr>
          </c:marker>
          <c:errBars>
            <c:errDir val="y"/>
            <c:errBarType val="both"/>
            <c:errValType val="cust"/>
            <c:noEndCap val="0"/>
            <c:plus>
              <c:numRef>
                <c:f>Data!$X$4</c:f>
                <c:numCache>
                  <c:formatCode>General</c:formatCode>
                  <c:ptCount val="1"/>
                  <c:pt idx="0">
                    <c:v>3.532522062381669E-2</c:v>
                  </c:pt>
                </c:numCache>
                <c:extLst xmlns:c15="http://schemas.microsoft.com/office/drawing/2012/chart"/>
              </c:numRef>
            </c:plus>
            <c:minus>
              <c:numRef>
                <c:f>Data!$X$4</c:f>
                <c:numCache>
                  <c:formatCode>General</c:formatCode>
                  <c:ptCount val="1"/>
                  <c:pt idx="0">
                    <c:v>3.532522062381669E-2</c:v>
                  </c:pt>
                </c:numCache>
                <c:extLst xmlns:c15="http://schemas.microsoft.com/office/drawing/2012/chart"/>
              </c:numRef>
            </c:minus>
            <c:spPr>
              <a:ln>
                <a:solidFill>
                  <a:srgbClr val="0000FF"/>
                </a:solidFill>
              </a:ln>
            </c:spPr>
          </c:errBars>
          <c:errBars>
            <c:errDir val="x"/>
            <c:errBarType val="both"/>
            <c:errValType val="cust"/>
            <c:noEndCap val="0"/>
            <c:plus>
              <c:numRef>
                <c:f>Data!$V$4</c:f>
                <c:numCache>
                  <c:formatCode>General</c:formatCode>
                  <c:ptCount val="1"/>
                  <c:pt idx="0">
                    <c:v>1.3764125449348996E-2</c:v>
                  </c:pt>
                </c:numCache>
                <c:extLst xmlns:c15="http://schemas.microsoft.com/office/drawing/2012/chart"/>
              </c:numRef>
            </c:plus>
            <c:minus>
              <c:numRef>
                <c:f>Data!$V$4</c:f>
                <c:numCache>
                  <c:formatCode>General</c:formatCode>
                  <c:ptCount val="1"/>
                  <c:pt idx="0">
                    <c:v>1.3764125449348996E-2</c:v>
                  </c:pt>
                </c:numCache>
                <c:extLst xmlns:c15="http://schemas.microsoft.com/office/drawing/2012/chart"/>
              </c:numRef>
            </c:minus>
            <c:spPr>
              <a:ln>
                <a:solidFill>
                  <a:srgbClr val="0000FF"/>
                </a:solidFill>
              </a:ln>
            </c:spPr>
          </c:errBars>
          <c:xVal>
            <c:numRef>
              <c:f>Data!$U$4</c:f>
              <c:numCache>
                <c:formatCode>0.000</c:formatCode>
                <c:ptCount val="1"/>
                <c:pt idx="0">
                  <c:v>0.25888625559575296</c:v>
                </c:pt>
              </c:numCache>
              <c:extLst xmlns:c15="http://schemas.microsoft.com/office/drawing/2012/chart"/>
            </c:numRef>
          </c:xVal>
          <c:yVal>
            <c:numRef>
              <c:f>Data!$W$4</c:f>
              <c:numCache>
                <c:formatCode>0.000</c:formatCode>
                <c:ptCount val="1"/>
                <c:pt idx="0">
                  <c:v>6.1224297601049991E-2</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8-C7DF-464C-BD82-8A2E84D5AF8D}"/>
            </c:ext>
          </c:extLst>
        </c:ser>
        <c:ser>
          <c:idx val="23"/>
          <c:order val="27"/>
          <c:tx>
            <c:strRef>
              <c:f>Data!$T$5</c:f>
              <c:strCache>
                <c:ptCount val="1"/>
                <c:pt idx="0">
                  <c:v>CC03</c:v>
                </c:pt>
              </c:strCache>
              <c:extLst xmlns:c15="http://schemas.microsoft.com/office/drawing/2012/chart"/>
            </c:strRef>
          </c:tx>
          <c:spPr>
            <a:ln w="19050">
              <a:noFill/>
            </a:ln>
          </c:spPr>
          <c:marker>
            <c:symbol val="circle"/>
            <c:size val="9"/>
            <c:spPr>
              <a:noFill/>
              <a:ln w="19050">
                <a:solidFill>
                  <a:srgbClr val="FF00FF"/>
                </a:solidFill>
              </a:ln>
            </c:spPr>
          </c:marker>
          <c:errBars>
            <c:errDir val="y"/>
            <c:errBarType val="both"/>
            <c:errValType val="cust"/>
            <c:noEndCap val="0"/>
            <c:plus>
              <c:numRef>
                <c:f>Data!$X$5</c:f>
                <c:numCache>
                  <c:formatCode>General</c:formatCode>
                  <c:ptCount val="1"/>
                  <c:pt idx="0">
                    <c:v>3.028262592899008E-2</c:v>
                  </c:pt>
                </c:numCache>
                <c:extLst xmlns:c15="http://schemas.microsoft.com/office/drawing/2012/chart"/>
              </c:numRef>
            </c:plus>
            <c:minus>
              <c:numRef>
                <c:f>Data!$X$5</c:f>
                <c:numCache>
                  <c:formatCode>General</c:formatCode>
                  <c:ptCount val="1"/>
                  <c:pt idx="0">
                    <c:v>3.028262592899008E-2</c:v>
                  </c:pt>
                </c:numCache>
                <c:extLst xmlns:c15="http://schemas.microsoft.com/office/drawing/2012/chart"/>
              </c:numRef>
            </c:minus>
            <c:spPr>
              <a:ln>
                <a:solidFill>
                  <a:srgbClr val="FF00FF"/>
                </a:solidFill>
              </a:ln>
            </c:spPr>
          </c:errBars>
          <c:errBars>
            <c:errDir val="x"/>
            <c:errBarType val="both"/>
            <c:errValType val="cust"/>
            <c:noEndCap val="0"/>
            <c:plus>
              <c:numRef>
                <c:f>Data!$V$5</c:f>
                <c:numCache>
                  <c:formatCode>General</c:formatCode>
                  <c:ptCount val="1"/>
                  <c:pt idx="0">
                    <c:v>1.4119751315087522E-2</c:v>
                  </c:pt>
                </c:numCache>
                <c:extLst xmlns:c15="http://schemas.microsoft.com/office/drawing/2012/chart"/>
              </c:numRef>
            </c:plus>
            <c:minus>
              <c:numRef>
                <c:f>Data!$V$5</c:f>
                <c:numCache>
                  <c:formatCode>General</c:formatCode>
                  <c:ptCount val="1"/>
                  <c:pt idx="0">
                    <c:v>1.4119751315087522E-2</c:v>
                  </c:pt>
                </c:numCache>
                <c:extLst xmlns:c15="http://schemas.microsoft.com/office/drawing/2012/chart"/>
              </c:numRef>
            </c:minus>
            <c:spPr>
              <a:ln>
                <a:solidFill>
                  <a:srgbClr val="FF00FF"/>
                </a:solidFill>
              </a:ln>
            </c:spPr>
          </c:errBars>
          <c:xVal>
            <c:numRef>
              <c:f>Data!$U$5</c:f>
              <c:numCache>
                <c:formatCode>0.000</c:formatCode>
                <c:ptCount val="1"/>
                <c:pt idx="0">
                  <c:v>0.26090920010652607</c:v>
                </c:pt>
              </c:numCache>
              <c:extLst xmlns:c15="http://schemas.microsoft.com/office/drawing/2012/chart"/>
            </c:numRef>
          </c:xVal>
          <c:yVal>
            <c:numRef>
              <c:f>Data!$W$5</c:f>
              <c:numCache>
                <c:formatCode>0.000</c:formatCode>
                <c:ptCount val="1"/>
                <c:pt idx="0">
                  <c:v>9.1030001700871443E-2</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9-C7DF-464C-BD82-8A2E84D5AF8D}"/>
            </c:ext>
          </c:extLst>
        </c:ser>
        <c:ser>
          <c:idx val="24"/>
          <c:order val="28"/>
          <c:tx>
            <c:strRef>
              <c:f>Data!$T$6</c:f>
              <c:strCache>
                <c:ptCount val="1"/>
                <c:pt idx="0">
                  <c:v>CC04</c:v>
                </c:pt>
              </c:strCache>
              <c:extLst xmlns:c15="http://schemas.microsoft.com/office/drawing/2012/chart"/>
            </c:strRef>
          </c:tx>
          <c:spPr>
            <a:ln w="19050">
              <a:noFill/>
            </a:ln>
          </c:spPr>
          <c:marker>
            <c:symbol val="circle"/>
            <c:size val="9"/>
            <c:spPr>
              <a:noFill/>
              <a:ln w="19050">
                <a:solidFill>
                  <a:srgbClr val="00FF00"/>
                </a:solidFill>
              </a:ln>
            </c:spPr>
          </c:marker>
          <c:errBars>
            <c:errDir val="y"/>
            <c:errBarType val="both"/>
            <c:errValType val="cust"/>
            <c:noEndCap val="0"/>
            <c:plus>
              <c:numRef>
                <c:f>Data!$X$6</c:f>
                <c:numCache>
                  <c:formatCode>General</c:formatCode>
                  <c:ptCount val="1"/>
                  <c:pt idx="0">
                    <c:v>2.7270955082053731E-2</c:v>
                  </c:pt>
                </c:numCache>
                <c:extLst xmlns:c15="http://schemas.microsoft.com/office/drawing/2012/chart"/>
              </c:numRef>
            </c:plus>
            <c:minus>
              <c:numRef>
                <c:f>Data!$X$6</c:f>
                <c:numCache>
                  <c:formatCode>General</c:formatCode>
                  <c:ptCount val="1"/>
                  <c:pt idx="0">
                    <c:v>2.7270955082053731E-2</c:v>
                  </c:pt>
                </c:numCache>
                <c:extLst xmlns:c15="http://schemas.microsoft.com/office/drawing/2012/chart"/>
              </c:numRef>
            </c:minus>
            <c:spPr>
              <a:ln>
                <a:solidFill>
                  <a:srgbClr val="00FF00"/>
                </a:solidFill>
              </a:ln>
            </c:spPr>
          </c:errBars>
          <c:errBars>
            <c:errDir val="x"/>
            <c:errBarType val="both"/>
            <c:errValType val="cust"/>
            <c:noEndCap val="0"/>
            <c:plus>
              <c:numRef>
                <c:f>Data!$V$6</c:f>
                <c:numCache>
                  <c:formatCode>General</c:formatCode>
                  <c:ptCount val="1"/>
                  <c:pt idx="0">
                    <c:v>1.3009221709047149E-2</c:v>
                  </c:pt>
                </c:numCache>
                <c:extLst xmlns:c15="http://schemas.microsoft.com/office/drawing/2012/chart"/>
              </c:numRef>
            </c:plus>
            <c:minus>
              <c:numRef>
                <c:f>Data!$V$6</c:f>
                <c:numCache>
                  <c:formatCode>General</c:formatCode>
                  <c:ptCount val="1"/>
                  <c:pt idx="0">
                    <c:v>1.3009221709047149E-2</c:v>
                  </c:pt>
                </c:numCache>
                <c:extLst xmlns:c15="http://schemas.microsoft.com/office/drawing/2012/chart"/>
              </c:numRef>
            </c:minus>
            <c:spPr>
              <a:ln>
                <a:solidFill>
                  <a:srgbClr val="00FF00"/>
                </a:solidFill>
              </a:ln>
            </c:spPr>
          </c:errBars>
          <c:xVal>
            <c:numRef>
              <c:f>Data!$U$6</c:f>
              <c:numCache>
                <c:formatCode>0.000</c:formatCode>
                <c:ptCount val="1"/>
                <c:pt idx="0">
                  <c:v>0.26238802853789855</c:v>
                </c:pt>
              </c:numCache>
              <c:extLst xmlns:c15="http://schemas.microsoft.com/office/drawing/2012/chart"/>
            </c:numRef>
          </c:xVal>
          <c:yVal>
            <c:numRef>
              <c:f>Data!$W$6</c:f>
              <c:numCache>
                <c:formatCode>0.000</c:formatCode>
                <c:ptCount val="1"/>
                <c:pt idx="0">
                  <c:v>0.13476529581851918</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A-C7DF-464C-BD82-8A2E84D5AF8D}"/>
            </c:ext>
          </c:extLst>
        </c:ser>
        <c:ser>
          <c:idx val="25"/>
          <c:order val="29"/>
          <c:tx>
            <c:strRef>
              <c:f>Data!$T$7</c:f>
              <c:strCache>
                <c:ptCount val="1"/>
                <c:pt idx="0">
                  <c:v>CC05</c:v>
                </c:pt>
              </c:strCache>
              <c:extLst xmlns:c15="http://schemas.microsoft.com/office/drawing/2012/chart"/>
            </c:strRef>
          </c:tx>
          <c:spPr>
            <a:ln w="19050">
              <a:noFill/>
            </a:ln>
          </c:spPr>
          <c:marker>
            <c:symbol val="circle"/>
            <c:size val="9"/>
            <c:spPr>
              <a:noFill/>
              <a:ln w="19050">
                <a:solidFill>
                  <a:schemeClr val="tx1"/>
                </a:solidFill>
              </a:ln>
            </c:spPr>
          </c:marker>
          <c:errBars>
            <c:errDir val="y"/>
            <c:errBarType val="both"/>
            <c:errValType val="cust"/>
            <c:noEndCap val="0"/>
            <c:plus>
              <c:numRef>
                <c:f>Data!$X$7</c:f>
                <c:numCache>
                  <c:formatCode>General</c:formatCode>
                  <c:ptCount val="1"/>
                  <c:pt idx="0">
                    <c:v>3.0496032879548024E-2</c:v>
                  </c:pt>
                </c:numCache>
                <c:extLst xmlns:c15="http://schemas.microsoft.com/office/drawing/2012/chart"/>
              </c:numRef>
            </c:plus>
            <c:minus>
              <c:numRef>
                <c:f>Data!$X$7</c:f>
                <c:numCache>
                  <c:formatCode>General</c:formatCode>
                  <c:ptCount val="1"/>
                  <c:pt idx="0">
                    <c:v>3.0496032879548024E-2</c:v>
                  </c:pt>
                </c:numCache>
                <c:extLst xmlns:c15="http://schemas.microsoft.com/office/drawing/2012/chart"/>
              </c:numRef>
            </c:minus>
          </c:errBars>
          <c:errBars>
            <c:errDir val="x"/>
            <c:errBarType val="both"/>
            <c:errValType val="cust"/>
            <c:noEndCap val="0"/>
            <c:plus>
              <c:numRef>
                <c:f>Data!$V$7</c:f>
                <c:numCache>
                  <c:formatCode>General</c:formatCode>
                  <c:ptCount val="1"/>
                  <c:pt idx="0">
                    <c:v>1.3618564912347997E-2</c:v>
                  </c:pt>
                </c:numCache>
                <c:extLst xmlns:c15="http://schemas.microsoft.com/office/drawing/2012/chart"/>
              </c:numRef>
            </c:plus>
            <c:minus>
              <c:numRef>
                <c:f>Data!$V$7</c:f>
                <c:numCache>
                  <c:formatCode>General</c:formatCode>
                  <c:ptCount val="1"/>
                  <c:pt idx="0">
                    <c:v>1.3618564912347997E-2</c:v>
                  </c:pt>
                </c:numCache>
                <c:extLst xmlns:c15="http://schemas.microsoft.com/office/drawing/2012/chart"/>
              </c:numRef>
            </c:minus>
          </c:errBars>
          <c:xVal>
            <c:numRef>
              <c:f>Data!$U$7</c:f>
              <c:numCache>
                <c:formatCode>0.000</c:formatCode>
                <c:ptCount val="1"/>
                <c:pt idx="0">
                  <c:v>0.26657797951829076</c:v>
                </c:pt>
              </c:numCache>
              <c:extLst xmlns:c15="http://schemas.microsoft.com/office/drawing/2012/chart"/>
            </c:numRef>
          </c:xVal>
          <c:yVal>
            <c:numRef>
              <c:f>Data!$W$7</c:f>
              <c:numCache>
                <c:formatCode>0.000</c:formatCode>
                <c:ptCount val="1"/>
                <c:pt idx="0">
                  <c:v>0.13147117817145967</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B-C7DF-464C-BD82-8A2E84D5AF8D}"/>
            </c:ext>
          </c:extLst>
        </c:ser>
        <c:ser>
          <c:idx val="26"/>
          <c:order val="30"/>
          <c:tx>
            <c:strRef>
              <c:f>Data!$T$8</c:f>
              <c:strCache>
                <c:ptCount val="1"/>
                <c:pt idx="0">
                  <c:v>CC06</c:v>
                </c:pt>
              </c:strCache>
              <c:extLst xmlns:c15="http://schemas.microsoft.com/office/drawing/2012/chart"/>
            </c:strRef>
          </c:tx>
          <c:spPr>
            <a:ln w="19050">
              <a:noFill/>
            </a:ln>
          </c:spPr>
          <c:marker>
            <c:symbol val="square"/>
            <c:size val="9"/>
            <c:spPr>
              <a:noFill/>
              <a:ln w="19050">
                <a:solidFill>
                  <a:srgbClr val="FF0000"/>
                </a:solidFill>
              </a:ln>
            </c:spPr>
          </c:marker>
          <c:errBars>
            <c:errDir val="y"/>
            <c:errBarType val="both"/>
            <c:errValType val="cust"/>
            <c:noEndCap val="0"/>
            <c:plus>
              <c:numRef>
                <c:f>Data!$X$8</c:f>
                <c:numCache>
                  <c:formatCode>General</c:formatCode>
                  <c:ptCount val="1"/>
                  <c:pt idx="0">
                    <c:v>2.3200052246544162E-2</c:v>
                  </c:pt>
                </c:numCache>
                <c:extLst xmlns:c15="http://schemas.microsoft.com/office/drawing/2012/chart"/>
              </c:numRef>
            </c:plus>
            <c:minus>
              <c:numRef>
                <c:f>Data!$X$8</c:f>
                <c:numCache>
                  <c:formatCode>General</c:formatCode>
                  <c:ptCount val="1"/>
                  <c:pt idx="0">
                    <c:v>2.3200052246544162E-2</c:v>
                  </c:pt>
                </c:numCache>
                <c:extLst xmlns:c15="http://schemas.microsoft.com/office/drawing/2012/chart"/>
              </c:numRef>
            </c:minus>
            <c:spPr>
              <a:ln>
                <a:solidFill>
                  <a:srgbClr val="FF0000"/>
                </a:solidFill>
              </a:ln>
            </c:spPr>
          </c:errBars>
          <c:errBars>
            <c:errDir val="x"/>
            <c:errBarType val="both"/>
            <c:errValType val="cust"/>
            <c:noEndCap val="0"/>
            <c:plus>
              <c:numRef>
                <c:f>Data!$V$8</c:f>
                <c:numCache>
                  <c:formatCode>General</c:formatCode>
                  <c:ptCount val="1"/>
                  <c:pt idx="0">
                    <c:v>1.3829365692844665E-2</c:v>
                  </c:pt>
                </c:numCache>
                <c:extLst xmlns:c15="http://schemas.microsoft.com/office/drawing/2012/chart"/>
              </c:numRef>
            </c:plus>
            <c:minus>
              <c:numRef>
                <c:f>Data!$V$8</c:f>
                <c:numCache>
                  <c:formatCode>General</c:formatCode>
                  <c:ptCount val="1"/>
                  <c:pt idx="0">
                    <c:v>1.3829365692844665E-2</c:v>
                  </c:pt>
                </c:numCache>
                <c:extLst xmlns:c15="http://schemas.microsoft.com/office/drawing/2012/chart"/>
              </c:numRef>
            </c:minus>
            <c:spPr>
              <a:ln>
                <a:solidFill>
                  <a:srgbClr val="FF0000"/>
                </a:solidFill>
              </a:ln>
            </c:spPr>
          </c:errBars>
          <c:xVal>
            <c:numRef>
              <c:f>Data!$U$8</c:f>
              <c:numCache>
                <c:formatCode>0.000</c:formatCode>
                <c:ptCount val="1"/>
                <c:pt idx="0">
                  <c:v>0.26670665598887894</c:v>
                </c:pt>
              </c:numCache>
              <c:extLst xmlns:c15="http://schemas.microsoft.com/office/drawing/2012/chart"/>
            </c:numRef>
          </c:xVal>
          <c:yVal>
            <c:numRef>
              <c:f>Data!$W$8</c:f>
              <c:numCache>
                <c:formatCode>0.000</c:formatCode>
                <c:ptCount val="1"/>
                <c:pt idx="0">
                  <c:v>0.19661823699498834</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C-C7DF-464C-BD82-8A2E84D5AF8D}"/>
            </c:ext>
          </c:extLst>
        </c:ser>
        <c:ser>
          <c:idx val="27"/>
          <c:order val="31"/>
          <c:tx>
            <c:strRef>
              <c:f>Data!$T$9</c:f>
              <c:strCache>
                <c:ptCount val="1"/>
                <c:pt idx="0">
                  <c:v>CC07</c:v>
                </c:pt>
              </c:strCache>
              <c:extLst xmlns:c15="http://schemas.microsoft.com/office/drawing/2012/chart"/>
            </c:strRef>
          </c:tx>
          <c:spPr>
            <a:ln w="19050">
              <a:noFill/>
            </a:ln>
          </c:spPr>
          <c:marker>
            <c:symbol val="square"/>
            <c:size val="9"/>
            <c:spPr>
              <a:noFill/>
              <a:ln w="19050">
                <a:solidFill>
                  <a:schemeClr val="accent4"/>
                </a:solidFill>
              </a:ln>
            </c:spPr>
          </c:marker>
          <c:errBars>
            <c:errDir val="y"/>
            <c:errBarType val="both"/>
            <c:errValType val="cust"/>
            <c:noEndCap val="0"/>
            <c:plus>
              <c:numRef>
                <c:f>Data!$X$9</c:f>
                <c:numCache>
                  <c:formatCode>General</c:formatCode>
                  <c:ptCount val="1"/>
                  <c:pt idx="0">
                    <c:v>3.7118060908844112E-2</c:v>
                  </c:pt>
                </c:numCache>
                <c:extLst xmlns:c15="http://schemas.microsoft.com/office/drawing/2012/chart"/>
              </c:numRef>
            </c:plus>
            <c:minus>
              <c:numRef>
                <c:f>Data!$X$9</c:f>
                <c:numCache>
                  <c:formatCode>General</c:formatCode>
                  <c:ptCount val="1"/>
                  <c:pt idx="0">
                    <c:v>3.7118060908844112E-2</c:v>
                  </c:pt>
                </c:numCache>
                <c:extLst xmlns:c15="http://schemas.microsoft.com/office/drawing/2012/chart"/>
              </c:numRef>
            </c:minus>
            <c:spPr>
              <a:ln>
                <a:solidFill>
                  <a:schemeClr val="accent4"/>
                </a:solidFill>
              </a:ln>
            </c:spPr>
          </c:errBars>
          <c:errBars>
            <c:errDir val="x"/>
            <c:errBarType val="both"/>
            <c:errValType val="cust"/>
            <c:noEndCap val="0"/>
            <c:plus>
              <c:numRef>
                <c:f>Data!$V$9</c:f>
                <c:numCache>
                  <c:formatCode>General</c:formatCode>
                  <c:ptCount val="1"/>
                  <c:pt idx="0">
                    <c:v>1.4824389816193438E-2</c:v>
                  </c:pt>
                </c:numCache>
                <c:extLst xmlns:c15="http://schemas.microsoft.com/office/drawing/2012/chart"/>
              </c:numRef>
            </c:plus>
            <c:minus>
              <c:numRef>
                <c:f>Data!$V$9</c:f>
                <c:numCache>
                  <c:formatCode>General</c:formatCode>
                  <c:ptCount val="1"/>
                  <c:pt idx="0">
                    <c:v>1.4824389816193438E-2</c:v>
                  </c:pt>
                </c:numCache>
                <c:extLst xmlns:c15="http://schemas.microsoft.com/office/drawing/2012/chart"/>
              </c:numRef>
            </c:minus>
            <c:spPr>
              <a:ln>
                <a:solidFill>
                  <a:schemeClr val="accent4"/>
                </a:solidFill>
              </a:ln>
            </c:spPr>
          </c:errBars>
          <c:xVal>
            <c:numRef>
              <c:f>Data!$U$9</c:f>
              <c:numCache>
                <c:formatCode>0.000</c:formatCode>
                <c:ptCount val="1"/>
                <c:pt idx="0">
                  <c:v>0.26775077363593769</c:v>
                </c:pt>
              </c:numCache>
              <c:extLst xmlns:c15="http://schemas.microsoft.com/office/drawing/2012/chart"/>
            </c:numRef>
          </c:xVal>
          <c:yVal>
            <c:numRef>
              <c:f>Data!$W$9</c:f>
              <c:numCache>
                <c:formatCode>0.000</c:formatCode>
                <c:ptCount val="1"/>
                <c:pt idx="0">
                  <c:v>0.20626529581851952</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D-C7DF-464C-BD82-8A2E84D5AF8D}"/>
            </c:ext>
          </c:extLst>
        </c:ser>
        <c:ser>
          <c:idx val="31"/>
          <c:order val="32"/>
          <c:tx>
            <c:v>CC08</c:v>
          </c:tx>
          <c:spPr>
            <a:ln w="19050">
              <a:noFill/>
            </a:ln>
          </c:spPr>
          <c:marker>
            <c:symbol val="square"/>
            <c:size val="9"/>
            <c:spPr>
              <a:noFill/>
              <a:ln w="19050">
                <a:solidFill>
                  <a:srgbClr val="0000FF"/>
                </a:solidFill>
              </a:ln>
            </c:spPr>
          </c:marker>
          <c:errBars>
            <c:errDir val="y"/>
            <c:errBarType val="both"/>
            <c:errValType val="cust"/>
            <c:noEndCap val="0"/>
            <c:plus>
              <c:numRef>
                <c:f>Data!$X$10</c:f>
                <c:numCache>
                  <c:formatCode>General</c:formatCode>
                  <c:ptCount val="1"/>
                  <c:pt idx="0">
                    <c:v>3.0497260331059966E-2</c:v>
                  </c:pt>
                </c:numCache>
                <c:extLst xmlns:c15="http://schemas.microsoft.com/office/drawing/2012/chart"/>
              </c:numRef>
            </c:plus>
            <c:minus>
              <c:numRef>
                <c:f>Data!$X$10</c:f>
                <c:numCache>
                  <c:formatCode>General</c:formatCode>
                  <c:ptCount val="1"/>
                  <c:pt idx="0">
                    <c:v>3.0497260331059966E-2</c:v>
                  </c:pt>
                </c:numCache>
                <c:extLst xmlns:c15="http://schemas.microsoft.com/office/drawing/2012/chart"/>
              </c:numRef>
            </c:minus>
            <c:spPr>
              <a:ln>
                <a:solidFill>
                  <a:srgbClr val="0000FF"/>
                </a:solidFill>
              </a:ln>
            </c:spPr>
          </c:errBars>
          <c:errBars>
            <c:errDir val="x"/>
            <c:errBarType val="both"/>
            <c:errValType val="cust"/>
            <c:noEndCap val="0"/>
            <c:plus>
              <c:numRef>
                <c:f>Data!$V$10</c:f>
                <c:numCache>
                  <c:formatCode>General</c:formatCode>
                  <c:ptCount val="1"/>
                  <c:pt idx="0">
                    <c:v>1.9424210835386337E-2</c:v>
                  </c:pt>
                </c:numCache>
                <c:extLst xmlns:c15="http://schemas.microsoft.com/office/drawing/2012/chart"/>
              </c:numRef>
            </c:plus>
            <c:minus>
              <c:numRef>
                <c:f>Data!$V$10</c:f>
                <c:numCache>
                  <c:formatCode>General</c:formatCode>
                  <c:ptCount val="1"/>
                  <c:pt idx="0">
                    <c:v>1.9424210835386337E-2</c:v>
                  </c:pt>
                </c:numCache>
                <c:extLst xmlns:c15="http://schemas.microsoft.com/office/drawing/2012/chart"/>
              </c:numRef>
            </c:minus>
            <c:spPr>
              <a:ln>
                <a:solidFill>
                  <a:srgbClr val="0000FF"/>
                </a:solidFill>
              </a:ln>
            </c:spPr>
          </c:errBars>
          <c:xVal>
            <c:numRef>
              <c:f>Data!$U$10</c:f>
              <c:numCache>
                <c:formatCode>0.000</c:formatCode>
                <c:ptCount val="1"/>
                <c:pt idx="0">
                  <c:v>0.26458165598887901</c:v>
                </c:pt>
              </c:numCache>
              <c:extLst xmlns:c15="http://schemas.microsoft.com/office/drawing/2012/chart"/>
            </c:numRef>
          </c:xVal>
          <c:yVal>
            <c:numRef>
              <c:f>Data!$W$10</c:f>
              <c:numCache>
                <c:formatCode>0.000</c:formatCode>
                <c:ptCount val="1"/>
                <c:pt idx="0">
                  <c:v>0.1755300017008653</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E-C7DF-464C-BD82-8A2E84D5AF8D}"/>
            </c:ext>
          </c:extLst>
        </c:ser>
        <c:ser>
          <c:idx val="33"/>
          <c:order val="33"/>
          <c:tx>
            <c:v>CC09</c:v>
          </c:tx>
          <c:spPr>
            <a:ln w="19050">
              <a:noFill/>
            </a:ln>
          </c:spPr>
          <c:marker>
            <c:symbol val="square"/>
            <c:size val="9"/>
            <c:spPr>
              <a:noFill/>
              <a:ln w="25400">
                <a:solidFill>
                  <a:srgbClr val="FF00FF"/>
                </a:solidFill>
              </a:ln>
            </c:spPr>
          </c:marker>
          <c:errBars>
            <c:errDir val="y"/>
            <c:errBarType val="both"/>
            <c:errValType val="cust"/>
            <c:noEndCap val="0"/>
            <c:plus>
              <c:numRef>
                <c:f>Data!$X$11</c:f>
                <c:numCache>
                  <c:formatCode>General</c:formatCode>
                  <c:ptCount val="1"/>
                  <c:pt idx="0">
                    <c:v>2.1244523253555171E-2</c:v>
                  </c:pt>
                </c:numCache>
                <c:extLst xmlns:c15="http://schemas.microsoft.com/office/drawing/2012/chart"/>
              </c:numRef>
            </c:plus>
            <c:minus>
              <c:numRef>
                <c:f>Data!$X$11</c:f>
                <c:numCache>
                  <c:formatCode>General</c:formatCode>
                  <c:ptCount val="1"/>
                  <c:pt idx="0">
                    <c:v>2.1244523253555171E-2</c:v>
                  </c:pt>
                </c:numCache>
                <c:extLst xmlns:c15="http://schemas.microsoft.com/office/drawing/2012/chart"/>
              </c:numRef>
            </c:minus>
            <c:spPr>
              <a:ln>
                <a:solidFill>
                  <a:srgbClr val="FF00FF"/>
                </a:solidFill>
              </a:ln>
            </c:spPr>
          </c:errBars>
          <c:errBars>
            <c:errDir val="x"/>
            <c:errBarType val="both"/>
            <c:errValType val="cust"/>
            <c:noEndCap val="0"/>
            <c:plus>
              <c:numRef>
                <c:f>Data!$V$11</c:f>
                <c:numCache>
                  <c:formatCode>General</c:formatCode>
                  <c:ptCount val="1"/>
                  <c:pt idx="0">
                    <c:v>1.8557840339248559E-2</c:v>
                  </c:pt>
                </c:numCache>
                <c:extLst xmlns:c15="http://schemas.microsoft.com/office/drawing/2012/chart"/>
              </c:numRef>
            </c:plus>
            <c:minus>
              <c:numRef>
                <c:f>Data!$V$11</c:f>
                <c:numCache>
                  <c:formatCode>General</c:formatCode>
                  <c:ptCount val="1"/>
                  <c:pt idx="0">
                    <c:v>1.8557840339248559E-2</c:v>
                  </c:pt>
                </c:numCache>
                <c:extLst xmlns:c15="http://schemas.microsoft.com/office/drawing/2012/chart"/>
              </c:numRef>
            </c:minus>
            <c:spPr>
              <a:ln>
                <a:solidFill>
                  <a:srgbClr val="FF00FF"/>
                </a:solidFill>
              </a:ln>
            </c:spPr>
          </c:errBars>
          <c:xVal>
            <c:numRef>
              <c:f>Data!$U$11</c:f>
              <c:numCache>
                <c:formatCode>0.000</c:formatCode>
                <c:ptCount val="1"/>
                <c:pt idx="0">
                  <c:v>0.26171400893005553</c:v>
                </c:pt>
              </c:numCache>
              <c:extLst xmlns:c15="http://schemas.microsoft.com/office/drawing/2012/chart"/>
            </c:numRef>
          </c:xVal>
          <c:yVal>
            <c:numRef>
              <c:f>Data!$W$11</c:f>
              <c:numCache>
                <c:formatCode>0.000</c:formatCode>
                <c:ptCount val="1"/>
                <c:pt idx="0">
                  <c:v>0.21555941346556923</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F-C7DF-464C-BD82-8A2E84D5AF8D}"/>
            </c:ext>
          </c:extLst>
        </c:ser>
        <c:dLbls>
          <c:showLegendKey val="0"/>
          <c:showVal val="0"/>
          <c:showCatName val="0"/>
          <c:showSerName val="0"/>
          <c:showPercent val="0"/>
          <c:showBubbleSize val="0"/>
        </c:dLbls>
        <c:axId val="1195476320"/>
        <c:axId val="664706464"/>
        <c:extLst>
          <c:ext xmlns:c15="http://schemas.microsoft.com/office/drawing/2012/chart" uri="{02D57815-91ED-43cb-92C2-25804820EDAC}">
            <c15:filteredScatterSeries>
              <c15:ser>
                <c:idx val="1"/>
                <c:order val="0"/>
                <c:tx>
                  <c:v>Total</c:v>
                </c:tx>
                <c:spPr>
                  <a:ln w="19050">
                    <a:noFill/>
                  </a:ln>
                </c:spPr>
                <c:marker>
                  <c:symbol val="square"/>
                  <c:size val="5"/>
                  <c:spPr>
                    <a:solidFill>
                      <a:srgbClr val="C00000"/>
                    </a:solidFill>
                    <a:ln>
                      <a:noFill/>
                    </a:ln>
                  </c:spPr>
                </c:marker>
                <c:trendline>
                  <c:spPr>
                    <a:ln w="31750" cmpd="dbl">
                      <a:solidFill>
                        <a:srgbClr val="FF0000"/>
                      </a:solidFill>
                    </a:ln>
                  </c:spPr>
                  <c:trendlineType val="linear"/>
                  <c:dispRSqr val="0"/>
                  <c:dispEq val="0"/>
                </c:trendline>
                <c:xVal>
                  <c:numRef>
                    <c:extLst>
                      <c:ext uri="{02D57815-91ED-43cb-92C2-25804820EDAC}">
                        <c15:formulaRef>
                          <c15:sqref>Data!$M$84:$M$300</c15:sqref>
                        </c15:formulaRef>
                      </c:ext>
                    </c:extLst>
                    <c:numCache>
                      <c:formatCode>0.000</c:formatCode>
                      <c:ptCount val="217"/>
                      <c:pt idx="0">
                        <c:v>0.25775092226241964</c:v>
                      </c:pt>
                      <c:pt idx="1">
                        <c:v>0.25239075559575297</c:v>
                      </c:pt>
                      <c:pt idx="2">
                        <c:v>0.24300625559575295</c:v>
                      </c:pt>
                      <c:pt idx="3">
                        <c:v>0.26813200559575301</c:v>
                      </c:pt>
                      <c:pt idx="4">
                        <c:v>0.25528608892908633</c:v>
                      </c:pt>
                      <c:pt idx="5">
                        <c:v>0.28317858892908632</c:v>
                      </c:pt>
                      <c:pt idx="6">
                        <c:v>0.26645667226241965</c:v>
                      </c:pt>
                      <c:pt idx="7">
                        <c:v>0.27485492226241964</c:v>
                      </c:pt>
                      <c:pt idx="8">
                        <c:v>0.25715108892908634</c:v>
                      </c:pt>
                      <c:pt idx="9">
                        <c:v>0.26816950559575292</c:v>
                      </c:pt>
                      <c:pt idx="10">
                        <c:v>0.26352700559575298</c:v>
                      </c:pt>
                      <c:pt idx="11">
                        <c:v>0.22971300559575297</c:v>
                      </c:pt>
                      <c:pt idx="12">
                        <c:v>0.27709475559575297</c:v>
                      </c:pt>
                      <c:pt idx="13">
                        <c:v>0.24238442226241963</c:v>
                      </c:pt>
                      <c:pt idx="14">
                        <c:v>0.25544283892908631</c:v>
                      </c:pt>
                      <c:pt idx="15">
                        <c:v>0.22883367226241963</c:v>
                      </c:pt>
                      <c:pt idx="16">
                        <c:v>0.25184383892908635</c:v>
                      </c:pt>
                      <c:pt idx="17">
                        <c:v>0.25036208892908629</c:v>
                      </c:pt>
                      <c:pt idx="18">
                        <c:v>0.2699863389290863</c:v>
                      </c:pt>
                      <c:pt idx="19">
                        <c:v>0.27993008892908633</c:v>
                      </c:pt>
                      <c:pt idx="20">
                        <c:v>0.27206383892908631</c:v>
                      </c:pt>
                      <c:pt idx="21">
                        <c:v>0.26961433892908632</c:v>
                      </c:pt>
                      <c:pt idx="22">
                        <c:v>0.2581710889290863</c:v>
                      </c:pt>
                      <c:pt idx="23">
                        <c:v>0.27622492226241963</c:v>
                      </c:pt>
                      <c:pt idx="24">
                        <c:v>0.24499350559575298</c:v>
                      </c:pt>
                      <c:pt idx="25">
                        <c:v>0.24001867226241966</c:v>
                      </c:pt>
                      <c:pt idx="26">
                        <c:v>0.2599585889290863</c:v>
                      </c:pt>
                      <c:pt idx="27">
                        <c:v>0.24487383892908632</c:v>
                      </c:pt>
                      <c:pt idx="28">
                        <c:v>0.25994617226241967</c:v>
                      </c:pt>
                      <c:pt idx="29">
                        <c:v>0.25804292226241965</c:v>
                      </c:pt>
                      <c:pt idx="30">
                        <c:v>0.25462958892908627</c:v>
                      </c:pt>
                      <c:pt idx="31">
                        <c:v>0.2739648389290863</c:v>
                      </c:pt>
                      <c:pt idx="35">
                        <c:v>0.25909520010652609</c:v>
                      </c:pt>
                      <c:pt idx="36">
                        <c:v>0.2535599501065261</c:v>
                      </c:pt>
                      <c:pt idx="37">
                        <c:v>0.23949420010652608</c:v>
                      </c:pt>
                      <c:pt idx="38">
                        <c:v>0.21668936677319273</c:v>
                      </c:pt>
                      <c:pt idx="39">
                        <c:v>0.25466128343985939</c:v>
                      </c:pt>
                      <c:pt idx="40">
                        <c:v>0.2620842834398594</c:v>
                      </c:pt>
                      <c:pt idx="41">
                        <c:v>0.26989436677319278</c:v>
                      </c:pt>
                      <c:pt idx="42">
                        <c:v>0.27457545010652606</c:v>
                      </c:pt>
                      <c:pt idx="43">
                        <c:v>0.25862028343985938</c:v>
                      </c:pt>
                      <c:pt idx="44">
                        <c:v>0.26097945010652607</c:v>
                      </c:pt>
                      <c:pt idx="45">
                        <c:v>0.25969120010652608</c:v>
                      </c:pt>
                      <c:pt idx="46">
                        <c:v>0.24795136677319274</c:v>
                      </c:pt>
                      <c:pt idx="47">
                        <c:v>0.25429861677319276</c:v>
                      </c:pt>
                      <c:pt idx="48">
                        <c:v>0.26995536677319276</c:v>
                      </c:pt>
                      <c:pt idx="49">
                        <c:v>0.27129686677319276</c:v>
                      </c:pt>
                      <c:pt idx="50">
                        <c:v>0.25267453343985941</c:v>
                      </c:pt>
                      <c:pt idx="51">
                        <c:v>0.27274553343985941</c:v>
                      </c:pt>
                      <c:pt idx="52">
                        <c:v>0.25744753343985938</c:v>
                      </c:pt>
                      <c:pt idx="53">
                        <c:v>0.26840770010652604</c:v>
                      </c:pt>
                      <c:pt idx="54">
                        <c:v>0.27235936677319272</c:v>
                      </c:pt>
                      <c:pt idx="55">
                        <c:v>0.26732195010652604</c:v>
                      </c:pt>
                      <c:pt idx="56">
                        <c:v>0.28380161677319271</c:v>
                      </c:pt>
                      <c:pt idx="57">
                        <c:v>0.29201928343985939</c:v>
                      </c:pt>
                      <c:pt idx="58">
                        <c:v>0.28272786677319273</c:v>
                      </c:pt>
                      <c:pt idx="59">
                        <c:v>0.26559420010652607</c:v>
                      </c:pt>
                      <c:pt idx="60">
                        <c:v>0.26270711677319269</c:v>
                      </c:pt>
                      <c:pt idx="61">
                        <c:v>0.24578603343985939</c:v>
                      </c:pt>
                      <c:pt idx="62">
                        <c:v>0.2543547834398594</c:v>
                      </c:pt>
                      <c:pt idx="63">
                        <c:v>0.25049586677319274</c:v>
                      </c:pt>
                      <c:pt idx="64">
                        <c:v>0.24366136677319272</c:v>
                      </c:pt>
                      <c:pt idx="65">
                        <c:v>0.24856203343985939</c:v>
                      </c:pt>
                      <c:pt idx="66">
                        <c:v>0.2687044501065261</c:v>
                      </c:pt>
                      <c:pt idx="67">
                        <c:v>0.26858395010652603</c:v>
                      </c:pt>
                      <c:pt idx="68">
                        <c:v>0.26011036677319277</c:v>
                      </c:pt>
                      <c:pt idx="72">
                        <c:v>0.27685861677319273</c:v>
                      </c:pt>
                      <c:pt idx="73">
                        <c:v>0.26469195010652602</c:v>
                      </c:pt>
                      <c:pt idx="74">
                        <c:v>0.24144195010652605</c:v>
                      </c:pt>
                      <c:pt idx="75">
                        <c:v>0.24644195010652606</c:v>
                      </c:pt>
                      <c:pt idx="76">
                        <c:v>0.25577528343985939</c:v>
                      </c:pt>
                      <c:pt idx="77">
                        <c:v>0.25852528343985937</c:v>
                      </c:pt>
                      <c:pt idx="78">
                        <c:v>0.28735861677319274</c:v>
                      </c:pt>
                      <c:pt idx="79">
                        <c:v>0.27644195010652606</c:v>
                      </c:pt>
                      <c:pt idx="80">
                        <c:v>0.26635861677319272</c:v>
                      </c:pt>
                      <c:pt idx="81">
                        <c:v>0.27769195010652609</c:v>
                      </c:pt>
                      <c:pt idx="82">
                        <c:v>0.25869195010652607</c:v>
                      </c:pt>
                      <c:pt idx="83">
                        <c:v>0.26369195010652602</c:v>
                      </c:pt>
                      <c:pt idx="84">
                        <c:v>0.2676086167731927</c:v>
                      </c:pt>
                      <c:pt idx="85">
                        <c:v>0.26719195010652608</c:v>
                      </c:pt>
                      <c:pt idx="86">
                        <c:v>0.27377528343985941</c:v>
                      </c:pt>
                      <c:pt idx="87">
                        <c:v>0.26060861677319269</c:v>
                      </c:pt>
                      <c:pt idx="88">
                        <c:v>0.26244195010652605</c:v>
                      </c:pt>
                      <c:pt idx="89">
                        <c:v>0.24502528343985938</c:v>
                      </c:pt>
                      <c:pt idx="90">
                        <c:v>0.24377528343985938</c:v>
                      </c:pt>
                      <c:pt idx="92">
                        <c:v>0.2335252834398594</c:v>
                      </c:pt>
                      <c:pt idx="93">
                        <c:v>0.2707752834398594</c:v>
                      </c:pt>
                      <c:pt idx="94">
                        <c:v>0.26210861677319275</c:v>
                      </c:pt>
                      <c:pt idx="95">
                        <c:v>0.27669195010652603</c:v>
                      </c:pt>
                      <c:pt idx="96">
                        <c:v>0.28002528343985938</c:v>
                      </c:pt>
                      <c:pt idx="97">
                        <c:v>0.25744195010652604</c:v>
                      </c:pt>
                      <c:pt idx="98">
                        <c:v>0.26135861677319272</c:v>
                      </c:pt>
                      <c:pt idx="99">
                        <c:v>0.24635861677319273</c:v>
                      </c:pt>
                      <c:pt idx="100">
                        <c:v>0.27935861677319274</c:v>
                      </c:pt>
                      <c:pt idx="101">
                        <c:v>0.26944195010652605</c:v>
                      </c:pt>
                      <c:pt idx="102">
                        <c:v>0.24969195010652606</c:v>
                      </c:pt>
                      <c:pt idx="103">
                        <c:v>0.25060861677319274</c:v>
                      </c:pt>
                      <c:pt idx="104">
                        <c:v>0.26335861677319272</c:v>
                      </c:pt>
                      <c:pt idx="105">
                        <c:v>0.24960861677319274</c:v>
                      </c:pt>
                      <c:pt idx="106">
                        <c:v>0.27644195010652606</c:v>
                      </c:pt>
                      <c:pt idx="110">
                        <c:v>0.29144195010652607</c:v>
                      </c:pt>
                      <c:pt idx="111">
                        <c:v>0.27444195010652606</c:v>
                      </c:pt>
                      <c:pt idx="112">
                        <c:v>0.24419195010652606</c:v>
                      </c:pt>
                      <c:pt idx="113">
                        <c:v>0.25006695010652608</c:v>
                      </c:pt>
                      <c:pt idx="114">
                        <c:v>0.25369195010652601</c:v>
                      </c:pt>
                      <c:pt idx="115">
                        <c:v>0.26431695010652606</c:v>
                      </c:pt>
                      <c:pt idx="116">
                        <c:v>0.29606695010652606</c:v>
                      </c:pt>
                      <c:pt idx="117">
                        <c:v>0.26556695010652603</c:v>
                      </c:pt>
                      <c:pt idx="118">
                        <c:v>0.260316950106526</c:v>
                      </c:pt>
                      <c:pt idx="119">
                        <c:v>0.26456695010652609</c:v>
                      </c:pt>
                      <c:pt idx="120">
                        <c:v>0.26369195010652607</c:v>
                      </c:pt>
                      <c:pt idx="121">
                        <c:v>0.28081695010652608</c:v>
                      </c:pt>
                      <c:pt idx="122">
                        <c:v>0.28069195010652603</c:v>
                      </c:pt>
                      <c:pt idx="123">
                        <c:v>0.27444195010652606</c:v>
                      </c:pt>
                      <c:pt idx="124">
                        <c:v>0.28381695010652608</c:v>
                      </c:pt>
                      <c:pt idx="125">
                        <c:v>0.26806695010652604</c:v>
                      </c:pt>
                      <c:pt idx="126">
                        <c:v>0.27719195010652609</c:v>
                      </c:pt>
                      <c:pt idx="127">
                        <c:v>0.2599419501065261</c:v>
                      </c:pt>
                      <c:pt idx="128">
                        <c:v>0.27556695010652604</c:v>
                      </c:pt>
                      <c:pt idx="129">
                        <c:v>0.28456695010652605</c:v>
                      </c:pt>
                      <c:pt idx="130">
                        <c:v>0.27706695010652604</c:v>
                      </c:pt>
                      <c:pt idx="131">
                        <c:v>0.26006695010652603</c:v>
                      </c:pt>
                      <c:pt idx="132">
                        <c:v>0.25456695010652608</c:v>
                      </c:pt>
                      <c:pt idx="133">
                        <c:v>0.25881695010652606</c:v>
                      </c:pt>
                      <c:pt idx="134">
                        <c:v>0.26706695010652604</c:v>
                      </c:pt>
                      <c:pt idx="135">
                        <c:v>0.28406695010652605</c:v>
                      </c:pt>
                      <c:pt idx="136">
                        <c:v>0.26431695010652606</c:v>
                      </c:pt>
                      <c:pt idx="137">
                        <c:v>0.25781695010652605</c:v>
                      </c:pt>
                      <c:pt idx="138">
                        <c:v>0.26831695010652606</c:v>
                      </c:pt>
                      <c:pt idx="139">
                        <c:v>0.24706695010652607</c:v>
                      </c:pt>
                      <c:pt idx="140">
                        <c:v>0.26519195010652608</c:v>
                      </c:pt>
                      <c:pt idx="141">
                        <c:v>0.25081695010652605</c:v>
                      </c:pt>
                      <c:pt idx="142">
                        <c:v>0.23906695010652604</c:v>
                      </c:pt>
                      <c:pt idx="143">
                        <c:v>0.25594195010652604</c:v>
                      </c:pt>
                      <c:pt idx="146">
                        <c:v>0.28060861677319271</c:v>
                      </c:pt>
                      <c:pt idx="147">
                        <c:v>0.27452528343985938</c:v>
                      </c:pt>
                      <c:pt idx="148">
                        <c:v>0.23640028343985939</c:v>
                      </c:pt>
                      <c:pt idx="149">
                        <c:v>0.23790028343985942</c:v>
                      </c:pt>
                      <c:pt idx="150">
                        <c:v>0.2622752834398594</c:v>
                      </c:pt>
                      <c:pt idx="151">
                        <c:v>0.26923361677319274</c:v>
                      </c:pt>
                      <c:pt idx="152">
                        <c:v>0.28565028343985938</c:v>
                      </c:pt>
                      <c:pt idx="153">
                        <c:v>0.27194195010652605</c:v>
                      </c:pt>
                      <c:pt idx="154">
                        <c:v>0.28010861677319276</c:v>
                      </c:pt>
                      <c:pt idx="155">
                        <c:v>0.2765669501065261</c:v>
                      </c:pt>
                      <c:pt idx="156">
                        <c:v>0.28269195010652609</c:v>
                      </c:pt>
                      <c:pt idx="157">
                        <c:v>0.25256695010652608</c:v>
                      </c:pt>
                      <c:pt idx="158">
                        <c:v>0.25769195010652601</c:v>
                      </c:pt>
                      <c:pt idx="159">
                        <c:v>0.27190028343985939</c:v>
                      </c:pt>
                      <c:pt idx="160">
                        <c:v>0.26240028343985938</c:v>
                      </c:pt>
                      <c:pt idx="161">
                        <c:v>0.24644195010652606</c:v>
                      </c:pt>
                      <c:pt idx="162">
                        <c:v>0.26502528343985943</c:v>
                      </c:pt>
                      <c:pt idx="163">
                        <c:v>0.24877528343985938</c:v>
                      </c:pt>
                      <c:pt idx="164">
                        <c:v>0.2622752834398594</c:v>
                      </c:pt>
                      <c:pt idx="165">
                        <c:v>0.28548361677319273</c:v>
                      </c:pt>
                      <c:pt idx="166">
                        <c:v>0.28165028343985937</c:v>
                      </c:pt>
                      <c:pt idx="167">
                        <c:v>0.27510861677319276</c:v>
                      </c:pt>
                      <c:pt idx="168">
                        <c:v>0.27431695010652607</c:v>
                      </c:pt>
                      <c:pt idx="169">
                        <c:v>0.27627528343985941</c:v>
                      </c:pt>
                      <c:pt idx="170">
                        <c:v>0.25069195010652606</c:v>
                      </c:pt>
                      <c:pt idx="171">
                        <c:v>0.28098361677319272</c:v>
                      </c:pt>
                      <c:pt idx="172">
                        <c:v>0.25985861677319277</c:v>
                      </c:pt>
                      <c:pt idx="173">
                        <c:v>0.27723361677319269</c:v>
                      </c:pt>
                      <c:pt idx="174">
                        <c:v>0.26019195010652607</c:v>
                      </c:pt>
                      <c:pt idx="175">
                        <c:v>0.24090028343985939</c:v>
                      </c:pt>
                      <c:pt idx="176">
                        <c:v>0.26173361677319273</c:v>
                      </c:pt>
                      <c:pt idx="177">
                        <c:v>0.27106695010652604</c:v>
                      </c:pt>
                      <c:pt idx="178">
                        <c:v>0.27665028343985942</c:v>
                      </c:pt>
                      <c:pt idx="179">
                        <c:v>0.27090028343985939</c:v>
                      </c:pt>
                      <c:pt idx="183">
                        <c:v>0.27419195010652608</c:v>
                      </c:pt>
                      <c:pt idx="184">
                        <c:v>0.28019195010652603</c:v>
                      </c:pt>
                      <c:pt idx="185">
                        <c:v>0.24394195010652608</c:v>
                      </c:pt>
                      <c:pt idx="186">
                        <c:v>0.24869195010652606</c:v>
                      </c:pt>
                      <c:pt idx="187">
                        <c:v>0.26531695010652601</c:v>
                      </c:pt>
                      <c:pt idx="188">
                        <c:v>0.28556695010652605</c:v>
                      </c:pt>
                      <c:pt idx="189">
                        <c:v>0.29369195010652605</c:v>
                      </c:pt>
                      <c:pt idx="190">
                        <c:v>0.25756695010652608</c:v>
                      </c:pt>
                      <c:pt idx="191">
                        <c:v>0.25956695010652608</c:v>
                      </c:pt>
                      <c:pt idx="192">
                        <c:v>0.27031695010652607</c:v>
                      </c:pt>
                      <c:pt idx="193">
                        <c:v>0.27019195010652608</c:v>
                      </c:pt>
                      <c:pt idx="194">
                        <c:v>0.25456695010652608</c:v>
                      </c:pt>
                      <c:pt idx="195">
                        <c:v>0.27369195010652608</c:v>
                      </c:pt>
                      <c:pt idx="196">
                        <c:v>0.27544195010652606</c:v>
                      </c:pt>
                      <c:pt idx="197">
                        <c:v>0.28181695010652608</c:v>
                      </c:pt>
                      <c:pt idx="198">
                        <c:v>0.26406695010652603</c:v>
                      </c:pt>
                      <c:pt idx="199">
                        <c:v>0.25669195010652607</c:v>
                      </c:pt>
                      <c:pt idx="200">
                        <c:v>0.22469195010652607</c:v>
                      </c:pt>
                      <c:pt idx="201">
                        <c:v>0.26244195010652605</c:v>
                      </c:pt>
                      <c:pt idx="202">
                        <c:v>0.26731695010652606</c:v>
                      </c:pt>
                      <c:pt idx="203">
                        <c:v>0.27469195010652603</c:v>
                      </c:pt>
                      <c:pt idx="204">
                        <c:v>0.27394195010652611</c:v>
                      </c:pt>
                      <c:pt idx="205">
                        <c:v>0.27244195010652605</c:v>
                      </c:pt>
                      <c:pt idx="206">
                        <c:v>0.28694195010652601</c:v>
                      </c:pt>
                      <c:pt idx="207">
                        <c:v>0.23881695010652607</c:v>
                      </c:pt>
                      <c:pt idx="208">
                        <c:v>0.26569195010652608</c:v>
                      </c:pt>
                      <c:pt idx="209">
                        <c:v>0.27281695010652607</c:v>
                      </c:pt>
                      <c:pt idx="210">
                        <c:v>0.26594195010652605</c:v>
                      </c:pt>
                      <c:pt idx="211">
                        <c:v>0.28231695010652608</c:v>
                      </c:pt>
                      <c:pt idx="212">
                        <c:v>0.25144195010652609</c:v>
                      </c:pt>
                      <c:pt idx="213">
                        <c:v>0.26794195010652605</c:v>
                      </c:pt>
                      <c:pt idx="214">
                        <c:v>0.28431695010652608</c:v>
                      </c:pt>
                      <c:pt idx="215">
                        <c:v>0.28669195010652604</c:v>
                      </c:pt>
                      <c:pt idx="216">
                        <c:v>0.26956695010652609</c:v>
                      </c:pt>
                    </c:numCache>
                  </c:numRef>
                </c:xVal>
                <c:yVal>
                  <c:numRef>
                    <c:extLst>
                      <c:ext uri="{02D57815-91ED-43cb-92C2-25804820EDAC}">
                        <c15:formulaRef>
                          <c15:sqref>Data!$P$84:$P$300</c15:sqref>
                        </c15:formulaRef>
                      </c:ext>
                    </c:extLst>
                    <c:numCache>
                      <c:formatCode>General</c:formatCode>
                      <c:ptCount val="217"/>
                      <c:pt idx="0">
                        <c:v>0.11861823699499041</c:v>
                      </c:pt>
                      <c:pt idx="1">
                        <c:v>0.10761823699499473</c:v>
                      </c:pt>
                      <c:pt idx="2">
                        <c:v>0.10261823699499928</c:v>
                      </c:pt>
                      <c:pt idx="3">
                        <c:v>7.0618236994988592E-2</c:v>
                      </c:pt>
                      <c:pt idx="4">
                        <c:v>0.15461823699499178</c:v>
                      </c:pt>
                      <c:pt idx="5">
                        <c:v>4.5618236994982908E-2</c:v>
                      </c:pt>
                      <c:pt idx="6">
                        <c:v>7.1618236994993367E-2</c:v>
                      </c:pt>
                      <c:pt idx="7">
                        <c:v>8.2618236994989047E-2</c:v>
                      </c:pt>
                      <c:pt idx="8">
                        <c:v>0.10061823699498973</c:v>
                      </c:pt>
                      <c:pt idx="9">
                        <c:v>7.2618236994998142E-2</c:v>
                      </c:pt>
                      <c:pt idx="10">
                        <c:v>4.161823699499223E-2</c:v>
                      </c:pt>
                      <c:pt idx="11">
                        <c:v>4.8618236994997233E-2</c:v>
                      </c:pt>
                      <c:pt idx="12">
                        <c:v>9.6182369949815438E-3</c:v>
                      </c:pt>
                      <c:pt idx="13">
                        <c:v>8.2618236994989047E-2</c:v>
                      </c:pt>
                      <c:pt idx="14">
                        <c:v>7.461823699497927E-2</c:v>
                      </c:pt>
                      <c:pt idx="15">
                        <c:v>7.1618236994993367E-2</c:v>
                      </c:pt>
                      <c:pt idx="16">
                        <c:v>6.2618236994978815E-2</c:v>
                      </c:pt>
                      <c:pt idx="17">
                        <c:v>3.6618236994996778E-2</c:v>
                      </c:pt>
                      <c:pt idx="18">
                        <c:v>3.9618236994982681E-2</c:v>
                      </c:pt>
                      <c:pt idx="19">
                        <c:v>8.3618236994993822E-2</c:v>
                      </c:pt>
                      <c:pt idx="20">
                        <c:v>4.6618236994987683E-2</c:v>
                      </c:pt>
                      <c:pt idx="21">
                        <c:v>5.9618236994992913E-2</c:v>
                      </c:pt>
                      <c:pt idx="22">
                        <c:v>6.1823699499541362E-4</c:v>
                      </c:pt>
                      <c:pt idx="23">
                        <c:v>9.861823699498018E-2</c:v>
                      </c:pt>
                      <c:pt idx="24">
                        <c:v>3.061823699499655E-2</c:v>
                      </c:pt>
                      <c:pt idx="25">
                        <c:v>3.8618236994977906E-2</c:v>
                      </c:pt>
                      <c:pt idx="26">
                        <c:v>1.5618236994981771E-2</c:v>
                      </c:pt>
                      <c:pt idx="27">
                        <c:v>7.9618236995003144E-2</c:v>
                      </c:pt>
                      <c:pt idx="28">
                        <c:v>1.0618236994986319E-2</c:v>
                      </c:pt>
                      <c:pt idx="29">
                        <c:v>5.0618236994978361E-2</c:v>
                      </c:pt>
                      <c:pt idx="30">
                        <c:v>-1.3817630050141361E-3</c:v>
                      </c:pt>
                      <c:pt idx="31">
                        <c:v>4.7618236994992458E-2</c:v>
                      </c:pt>
                      <c:pt idx="35">
                        <c:v>8.1618236994984272E-2</c:v>
                      </c:pt>
                      <c:pt idx="36">
                        <c:v>9.1618236994975177E-2</c:v>
                      </c:pt>
                      <c:pt idx="37">
                        <c:v>9.6618236994999052E-2</c:v>
                      </c:pt>
                      <c:pt idx="38">
                        <c:v>7.7618236994993595E-2</c:v>
                      </c:pt>
                      <c:pt idx="39">
                        <c:v>0.11361823699499496</c:v>
                      </c:pt>
                      <c:pt idx="40">
                        <c:v>0.10561823699498518</c:v>
                      </c:pt>
                      <c:pt idx="41">
                        <c:v>4.9618236995002007E-2</c:v>
                      </c:pt>
                      <c:pt idx="42">
                        <c:v>8.4618236994998597E-2</c:v>
                      </c:pt>
                      <c:pt idx="43">
                        <c:v>0.11761823699498564</c:v>
                      </c:pt>
                      <c:pt idx="44">
                        <c:v>6.9618236994983818E-2</c:v>
                      </c:pt>
                      <c:pt idx="45">
                        <c:v>3.9618236994982681E-2</c:v>
                      </c:pt>
                      <c:pt idx="46">
                        <c:v>6.6618236994997915E-2</c:v>
                      </c:pt>
                      <c:pt idx="47">
                        <c:v>6.9618236994983818E-2</c:v>
                      </c:pt>
                      <c:pt idx="48">
                        <c:v>6.9618236994983818E-2</c:v>
                      </c:pt>
                      <c:pt idx="49">
                        <c:v>6.361823699498359E-2</c:v>
                      </c:pt>
                      <c:pt idx="50">
                        <c:v>0.10561823699498518</c:v>
                      </c:pt>
                      <c:pt idx="51">
                        <c:v>0.12861823699498132</c:v>
                      </c:pt>
                      <c:pt idx="52">
                        <c:v>8.6618236994979725E-2</c:v>
                      </c:pt>
                      <c:pt idx="53">
                        <c:v>8.76182369949845E-2</c:v>
                      </c:pt>
                      <c:pt idx="54">
                        <c:v>7.9618236995003144E-2</c:v>
                      </c:pt>
                      <c:pt idx="55">
                        <c:v>9.4618236994989502E-2</c:v>
                      </c:pt>
                      <c:pt idx="56">
                        <c:v>0.13061823699499087</c:v>
                      </c:pt>
                      <c:pt idx="57">
                        <c:v>0.10361823699497563</c:v>
                      </c:pt>
                      <c:pt idx="58">
                        <c:v>8.561823699497495E-2</c:v>
                      </c:pt>
                      <c:pt idx="59">
                        <c:v>6.6618236994997915E-2</c:v>
                      </c:pt>
                      <c:pt idx="60">
                        <c:v>8.0618236994979497E-2</c:v>
                      </c:pt>
                      <c:pt idx="61">
                        <c:v>0.12561823699499541</c:v>
                      </c:pt>
                      <c:pt idx="62">
                        <c:v>7.661823699498882E-2</c:v>
                      </c:pt>
                      <c:pt idx="63">
                        <c:v>0.19161823699499791</c:v>
                      </c:pt>
                      <c:pt idx="64">
                        <c:v>0.1506182369950011</c:v>
                      </c:pt>
                      <c:pt idx="65">
                        <c:v>9.3618236994984727E-2</c:v>
                      </c:pt>
                      <c:pt idx="66">
                        <c:v>9.0618236994998824E-2</c:v>
                      </c:pt>
                      <c:pt idx="67">
                        <c:v>5.261823699498791E-2</c:v>
                      </c:pt>
                      <c:pt idx="68">
                        <c:v>6.6618236994997915E-2</c:v>
                      </c:pt>
                      <c:pt idx="72">
                        <c:v>0.14861823699499155</c:v>
                      </c:pt>
                      <c:pt idx="73">
                        <c:v>0.14561823699497722</c:v>
                      </c:pt>
                      <c:pt idx="74">
                        <c:v>0.12661823699500019</c:v>
                      </c:pt>
                      <c:pt idx="75">
                        <c:v>0.13161823699499564</c:v>
                      </c:pt>
                      <c:pt idx="76">
                        <c:v>0.14961823699499632</c:v>
                      </c:pt>
                      <c:pt idx="77">
                        <c:v>0.15561823699499655</c:v>
                      </c:pt>
                      <c:pt idx="78">
                        <c:v>0.12361823699498586</c:v>
                      </c:pt>
                      <c:pt idx="79">
                        <c:v>0.10861823699499951</c:v>
                      </c:pt>
                      <c:pt idx="80">
                        <c:v>0.11261823699499018</c:v>
                      </c:pt>
                      <c:pt idx="81">
                        <c:v>0.10561823699498518</c:v>
                      </c:pt>
                      <c:pt idx="82">
                        <c:v>9.7618236994975405E-2</c:v>
                      </c:pt>
                      <c:pt idx="83">
                        <c:v>0.15461823699499178</c:v>
                      </c:pt>
                      <c:pt idx="84">
                        <c:v>0.11261823699499018</c:v>
                      </c:pt>
                      <c:pt idx="85">
                        <c:v>0.17761823699498791</c:v>
                      </c:pt>
                      <c:pt idx="86">
                        <c:v>0.16561823699498746</c:v>
                      </c:pt>
                      <c:pt idx="87">
                        <c:v>0.20161823699498882</c:v>
                      </c:pt>
                      <c:pt idx="88">
                        <c:v>0.12061823699499996</c:v>
                      </c:pt>
                      <c:pt idx="89">
                        <c:v>0.13361823699497677</c:v>
                      </c:pt>
                      <c:pt idx="90">
                        <c:v>0.13061823699499087</c:v>
                      </c:pt>
                      <c:pt idx="91">
                        <c:v>0.11161823699498541</c:v>
                      </c:pt>
                      <c:pt idx="92">
                        <c:v>9.9618236994984954E-2</c:v>
                      </c:pt>
                      <c:pt idx="93">
                        <c:v>0.11861823699499041</c:v>
                      </c:pt>
                      <c:pt idx="94">
                        <c:v>0.12661823699500019</c:v>
                      </c:pt>
                      <c:pt idx="95">
                        <c:v>0.12061823699499996</c:v>
                      </c:pt>
                      <c:pt idx="96">
                        <c:v>0.13661823699499109</c:v>
                      </c:pt>
                      <c:pt idx="97">
                        <c:v>0.14761823699498677</c:v>
                      </c:pt>
                      <c:pt idx="98">
                        <c:v>0.12661823699500019</c:v>
                      </c:pt>
                      <c:pt idx="99">
                        <c:v>0.16361823699497791</c:v>
                      </c:pt>
                      <c:pt idx="100">
                        <c:v>0.15961823699498723</c:v>
                      </c:pt>
                      <c:pt idx="101">
                        <c:v>0.15561823699499655</c:v>
                      </c:pt>
                      <c:pt idx="102">
                        <c:v>0.18061823699500223</c:v>
                      </c:pt>
                      <c:pt idx="103">
                        <c:v>0.139618236994977</c:v>
                      </c:pt>
                      <c:pt idx="104">
                        <c:v>0.11261823699499018</c:v>
                      </c:pt>
                      <c:pt idx="105">
                        <c:v>6.361823699498359E-2</c:v>
                      </c:pt>
                      <c:pt idx="106">
                        <c:v>0.12761823699497654</c:v>
                      </c:pt>
                      <c:pt idx="110">
                        <c:v>0.15961823699498723</c:v>
                      </c:pt>
                      <c:pt idx="111">
                        <c:v>0.17261823699499246</c:v>
                      </c:pt>
                      <c:pt idx="112">
                        <c:v>0.13261823699500042</c:v>
                      </c:pt>
                      <c:pt idx="113">
                        <c:v>0.14261823699499132</c:v>
                      </c:pt>
                      <c:pt idx="114">
                        <c:v>0.11661823699498086</c:v>
                      </c:pt>
                      <c:pt idx="115">
                        <c:v>0.19861823699500292</c:v>
                      </c:pt>
                      <c:pt idx="116">
                        <c:v>0.10861823699499951</c:v>
                      </c:pt>
                      <c:pt idx="117">
                        <c:v>0.10261823699499928</c:v>
                      </c:pt>
                      <c:pt idx="118">
                        <c:v>0.14561823699497722</c:v>
                      </c:pt>
                      <c:pt idx="119">
                        <c:v>0.160618236994992</c:v>
                      </c:pt>
                      <c:pt idx="120">
                        <c:v>0.12661823699500019</c:v>
                      </c:pt>
                      <c:pt idx="121">
                        <c:v>0.13161823699499564</c:v>
                      </c:pt>
                      <c:pt idx="122">
                        <c:v>0.15561823699499655</c:v>
                      </c:pt>
                      <c:pt idx="123">
                        <c:v>0.14561823699497722</c:v>
                      </c:pt>
                      <c:pt idx="124">
                        <c:v>0.14161823699498655</c:v>
                      </c:pt>
                      <c:pt idx="125">
                        <c:v>0.12561823699499541</c:v>
                      </c:pt>
                      <c:pt idx="126">
                        <c:v>0.15261823699498223</c:v>
                      </c:pt>
                      <c:pt idx="127">
                        <c:v>0.20161823699498882</c:v>
                      </c:pt>
                      <c:pt idx="128">
                        <c:v>0.14461823699500087</c:v>
                      </c:pt>
                      <c:pt idx="129">
                        <c:v>0.11061823699498063</c:v>
                      </c:pt>
                      <c:pt idx="130">
                        <c:v>0.1436182369949961</c:v>
                      </c:pt>
                      <c:pt idx="131">
                        <c:v>0.10061823699498973</c:v>
                      </c:pt>
                      <c:pt idx="132">
                        <c:v>9.3618236994984727E-2</c:v>
                      </c:pt>
                      <c:pt idx="133">
                        <c:v>0.11561823699497609</c:v>
                      </c:pt>
                      <c:pt idx="134">
                        <c:v>7.5618236994984045E-2</c:v>
                      </c:pt>
                      <c:pt idx="135">
                        <c:v>0.11761823699498564</c:v>
                      </c:pt>
                      <c:pt idx="136">
                        <c:v>0.16561823699498746</c:v>
                      </c:pt>
                      <c:pt idx="137">
                        <c:v>0.11761823699498564</c:v>
                      </c:pt>
                      <c:pt idx="138">
                        <c:v>0.11761823699498564</c:v>
                      </c:pt>
                      <c:pt idx="139">
                        <c:v>8.0618236994979497E-2</c:v>
                      </c:pt>
                      <c:pt idx="140">
                        <c:v>0.14561823699497722</c:v>
                      </c:pt>
                      <c:pt idx="141">
                        <c:v>0.10761823699499473</c:v>
                      </c:pt>
                      <c:pt idx="142">
                        <c:v>7.661823699498882E-2</c:v>
                      </c:pt>
                      <c:pt idx="143">
                        <c:v>0.13561823699498632</c:v>
                      </c:pt>
                      <c:pt idx="146">
                        <c:v>0.18861823699498359</c:v>
                      </c:pt>
                      <c:pt idx="147">
                        <c:v>0.25961823699498154</c:v>
                      </c:pt>
                      <c:pt idx="148">
                        <c:v>0.20061823699498404</c:v>
                      </c:pt>
                      <c:pt idx="149">
                        <c:v>0.20061823699498404</c:v>
                      </c:pt>
                      <c:pt idx="150">
                        <c:v>0.21061823699497495</c:v>
                      </c:pt>
                      <c:pt idx="151">
                        <c:v>0.18361823699498814</c:v>
                      </c:pt>
                      <c:pt idx="152">
                        <c:v>0.22961823699498041</c:v>
                      </c:pt>
                      <c:pt idx="153">
                        <c:v>0.20761823699498905</c:v>
                      </c:pt>
                      <c:pt idx="154">
                        <c:v>0.20861823699499382</c:v>
                      </c:pt>
                      <c:pt idx="155">
                        <c:v>0.18861823699498359</c:v>
                      </c:pt>
                      <c:pt idx="156">
                        <c:v>0.21561823699499882</c:v>
                      </c:pt>
                      <c:pt idx="157">
                        <c:v>0.20061823699498404</c:v>
                      </c:pt>
                      <c:pt idx="158">
                        <c:v>0.17761823699498791</c:v>
                      </c:pt>
                      <c:pt idx="159">
                        <c:v>0.20861823699499382</c:v>
                      </c:pt>
                      <c:pt idx="160">
                        <c:v>0.18861823699498359</c:v>
                      </c:pt>
                      <c:pt idx="161">
                        <c:v>0.22761823699499928</c:v>
                      </c:pt>
                      <c:pt idx="162">
                        <c:v>0.21161823699497972</c:v>
                      </c:pt>
                      <c:pt idx="163">
                        <c:v>0.17661823699498314</c:v>
                      </c:pt>
                      <c:pt idx="164">
                        <c:v>0.20061823699498404</c:v>
                      </c:pt>
                      <c:pt idx="165">
                        <c:v>0.2096182369949986</c:v>
                      </c:pt>
                      <c:pt idx="166">
                        <c:v>0.21061823699497495</c:v>
                      </c:pt>
                      <c:pt idx="167">
                        <c:v>0.16561823699498746</c:v>
                      </c:pt>
                      <c:pt idx="168">
                        <c:v>0.20861823699499382</c:v>
                      </c:pt>
                      <c:pt idx="169">
                        <c:v>0.15661823699500133</c:v>
                      </c:pt>
                      <c:pt idx="170">
                        <c:v>0.17561823699497836</c:v>
                      </c:pt>
                      <c:pt idx="171">
                        <c:v>0.18561823699499769</c:v>
                      </c:pt>
                      <c:pt idx="172">
                        <c:v>0.20161823699498882</c:v>
                      </c:pt>
                      <c:pt idx="173">
                        <c:v>0.22761823699499928</c:v>
                      </c:pt>
                      <c:pt idx="174">
                        <c:v>0.16161823699499678</c:v>
                      </c:pt>
                      <c:pt idx="175">
                        <c:v>0.18761823699497882</c:v>
                      </c:pt>
                      <c:pt idx="176">
                        <c:v>0.21361823699498927</c:v>
                      </c:pt>
                      <c:pt idx="177">
                        <c:v>0.17461823699500201</c:v>
                      </c:pt>
                      <c:pt idx="178">
                        <c:v>0.16161823699499678</c:v>
                      </c:pt>
                      <c:pt idx="179">
                        <c:v>0.15861823699498245</c:v>
                      </c:pt>
                      <c:pt idx="183">
                        <c:v>0.22561823699498973</c:v>
                      </c:pt>
                      <c:pt idx="184">
                        <c:v>0.26961823699500087</c:v>
                      </c:pt>
                      <c:pt idx="185">
                        <c:v>0.22161823699499905</c:v>
                      </c:pt>
                      <c:pt idx="186">
                        <c:v>0.26261823699499587</c:v>
                      </c:pt>
                      <c:pt idx="187">
                        <c:v>0.24361823699499041</c:v>
                      </c:pt>
                      <c:pt idx="188">
                        <c:v>0.20761823699498905</c:v>
                      </c:pt>
                      <c:pt idx="189">
                        <c:v>0.17961823699499746</c:v>
                      </c:pt>
                      <c:pt idx="190">
                        <c:v>0.13761823699499587</c:v>
                      </c:pt>
                      <c:pt idx="191">
                        <c:v>0.17861823699499269</c:v>
                      </c:pt>
                      <c:pt idx="192">
                        <c:v>0.16761823699499701</c:v>
                      </c:pt>
                      <c:pt idx="193">
                        <c:v>0.20661823699498427</c:v>
                      </c:pt>
                      <c:pt idx="194">
                        <c:v>0.26561823699498177</c:v>
                      </c:pt>
                      <c:pt idx="195">
                        <c:v>0.20861823699499382</c:v>
                      </c:pt>
                      <c:pt idx="196">
                        <c:v>0.22561823699498973</c:v>
                      </c:pt>
                      <c:pt idx="197">
                        <c:v>0.20661823699498427</c:v>
                      </c:pt>
                      <c:pt idx="198">
                        <c:v>0.25661823699499564</c:v>
                      </c:pt>
                      <c:pt idx="199">
                        <c:v>0.18261823699498336</c:v>
                      </c:pt>
                      <c:pt idx="200">
                        <c:v>0.22961823699498041</c:v>
                      </c:pt>
                      <c:pt idx="201">
                        <c:v>0.22861823699497563</c:v>
                      </c:pt>
                      <c:pt idx="202">
                        <c:v>0.16961823699497813</c:v>
                      </c:pt>
                      <c:pt idx="203">
                        <c:v>0.19261823699500269</c:v>
                      </c:pt>
                      <c:pt idx="204">
                        <c:v>0.16661823699499223</c:v>
                      </c:pt>
                      <c:pt idx="205">
                        <c:v>0.14961823699499632</c:v>
                      </c:pt>
                      <c:pt idx="206">
                        <c:v>0.15461823699499178</c:v>
                      </c:pt>
                      <c:pt idx="207">
                        <c:v>0.19561823699498859</c:v>
                      </c:pt>
                      <c:pt idx="208">
                        <c:v>0.20061823699498404</c:v>
                      </c:pt>
                      <c:pt idx="209">
                        <c:v>0.22361823699498018</c:v>
                      </c:pt>
                      <c:pt idx="210">
                        <c:v>0.23761823699499018</c:v>
                      </c:pt>
                      <c:pt idx="211">
                        <c:v>0.24261823699498564</c:v>
                      </c:pt>
                      <c:pt idx="212">
                        <c:v>0.20161823699498882</c:v>
                      </c:pt>
                      <c:pt idx="213">
                        <c:v>0.25461823699498609</c:v>
                      </c:pt>
                      <c:pt idx="214">
                        <c:v>0.21861823699498473</c:v>
                      </c:pt>
                      <c:pt idx="215">
                        <c:v>0.1506182369950011</c:v>
                      </c:pt>
                      <c:pt idx="216">
                        <c:v>0.14961823699499632</c:v>
                      </c:pt>
                    </c:numCache>
                  </c:numRef>
                </c:yVal>
                <c:smooth val="0"/>
                <c:extLst>
                  <c:ext xmlns:c16="http://schemas.microsoft.com/office/drawing/2014/chart" uri="{C3380CC4-5D6E-409C-BE32-E72D297353CC}">
                    <c16:uniqueId val="{00000011-C7DF-464C-BD82-8A2E84D5AF8D}"/>
                  </c:ext>
                </c:extLst>
              </c15:ser>
            </c15:filteredScatterSeries>
            <c15:filteredScatterSeries>
              <c15:ser>
                <c:idx val="0"/>
                <c:order val="1"/>
                <c:tx>
                  <c:v>Total - moving average</c:v>
                </c:tx>
                <c:spPr>
                  <a:ln w="19050">
                    <a:noFill/>
                  </a:ln>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xVal>
                  <c:numRef>
                    <c:extLst xmlns:c15="http://schemas.microsoft.com/office/drawing/2012/chart">
                      <c:ext xmlns:c15="http://schemas.microsoft.com/office/drawing/2012/chart" uri="{02D57815-91ED-43cb-92C2-25804820EDAC}">
                        <c15:formulaRef>
                          <c15:sqref>Data!$O$84:$O$300</c15:sqref>
                        </c15:formulaRef>
                      </c:ext>
                    </c:extLst>
                    <c:numCache>
                      <c:formatCode>0.000</c:formatCode>
                      <c:ptCount val="217"/>
                      <c:pt idx="0">
                        <c:v>0.25513031115130852</c:v>
                      </c:pt>
                      <c:pt idx="1">
                        <c:v>0.25104931115130852</c:v>
                      </c:pt>
                      <c:pt idx="2">
                        <c:v>0.25450967226241966</c:v>
                      </c:pt>
                      <c:pt idx="3">
                        <c:v>0.25547478337353074</c:v>
                      </c:pt>
                      <c:pt idx="4">
                        <c:v>0.26886556115130855</c:v>
                      </c:pt>
                      <c:pt idx="5">
                        <c:v>0.26830711670686408</c:v>
                      </c:pt>
                      <c:pt idx="6">
                        <c:v>0.27483006115130854</c:v>
                      </c:pt>
                      <c:pt idx="7">
                        <c:v>0.26615422781797521</c:v>
                      </c:pt>
                      <c:pt idx="8">
                        <c:v>0.2667251722624196</c:v>
                      </c:pt>
                      <c:pt idx="9">
                        <c:v>0.2629492000401974</c:v>
                      </c:pt>
                      <c:pt idx="10">
                        <c:v>0.25380317226241966</c:v>
                      </c:pt>
                      <c:pt idx="11">
                        <c:v>0.25677825559575296</c:v>
                      </c:pt>
                      <c:pt idx="12">
                        <c:v>0.2497307278179752</c:v>
                      </c:pt>
                      <c:pt idx="13">
                        <c:v>0.25830733892908636</c:v>
                      </c:pt>
                      <c:pt idx="14">
                        <c:v>0.24222031115130851</c:v>
                      </c:pt>
                      <c:pt idx="15">
                        <c:v>0.24537345004019742</c:v>
                      </c:pt>
                      <c:pt idx="16">
                        <c:v>0.24367986670686412</c:v>
                      </c:pt>
                      <c:pt idx="17">
                        <c:v>0.25739742226241963</c:v>
                      </c:pt>
                      <c:pt idx="18">
                        <c:v>0.26675950559575295</c:v>
                      </c:pt>
                      <c:pt idx="19">
                        <c:v>0.27399342226241963</c:v>
                      </c:pt>
                      <c:pt idx="20">
                        <c:v>0.27386942226241967</c:v>
                      </c:pt>
                      <c:pt idx="21">
                        <c:v>0.26661642226241966</c:v>
                      </c:pt>
                      <c:pt idx="22">
                        <c:v>0.26800345004019738</c:v>
                      </c:pt>
                      <c:pt idx="23">
                        <c:v>0.25979650559575296</c:v>
                      </c:pt>
                      <c:pt idx="24">
                        <c:v>0.25374570004019742</c:v>
                      </c:pt>
                      <c:pt idx="25">
                        <c:v>0.24832358892908632</c:v>
                      </c:pt>
                      <c:pt idx="26">
                        <c:v>0.24828370004019742</c:v>
                      </c:pt>
                      <c:pt idx="27">
                        <c:v>0.25492620004019745</c:v>
                      </c:pt>
                      <c:pt idx="28">
                        <c:v>0.25428764448464186</c:v>
                      </c:pt>
                      <c:pt idx="29">
                        <c:v>0.25753956115130855</c:v>
                      </c:pt>
                      <c:pt idx="30">
                        <c:v>0.26221245004019739</c:v>
                      </c:pt>
                      <c:pt idx="31">
                        <c:v>0.26429721392908628</c:v>
                      </c:pt>
                      <c:pt idx="35">
                        <c:v>0.2563275751065261</c:v>
                      </c:pt>
                      <c:pt idx="36">
                        <c:v>0.2507164501065261</c:v>
                      </c:pt>
                      <c:pt idx="37">
                        <c:v>0.23658117232874831</c:v>
                      </c:pt>
                      <c:pt idx="38">
                        <c:v>0.23694828343985941</c:v>
                      </c:pt>
                      <c:pt idx="39">
                        <c:v>0.24447831121763719</c:v>
                      </c:pt>
                      <c:pt idx="40">
                        <c:v>0.26221331121763719</c:v>
                      </c:pt>
                      <c:pt idx="41">
                        <c:v>0.26885136677319271</c:v>
                      </c:pt>
                      <c:pt idx="42">
                        <c:v>0.26769670010652608</c:v>
                      </c:pt>
                      <c:pt idx="43">
                        <c:v>0.26472506121763723</c:v>
                      </c:pt>
                      <c:pt idx="44">
                        <c:v>0.25976364455097051</c:v>
                      </c:pt>
                      <c:pt idx="45">
                        <c:v>0.25620733899541498</c:v>
                      </c:pt>
                      <c:pt idx="46">
                        <c:v>0.25398039455097055</c:v>
                      </c:pt>
                      <c:pt idx="47">
                        <c:v>0.25740178343985942</c:v>
                      </c:pt>
                      <c:pt idx="48">
                        <c:v>0.26518361677319274</c:v>
                      </c:pt>
                      <c:pt idx="49">
                        <c:v>0.2646422556620816</c:v>
                      </c:pt>
                      <c:pt idx="50">
                        <c:v>0.26557231121763719</c:v>
                      </c:pt>
                      <c:pt idx="51">
                        <c:v>0.26095586677319277</c:v>
                      </c:pt>
                      <c:pt idx="52">
                        <c:v>0.26620025566208161</c:v>
                      </c:pt>
                      <c:pt idx="53">
                        <c:v>0.2660715334398594</c:v>
                      </c:pt>
                      <c:pt idx="54">
                        <c:v>0.2693630056620816</c:v>
                      </c:pt>
                      <c:pt idx="55">
                        <c:v>0.27449431121763718</c:v>
                      </c:pt>
                      <c:pt idx="56">
                        <c:v>0.28104761677319273</c:v>
                      </c:pt>
                      <c:pt idx="57">
                        <c:v>0.28618292232874826</c:v>
                      </c:pt>
                      <c:pt idx="58">
                        <c:v>0.28011378343985943</c:v>
                      </c:pt>
                      <c:pt idx="59">
                        <c:v>0.27034306121763718</c:v>
                      </c:pt>
                      <c:pt idx="60">
                        <c:v>0.25802911677319273</c:v>
                      </c:pt>
                      <c:pt idx="61">
                        <c:v>0.25428264455097049</c:v>
                      </c:pt>
                      <c:pt idx="62">
                        <c:v>0.25021222788430381</c:v>
                      </c:pt>
                      <c:pt idx="63">
                        <c:v>0.24950400566208161</c:v>
                      </c:pt>
                      <c:pt idx="64">
                        <c:v>0.24757308899541494</c:v>
                      </c:pt>
                      <c:pt idx="65">
                        <c:v>0.25364261677319272</c:v>
                      </c:pt>
                      <c:pt idx="66">
                        <c:v>0.26195014455097049</c:v>
                      </c:pt>
                      <c:pt idx="67">
                        <c:v>0.26579958899541495</c:v>
                      </c:pt>
                      <c:pt idx="68">
                        <c:v>0.2643471584398594</c:v>
                      </c:pt>
                      <c:pt idx="72">
                        <c:v>0.27077528343985935</c:v>
                      </c:pt>
                      <c:pt idx="73">
                        <c:v>0.26099750566208157</c:v>
                      </c:pt>
                      <c:pt idx="74">
                        <c:v>0.25085861677319271</c:v>
                      </c:pt>
                      <c:pt idx="75">
                        <c:v>0.2478863945509705</c:v>
                      </c:pt>
                      <c:pt idx="76">
                        <c:v>0.25358083899541495</c:v>
                      </c:pt>
                      <c:pt idx="77">
                        <c:v>0.26721972788430381</c:v>
                      </c:pt>
                      <c:pt idx="78">
                        <c:v>0.2741086167731927</c:v>
                      </c:pt>
                      <c:pt idx="79">
                        <c:v>0.27671972788430382</c:v>
                      </c:pt>
                      <c:pt idx="80">
                        <c:v>0.27349750566208164</c:v>
                      </c:pt>
                      <c:pt idx="81">
                        <c:v>0.26758083899541502</c:v>
                      </c:pt>
                      <c:pt idx="82">
                        <c:v>0.26669195010652608</c:v>
                      </c:pt>
                      <c:pt idx="83">
                        <c:v>0.26333083899541493</c:v>
                      </c:pt>
                      <c:pt idx="84">
                        <c:v>0.26616417232874828</c:v>
                      </c:pt>
                      <c:pt idx="85">
                        <c:v>0.26952528343985938</c:v>
                      </c:pt>
                      <c:pt idx="86">
                        <c:v>0.26719195010652608</c:v>
                      </c:pt>
                      <c:pt idx="87">
                        <c:v>0.26560861677319275</c:v>
                      </c:pt>
                      <c:pt idx="88">
                        <c:v>0.25602528343985936</c:v>
                      </c:pt>
                      <c:pt idx="89">
                        <c:v>0.2504141723287483</c:v>
                      </c:pt>
                      <c:pt idx="90">
                        <c:v>0.24077528343985941</c:v>
                      </c:pt>
                      <c:pt idx="92">
                        <c:v>0.24935861677319271</c:v>
                      </c:pt>
                      <c:pt idx="93">
                        <c:v>0.25546972788430383</c:v>
                      </c:pt>
                      <c:pt idx="94">
                        <c:v>0.26985861677319273</c:v>
                      </c:pt>
                      <c:pt idx="95">
                        <c:v>0.27294195010652605</c:v>
                      </c:pt>
                      <c:pt idx="96">
                        <c:v>0.27138639455097052</c:v>
                      </c:pt>
                      <c:pt idx="97">
                        <c:v>0.2662752834398594</c:v>
                      </c:pt>
                      <c:pt idx="98">
                        <c:v>0.25505306121763716</c:v>
                      </c:pt>
                      <c:pt idx="99">
                        <c:v>0.26235861677319272</c:v>
                      </c:pt>
                      <c:pt idx="100">
                        <c:v>0.26505306121763716</c:v>
                      </c:pt>
                      <c:pt idx="101">
                        <c:v>0.26616417232874828</c:v>
                      </c:pt>
                      <c:pt idx="102">
                        <c:v>0.25658083899541495</c:v>
                      </c:pt>
                      <c:pt idx="103">
                        <c:v>0.25455306121763716</c:v>
                      </c:pt>
                      <c:pt idx="104">
                        <c:v>0.25452528343985942</c:v>
                      </c:pt>
                      <c:pt idx="105">
                        <c:v>0.26313639455097054</c:v>
                      </c:pt>
                      <c:pt idx="106">
                        <c:v>0.26302528343985943</c:v>
                      </c:pt>
                      <c:pt idx="110">
                        <c:v>0.28294195010652606</c:v>
                      </c:pt>
                      <c:pt idx="111">
                        <c:v>0.27002528343985938</c:v>
                      </c:pt>
                      <c:pt idx="112">
                        <c:v>0.25623361677319273</c:v>
                      </c:pt>
                      <c:pt idx="113">
                        <c:v>0.24931695010652608</c:v>
                      </c:pt>
                      <c:pt idx="114">
                        <c:v>0.25602528343985936</c:v>
                      </c:pt>
                      <c:pt idx="115">
                        <c:v>0.27135861677319273</c:v>
                      </c:pt>
                      <c:pt idx="116">
                        <c:v>0.27531695010652607</c:v>
                      </c:pt>
                      <c:pt idx="117">
                        <c:v>0.27398361677319272</c:v>
                      </c:pt>
                      <c:pt idx="118">
                        <c:v>0.26348361677319271</c:v>
                      </c:pt>
                      <c:pt idx="119">
                        <c:v>0.26285861677319272</c:v>
                      </c:pt>
                      <c:pt idx="120">
                        <c:v>0.26969195010652608</c:v>
                      </c:pt>
                      <c:pt idx="121">
                        <c:v>0.27506695010652604</c:v>
                      </c:pt>
                      <c:pt idx="122">
                        <c:v>0.27865028343985937</c:v>
                      </c:pt>
                      <c:pt idx="123">
                        <c:v>0.27965028343985937</c:v>
                      </c:pt>
                      <c:pt idx="124">
                        <c:v>0.27544195010652606</c:v>
                      </c:pt>
                      <c:pt idx="125">
                        <c:v>0.27635861677319273</c:v>
                      </c:pt>
                      <c:pt idx="126">
                        <c:v>0.26840028343985939</c:v>
                      </c:pt>
                      <c:pt idx="127">
                        <c:v>0.27090028343985945</c:v>
                      </c:pt>
                      <c:pt idx="128">
                        <c:v>0.27335861677319273</c:v>
                      </c:pt>
                      <c:pt idx="129">
                        <c:v>0.27906695010652605</c:v>
                      </c:pt>
                      <c:pt idx="130">
                        <c:v>0.27390028343985939</c:v>
                      </c:pt>
                      <c:pt idx="131">
                        <c:v>0.26390028343985938</c:v>
                      </c:pt>
                      <c:pt idx="132">
                        <c:v>0.25781695010652605</c:v>
                      </c:pt>
                      <c:pt idx="133">
                        <c:v>0.26015028343985941</c:v>
                      </c:pt>
                      <c:pt idx="134">
                        <c:v>0.26998361677319271</c:v>
                      </c:pt>
                      <c:pt idx="135">
                        <c:v>0.27181695010652601</c:v>
                      </c:pt>
                      <c:pt idx="136">
                        <c:v>0.26873361677319274</c:v>
                      </c:pt>
                      <c:pt idx="137">
                        <c:v>0.26348361677319271</c:v>
                      </c:pt>
                      <c:pt idx="138">
                        <c:v>0.25773361677319273</c:v>
                      </c:pt>
                      <c:pt idx="139">
                        <c:v>0.26019195010652607</c:v>
                      </c:pt>
                      <c:pt idx="140">
                        <c:v>0.25435861677319277</c:v>
                      </c:pt>
                      <c:pt idx="141">
                        <c:v>0.25169195010652606</c:v>
                      </c:pt>
                      <c:pt idx="142">
                        <c:v>0.24860861677319268</c:v>
                      </c:pt>
                      <c:pt idx="143">
                        <c:v>0.24750445010652605</c:v>
                      </c:pt>
                      <c:pt idx="146">
                        <c:v>0.27756695010652604</c:v>
                      </c:pt>
                      <c:pt idx="147">
                        <c:v>0.26384472788430385</c:v>
                      </c:pt>
                      <c:pt idx="148">
                        <c:v>0.24960861677319271</c:v>
                      </c:pt>
                      <c:pt idx="149">
                        <c:v>0.24552528343985938</c:v>
                      </c:pt>
                      <c:pt idx="150">
                        <c:v>0.25646972788430383</c:v>
                      </c:pt>
                      <c:pt idx="151">
                        <c:v>0.27238639455097052</c:v>
                      </c:pt>
                      <c:pt idx="152">
                        <c:v>0.27560861677319276</c:v>
                      </c:pt>
                      <c:pt idx="153">
                        <c:v>0.27923361677319275</c:v>
                      </c:pt>
                      <c:pt idx="154">
                        <c:v>0.27620583899541501</c:v>
                      </c:pt>
                      <c:pt idx="155">
                        <c:v>0.27978917232874828</c:v>
                      </c:pt>
                      <c:pt idx="156">
                        <c:v>0.27060861677319276</c:v>
                      </c:pt>
                      <c:pt idx="157">
                        <c:v>0.26431695010652606</c:v>
                      </c:pt>
                      <c:pt idx="158">
                        <c:v>0.26071972788430381</c:v>
                      </c:pt>
                      <c:pt idx="159">
                        <c:v>0.26399750566208158</c:v>
                      </c:pt>
                      <c:pt idx="160">
                        <c:v>0.2602475056620816</c:v>
                      </c:pt>
                      <c:pt idx="161">
                        <c:v>0.25795583899541497</c:v>
                      </c:pt>
                      <c:pt idx="162">
                        <c:v>0.25341417232874824</c:v>
                      </c:pt>
                      <c:pt idx="163">
                        <c:v>0.25869195010652607</c:v>
                      </c:pt>
                      <c:pt idx="164">
                        <c:v>0.26551139455097045</c:v>
                      </c:pt>
                      <c:pt idx="165">
                        <c:v>0.2764697278843038</c:v>
                      </c:pt>
                      <c:pt idx="166">
                        <c:v>0.28074750566208162</c:v>
                      </c:pt>
                      <c:pt idx="167">
                        <c:v>0.27702528343985944</c:v>
                      </c:pt>
                      <c:pt idx="168">
                        <c:v>0.27523361677319275</c:v>
                      </c:pt>
                      <c:pt idx="169">
                        <c:v>0.26709472788430388</c:v>
                      </c:pt>
                      <c:pt idx="170">
                        <c:v>0.26931695010652607</c:v>
                      </c:pt>
                      <c:pt idx="171">
                        <c:v>0.26384472788430385</c:v>
                      </c:pt>
                      <c:pt idx="172">
                        <c:v>0.27269195010652608</c:v>
                      </c:pt>
                      <c:pt idx="173">
                        <c:v>0.26576139455097053</c:v>
                      </c:pt>
                      <c:pt idx="174">
                        <c:v>0.25944195010652604</c:v>
                      </c:pt>
                      <c:pt idx="175">
                        <c:v>0.25427528343985939</c:v>
                      </c:pt>
                      <c:pt idx="176">
                        <c:v>0.25790028343985938</c:v>
                      </c:pt>
                      <c:pt idx="177">
                        <c:v>0.26981695010652607</c:v>
                      </c:pt>
                      <c:pt idx="178">
                        <c:v>0.2728725056620816</c:v>
                      </c:pt>
                      <c:pt idx="179">
                        <c:v>0.27377528343985941</c:v>
                      </c:pt>
                      <c:pt idx="183">
                        <c:v>0.27719195010652609</c:v>
                      </c:pt>
                      <c:pt idx="184">
                        <c:v>0.26610861677319275</c:v>
                      </c:pt>
                      <c:pt idx="185">
                        <c:v>0.25760861677319274</c:v>
                      </c:pt>
                      <c:pt idx="186">
                        <c:v>0.2526502834398594</c:v>
                      </c:pt>
                      <c:pt idx="187">
                        <c:v>0.26652528343985943</c:v>
                      </c:pt>
                      <c:pt idx="188">
                        <c:v>0.28152528343985939</c:v>
                      </c:pt>
                      <c:pt idx="189">
                        <c:v>0.27894195010652606</c:v>
                      </c:pt>
                      <c:pt idx="190">
                        <c:v>0.2702752834398594</c:v>
                      </c:pt>
                      <c:pt idx="191">
                        <c:v>0.26248361677319276</c:v>
                      </c:pt>
                      <c:pt idx="192">
                        <c:v>0.26669195010652608</c:v>
                      </c:pt>
                      <c:pt idx="193">
                        <c:v>0.26502528343985937</c:v>
                      </c:pt>
                      <c:pt idx="194">
                        <c:v>0.26615028343985941</c:v>
                      </c:pt>
                      <c:pt idx="195">
                        <c:v>0.26790028343985944</c:v>
                      </c:pt>
                      <c:pt idx="196">
                        <c:v>0.27698361677319278</c:v>
                      </c:pt>
                      <c:pt idx="197">
                        <c:v>0.27377528343985941</c:v>
                      </c:pt>
                      <c:pt idx="198">
                        <c:v>0.26752528343985937</c:v>
                      </c:pt>
                      <c:pt idx="199">
                        <c:v>0.24848361677319275</c:v>
                      </c:pt>
                      <c:pt idx="200">
                        <c:v>0.24794195010652606</c:v>
                      </c:pt>
                      <c:pt idx="201">
                        <c:v>0.2514836167731927</c:v>
                      </c:pt>
                      <c:pt idx="202">
                        <c:v>0.26815028343985936</c:v>
                      </c:pt>
                      <c:pt idx="203">
                        <c:v>0.27198361677319277</c:v>
                      </c:pt>
                      <c:pt idx="204">
                        <c:v>0.27369195010652608</c:v>
                      </c:pt>
                      <c:pt idx="205">
                        <c:v>0.27777528343985941</c:v>
                      </c:pt>
                      <c:pt idx="206">
                        <c:v>0.26606695010652603</c:v>
                      </c:pt>
                      <c:pt idx="207">
                        <c:v>0.263816950106526</c:v>
                      </c:pt>
                      <c:pt idx="208">
                        <c:v>0.25910861677319275</c:v>
                      </c:pt>
                      <c:pt idx="209">
                        <c:v>0.26815028343985942</c:v>
                      </c:pt>
                      <c:pt idx="210">
                        <c:v>0.27369195010652608</c:v>
                      </c:pt>
                      <c:pt idx="211">
                        <c:v>0.26656695010652603</c:v>
                      </c:pt>
                      <c:pt idx="212">
                        <c:v>0.26723361677319274</c:v>
                      </c:pt>
                      <c:pt idx="213">
                        <c:v>0.26790028343985939</c:v>
                      </c:pt>
                      <c:pt idx="214">
                        <c:v>0.27965028343985937</c:v>
                      </c:pt>
                      <c:pt idx="215">
                        <c:v>0.28019195010652603</c:v>
                      </c:pt>
                      <c:pt idx="216">
                        <c:v>0.27812945010652607</c:v>
                      </c:pt>
                    </c:numCache>
                  </c:numRef>
                </c:xVal>
                <c:yVal>
                  <c:numRef>
                    <c:extLst xmlns:c15="http://schemas.microsoft.com/office/drawing/2012/chart">
                      <c:ext xmlns:c15="http://schemas.microsoft.com/office/drawing/2012/chart" uri="{02D57815-91ED-43cb-92C2-25804820EDAC}">
                        <c15:formulaRef>
                          <c15:sqref>Data!$P$84:$P$300</c15:sqref>
                        </c15:formulaRef>
                      </c:ext>
                    </c:extLst>
                    <c:numCache>
                      <c:formatCode>General</c:formatCode>
                      <c:ptCount val="217"/>
                      <c:pt idx="0">
                        <c:v>0.11861823699499041</c:v>
                      </c:pt>
                      <c:pt idx="1">
                        <c:v>0.10761823699499473</c:v>
                      </c:pt>
                      <c:pt idx="2">
                        <c:v>0.10261823699499928</c:v>
                      </c:pt>
                      <c:pt idx="3">
                        <c:v>7.0618236994988592E-2</c:v>
                      </c:pt>
                      <c:pt idx="4">
                        <c:v>0.15461823699499178</c:v>
                      </c:pt>
                      <c:pt idx="5">
                        <c:v>4.5618236994982908E-2</c:v>
                      </c:pt>
                      <c:pt idx="6">
                        <c:v>7.1618236994993367E-2</c:v>
                      </c:pt>
                      <c:pt idx="7">
                        <c:v>8.2618236994989047E-2</c:v>
                      </c:pt>
                      <c:pt idx="8">
                        <c:v>0.10061823699498973</c:v>
                      </c:pt>
                      <c:pt idx="9">
                        <c:v>7.2618236994998142E-2</c:v>
                      </c:pt>
                      <c:pt idx="10">
                        <c:v>4.161823699499223E-2</c:v>
                      </c:pt>
                      <c:pt idx="11">
                        <c:v>4.8618236994997233E-2</c:v>
                      </c:pt>
                      <c:pt idx="12">
                        <c:v>9.6182369949815438E-3</c:v>
                      </c:pt>
                      <c:pt idx="13">
                        <c:v>8.2618236994989047E-2</c:v>
                      </c:pt>
                      <c:pt idx="14">
                        <c:v>7.461823699497927E-2</c:v>
                      </c:pt>
                      <c:pt idx="15">
                        <c:v>7.1618236994993367E-2</c:v>
                      </c:pt>
                      <c:pt idx="16">
                        <c:v>6.2618236994978815E-2</c:v>
                      </c:pt>
                      <c:pt idx="17">
                        <c:v>3.6618236994996778E-2</c:v>
                      </c:pt>
                      <c:pt idx="18">
                        <c:v>3.9618236994982681E-2</c:v>
                      </c:pt>
                      <c:pt idx="19">
                        <c:v>8.3618236994993822E-2</c:v>
                      </c:pt>
                      <c:pt idx="20">
                        <c:v>4.6618236994987683E-2</c:v>
                      </c:pt>
                      <c:pt idx="21">
                        <c:v>5.9618236994992913E-2</c:v>
                      </c:pt>
                      <c:pt idx="22">
                        <c:v>6.1823699499541362E-4</c:v>
                      </c:pt>
                      <c:pt idx="23">
                        <c:v>9.861823699498018E-2</c:v>
                      </c:pt>
                      <c:pt idx="24">
                        <c:v>3.061823699499655E-2</c:v>
                      </c:pt>
                      <c:pt idx="25">
                        <c:v>3.8618236994977906E-2</c:v>
                      </c:pt>
                      <c:pt idx="26">
                        <c:v>1.5618236994981771E-2</c:v>
                      </c:pt>
                      <c:pt idx="27">
                        <c:v>7.9618236995003144E-2</c:v>
                      </c:pt>
                      <c:pt idx="28">
                        <c:v>1.0618236994986319E-2</c:v>
                      </c:pt>
                      <c:pt idx="29">
                        <c:v>5.0618236994978361E-2</c:v>
                      </c:pt>
                      <c:pt idx="30">
                        <c:v>-1.3817630050141361E-3</c:v>
                      </c:pt>
                      <c:pt idx="31">
                        <c:v>4.7618236994992458E-2</c:v>
                      </c:pt>
                      <c:pt idx="35">
                        <c:v>8.1618236994984272E-2</c:v>
                      </c:pt>
                      <c:pt idx="36">
                        <c:v>9.1618236994975177E-2</c:v>
                      </c:pt>
                      <c:pt idx="37">
                        <c:v>9.6618236994999052E-2</c:v>
                      </c:pt>
                      <c:pt idx="38">
                        <c:v>7.7618236994993595E-2</c:v>
                      </c:pt>
                      <c:pt idx="39">
                        <c:v>0.11361823699499496</c:v>
                      </c:pt>
                      <c:pt idx="40">
                        <c:v>0.10561823699498518</c:v>
                      </c:pt>
                      <c:pt idx="41">
                        <c:v>4.9618236995002007E-2</c:v>
                      </c:pt>
                      <c:pt idx="42">
                        <c:v>8.4618236994998597E-2</c:v>
                      </c:pt>
                      <c:pt idx="43">
                        <c:v>0.11761823699498564</c:v>
                      </c:pt>
                      <c:pt idx="44">
                        <c:v>6.9618236994983818E-2</c:v>
                      </c:pt>
                      <c:pt idx="45">
                        <c:v>3.9618236994982681E-2</c:v>
                      </c:pt>
                      <c:pt idx="46">
                        <c:v>6.6618236994997915E-2</c:v>
                      </c:pt>
                      <c:pt idx="47">
                        <c:v>6.9618236994983818E-2</c:v>
                      </c:pt>
                      <c:pt idx="48">
                        <c:v>6.9618236994983818E-2</c:v>
                      </c:pt>
                      <c:pt idx="49">
                        <c:v>6.361823699498359E-2</c:v>
                      </c:pt>
                      <c:pt idx="50">
                        <c:v>0.10561823699498518</c:v>
                      </c:pt>
                      <c:pt idx="51">
                        <c:v>0.12861823699498132</c:v>
                      </c:pt>
                      <c:pt idx="52">
                        <c:v>8.6618236994979725E-2</c:v>
                      </c:pt>
                      <c:pt idx="53">
                        <c:v>8.76182369949845E-2</c:v>
                      </c:pt>
                      <c:pt idx="54">
                        <c:v>7.9618236995003144E-2</c:v>
                      </c:pt>
                      <c:pt idx="55">
                        <c:v>9.4618236994989502E-2</c:v>
                      </c:pt>
                      <c:pt idx="56">
                        <c:v>0.13061823699499087</c:v>
                      </c:pt>
                      <c:pt idx="57">
                        <c:v>0.10361823699497563</c:v>
                      </c:pt>
                      <c:pt idx="58">
                        <c:v>8.561823699497495E-2</c:v>
                      </c:pt>
                      <c:pt idx="59">
                        <c:v>6.6618236994997915E-2</c:v>
                      </c:pt>
                      <c:pt idx="60">
                        <c:v>8.0618236994979497E-2</c:v>
                      </c:pt>
                      <c:pt idx="61">
                        <c:v>0.12561823699499541</c:v>
                      </c:pt>
                      <c:pt idx="62">
                        <c:v>7.661823699498882E-2</c:v>
                      </c:pt>
                      <c:pt idx="63">
                        <c:v>0.19161823699499791</c:v>
                      </c:pt>
                      <c:pt idx="64">
                        <c:v>0.1506182369950011</c:v>
                      </c:pt>
                      <c:pt idx="65">
                        <c:v>9.3618236994984727E-2</c:v>
                      </c:pt>
                      <c:pt idx="66">
                        <c:v>9.0618236994998824E-2</c:v>
                      </c:pt>
                      <c:pt idx="67">
                        <c:v>5.261823699498791E-2</c:v>
                      </c:pt>
                      <c:pt idx="68">
                        <c:v>6.6618236994997915E-2</c:v>
                      </c:pt>
                      <c:pt idx="72">
                        <c:v>0.14861823699499155</c:v>
                      </c:pt>
                      <c:pt idx="73">
                        <c:v>0.14561823699497722</c:v>
                      </c:pt>
                      <c:pt idx="74">
                        <c:v>0.12661823699500019</c:v>
                      </c:pt>
                      <c:pt idx="75">
                        <c:v>0.13161823699499564</c:v>
                      </c:pt>
                      <c:pt idx="76">
                        <c:v>0.14961823699499632</c:v>
                      </c:pt>
                      <c:pt idx="77">
                        <c:v>0.15561823699499655</c:v>
                      </c:pt>
                      <c:pt idx="78">
                        <c:v>0.12361823699498586</c:v>
                      </c:pt>
                      <c:pt idx="79">
                        <c:v>0.10861823699499951</c:v>
                      </c:pt>
                      <c:pt idx="80">
                        <c:v>0.11261823699499018</c:v>
                      </c:pt>
                      <c:pt idx="81">
                        <c:v>0.10561823699498518</c:v>
                      </c:pt>
                      <c:pt idx="82">
                        <c:v>9.7618236994975405E-2</c:v>
                      </c:pt>
                      <c:pt idx="83">
                        <c:v>0.15461823699499178</c:v>
                      </c:pt>
                      <c:pt idx="84">
                        <c:v>0.11261823699499018</c:v>
                      </c:pt>
                      <c:pt idx="85">
                        <c:v>0.17761823699498791</c:v>
                      </c:pt>
                      <c:pt idx="86">
                        <c:v>0.16561823699498746</c:v>
                      </c:pt>
                      <c:pt idx="87">
                        <c:v>0.20161823699498882</c:v>
                      </c:pt>
                      <c:pt idx="88">
                        <c:v>0.12061823699499996</c:v>
                      </c:pt>
                      <c:pt idx="89">
                        <c:v>0.13361823699497677</c:v>
                      </c:pt>
                      <c:pt idx="90">
                        <c:v>0.13061823699499087</c:v>
                      </c:pt>
                      <c:pt idx="91">
                        <c:v>0.11161823699498541</c:v>
                      </c:pt>
                      <c:pt idx="92">
                        <c:v>9.9618236994984954E-2</c:v>
                      </c:pt>
                      <c:pt idx="93">
                        <c:v>0.11861823699499041</c:v>
                      </c:pt>
                      <c:pt idx="94">
                        <c:v>0.12661823699500019</c:v>
                      </c:pt>
                      <c:pt idx="95">
                        <c:v>0.12061823699499996</c:v>
                      </c:pt>
                      <c:pt idx="96">
                        <c:v>0.13661823699499109</c:v>
                      </c:pt>
                      <c:pt idx="97">
                        <c:v>0.14761823699498677</c:v>
                      </c:pt>
                      <c:pt idx="98">
                        <c:v>0.12661823699500019</c:v>
                      </c:pt>
                      <c:pt idx="99">
                        <c:v>0.16361823699497791</c:v>
                      </c:pt>
                      <c:pt idx="100">
                        <c:v>0.15961823699498723</c:v>
                      </c:pt>
                      <c:pt idx="101">
                        <c:v>0.15561823699499655</c:v>
                      </c:pt>
                      <c:pt idx="102">
                        <c:v>0.18061823699500223</c:v>
                      </c:pt>
                      <c:pt idx="103">
                        <c:v>0.139618236994977</c:v>
                      </c:pt>
                      <c:pt idx="104">
                        <c:v>0.11261823699499018</c:v>
                      </c:pt>
                      <c:pt idx="105">
                        <c:v>6.361823699498359E-2</c:v>
                      </c:pt>
                      <c:pt idx="106">
                        <c:v>0.12761823699497654</c:v>
                      </c:pt>
                      <c:pt idx="110">
                        <c:v>0.15961823699498723</c:v>
                      </c:pt>
                      <c:pt idx="111">
                        <c:v>0.17261823699499246</c:v>
                      </c:pt>
                      <c:pt idx="112">
                        <c:v>0.13261823699500042</c:v>
                      </c:pt>
                      <c:pt idx="113">
                        <c:v>0.14261823699499132</c:v>
                      </c:pt>
                      <c:pt idx="114">
                        <c:v>0.11661823699498086</c:v>
                      </c:pt>
                      <c:pt idx="115">
                        <c:v>0.19861823699500292</c:v>
                      </c:pt>
                      <c:pt idx="116">
                        <c:v>0.10861823699499951</c:v>
                      </c:pt>
                      <c:pt idx="117">
                        <c:v>0.10261823699499928</c:v>
                      </c:pt>
                      <c:pt idx="118">
                        <c:v>0.14561823699497722</c:v>
                      </c:pt>
                      <c:pt idx="119">
                        <c:v>0.160618236994992</c:v>
                      </c:pt>
                      <c:pt idx="120">
                        <c:v>0.12661823699500019</c:v>
                      </c:pt>
                      <c:pt idx="121">
                        <c:v>0.13161823699499564</c:v>
                      </c:pt>
                      <c:pt idx="122">
                        <c:v>0.15561823699499655</c:v>
                      </c:pt>
                      <c:pt idx="123">
                        <c:v>0.14561823699497722</c:v>
                      </c:pt>
                      <c:pt idx="124">
                        <c:v>0.14161823699498655</c:v>
                      </c:pt>
                      <c:pt idx="125">
                        <c:v>0.12561823699499541</c:v>
                      </c:pt>
                      <c:pt idx="126">
                        <c:v>0.15261823699498223</c:v>
                      </c:pt>
                      <c:pt idx="127">
                        <c:v>0.20161823699498882</c:v>
                      </c:pt>
                      <c:pt idx="128">
                        <c:v>0.14461823699500087</c:v>
                      </c:pt>
                      <c:pt idx="129">
                        <c:v>0.11061823699498063</c:v>
                      </c:pt>
                      <c:pt idx="130">
                        <c:v>0.1436182369949961</c:v>
                      </c:pt>
                      <c:pt idx="131">
                        <c:v>0.10061823699498973</c:v>
                      </c:pt>
                      <c:pt idx="132">
                        <c:v>9.3618236994984727E-2</c:v>
                      </c:pt>
                      <c:pt idx="133">
                        <c:v>0.11561823699497609</c:v>
                      </c:pt>
                      <c:pt idx="134">
                        <c:v>7.5618236994984045E-2</c:v>
                      </c:pt>
                      <c:pt idx="135">
                        <c:v>0.11761823699498564</c:v>
                      </c:pt>
                      <c:pt idx="136">
                        <c:v>0.16561823699498746</c:v>
                      </c:pt>
                      <c:pt idx="137">
                        <c:v>0.11761823699498564</c:v>
                      </c:pt>
                      <c:pt idx="138">
                        <c:v>0.11761823699498564</c:v>
                      </c:pt>
                      <c:pt idx="139">
                        <c:v>8.0618236994979497E-2</c:v>
                      </c:pt>
                      <c:pt idx="140">
                        <c:v>0.14561823699497722</c:v>
                      </c:pt>
                      <c:pt idx="141">
                        <c:v>0.10761823699499473</c:v>
                      </c:pt>
                      <c:pt idx="142">
                        <c:v>7.661823699498882E-2</c:v>
                      </c:pt>
                      <c:pt idx="143">
                        <c:v>0.13561823699498632</c:v>
                      </c:pt>
                      <c:pt idx="146">
                        <c:v>0.18861823699498359</c:v>
                      </c:pt>
                      <c:pt idx="147">
                        <c:v>0.25961823699498154</c:v>
                      </c:pt>
                      <c:pt idx="148">
                        <c:v>0.20061823699498404</c:v>
                      </c:pt>
                      <c:pt idx="149">
                        <c:v>0.20061823699498404</c:v>
                      </c:pt>
                      <c:pt idx="150">
                        <c:v>0.21061823699497495</c:v>
                      </c:pt>
                      <c:pt idx="151">
                        <c:v>0.18361823699498814</c:v>
                      </c:pt>
                      <c:pt idx="152">
                        <c:v>0.22961823699498041</c:v>
                      </c:pt>
                      <c:pt idx="153">
                        <c:v>0.20761823699498905</c:v>
                      </c:pt>
                      <c:pt idx="154">
                        <c:v>0.20861823699499382</c:v>
                      </c:pt>
                      <c:pt idx="155">
                        <c:v>0.18861823699498359</c:v>
                      </c:pt>
                      <c:pt idx="156">
                        <c:v>0.21561823699499882</c:v>
                      </c:pt>
                      <c:pt idx="157">
                        <c:v>0.20061823699498404</c:v>
                      </c:pt>
                      <c:pt idx="158">
                        <c:v>0.17761823699498791</c:v>
                      </c:pt>
                      <c:pt idx="159">
                        <c:v>0.20861823699499382</c:v>
                      </c:pt>
                      <c:pt idx="160">
                        <c:v>0.18861823699498359</c:v>
                      </c:pt>
                      <c:pt idx="161">
                        <c:v>0.22761823699499928</c:v>
                      </c:pt>
                      <c:pt idx="162">
                        <c:v>0.21161823699497972</c:v>
                      </c:pt>
                      <c:pt idx="163">
                        <c:v>0.17661823699498314</c:v>
                      </c:pt>
                      <c:pt idx="164">
                        <c:v>0.20061823699498404</c:v>
                      </c:pt>
                      <c:pt idx="165">
                        <c:v>0.2096182369949986</c:v>
                      </c:pt>
                      <c:pt idx="166">
                        <c:v>0.21061823699497495</c:v>
                      </c:pt>
                      <c:pt idx="167">
                        <c:v>0.16561823699498746</c:v>
                      </c:pt>
                      <c:pt idx="168">
                        <c:v>0.20861823699499382</c:v>
                      </c:pt>
                      <c:pt idx="169">
                        <c:v>0.15661823699500133</c:v>
                      </c:pt>
                      <c:pt idx="170">
                        <c:v>0.17561823699497836</c:v>
                      </c:pt>
                      <c:pt idx="171">
                        <c:v>0.18561823699499769</c:v>
                      </c:pt>
                      <c:pt idx="172">
                        <c:v>0.20161823699498882</c:v>
                      </c:pt>
                      <c:pt idx="173">
                        <c:v>0.22761823699499928</c:v>
                      </c:pt>
                      <c:pt idx="174">
                        <c:v>0.16161823699499678</c:v>
                      </c:pt>
                      <c:pt idx="175">
                        <c:v>0.18761823699497882</c:v>
                      </c:pt>
                      <c:pt idx="176">
                        <c:v>0.21361823699498927</c:v>
                      </c:pt>
                      <c:pt idx="177">
                        <c:v>0.17461823699500201</c:v>
                      </c:pt>
                      <c:pt idx="178">
                        <c:v>0.16161823699499678</c:v>
                      </c:pt>
                      <c:pt idx="179">
                        <c:v>0.15861823699498245</c:v>
                      </c:pt>
                      <c:pt idx="183">
                        <c:v>0.22561823699498973</c:v>
                      </c:pt>
                      <c:pt idx="184">
                        <c:v>0.26961823699500087</c:v>
                      </c:pt>
                      <c:pt idx="185">
                        <c:v>0.22161823699499905</c:v>
                      </c:pt>
                      <c:pt idx="186">
                        <c:v>0.26261823699499587</c:v>
                      </c:pt>
                      <c:pt idx="187">
                        <c:v>0.24361823699499041</c:v>
                      </c:pt>
                      <c:pt idx="188">
                        <c:v>0.20761823699498905</c:v>
                      </c:pt>
                      <c:pt idx="189">
                        <c:v>0.17961823699499746</c:v>
                      </c:pt>
                      <c:pt idx="190">
                        <c:v>0.13761823699499587</c:v>
                      </c:pt>
                      <c:pt idx="191">
                        <c:v>0.17861823699499269</c:v>
                      </c:pt>
                      <c:pt idx="192">
                        <c:v>0.16761823699499701</c:v>
                      </c:pt>
                      <c:pt idx="193">
                        <c:v>0.20661823699498427</c:v>
                      </c:pt>
                      <c:pt idx="194">
                        <c:v>0.26561823699498177</c:v>
                      </c:pt>
                      <c:pt idx="195">
                        <c:v>0.20861823699499382</c:v>
                      </c:pt>
                      <c:pt idx="196">
                        <c:v>0.22561823699498973</c:v>
                      </c:pt>
                      <c:pt idx="197">
                        <c:v>0.20661823699498427</c:v>
                      </c:pt>
                      <c:pt idx="198">
                        <c:v>0.25661823699499564</c:v>
                      </c:pt>
                      <c:pt idx="199">
                        <c:v>0.18261823699498336</c:v>
                      </c:pt>
                      <c:pt idx="200">
                        <c:v>0.22961823699498041</c:v>
                      </c:pt>
                      <c:pt idx="201">
                        <c:v>0.22861823699497563</c:v>
                      </c:pt>
                      <c:pt idx="202">
                        <c:v>0.16961823699497813</c:v>
                      </c:pt>
                      <c:pt idx="203">
                        <c:v>0.19261823699500269</c:v>
                      </c:pt>
                      <c:pt idx="204">
                        <c:v>0.16661823699499223</c:v>
                      </c:pt>
                      <c:pt idx="205">
                        <c:v>0.14961823699499632</c:v>
                      </c:pt>
                      <c:pt idx="206">
                        <c:v>0.15461823699499178</c:v>
                      </c:pt>
                      <c:pt idx="207">
                        <c:v>0.19561823699498859</c:v>
                      </c:pt>
                      <c:pt idx="208">
                        <c:v>0.20061823699498404</c:v>
                      </c:pt>
                      <c:pt idx="209">
                        <c:v>0.22361823699498018</c:v>
                      </c:pt>
                      <c:pt idx="210">
                        <c:v>0.23761823699499018</c:v>
                      </c:pt>
                      <c:pt idx="211">
                        <c:v>0.24261823699498564</c:v>
                      </c:pt>
                      <c:pt idx="212">
                        <c:v>0.20161823699498882</c:v>
                      </c:pt>
                      <c:pt idx="213">
                        <c:v>0.25461823699498609</c:v>
                      </c:pt>
                      <c:pt idx="214">
                        <c:v>0.21861823699498473</c:v>
                      </c:pt>
                      <c:pt idx="215">
                        <c:v>0.1506182369950011</c:v>
                      </c:pt>
                      <c:pt idx="216">
                        <c:v>0.14961823699499632</c:v>
                      </c:pt>
                    </c:numCache>
                  </c:numRef>
                </c:yVal>
                <c:smooth val="0"/>
                <c:extLst xmlns:c15="http://schemas.microsoft.com/office/drawing/2012/chart">
                  <c:ext xmlns:c16="http://schemas.microsoft.com/office/drawing/2014/chart" uri="{C3380CC4-5D6E-409C-BE32-E72D297353CC}">
                    <c16:uniqueId val="{00000013-C7DF-464C-BD82-8A2E84D5AF8D}"/>
                  </c:ext>
                </c:extLst>
              </c15:ser>
            </c15:filteredScatterSeries>
            <c15:filteredScatterSeries>
              <c15:ser>
                <c:idx val="13"/>
                <c:order val="2"/>
                <c:tx>
                  <c:v>Total - Statistics</c:v>
                </c:tx>
                <c:spPr>
                  <a:ln w="19050">
                    <a:noFill/>
                  </a:ln>
                </c:spPr>
                <c:marker>
                  <c:symbol val="circle"/>
                  <c:size val="8"/>
                  <c:spPr>
                    <a:noFill/>
                    <a:ln w="19050">
                      <a:solidFill>
                        <a:srgbClr val="FF00FF"/>
                      </a:solidFill>
                    </a:ln>
                  </c:spPr>
                </c:marker>
                <c:dPt>
                  <c:idx val="0"/>
                  <c:marker>
                    <c:symbol val="circle"/>
                    <c:size val="9"/>
                  </c:marker>
                  <c:bubble3D val="0"/>
                  <c:extLst xmlns:c15="http://schemas.microsoft.com/office/drawing/2012/chart">
                    <c:ext xmlns:c16="http://schemas.microsoft.com/office/drawing/2014/chart" uri="{C3380CC4-5D6E-409C-BE32-E72D297353CC}">
                      <c16:uniqueId val="{00000014-C7DF-464C-BD82-8A2E84D5AF8D}"/>
                    </c:ext>
                  </c:extLst>
                </c:dPt>
                <c:dPt>
                  <c:idx val="1"/>
                  <c:marker>
                    <c:symbol val="circle"/>
                    <c:size val="9"/>
                    <c:spPr>
                      <a:noFill/>
                      <a:ln w="19050">
                        <a:solidFill>
                          <a:srgbClr val="00FF00"/>
                        </a:solidFill>
                      </a:ln>
                    </c:spPr>
                  </c:marker>
                  <c:bubble3D val="0"/>
                  <c:extLst xmlns:c15="http://schemas.microsoft.com/office/drawing/2012/chart">
                    <c:ext xmlns:c16="http://schemas.microsoft.com/office/drawing/2014/chart" uri="{C3380CC4-5D6E-409C-BE32-E72D297353CC}">
                      <c16:uniqueId val="{00000015-C7DF-464C-BD82-8A2E84D5AF8D}"/>
                    </c:ext>
                  </c:extLst>
                </c:dPt>
                <c:dPt>
                  <c:idx val="2"/>
                  <c:marker>
                    <c:symbol val="circle"/>
                    <c:size val="9"/>
                    <c:spPr>
                      <a:noFill/>
                      <a:ln w="19050">
                        <a:solidFill>
                          <a:schemeClr val="tx1"/>
                        </a:solidFill>
                      </a:ln>
                    </c:spPr>
                  </c:marker>
                  <c:bubble3D val="0"/>
                  <c:extLst xmlns:c15="http://schemas.microsoft.com/office/drawing/2012/chart">
                    <c:ext xmlns:c16="http://schemas.microsoft.com/office/drawing/2014/chart" uri="{C3380CC4-5D6E-409C-BE32-E72D297353CC}">
                      <c16:uniqueId val="{00000016-C7DF-464C-BD82-8A2E84D5AF8D}"/>
                    </c:ext>
                  </c:extLst>
                </c:dPt>
                <c:dPt>
                  <c:idx val="3"/>
                  <c:marker>
                    <c:symbol val="square"/>
                    <c:size val="9"/>
                    <c:spPr>
                      <a:noFill/>
                      <a:ln w="19050">
                        <a:solidFill>
                          <a:srgbClr val="FF0000"/>
                        </a:solidFill>
                      </a:ln>
                    </c:spPr>
                  </c:marker>
                  <c:bubble3D val="0"/>
                  <c:extLst xmlns:c15="http://schemas.microsoft.com/office/drawing/2012/chart">
                    <c:ext xmlns:c16="http://schemas.microsoft.com/office/drawing/2014/chart" uri="{C3380CC4-5D6E-409C-BE32-E72D297353CC}">
                      <c16:uniqueId val="{00000017-C7DF-464C-BD82-8A2E84D5AF8D}"/>
                    </c:ext>
                  </c:extLst>
                </c:dPt>
                <c:dPt>
                  <c:idx val="4"/>
                  <c:marker>
                    <c:symbol val="square"/>
                    <c:size val="9"/>
                    <c:spPr>
                      <a:noFill/>
                      <a:ln w="19050">
                        <a:solidFill>
                          <a:schemeClr val="accent4"/>
                        </a:solidFill>
                      </a:ln>
                    </c:spPr>
                  </c:marker>
                  <c:bubble3D val="0"/>
                  <c:extLst xmlns:c15="http://schemas.microsoft.com/office/drawing/2012/chart">
                    <c:ext xmlns:c16="http://schemas.microsoft.com/office/drawing/2014/chart" uri="{C3380CC4-5D6E-409C-BE32-E72D297353CC}">
                      <c16:uniqueId val="{00000018-C7DF-464C-BD82-8A2E84D5AF8D}"/>
                    </c:ext>
                  </c:extLst>
                </c:dPt>
                <c:dLbls>
                  <c:dLbl>
                    <c:idx val="0"/>
                    <c:tx>
                      <c:rich>
                        <a:bodyPr/>
                        <a:lstStyle/>
                        <a:p>
                          <a:fld id="{23DB1584-2C11-4230-A7FE-CE423608FB90}"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4-C7DF-464C-BD82-8A2E84D5AF8D}"/>
                      </c:ext>
                    </c:extLst>
                  </c:dLbl>
                  <c:dLbl>
                    <c:idx val="1"/>
                    <c:tx>
                      <c:rich>
                        <a:bodyPr/>
                        <a:lstStyle/>
                        <a:p>
                          <a:fld id="{EAC0376F-BCB6-441B-90CB-CB4FB891B140}"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C7DF-464C-BD82-8A2E84D5AF8D}"/>
                      </c:ext>
                    </c:extLst>
                  </c:dLbl>
                  <c:dLbl>
                    <c:idx val="2"/>
                    <c:tx>
                      <c:rich>
                        <a:bodyPr/>
                        <a:lstStyle/>
                        <a:p>
                          <a:fld id="{B0CC50E4-4FC9-439D-8414-0FA121993A3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C7DF-464C-BD82-8A2E84D5AF8D}"/>
                      </c:ext>
                    </c:extLst>
                  </c:dLbl>
                  <c:dLbl>
                    <c:idx val="3"/>
                    <c:tx>
                      <c:rich>
                        <a:bodyPr/>
                        <a:lstStyle/>
                        <a:p>
                          <a:fld id="{9565FC38-6EF6-4007-A30C-08BEC92BF239}"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7-C7DF-464C-BD82-8A2E84D5AF8D}"/>
                      </c:ext>
                    </c:extLst>
                  </c:dLbl>
                  <c:dLbl>
                    <c:idx val="4"/>
                    <c:tx>
                      <c:rich>
                        <a:bodyPr/>
                        <a:lstStyle/>
                        <a:p>
                          <a:fld id="{B10DC7F6-90AD-4EC3-81E4-8AE42675A952}" type="CELLRANGE">
                            <a:rPr lang="en-GB"/>
                            <a:pPr/>
                            <a:t>[CELLRANGE]</a:t>
                          </a:fld>
                          <a:endParaRPr lang="en-GB"/>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8-C7DF-464C-BD82-8A2E84D5AF8D}"/>
                      </c:ext>
                    </c:extLst>
                  </c:dLbl>
                  <c:spPr>
                    <a:noFill/>
                    <a:ln>
                      <a:noFill/>
                    </a:ln>
                    <a:effectLst/>
                  </c:spPr>
                  <c:txPr>
                    <a:bodyPr wrap="square" lIns="38100" tIns="19050" rIns="38100" bIns="19050" anchor="ctr">
                      <a:spAutoFit/>
                    </a:bodyPr>
                    <a:lstStyle/>
                    <a:p>
                      <a:pPr>
                        <a:defRPr sz="1200" b="1"/>
                      </a:pPr>
                      <a:endParaRPr lang="en-US"/>
                    </a:p>
                  </c:txPr>
                  <c:showLegendKey val="0"/>
                  <c:showVal val="0"/>
                  <c:showCatName val="0"/>
                  <c:showSerName val="0"/>
                  <c:showPercent val="0"/>
                  <c:showBubbleSize val="0"/>
                  <c:showLeaderLines val="0"/>
                  <c:extLst xmlns:c15="http://schemas.microsoft.com/office/drawing/2012/chart">
                    <c:ext xmlns:c15="http://schemas.microsoft.com/office/drawing/2012/chart" uri="{CE6537A1-D6FC-4f65-9D91-7224C49458BB}">
                      <c15:showDataLabelsRange val="1"/>
                      <c15:showLeaderLines val="1"/>
                    </c:ext>
                  </c:extLst>
                </c:dLbls>
                <c:errBars>
                  <c:errDir val="y"/>
                  <c:errBarType val="both"/>
                  <c:errValType val="cust"/>
                  <c:noEndCap val="0"/>
                  <c:plus>
                    <c:numRef>
                      <c:extLst xmlns:c15="http://schemas.microsoft.com/office/drawing/2012/chart">
                        <c:ext xmlns:c15="http://schemas.microsoft.com/office/drawing/2012/chart" uri="{02D57815-91ED-43cb-92C2-25804820EDAC}">
                          <c15:formulaRef>
                            <c15:sqref>Data!$X$5:$X$9</c15:sqref>
                          </c15:formulaRef>
                        </c:ext>
                      </c:extLst>
                      <c:numCache>
                        <c:formatCode>General</c:formatCode>
                        <c:ptCount val="5"/>
                        <c:pt idx="0">
                          <c:v>3.028262592899008E-2</c:v>
                        </c:pt>
                        <c:pt idx="1">
                          <c:v>2.7270955082053731E-2</c:v>
                        </c:pt>
                        <c:pt idx="2">
                          <c:v>3.0496032879548024E-2</c:v>
                        </c:pt>
                        <c:pt idx="3">
                          <c:v>2.3200052246544162E-2</c:v>
                        </c:pt>
                        <c:pt idx="4">
                          <c:v>3.7118060908844112E-2</c:v>
                        </c:pt>
                      </c:numCache>
                    </c:numRef>
                  </c:plus>
                  <c:minus>
                    <c:numRef>
                      <c:extLst xmlns:c15="http://schemas.microsoft.com/office/drawing/2012/chart">
                        <c:ext xmlns:c15="http://schemas.microsoft.com/office/drawing/2012/chart" uri="{02D57815-91ED-43cb-92C2-25804820EDAC}">
                          <c15:formulaRef>
                            <c15:sqref>Data!$X$5:$X$9</c15:sqref>
                          </c15:formulaRef>
                        </c:ext>
                      </c:extLst>
                      <c:numCache>
                        <c:formatCode>General</c:formatCode>
                        <c:ptCount val="5"/>
                        <c:pt idx="0">
                          <c:v>3.028262592899008E-2</c:v>
                        </c:pt>
                        <c:pt idx="1">
                          <c:v>2.7270955082053731E-2</c:v>
                        </c:pt>
                        <c:pt idx="2">
                          <c:v>3.0496032879548024E-2</c:v>
                        </c:pt>
                        <c:pt idx="3">
                          <c:v>2.3200052246544162E-2</c:v>
                        </c:pt>
                        <c:pt idx="4">
                          <c:v>3.7118060908844112E-2</c:v>
                        </c:pt>
                      </c:numCache>
                    </c:numRef>
                  </c:minus>
                </c:errBars>
                <c:errBars>
                  <c:errDir val="x"/>
                  <c:errBarType val="both"/>
                  <c:errValType val="cust"/>
                  <c:noEndCap val="0"/>
                  <c:plus>
                    <c:numRef>
                      <c:extLst xmlns:c15="http://schemas.microsoft.com/office/drawing/2012/chart">
                        <c:ext xmlns:c15="http://schemas.microsoft.com/office/drawing/2012/chart" uri="{02D57815-91ED-43cb-92C2-25804820EDAC}">
                          <c15:formulaRef>
                            <c15:sqref>Data!$V$5:$V$9</c15:sqref>
                          </c15:formulaRef>
                        </c:ext>
                      </c:extLst>
                      <c:numCache>
                        <c:formatCode>General</c:formatCode>
                        <c:ptCount val="5"/>
                        <c:pt idx="0">
                          <c:v>1.4119751315087522E-2</c:v>
                        </c:pt>
                        <c:pt idx="1">
                          <c:v>1.3009221709047149E-2</c:v>
                        </c:pt>
                        <c:pt idx="2">
                          <c:v>1.3618564912347997E-2</c:v>
                        </c:pt>
                        <c:pt idx="3">
                          <c:v>1.3829365692844665E-2</c:v>
                        </c:pt>
                        <c:pt idx="4">
                          <c:v>1.4824389816193438E-2</c:v>
                        </c:pt>
                      </c:numCache>
                    </c:numRef>
                  </c:plus>
                  <c:minus>
                    <c:numRef>
                      <c:extLst xmlns:c15="http://schemas.microsoft.com/office/drawing/2012/chart">
                        <c:ext xmlns:c15="http://schemas.microsoft.com/office/drawing/2012/chart" uri="{02D57815-91ED-43cb-92C2-25804820EDAC}">
                          <c15:formulaRef>
                            <c15:sqref>Data!$V$5:$V$9</c15:sqref>
                          </c15:formulaRef>
                        </c:ext>
                      </c:extLst>
                      <c:numCache>
                        <c:formatCode>General</c:formatCode>
                        <c:ptCount val="5"/>
                        <c:pt idx="0">
                          <c:v>1.4119751315087522E-2</c:v>
                        </c:pt>
                        <c:pt idx="1">
                          <c:v>1.3009221709047149E-2</c:v>
                        </c:pt>
                        <c:pt idx="2">
                          <c:v>1.3618564912347997E-2</c:v>
                        </c:pt>
                        <c:pt idx="3">
                          <c:v>1.3829365692844665E-2</c:v>
                        </c:pt>
                        <c:pt idx="4">
                          <c:v>1.4824389816193438E-2</c:v>
                        </c:pt>
                      </c:numCache>
                    </c:numRef>
                  </c:minus>
                </c:errBars>
                <c:xVal>
                  <c:numRef>
                    <c:extLst xmlns:c15="http://schemas.microsoft.com/office/drawing/2012/chart">
                      <c:ext xmlns:c15="http://schemas.microsoft.com/office/drawing/2012/chart" uri="{02D57815-91ED-43cb-92C2-25804820EDAC}">
                        <c15:formulaRef>
                          <c15:sqref>Data!$U$5:$U$9</c15:sqref>
                        </c15:formulaRef>
                      </c:ext>
                    </c:extLst>
                    <c:numCache>
                      <c:formatCode>0.000</c:formatCode>
                      <c:ptCount val="5"/>
                      <c:pt idx="0">
                        <c:v>0.26090920010652607</c:v>
                      </c:pt>
                      <c:pt idx="1">
                        <c:v>0.26238802853789855</c:v>
                      </c:pt>
                      <c:pt idx="2">
                        <c:v>0.26657797951829076</c:v>
                      </c:pt>
                      <c:pt idx="3">
                        <c:v>0.26670665598887894</c:v>
                      </c:pt>
                      <c:pt idx="4">
                        <c:v>0.26775077363593769</c:v>
                      </c:pt>
                    </c:numCache>
                  </c:numRef>
                </c:xVal>
                <c:yVal>
                  <c:numRef>
                    <c:extLst xmlns:c15="http://schemas.microsoft.com/office/drawing/2012/chart">
                      <c:ext xmlns:c15="http://schemas.microsoft.com/office/drawing/2012/chart" uri="{02D57815-91ED-43cb-92C2-25804820EDAC}">
                        <c15:formulaRef>
                          <c15:sqref>Data!$W$5:$W$9</c15:sqref>
                        </c15:formulaRef>
                      </c:ext>
                    </c:extLst>
                    <c:numCache>
                      <c:formatCode>0.000</c:formatCode>
                      <c:ptCount val="5"/>
                      <c:pt idx="0">
                        <c:v>9.1030001700871443E-2</c:v>
                      </c:pt>
                      <c:pt idx="1">
                        <c:v>0.13476529581851918</c:v>
                      </c:pt>
                      <c:pt idx="2">
                        <c:v>0.13147117817145967</c:v>
                      </c:pt>
                      <c:pt idx="3">
                        <c:v>0.19661823699498834</c:v>
                      </c:pt>
                      <c:pt idx="4">
                        <c:v>0.20626529581851952</c:v>
                      </c:pt>
                    </c:numCache>
                  </c:numRef>
                </c:yVal>
                <c:smooth val="0"/>
                <c:extLst xmlns:c15="http://schemas.microsoft.com/office/drawing/2012/chart">
                  <c:ext xmlns:c15="http://schemas.microsoft.com/office/drawing/2012/chart" uri="{02D57815-91ED-43cb-92C2-25804820EDAC}">
                    <c15:datalabelsRange>
                      <c15:f>Data!$T$4:$T$9</c15:f>
                      <c15:dlblRangeCache>
                        <c:ptCount val="6"/>
                        <c:pt idx="0">
                          <c:v>CC02</c:v>
                        </c:pt>
                        <c:pt idx="1">
                          <c:v>CC03</c:v>
                        </c:pt>
                        <c:pt idx="2">
                          <c:v>CC04</c:v>
                        </c:pt>
                        <c:pt idx="3">
                          <c:v>CC05</c:v>
                        </c:pt>
                        <c:pt idx="4">
                          <c:v>CC06</c:v>
                        </c:pt>
                        <c:pt idx="5">
                          <c:v>CC07</c:v>
                        </c:pt>
                      </c15:dlblRangeCache>
                    </c15:datalabelsRange>
                  </c:ext>
                  <c:ext xmlns:c16="http://schemas.microsoft.com/office/drawing/2014/chart" uri="{C3380CC4-5D6E-409C-BE32-E72D297353CC}">
                    <c16:uniqueId val="{00000019-C7DF-464C-BD82-8A2E84D5AF8D}"/>
                  </c:ext>
                </c:extLst>
              </c15:ser>
            </c15:filteredScatterSeries>
            <c15:filteredScatterSeries>
              <c15:ser>
                <c:idx val="3"/>
                <c:order val="3"/>
                <c:tx>
                  <c:v>CC02</c:v>
                </c:tx>
                <c:spPr>
                  <a:ln w="19050">
                    <a:noFill/>
                  </a:ln>
                </c:spPr>
                <c:marker>
                  <c:symbol val="circle"/>
                  <c:size val="8"/>
                  <c:spPr>
                    <a:noFill/>
                    <a:ln w="12700">
                      <a:solidFill>
                        <a:srgbClr val="0000FF"/>
                      </a:solidFill>
                    </a:ln>
                  </c:spPr>
                </c:marker>
                <c:xVal>
                  <c:numRef>
                    <c:extLst xmlns:c15="http://schemas.microsoft.com/office/drawing/2012/chart">
                      <c:ext xmlns:c15="http://schemas.microsoft.com/office/drawing/2012/chart" uri="{02D57815-91ED-43cb-92C2-25804820EDAC}">
                        <c15:formulaRef>
                          <c15:sqref>Data!$M$84:$M$115</c15:sqref>
                        </c15:formulaRef>
                      </c:ext>
                    </c:extLst>
                    <c:numCache>
                      <c:formatCode>0.000</c:formatCode>
                      <c:ptCount val="32"/>
                      <c:pt idx="0">
                        <c:v>0.25775092226241964</c:v>
                      </c:pt>
                      <c:pt idx="1">
                        <c:v>0.25239075559575297</c:v>
                      </c:pt>
                      <c:pt idx="2">
                        <c:v>0.24300625559575295</c:v>
                      </c:pt>
                      <c:pt idx="3">
                        <c:v>0.26813200559575301</c:v>
                      </c:pt>
                      <c:pt idx="4">
                        <c:v>0.25528608892908633</c:v>
                      </c:pt>
                      <c:pt idx="5">
                        <c:v>0.28317858892908632</c:v>
                      </c:pt>
                      <c:pt idx="6">
                        <c:v>0.26645667226241965</c:v>
                      </c:pt>
                      <c:pt idx="7">
                        <c:v>0.27485492226241964</c:v>
                      </c:pt>
                      <c:pt idx="8">
                        <c:v>0.25715108892908634</c:v>
                      </c:pt>
                      <c:pt idx="9">
                        <c:v>0.26816950559575292</c:v>
                      </c:pt>
                      <c:pt idx="10">
                        <c:v>0.26352700559575298</c:v>
                      </c:pt>
                      <c:pt idx="11">
                        <c:v>0.22971300559575297</c:v>
                      </c:pt>
                      <c:pt idx="12">
                        <c:v>0.27709475559575297</c:v>
                      </c:pt>
                      <c:pt idx="13">
                        <c:v>0.24238442226241963</c:v>
                      </c:pt>
                      <c:pt idx="14">
                        <c:v>0.25544283892908631</c:v>
                      </c:pt>
                      <c:pt idx="15">
                        <c:v>0.22883367226241963</c:v>
                      </c:pt>
                      <c:pt idx="16">
                        <c:v>0.25184383892908635</c:v>
                      </c:pt>
                      <c:pt idx="17">
                        <c:v>0.25036208892908629</c:v>
                      </c:pt>
                      <c:pt idx="18">
                        <c:v>0.2699863389290863</c:v>
                      </c:pt>
                      <c:pt idx="19">
                        <c:v>0.27993008892908633</c:v>
                      </c:pt>
                      <c:pt idx="20">
                        <c:v>0.27206383892908631</c:v>
                      </c:pt>
                      <c:pt idx="21">
                        <c:v>0.26961433892908632</c:v>
                      </c:pt>
                      <c:pt idx="22">
                        <c:v>0.2581710889290863</c:v>
                      </c:pt>
                      <c:pt idx="23">
                        <c:v>0.27622492226241963</c:v>
                      </c:pt>
                      <c:pt idx="24">
                        <c:v>0.24499350559575298</c:v>
                      </c:pt>
                      <c:pt idx="25">
                        <c:v>0.24001867226241966</c:v>
                      </c:pt>
                      <c:pt idx="26">
                        <c:v>0.2599585889290863</c:v>
                      </c:pt>
                      <c:pt idx="27">
                        <c:v>0.24487383892908632</c:v>
                      </c:pt>
                      <c:pt idx="28">
                        <c:v>0.25994617226241967</c:v>
                      </c:pt>
                      <c:pt idx="29">
                        <c:v>0.25804292226241965</c:v>
                      </c:pt>
                      <c:pt idx="30">
                        <c:v>0.25462958892908627</c:v>
                      </c:pt>
                      <c:pt idx="31">
                        <c:v>0.2739648389290863</c:v>
                      </c:pt>
                    </c:numCache>
                  </c:numRef>
                </c:xVal>
                <c:yVal>
                  <c:numRef>
                    <c:extLst xmlns:c15="http://schemas.microsoft.com/office/drawing/2012/chart">
                      <c:ext xmlns:c15="http://schemas.microsoft.com/office/drawing/2012/chart" uri="{02D57815-91ED-43cb-92C2-25804820EDAC}">
                        <c15:formulaRef>
                          <c15:sqref>Data!$P$84:$P$115</c15:sqref>
                        </c15:formulaRef>
                      </c:ext>
                    </c:extLst>
                    <c:numCache>
                      <c:formatCode>General</c:formatCode>
                      <c:ptCount val="32"/>
                      <c:pt idx="0">
                        <c:v>0.11861823699499041</c:v>
                      </c:pt>
                      <c:pt idx="1">
                        <c:v>0.10761823699499473</c:v>
                      </c:pt>
                      <c:pt idx="2">
                        <c:v>0.10261823699499928</c:v>
                      </c:pt>
                      <c:pt idx="3">
                        <c:v>7.0618236994988592E-2</c:v>
                      </c:pt>
                      <c:pt idx="4">
                        <c:v>0.15461823699499178</c:v>
                      </c:pt>
                      <c:pt idx="5">
                        <c:v>4.5618236994982908E-2</c:v>
                      </c:pt>
                      <c:pt idx="6">
                        <c:v>7.1618236994993367E-2</c:v>
                      </c:pt>
                      <c:pt idx="7">
                        <c:v>8.2618236994989047E-2</c:v>
                      </c:pt>
                      <c:pt idx="8">
                        <c:v>0.10061823699498973</c:v>
                      </c:pt>
                      <c:pt idx="9">
                        <c:v>7.2618236994998142E-2</c:v>
                      </c:pt>
                      <c:pt idx="10">
                        <c:v>4.161823699499223E-2</c:v>
                      </c:pt>
                      <c:pt idx="11">
                        <c:v>4.8618236994997233E-2</c:v>
                      </c:pt>
                      <c:pt idx="12">
                        <c:v>9.6182369949815438E-3</c:v>
                      </c:pt>
                      <c:pt idx="13">
                        <c:v>8.2618236994989047E-2</c:v>
                      </c:pt>
                      <c:pt idx="14">
                        <c:v>7.461823699497927E-2</c:v>
                      </c:pt>
                      <c:pt idx="15">
                        <c:v>7.1618236994993367E-2</c:v>
                      </c:pt>
                      <c:pt idx="16">
                        <c:v>6.2618236994978815E-2</c:v>
                      </c:pt>
                      <c:pt idx="17">
                        <c:v>3.6618236994996778E-2</c:v>
                      </c:pt>
                      <c:pt idx="18">
                        <c:v>3.9618236994982681E-2</c:v>
                      </c:pt>
                      <c:pt idx="19">
                        <c:v>8.3618236994993822E-2</c:v>
                      </c:pt>
                      <c:pt idx="20">
                        <c:v>4.6618236994987683E-2</c:v>
                      </c:pt>
                      <c:pt idx="21">
                        <c:v>5.9618236994992913E-2</c:v>
                      </c:pt>
                      <c:pt idx="22">
                        <c:v>6.1823699499541362E-4</c:v>
                      </c:pt>
                      <c:pt idx="23">
                        <c:v>9.861823699498018E-2</c:v>
                      </c:pt>
                      <c:pt idx="24">
                        <c:v>3.061823699499655E-2</c:v>
                      </c:pt>
                      <c:pt idx="25">
                        <c:v>3.8618236994977906E-2</c:v>
                      </c:pt>
                      <c:pt idx="26">
                        <c:v>1.5618236994981771E-2</c:v>
                      </c:pt>
                      <c:pt idx="27">
                        <c:v>7.9618236995003144E-2</c:v>
                      </c:pt>
                      <c:pt idx="28">
                        <c:v>1.0618236994986319E-2</c:v>
                      </c:pt>
                      <c:pt idx="29">
                        <c:v>5.0618236994978361E-2</c:v>
                      </c:pt>
                      <c:pt idx="30">
                        <c:v>-1.3817630050141361E-3</c:v>
                      </c:pt>
                      <c:pt idx="31">
                        <c:v>4.7618236994992458E-2</c:v>
                      </c:pt>
                    </c:numCache>
                  </c:numRef>
                </c:yVal>
                <c:smooth val="0"/>
                <c:extLst xmlns:c15="http://schemas.microsoft.com/office/drawing/2012/chart">
                  <c:ext xmlns:c16="http://schemas.microsoft.com/office/drawing/2014/chart" uri="{C3380CC4-5D6E-409C-BE32-E72D297353CC}">
                    <c16:uniqueId val="{0000001A-C7DF-464C-BD82-8A2E84D5AF8D}"/>
                  </c:ext>
                </c:extLst>
              </c15:ser>
            </c15:filteredScatterSeries>
            <c15:filteredScatterSeries>
              <c15:ser>
                <c:idx val="4"/>
                <c:order val="4"/>
                <c:tx>
                  <c:v>CC03</c:v>
                </c:tx>
                <c:spPr>
                  <a:ln w="19050">
                    <a:noFill/>
                  </a:ln>
                </c:spPr>
                <c:marker>
                  <c:symbol val="circle"/>
                  <c:size val="8"/>
                  <c:spPr>
                    <a:noFill/>
                    <a:ln w="12700">
                      <a:solidFill>
                        <a:srgbClr val="FF00FF"/>
                      </a:solidFill>
                    </a:ln>
                  </c:spPr>
                </c:marker>
                <c:xVal>
                  <c:numRef>
                    <c:extLst xmlns:c15="http://schemas.microsoft.com/office/drawing/2012/chart">
                      <c:ext xmlns:c15="http://schemas.microsoft.com/office/drawing/2012/chart" uri="{02D57815-91ED-43cb-92C2-25804820EDAC}">
                        <c15:formulaRef>
                          <c15:sqref>Data!$M$120:$M$152</c15:sqref>
                        </c15:formulaRef>
                      </c:ext>
                    </c:extLst>
                    <c:numCache>
                      <c:formatCode>0.000</c:formatCode>
                      <c:ptCount val="33"/>
                      <c:pt idx="0">
                        <c:v>0.2535599501065261</c:v>
                      </c:pt>
                      <c:pt idx="1">
                        <c:v>0.23949420010652608</c:v>
                      </c:pt>
                      <c:pt idx="2">
                        <c:v>0.21668936677319273</c:v>
                      </c:pt>
                      <c:pt idx="3">
                        <c:v>0.25466128343985939</c:v>
                      </c:pt>
                      <c:pt idx="4">
                        <c:v>0.2620842834398594</c:v>
                      </c:pt>
                      <c:pt idx="5">
                        <c:v>0.26989436677319278</c:v>
                      </c:pt>
                      <c:pt idx="6">
                        <c:v>0.27457545010652606</c:v>
                      </c:pt>
                      <c:pt idx="7">
                        <c:v>0.25862028343985938</c:v>
                      </c:pt>
                      <c:pt idx="8">
                        <c:v>0.26097945010652607</c:v>
                      </c:pt>
                      <c:pt idx="9">
                        <c:v>0.25969120010652608</c:v>
                      </c:pt>
                      <c:pt idx="10">
                        <c:v>0.24795136677319274</c:v>
                      </c:pt>
                      <c:pt idx="11">
                        <c:v>0.25429861677319276</c:v>
                      </c:pt>
                      <c:pt idx="12">
                        <c:v>0.26995536677319276</c:v>
                      </c:pt>
                      <c:pt idx="13">
                        <c:v>0.27129686677319276</c:v>
                      </c:pt>
                      <c:pt idx="14">
                        <c:v>0.25267453343985941</c:v>
                      </c:pt>
                      <c:pt idx="15">
                        <c:v>0.27274553343985941</c:v>
                      </c:pt>
                      <c:pt idx="16">
                        <c:v>0.25744753343985938</c:v>
                      </c:pt>
                      <c:pt idx="17">
                        <c:v>0.26840770010652604</c:v>
                      </c:pt>
                      <c:pt idx="18">
                        <c:v>0.27235936677319272</c:v>
                      </c:pt>
                      <c:pt idx="19">
                        <c:v>0.26732195010652604</c:v>
                      </c:pt>
                      <c:pt idx="20">
                        <c:v>0.28380161677319271</c:v>
                      </c:pt>
                      <c:pt idx="21">
                        <c:v>0.29201928343985939</c:v>
                      </c:pt>
                      <c:pt idx="22">
                        <c:v>0.28272786677319273</c:v>
                      </c:pt>
                      <c:pt idx="23">
                        <c:v>0.26559420010652607</c:v>
                      </c:pt>
                      <c:pt idx="24">
                        <c:v>0.26270711677319269</c:v>
                      </c:pt>
                      <c:pt idx="25">
                        <c:v>0.24578603343985939</c:v>
                      </c:pt>
                      <c:pt idx="26">
                        <c:v>0.2543547834398594</c:v>
                      </c:pt>
                      <c:pt idx="27">
                        <c:v>0.25049586677319274</c:v>
                      </c:pt>
                      <c:pt idx="28">
                        <c:v>0.24366136677319272</c:v>
                      </c:pt>
                      <c:pt idx="29">
                        <c:v>0.24856203343985939</c:v>
                      </c:pt>
                      <c:pt idx="30">
                        <c:v>0.2687044501065261</c:v>
                      </c:pt>
                      <c:pt idx="31">
                        <c:v>0.26858395010652603</c:v>
                      </c:pt>
                      <c:pt idx="32">
                        <c:v>0.26011036677319277</c:v>
                      </c:pt>
                    </c:numCache>
                  </c:numRef>
                </c:xVal>
                <c:yVal>
                  <c:numRef>
                    <c:extLst xmlns:c15="http://schemas.microsoft.com/office/drawing/2012/chart">
                      <c:ext xmlns:c15="http://schemas.microsoft.com/office/drawing/2012/chart" uri="{02D57815-91ED-43cb-92C2-25804820EDAC}">
                        <c15:formulaRef>
                          <c15:sqref>Data!$P$120:$P$152</c15:sqref>
                        </c15:formulaRef>
                      </c:ext>
                    </c:extLst>
                    <c:numCache>
                      <c:formatCode>General</c:formatCode>
                      <c:ptCount val="33"/>
                      <c:pt idx="0">
                        <c:v>9.1618236994975177E-2</c:v>
                      </c:pt>
                      <c:pt idx="1">
                        <c:v>9.6618236994999052E-2</c:v>
                      </c:pt>
                      <c:pt idx="2">
                        <c:v>7.7618236994993595E-2</c:v>
                      </c:pt>
                      <c:pt idx="3">
                        <c:v>0.11361823699499496</c:v>
                      </c:pt>
                      <c:pt idx="4">
                        <c:v>0.10561823699498518</c:v>
                      </c:pt>
                      <c:pt idx="5">
                        <c:v>4.9618236995002007E-2</c:v>
                      </c:pt>
                      <c:pt idx="6">
                        <c:v>8.4618236994998597E-2</c:v>
                      </c:pt>
                      <c:pt idx="7">
                        <c:v>0.11761823699498564</c:v>
                      </c:pt>
                      <c:pt idx="8">
                        <c:v>6.9618236994983818E-2</c:v>
                      </c:pt>
                      <c:pt idx="9">
                        <c:v>3.9618236994982681E-2</c:v>
                      </c:pt>
                      <c:pt idx="10">
                        <c:v>6.6618236994997915E-2</c:v>
                      </c:pt>
                      <c:pt idx="11">
                        <c:v>6.9618236994983818E-2</c:v>
                      </c:pt>
                      <c:pt idx="12">
                        <c:v>6.9618236994983818E-2</c:v>
                      </c:pt>
                      <c:pt idx="13">
                        <c:v>6.361823699498359E-2</c:v>
                      </c:pt>
                      <c:pt idx="14">
                        <c:v>0.10561823699498518</c:v>
                      </c:pt>
                      <c:pt idx="15">
                        <c:v>0.12861823699498132</c:v>
                      </c:pt>
                      <c:pt idx="16">
                        <c:v>8.6618236994979725E-2</c:v>
                      </c:pt>
                      <c:pt idx="17">
                        <c:v>8.76182369949845E-2</c:v>
                      </c:pt>
                      <c:pt idx="18">
                        <c:v>7.9618236995003144E-2</c:v>
                      </c:pt>
                      <c:pt idx="19">
                        <c:v>9.4618236994989502E-2</c:v>
                      </c:pt>
                      <c:pt idx="20">
                        <c:v>0.13061823699499087</c:v>
                      </c:pt>
                      <c:pt idx="21">
                        <c:v>0.10361823699497563</c:v>
                      </c:pt>
                      <c:pt idx="22">
                        <c:v>8.561823699497495E-2</c:v>
                      </c:pt>
                      <c:pt idx="23">
                        <c:v>6.6618236994997915E-2</c:v>
                      </c:pt>
                      <c:pt idx="24">
                        <c:v>8.0618236994979497E-2</c:v>
                      </c:pt>
                      <c:pt idx="25">
                        <c:v>0.12561823699499541</c:v>
                      </c:pt>
                      <c:pt idx="26">
                        <c:v>7.661823699498882E-2</c:v>
                      </c:pt>
                      <c:pt idx="27">
                        <c:v>0.19161823699499791</c:v>
                      </c:pt>
                      <c:pt idx="28">
                        <c:v>0.1506182369950011</c:v>
                      </c:pt>
                      <c:pt idx="29">
                        <c:v>9.3618236994984727E-2</c:v>
                      </c:pt>
                      <c:pt idx="30">
                        <c:v>9.0618236994998824E-2</c:v>
                      </c:pt>
                      <c:pt idx="31">
                        <c:v>5.261823699498791E-2</c:v>
                      </c:pt>
                      <c:pt idx="32">
                        <c:v>6.6618236994997915E-2</c:v>
                      </c:pt>
                    </c:numCache>
                  </c:numRef>
                </c:yVal>
                <c:smooth val="0"/>
                <c:extLst xmlns:c15="http://schemas.microsoft.com/office/drawing/2012/chart">
                  <c:ext xmlns:c16="http://schemas.microsoft.com/office/drawing/2014/chart" uri="{C3380CC4-5D6E-409C-BE32-E72D297353CC}">
                    <c16:uniqueId val="{0000001B-C7DF-464C-BD82-8A2E84D5AF8D}"/>
                  </c:ext>
                </c:extLst>
              </c15:ser>
            </c15:filteredScatterSeries>
            <c15:filteredScatterSeries>
              <c15:ser>
                <c:idx val="5"/>
                <c:order val="5"/>
                <c:tx>
                  <c:v>CC04</c:v>
                </c:tx>
                <c:spPr>
                  <a:ln w="19050">
                    <a:noFill/>
                  </a:ln>
                </c:spPr>
                <c:marker>
                  <c:symbol val="circle"/>
                  <c:size val="8"/>
                  <c:spPr>
                    <a:noFill/>
                    <a:ln w="12700">
                      <a:solidFill>
                        <a:srgbClr val="00FF00"/>
                      </a:solidFill>
                    </a:ln>
                  </c:spPr>
                </c:marker>
                <c:xVal>
                  <c:numRef>
                    <c:extLst xmlns:c15="http://schemas.microsoft.com/office/drawing/2012/chart">
                      <c:ext xmlns:c15="http://schemas.microsoft.com/office/drawing/2012/chart" uri="{02D57815-91ED-43cb-92C2-25804820EDAC}">
                        <c15:formulaRef>
                          <c15:sqref>Data!$M$157:$M$190</c15:sqref>
                        </c15:formulaRef>
                      </c:ext>
                    </c:extLst>
                    <c:numCache>
                      <c:formatCode>0.000</c:formatCode>
                      <c:ptCount val="34"/>
                      <c:pt idx="0">
                        <c:v>0.26469195010652602</c:v>
                      </c:pt>
                      <c:pt idx="1">
                        <c:v>0.24144195010652605</c:v>
                      </c:pt>
                      <c:pt idx="2">
                        <c:v>0.24644195010652606</c:v>
                      </c:pt>
                      <c:pt idx="3">
                        <c:v>0.25577528343985939</c:v>
                      </c:pt>
                      <c:pt idx="4">
                        <c:v>0.25852528343985937</c:v>
                      </c:pt>
                      <c:pt idx="5">
                        <c:v>0.28735861677319274</c:v>
                      </c:pt>
                      <c:pt idx="6">
                        <c:v>0.27644195010652606</c:v>
                      </c:pt>
                      <c:pt idx="7">
                        <c:v>0.26635861677319272</c:v>
                      </c:pt>
                      <c:pt idx="8">
                        <c:v>0.27769195010652609</c:v>
                      </c:pt>
                      <c:pt idx="9">
                        <c:v>0.25869195010652607</c:v>
                      </c:pt>
                      <c:pt idx="10">
                        <c:v>0.26369195010652602</c:v>
                      </c:pt>
                      <c:pt idx="11">
                        <c:v>0.2676086167731927</c:v>
                      </c:pt>
                      <c:pt idx="12">
                        <c:v>0.26719195010652608</c:v>
                      </c:pt>
                      <c:pt idx="13">
                        <c:v>0.27377528343985941</c:v>
                      </c:pt>
                      <c:pt idx="14">
                        <c:v>0.26060861677319269</c:v>
                      </c:pt>
                      <c:pt idx="15">
                        <c:v>0.26244195010652605</c:v>
                      </c:pt>
                      <c:pt idx="16">
                        <c:v>0.24502528343985938</c:v>
                      </c:pt>
                      <c:pt idx="17">
                        <c:v>0.24377528343985938</c:v>
                      </c:pt>
                      <c:pt idx="19">
                        <c:v>0.2335252834398594</c:v>
                      </c:pt>
                      <c:pt idx="20">
                        <c:v>0.2707752834398594</c:v>
                      </c:pt>
                      <c:pt idx="21">
                        <c:v>0.26210861677319275</c:v>
                      </c:pt>
                      <c:pt idx="22">
                        <c:v>0.27669195010652603</c:v>
                      </c:pt>
                      <c:pt idx="23">
                        <c:v>0.28002528343985938</c:v>
                      </c:pt>
                      <c:pt idx="24">
                        <c:v>0.25744195010652604</c:v>
                      </c:pt>
                      <c:pt idx="25">
                        <c:v>0.26135861677319272</c:v>
                      </c:pt>
                      <c:pt idx="26">
                        <c:v>0.24635861677319273</c:v>
                      </c:pt>
                      <c:pt idx="27">
                        <c:v>0.27935861677319274</c:v>
                      </c:pt>
                      <c:pt idx="28">
                        <c:v>0.26944195010652605</c:v>
                      </c:pt>
                      <c:pt idx="29">
                        <c:v>0.24969195010652606</c:v>
                      </c:pt>
                      <c:pt idx="30">
                        <c:v>0.25060861677319274</c:v>
                      </c:pt>
                      <c:pt idx="31">
                        <c:v>0.26335861677319272</c:v>
                      </c:pt>
                      <c:pt idx="32">
                        <c:v>0.24960861677319274</c:v>
                      </c:pt>
                      <c:pt idx="33">
                        <c:v>0.27644195010652606</c:v>
                      </c:pt>
                    </c:numCache>
                  </c:numRef>
                </c:xVal>
                <c:yVal>
                  <c:numRef>
                    <c:extLst xmlns:c15="http://schemas.microsoft.com/office/drawing/2012/chart">
                      <c:ext xmlns:c15="http://schemas.microsoft.com/office/drawing/2012/chart" uri="{02D57815-91ED-43cb-92C2-25804820EDAC}">
                        <c15:formulaRef>
                          <c15:sqref>Data!$P$157:$P$190</c15:sqref>
                        </c15:formulaRef>
                      </c:ext>
                    </c:extLst>
                    <c:numCache>
                      <c:formatCode>General</c:formatCode>
                      <c:ptCount val="34"/>
                      <c:pt idx="0">
                        <c:v>0.14561823699497722</c:v>
                      </c:pt>
                      <c:pt idx="1">
                        <c:v>0.12661823699500019</c:v>
                      </c:pt>
                      <c:pt idx="2">
                        <c:v>0.13161823699499564</c:v>
                      </c:pt>
                      <c:pt idx="3">
                        <c:v>0.14961823699499632</c:v>
                      </c:pt>
                      <c:pt idx="4">
                        <c:v>0.15561823699499655</c:v>
                      </c:pt>
                      <c:pt idx="5">
                        <c:v>0.12361823699498586</c:v>
                      </c:pt>
                      <c:pt idx="6">
                        <c:v>0.10861823699499951</c:v>
                      </c:pt>
                      <c:pt idx="7">
                        <c:v>0.11261823699499018</c:v>
                      </c:pt>
                      <c:pt idx="8">
                        <c:v>0.10561823699498518</c:v>
                      </c:pt>
                      <c:pt idx="9">
                        <c:v>9.7618236994975405E-2</c:v>
                      </c:pt>
                      <c:pt idx="10">
                        <c:v>0.15461823699499178</c:v>
                      </c:pt>
                      <c:pt idx="11">
                        <c:v>0.11261823699499018</c:v>
                      </c:pt>
                      <c:pt idx="12">
                        <c:v>0.17761823699498791</c:v>
                      </c:pt>
                      <c:pt idx="13">
                        <c:v>0.16561823699498746</c:v>
                      </c:pt>
                      <c:pt idx="14">
                        <c:v>0.20161823699498882</c:v>
                      </c:pt>
                      <c:pt idx="15">
                        <c:v>0.12061823699499996</c:v>
                      </c:pt>
                      <c:pt idx="16">
                        <c:v>0.13361823699497677</c:v>
                      </c:pt>
                      <c:pt idx="17">
                        <c:v>0.13061823699499087</c:v>
                      </c:pt>
                      <c:pt idx="18">
                        <c:v>0.11161823699498541</c:v>
                      </c:pt>
                      <c:pt idx="19">
                        <c:v>9.9618236994984954E-2</c:v>
                      </c:pt>
                      <c:pt idx="20">
                        <c:v>0.11861823699499041</c:v>
                      </c:pt>
                      <c:pt idx="21">
                        <c:v>0.12661823699500019</c:v>
                      </c:pt>
                      <c:pt idx="22">
                        <c:v>0.12061823699499996</c:v>
                      </c:pt>
                      <c:pt idx="23">
                        <c:v>0.13661823699499109</c:v>
                      </c:pt>
                      <c:pt idx="24">
                        <c:v>0.14761823699498677</c:v>
                      </c:pt>
                      <c:pt idx="25">
                        <c:v>0.12661823699500019</c:v>
                      </c:pt>
                      <c:pt idx="26">
                        <c:v>0.16361823699497791</c:v>
                      </c:pt>
                      <c:pt idx="27">
                        <c:v>0.15961823699498723</c:v>
                      </c:pt>
                      <c:pt idx="28">
                        <c:v>0.15561823699499655</c:v>
                      </c:pt>
                      <c:pt idx="29">
                        <c:v>0.18061823699500223</c:v>
                      </c:pt>
                      <c:pt idx="30">
                        <c:v>0.139618236994977</c:v>
                      </c:pt>
                      <c:pt idx="31">
                        <c:v>0.11261823699499018</c:v>
                      </c:pt>
                      <c:pt idx="32">
                        <c:v>6.361823699498359E-2</c:v>
                      </c:pt>
                      <c:pt idx="33">
                        <c:v>0.12761823699497654</c:v>
                      </c:pt>
                    </c:numCache>
                  </c:numRef>
                </c:yVal>
                <c:smooth val="0"/>
                <c:extLst xmlns:c15="http://schemas.microsoft.com/office/drawing/2012/chart">
                  <c:ext xmlns:c16="http://schemas.microsoft.com/office/drawing/2014/chart" uri="{C3380CC4-5D6E-409C-BE32-E72D297353CC}">
                    <c16:uniqueId val="{0000001C-C7DF-464C-BD82-8A2E84D5AF8D}"/>
                  </c:ext>
                </c:extLst>
              </c15:ser>
            </c15:filteredScatterSeries>
            <c15:filteredScatterSeries>
              <c15:ser>
                <c:idx val="6"/>
                <c:order val="6"/>
                <c:tx>
                  <c:v>CC05</c:v>
                </c:tx>
                <c:spPr>
                  <a:ln w="19050">
                    <a:noFill/>
                  </a:ln>
                </c:spPr>
                <c:marker>
                  <c:symbol val="circle"/>
                  <c:size val="8"/>
                  <c:spPr>
                    <a:noFill/>
                    <a:ln w="12700">
                      <a:solidFill>
                        <a:schemeClr val="tx1"/>
                      </a:solidFill>
                    </a:ln>
                  </c:spPr>
                </c:marker>
                <c:xVal>
                  <c:numRef>
                    <c:extLst xmlns:c15="http://schemas.microsoft.com/office/drawing/2012/chart">
                      <c:ext xmlns:c15="http://schemas.microsoft.com/office/drawing/2012/chart" uri="{02D57815-91ED-43cb-92C2-25804820EDAC}">
                        <c15:formulaRef>
                          <c15:sqref>Data!$M$195:$M$227</c15:sqref>
                        </c15:formulaRef>
                      </c:ext>
                    </c:extLst>
                    <c:numCache>
                      <c:formatCode>0.000</c:formatCode>
                      <c:ptCount val="33"/>
                      <c:pt idx="0">
                        <c:v>0.27444195010652606</c:v>
                      </c:pt>
                      <c:pt idx="1">
                        <c:v>0.24419195010652606</c:v>
                      </c:pt>
                      <c:pt idx="2">
                        <c:v>0.25006695010652608</c:v>
                      </c:pt>
                      <c:pt idx="3">
                        <c:v>0.25369195010652601</c:v>
                      </c:pt>
                      <c:pt idx="4">
                        <c:v>0.26431695010652606</c:v>
                      </c:pt>
                      <c:pt idx="5">
                        <c:v>0.29606695010652606</c:v>
                      </c:pt>
                      <c:pt idx="6">
                        <c:v>0.26556695010652603</c:v>
                      </c:pt>
                      <c:pt idx="7">
                        <c:v>0.260316950106526</c:v>
                      </c:pt>
                      <c:pt idx="8">
                        <c:v>0.26456695010652609</c:v>
                      </c:pt>
                      <c:pt idx="9">
                        <c:v>0.26369195010652607</c:v>
                      </c:pt>
                      <c:pt idx="10">
                        <c:v>0.28081695010652608</c:v>
                      </c:pt>
                      <c:pt idx="11">
                        <c:v>0.28069195010652603</c:v>
                      </c:pt>
                      <c:pt idx="12">
                        <c:v>0.27444195010652606</c:v>
                      </c:pt>
                      <c:pt idx="13">
                        <c:v>0.28381695010652608</c:v>
                      </c:pt>
                      <c:pt idx="14">
                        <c:v>0.26806695010652604</c:v>
                      </c:pt>
                      <c:pt idx="15">
                        <c:v>0.27719195010652609</c:v>
                      </c:pt>
                      <c:pt idx="16">
                        <c:v>0.2599419501065261</c:v>
                      </c:pt>
                      <c:pt idx="17">
                        <c:v>0.27556695010652604</c:v>
                      </c:pt>
                      <c:pt idx="18">
                        <c:v>0.28456695010652605</c:v>
                      </c:pt>
                      <c:pt idx="19">
                        <c:v>0.27706695010652604</c:v>
                      </c:pt>
                      <c:pt idx="20">
                        <c:v>0.26006695010652603</c:v>
                      </c:pt>
                      <c:pt idx="21">
                        <c:v>0.25456695010652608</c:v>
                      </c:pt>
                      <c:pt idx="22">
                        <c:v>0.25881695010652606</c:v>
                      </c:pt>
                      <c:pt idx="23">
                        <c:v>0.26706695010652604</c:v>
                      </c:pt>
                      <c:pt idx="24">
                        <c:v>0.28406695010652605</c:v>
                      </c:pt>
                      <c:pt idx="25">
                        <c:v>0.26431695010652606</c:v>
                      </c:pt>
                      <c:pt idx="26">
                        <c:v>0.25781695010652605</c:v>
                      </c:pt>
                      <c:pt idx="27">
                        <c:v>0.26831695010652606</c:v>
                      </c:pt>
                      <c:pt idx="28">
                        <c:v>0.24706695010652607</c:v>
                      </c:pt>
                      <c:pt idx="29">
                        <c:v>0.26519195010652608</c:v>
                      </c:pt>
                      <c:pt idx="30">
                        <c:v>0.25081695010652605</c:v>
                      </c:pt>
                      <c:pt idx="31">
                        <c:v>0.23906695010652604</c:v>
                      </c:pt>
                      <c:pt idx="32">
                        <c:v>0.25594195010652604</c:v>
                      </c:pt>
                    </c:numCache>
                  </c:numRef>
                </c:xVal>
                <c:yVal>
                  <c:numRef>
                    <c:extLst xmlns:c15="http://schemas.microsoft.com/office/drawing/2012/chart">
                      <c:ext xmlns:c15="http://schemas.microsoft.com/office/drawing/2012/chart" uri="{02D57815-91ED-43cb-92C2-25804820EDAC}">
                        <c15:formulaRef>
                          <c15:sqref>Data!$P$195:$P$227</c15:sqref>
                        </c15:formulaRef>
                      </c:ext>
                    </c:extLst>
                    <c:numCache>
                      <c:formatCode>General</c:formatCode>
                      <c:ptCount val="33"/>
                      <c:pt idx="0">
                        <c:v>0.17261823699499246</c:v>
                      </c:pt>
                      <c:pt idx="1">
                        <c:v>0.13261823699500042</c:v>
                      </c:pt>
                      <c:pt idx="2">
                        <c:v>0.14261823699499132</c:v>
                      </c:pt>
                      <c:pt idx="3">
                        <c:v>0.11661823699498086</c:v>
                      </c:pt>
                      <c:pt idx="4">
                        <c:v>0.19861823699500292</c:v>
                      </c:pt>
                      <c:pt idx="5">
                        <c:v>0.10861823699499951</c:v>
                      </c:pt>
                      <c:pt idx="6">
                        <c:v>0.10261823699499928</c:v>
                      </c:pt>
                      <c:pt idx="7">
                        <c:v>0.14561823699497722</c:v>
                      </c:pt>
                      <c:pt idx="8">
                        <c:v>0.160618236994992</c:v>
                      </c:pt>
                      <c:pt idx="9">
                        <c:v>0.12661823699500019</c:v>
                      </c:pt>
                      <c:pt idx="10">
                        <c:v>0.13161823699499564</c:v>
                      </c:pt>
                      <c:pt idx="11">
                        <c:v>0.15561823699499655</c:v>
                      </c:pt>
                      <c:pt idx="12">
                        <c:v>0.14561823699497722</c:v>
                      </c:pt>
                      <c:pt idx="13">
                        <c:v>0.14161823699498655</c:v>
                      </c:pt>
                      <c:pt idx="14">
                        <c:v>0.12561823699499541</c:v>
                      </c:pt>
                      <c:pt idx="15">
                        <c:v>0.15261823699498223</c:v>
                      </c:pt>
                      <c:pt idx="16">
                        <c:v>0.20161823699498882</c:v>
                      </c:pt>
                      <c:pt idx="17">
                        <c:v>0.14461823699500087</c:v>
                      </c:pt>
                      <c:pt idx="18">
                        <c:v>0.11061823699498063</c:v>
                      </c:pt>
                      <c:pt idx="19">
                        <c:v>0.1436182369949961</c:v>
                      </c:pt>
                      <c:pt idx="20">
                        <c:v>0.10061823699498973</c:v>
                      </c:pt>
                      <c:pt idx="21">
                        <c:v>9.3618236994984727E-2</c:v>
                      </c:pt>
                      <c:pt idx="22">
                        <c:v>0.11561823699497609</c:v>
                      </c:pt>
                      <c:pt idx="23">
                        <c:v>7.5618236994984045E-2</c:v>
                      </c:pt>
                      <c:pt idx="24">
                        <c:v>0.11761823699498564</c:v>
                      </c:pt>
                      <c:pt idx="25">
                        <c:v>0.16561823699498746</c:v>
                      </c:pt>
                      <c:pt idx="26">
                        <c:v>0.11761823699498564</c:v>
                      </c:pt>
                      <c:pt idx="27">
                        <c:v>0.11761823699498564</c:v>
                      </c:pt>
                      <c:pt idx="28">
                        <c:v>8.0618236994979497E-2</c:v>
                      </c:pt>
                      <c:pt idx="29">
                        <c:v>0.14561823699497722</c:v>
                      </c:pt>
                      <c:pt idx="30">
                        <c:v>0.10761823699499473</c:v>
                      </c:pt>
                      <c:pt idx="31">
                        <c:v>7.661823699498882E-2</c:v>
                      </c:pt>
                      <c:pt idx="32">
                        <c:v>0.13561823699498632</c:v>
                      </c:pt>
                    </c:numCache>
                  </c:numRef>
                </c:yVal>
                <c:smooth val="0"/>
                <c:extLst xmlns:c15="http://schemas.microsoft.com/office/drawing/2012/chart">
                  <c:ext xmlns:c16="http://schemas.microsoft.com/office/drawing/2014/chart" uri="{C3380CC4-5D6E-409C-BE32-E72D297353CC}">
                    <c16:uniqueId val="{0000001D-C7DF-464C-BD82-8A2E84D5AF8D}"/>
                  </c:ext>
                </c:extLst>
              </c15:ser>
            </c15:filteredScatterSeries>
            <c15:filteredScatterSeries>
              <c15:ser>
                <c:idx val="7"/>
                <c:order val="7"/>
                <c:tx>
                  <c:v>CC06</c:v>
                </c:tx>
                <c:spPr>
                  <a:ln w="19050">
                    <a:noFill/>
                  </a:ln>
                </c:spPr>
                <c:marker>
                  <c:symbol val="circle"/>
                  <c:size val="8"/>
                  <c:spPr>
                    <a:noFill/>
                    <a:ln w="12700">
                      <a:solidFill>
                        <a:srgbClr val="FB4425"/>
                      </a:solidFill>
                    </a:ln>
                  </c:spPr>
                </c:marker>
                <c:xVal>
                  <c:numRef>
                    <c:extLst xmlns:c15="http://schemas.microsoft.com/office/drawing/2012/chart">
                      <c:ext xmlns:c15="http://schemas.microsoft.com/office/drawing/2012/chart" uri="{02D57815-91ED-43cb-92C2-25804820EDAC}">
                        <c15:formulaRef>
                          <c15:sqref>Data!$M$231:$M$263</c15:sqref>
                        </c15:formulaRef>
                      </c:ext>
                    </c:extLst>
                    <c:numCache>
                      <c:formatCode>0.000</c:formatCode>
                      <c:ptCount val="33"/>
                      <c:pt idx="0">
                        <c:v>0.27452528343985938</c:v>
                      </c:pt>
                      <c:pt idx="1">
                        <c:v>0.23640028343985939</c:v>
                      </c:pt>
                      <c:pt idx="2">
                        <c:v>0.23790028343985942</c:v>
                      </c:pt>
                      <c:pt idx="3">
                        <c:v>0.2622752834398594</c:v>
                      </c:pt>
                      <c:pt idx="4">
                        <c:v>0.26923361677319274</c:v>
                      </c:pt>
                      <c:pt idx="5">
                        <c:v>0.28565028343985938</c:v>
                      </c:pt>
                      <c:pt idx="6">
                        <c:v>0.27194195010652605</c:v>
                      </c:pt>
                      <c:pt idx="7">
                        <c:v>0.28010861677319276</c:v>
                      </c:pt>
                      <c:pt idx="8">
                        <c:v>0.2765669501065261</c:v>
                      </c:pt>
                      <c:pt idx="9">
                        <c:v>0.28269195010652609</c:v>
                      </c:pt>
                      <c:pt idx="10">
                        <c:v>0.25256695010652608</c:v>
                      </c:pt>
                      <c:pt idx="11">
                        <c:v>0.25769195010652601</c:v>
                      </c:pt>
                      <c:pt idx="12">
                        <c:v>0.27190028343985939</c:v>
                      </c:pt>
                      <c:pt idx="13">
                        <c:v>0.26240028343985938</c:v>
                      </c:pt>
                      <c:pt idx="14">
                        <c:v>0.24644195010652606</c:v>
                      </c:pt>
                      <c:pt idx="15">
                        <c:v>0.26502528343985943</c:v>
                      </c:pt>
                      <c:pt idx="16">
                        <c:v>0.24877528343985938</c:v>
                      </c:pt>
                      <c:pt idx="17">
                        <c:v>0.2622752834398594</c:v>
                      </c:pt>
                      <c:pt idx="18">
                        <c:v>0.28548361677319273</c:v>
                      </c:pt>
                      <c:pt idx="19">
                        <c:v>0.28165028343985937</c:v>
                      </c:pt>
                      <c:pt idx="20">
                        <c:v>0.27510861677319276</c:v>
                      </c:pt>
                      <c:pt idx="21">
                        <c:v>0.27431695010652607</c:v>
                      </c:pt>
                      <c:pt idx="22">
                        <c:v>0.27627528343985941</c:v>
                      </c:pt>
                      <c:pt idx="23">
                        <c:v>0.25069195010652606</c:v>
                      </c:pt>
                      <c:pt idx="24">
                        <c:v>0.28098361677319272</c:v>
                      </c:pt>
                      <c:pt idx="25">
                        <c:v>0.25985861677319277</c:v>
                      </c:pt>
                      <c:pt idx="26">
                        <c:v>0.27723361677319269</c:v>
                      </c:pt>
                      <c:pt idx="27">
                        <c:v>0.26019195010652607</c:v>
                      </c:pt>
                      <c:pt idx="28">
                        <c:v>0.24090028343985939</c:v>
                      </c:pt>
                      <c:pt idx="29">
                        <c:v>0.26173361677319273</c:v>
                      </c:pt>
                      <c:pt idx="30">
                        <c:v>0.27106695010652604</c:v>
                      </c:pt>
                      <c:pt idx="31">
                        <c:v>0.27665028343985942</c:v>
                      </c:pt>
                      <c:pt idx="32">
                        <c:v>0.27090028343985939</c:v>
                      </c:pt>
                    </c:numCache>
                  </c:numRef>
                </c:xVal>
                <c:yVal>
                  <c:numRef>
                    <c:extLst xmlns:c15="http://schemas.microsoft.com/office/drawing/2012/chart">
                      <c:ext xmlns:c15="http://schemas.microsoft.com/office/drawing/2012/chart" uri="{02D57815-91ED-43cb-92C2-25804820EDAC}">
                        <c15:formulaRef>
                          <c15:sqref>Data!$P$231:$P$263</c15:sqref>
                        </c15:formulaRef>
                      </c:ext>
                    </c:extLst>
                    <c:numCache>
                      <c:formatCode>General</c:formatCode>
                      <c:ptCount val="33"/>
                      <c:pt idx="0">
                        <c:v>0.25961823699498154</c:v>
                      </c:pt>
                      <c:pt idx="1">
                        <c:v>0.20061823699498404</c:v>
                      </c:pt>
                      <c:pt idx="2">
                        <c:v>0.20061823699498404</c:v>
                      </c:pt>
                      <c:pt idx="3">
                        <c:v>0.21061823699497495</c:v>
                      </c:pt>
                      <c:pt idx="4">
                        <c:v>0.18361823699498814</c:v>
                      </c:pt>
                      <c:pt idx="5">
                        <c:v>0.22961823699498041</c:v>
                      </c:pt>
                      <c:pt idx="6">
                        <c:v>0.20761823699498905</c:v>
                      </c:pt>
                      <c:pt idx="7">
                        <c:v>0.20861823699499382</c:v>
                      </c:pt>
                      <c:pt idx="8">
                        <c:v>0.18861823699498359</c:v>
                      </c:pt>
                      <c:pt idx="9">
                        <c:v>0.21561823699499882</c:v>
                      </c:pt>
                      <c:pt idx="10">
                        <c:v>0.20061823699498404</c:v>
                      </c:pt>
                      <c:pt idx="11">
                        <c:v>0.17761823699498791</c:v>
                      </c:pt>
                      <c:pt idx="12">
                        <c:v>0.20861823699499382</c:v>
                      </c:pt>
                      <c:pt idx="13">
                        <c:v>0.18861823699498359</c:v>
                      </c:pt>
                      <c:pt idx="14">
                        <c:v>0.22761823699499928</c:v>
                      </c:pt>
                      <c:pt idx="15">
                        <c:v>0.21161823699497972</c:v>
                      </c:pt>
                      <c:pt idx="16">
                        <c:v>0.17661823699498314</c:v>
                      </c:pt>
                      <c:pt idx="17">
                        <c:v>0.20061823699498404</c:v>
                      </c:pt>
                      <c:pt idx="18">
                        <c:v>0.2096182369949986</c:v>
                      </c:pt>
                      <c:pt idx="19">
                        <c:v>0.21061823699497495</c:v>
                      </c:pt>
                      <c:pt idx="20">
                        <c:v>0.16561823699498746</c:v>
                      </c:pt>
                      <c:pt idx="21">
                        <c:v>0.20861823699499382</c:v>
                      </c:pt>
                      <c:pt idx="22">
                        <c:v>0.15661823699500133</c:v>
                      </c:pt>
                      <c:pt idx="23">
                        <c:v>0.17561823699497836</c:v>
                      </c:pt>
                      <c:pt idx="24">
                        <c:v>0.18561823699499769</c:v>
                      </c:pt>
                      <c:pt idx="25">
                        <c:v>0.20161823699498882</c:v>
                      </c:pt>
                      <c:pt idx="26">
                        <c:v>0.22761823699499928</c:v>
                      </c:pt>
                      <c:pt idx="27">
                        <c:v>0.16161823699499678</c:v>
                      </c:pt>
                      <c:pt idx="28">
                        <c:v>0.18761823699497882</c:v>
                      </c:pt>
                      <c:pt idx="29">
                        <c:v>0.21361823699498927</c:v>
                      </c:pt>
                      <c:pt idx="30">
                        <c:v>0.17461823699500201</c:v>
                      </c:pt>
                      <c:pt idx="31">
                        <c:v>0.16161823699499678</c:v>
                      </c:pt>
                      <c:pt idx="32">
                        <c:v>0.15861823699498245</c:v>
                      </c:pt>
                    </c:numCache>
                  </c:numRef>
                </c:yVal>
                <c:smooth val="0"/>
                <c:extLst xmlns:c15="http://schemas.microsoft.com/office/drawing/2012/chart">
                  <c:ext xmlns:c16="http://schemas.microsoft.com/office/drawing/2014/chart" uri="{C3380CC4-5D6E-409C-BE32-E72D297353CC}">
                    <c16:uniqueId val="{0000001E-C7DF-464C-BD82-8A2E84D5AF8D}"/>
                  </c:ext>
                </c:extLst>
              </c15:ser>
            </c15:filteredScatterSeries>
            <c15:filteredScatterSeries>
              <c15:ser>
                <c:idx val="8"/>
                <c:order val="8"/>
                <c:tx>
                  <c:v>CC07</c:v>
                </c:tx>
                <c:spPr>
                  <a:ln w="25400">
                    <a:noFill/>
                  </a:ln>
                </c:spPr>
                <c:marker>
                  <c:symbol val="circle"/>
                  <c:size val="8"/>
                  <c:spPr>
                    <a:noFill/>
                    <a:ln w="12700">
                      <a:solidFill>
                        <a:schemeClr val="accent4"/>
                      </a:solidFill>
                    </a:ln>
                  </c:spPr>
                </c:marker>
                <c:xVal>
                  <c:numRef>
                    <c:extLst xmlns:c15="http://schemas.microsoft.com/office/drawing/2012/chart">
                      <c:ext xmlns:c15="http://schemas.microsoft.com/office/drawing/2012/chart" uri="{02D57815-91ED-43cb-92C2-25804820EDAC}">
                        <c15:formulaRef>
                          <c15:sqref>Data!$M$268:$M$300</c15:sqref>
                        </c15:formulaRef>
                      </c:ext>
                    </c:extLst>
                    <c:numCache>
                      <c:formatCode>0.000</c:formatCode>
                      <c:ptCount val="33"/>
                      <c:pt idx="0">
                        <c:v>0.28019195010652603</c:v>
                      </c:pt>
                      <c:pt idx="1">
                        <c:v>0.24394195010652608</c:v>
                      </c:pt>
                      <c:pt idx="2">
                        <c:v>0.24869195010652606</c:v>
                      </c:pt>
                      <c:pt idx="3">
                        <c:v>0.26531695010652601</c:v>
                      </c:pt>
                      <c:pt idx="4">
                        <c:v>0.28556695010652605</c:v>
                      </c:pt>
                      <c:pt idx="5">
                        <c:v>0.29369195010652605</c:v>
                      </c:pt>
                      <c:pt idx="6">
                        <c:v>0.25756695010652608</c:v>
                      </c:pt>
                      <c:pt idx="7">
                        <c:v>0.25956695010652608</c:v>
                      </c:pt>
                      <c:pt idx="8">
                        <c:v>0.27031695010652607</c:v>
                      </c:pt>
                      <c:pt idx="9">
                        <c:v>0.27019195010652608</c:v>
                      </c:pt>
                      <c:pt idx="10">
                        <c:v>0.25456695010652608</c:v>
                      </c:pt>
                      <c:pt idx="11">
                        <c:v>0.27369195010652608</c:v>
                      </c:pt>
                      <c:pt idx="12">
                        <c:v>0.27544195010652606</c:v>
                      </c:pt>
                      <c:pt idx="13">
                        <c:v>0.28181695010652608</c:v>
                      </c:pt>
                      <c:pt idx="14">
                        <c:v>0.26406695010652603</c:v>
                      </c:pt>
                      <c:pt idx="15">
                        <c:v>0.25669195010652607</c:v>
                      </c:pt>
                      <c:pt idx="16">
                        <c:v>0.22469195010652607</c:v>
                      </c:pt>
                      <c:pt idx="17">
                        <c:v>0.26244195010652605</c:v>
                      </c:pt>
                      <c:pt idx="18">
                        <c:v>0.26731695010652606</c:v>
                      </c:pt>
                      <c:pt idx="19">
                        <c:v>0.27469195010652603</c:v>
                      </c:pt>
                      <c:pt idx="20">
                        <c:v>0.27394195010652611</c:v>
                      </c:pt>
                      <c:pt idx="21">
                        <c:v>0.27244195010652605</c:v>
                      </c:pt>
                      <c:pt idx="22">
                        <c:v>0.28694195010652601</c:v>
                      </c:pt>
                      <c:pt idx="23">
                        <c:v>0.23881695010652607</c:v>
                      </c:pt>
                      <c:pt idx="24">
                        <c:v>0.26569195010652608</c:v>
                      </c:pt>
                      <c:pt idx="25">
                        <c:v>0.27281695010652607</c:v>
                      </c:pt>
                      <c:pt idx="26">
                        <c:v>0.26594195010652605</c:v>
                      </c:pt>
                      <c:pt idx="27">
                        <c:v>0.28231695010652608</c:v>
                      </c:pt>
                      <c:pt idx="28">
                        <c:v>0.25144195010652609</c:v>
                      </c:pt>
                      <c:pt idx="29">
                        <c:v>0.26794195010652605</c:v>
                      </c:pt>
                      <c:pt idx="30">
                        <c:v>0.28431695010652608</c:v>
                      </c:pt>
                      <c:pt idx="31">
                        <c:v>0.28669195010652604</c:v>
                      </c:pt>
                      <c:pt idx="32">
                        <c:v>0.26956695010652609</c:v>
                      </c:pt>
                    </c:numCache>
                  </c:numRef>
                </c:xVal>
                <c:yVal>
                  <c:numRef>
                    <c:extLst xmlns:c15="http://schemas.microsoft.com/office/drawing/2012/chart">
                      <c:ext xmlns:c15="http://schemas.microsoft.com/office/drawing/2012/chart" uri="{02D57815-91ED-43cb-92C2-25804820EDAC}">
                        <c15:formulaRef>
                          <c15:sqref>Data!$P$268:$P$300</c15:sqref>
                        </c15:formulaRef>
                      </c:ext>
                    </c:extLst>
                    <c:numCache>
                      <c:formatCode>General</c:formatCode>
                      <c:ptCount val="33"/>
                      <c:pt idx="0">
                        <c:v>0.26961823699500087</c:v>
                      </c:pt>
                      <c:pt idx="1">
                        <c:v>0.22161823699499905</c:v>
                      </c:pt>
                      <c:pt idx="2">
                        <c:v>0.26261823699499587</c:v>
                      </c:pt>
                      <c:pt idx="3">
                        <c:v>0.24361823699499041</c:v>
                      </c:pt>
                      <c:pt idx="4">
                        <c:v>0.20761823699498905</c:v>
                      </c:pt>
                      <c:pt idx="5">
                        <c:v>0.17961823699499746</c:v>
                      </c:pt>
                      <c:pt idx="6">
                        <c:v>0.13761823699499587</c:v>
                      </c:pt>
                      <c:pt idx="7">
                        <c:v>0.17861823699499269</c:v>
                      </c:pt>
                      <c:pt idx="8">
                        <c:v>0.16761823699499701</c:v>
                      </c:pt>
                      <c:pt idx="9">
                        <c:v>0.20661823699498427</c:v>
                      </c:pt>
                      <c:pt idx="10">
                        <c:v>0.26561823699498177</c:v>
                      </c:pt>
                      <c:pt idx="11">
                        <c:v>0.20861823699499382</c:v>
                      </c:pt>
                      <c:pt idx="12">
                        <c:v>0.22561823699498973</c:v>
                      </c:pt>
                      <c:pt idx="13">
                        <c:v>0.20661823699498427</c:v>
                      </c:pt>
                      <c:pt idx="14">
                        <c:v>0.25661823699499564</c:v>
                      </c:pt>
                      <c:pt idx="15">
                        <c:v>0.18261823699498336</c:v>
                      </c:pt>
                      <c:pt idx="16">
                        <c:v>0.22961823699498041</c:v>
                      </c:pt>
                      <c:pt idx="17">
                        <c:v>0.22861823699497563</c:v>
                      </c:pt>
                      <c:pt idx="18">
                        <c:v>0.16961823699497813</c:v>
                      </c:pt>
                      <c:pt idx="19">
                        <c:v>0.19261823699500269</c:v>
                      </c:pt>
                      <c:pt idx="20">
                        <c:v>0.16661823699499223</c:v>
                      </c:pt>
                      <c:pt idx="21">
                        <c:v>0.14961823699499632</c:v>
                      </c:pt>
                      <c:pt idx="22">
                        <c:v>0.15461823699499178</c:v>
                      </c:pt>
                      <c:pt idx="23">
                        <c:v>0.19561823699498859</c:v>
                      </c:pt>
                      <c:pt idx="24">
                        <c:v>0.20061823699498404</c:v>
                      </c:pt>
                      <c:pt idx="25">
                        <c:v>0.22361823699498018</c:v>
                      </c:pt>
                      <c:pt idx="26">
                        <c:v>0.23761823699499018</c:v>
                      </c:pt>
                      <c:pt idx="27">
                        <c:v>0.24261823699498564</c:v>
                      </c:pt>
                      <c:pt idx="28">
                        <c:v>0.20161823699498882</c:v>
                      </c:pt>
                      <c:pt idx="29">
                        <c:v>0.25461823699498609</c:v>
                      </c:pt>
                      <c:pt idx="30">
                        <c:v>0.21861823699498473</c:v>
                      </c:pt>
                      <c:pt idx="31">
                        <c:v>0.1506182369950011</c:v>
                      </c:pt>
                      <c:pt idx="32">
                        <c:v>0.14961823699499632</c:v>
                      </c:pt>
                    </c:numCache>
                  </c:numRef>
                </c:yVal>
                <c:smooth val="0"/>
                <c:extLst xmlns:c15="http://schemas.microsoft.com/office/drawing/2012/chart">
                  <c:ext xmlns:c16="http://schemas.microsoft.com/office/drawing/2014/chart" uri="{C3380CC4-5D6E-409C-BE32-E72D297353CC}">
                    <c16:uniqueId val="{0000001F-C7DF-464C-BD82-8A2E84D5AF8D}"/>
                  </c:ext>
                </c:extLst>
              </c15:ser>
            </c15:filteredScatterSeries>
            <c15:filteredScatterSeries>
              <c15:ser>
                <c:idx val="2"/>
                <c:order val="9"/>
                <c:tx>
                  <c:v>ANSYS - WB 10/30</c:v>
                </c:tx>
                <c:spPr>
                  <a:ln w="19050">
                    <a:noFill/>
                  </a:ln>
                </c:spPr>
                <c:marker>
                  <c:symbol val="diamond"/>
                  <c:size val="8"/>
                  <c:spPr>
                    <a:solidFill>
                      <a:schemeClr val="tx1"/>
                    </a:solidFill>
                    <a:ln>
                      <a:noFill/>
                    </a:ln>
                  </c:spPr>
                </c:marker>
                <c:trendline>
                  <c:spPr>
                    <a:ln>
                      <a:solidFill>
                        <a:schemeClr val="tx1"/>
                      </a:solidFill>
                      <a:prstDash val="sysDot"/>
                    </a:ln>
                  </c:spPr>
                  <c:trendlineType val="linear"/>
                  <c:forward val="0.1"/>
                  <c:backward val="0.1"/>
                  <c:dispRSqr val="0"/>
                  <c:dispEq val="0"/>
                </c:trendline>
                <c:xVal>
                  <c:numRef>
                    <c:extLst xmlns:c15="http://schemas.microsoft.com/office/drawing/2012/chart">
                      <c:ext xmlns:c15="http://schemas.microsoft.com/office/drawing/2012/chart" uri="{02D57815-91ED-43cb-92C2-25804820EDAC}">
                        <c15:formulaRef>
                          <c15:sqref>'Ansys -WB'!$A$3:$A$6</c15:sqref>
                        </c15:formulaRef>
                      </c:ext>
                    </c:extLst>
                    <c:numCache>
                      <c:formatCode>General</c:formatCode>
                      <c:ptCount val="4"/>
                      <c:pt idx="0">
                        <c:v>0.28999999999999998</c:v>
                      </c:pt>
                      <c:pt idx="1">
                        <c:v>0.28000000000000003</c:v>
                      </c:pt>
                      <c:pt idx="2">
                        <c:v>0.26</c:v>
                      </c:pt>
                      <c:pt idx="3">
                        <c:v>0.24</c:v>
                      </c:pt>
                    </c:numCache>
                  </c:numRef>
                </c:xVal>
                <c:yVal>
                  <c:numRef>
                    <c:extLst xmlns:c15="http://schemas.microsoft.com/office/drawing/2012/chart">
                      <c:ext xmlns:c15="http://schemas.microsoft.com/office/drawing/2012/chart" uri="{02D57815-91ED-43cb-92C2-25804820EDAC}">
                        <c15:formulaRef>
                          <c15:sqref>'Ansys -WB'!$F$3:$F$6</c15:sqref>
                        </c15:formulaRef>
                      </c:ext>
                    </c:extLst>
                    <c:numCache>
                      <c:formatCode>General</c:formatCode>
                      <c:ptCount val="4"/>
                      <c:pt idx="0">
                        <c:v>0.12000690400600419</c:v>
                      </c:pt>
                      <c:pt idx="1">
                        <c:v>0.1136068403720854</c:v>
                      </c:pt>
                      <c:pt idx="2">
                        <c:v>0.1014760062098502</c:v>
                      </c:pt>
                      <c:pt idx="3">
                        <c:v>9.22696217894554E-2</c:v>
                      </c:pt>
                    </c:numCache>
                  </c:numRef>
                </c:yVal>
                <c:smooth val="0"/>
                <c:extLst xmlns:c15="http://schemas.microsoft.com/office/drawing/2012/chart">
                  <c:ext xmlns:c16="http://schemas.microsoft.com/office/drawing/2014/chart" uri="{C3380CC4-5D6E-409C-BE32-E72D297353CC}">
                    <c16:uniqueId val="{00000021-C7DF-464C-BD82-8A2E84D5AF8D}"/>
                  </c:ext>
                </c:extLst>
              </c15:ser>
            </c15:filteredScatterSeries>
            <c15:filteredScatterSeries>
              <c15:ser>
                <c:idx val="9"/>
                <c:order val="10"/>
                <c:tx>
                  <c:v>ANSYS - WB 15/30</c:v>
                </c:tx>
                <c:spPr>
                  <a:ln w="19050">
                    <a:noFill/>
                  </a:ln>
                </c:spPr>
                <c:marker>
                  <c:symbol val="triangle"/>
                  <c:size val="8"/>
                  <c:spPr>
                    <a:solidFill>
                      <a:schemeClr val="tx1"/>
                    </a:solidFill>
                    <a:ln>
                      <a:noFill/>
                    </a:ln>
                  </c:spPr>
                </c:marker>
                <c:trendline>
                  <c:trendlineType val="linear"/>
                  <c:backward val="0.1"/>
                  <c:dispRSqr val="0"/>
                  <c:dispEq val="0"/>
                </c:trendline>
                <c:xVal>
                  <c:numRef>
                    <c:extLst xmlns:c15="http://schemas.microsoft.com/office/drawing/2012/chart">
                      <c:ext xmlns:c15="http://schemas.microsoft.com/office/drawing/2012/chart" uri="{02D57815-91ED-43cb-92C2-25804820EDAC}">
                        <c15:formulaRef>
                          <c15:sqref>'Ansys -WB'!$A$8:$A$11</c15:sqref>
                        </c15:formulaRef>
                      </c:ext>
                    </c:extLst>
                    <c:numCache>
                      <c:formatCode>General</c:formatCode>
                      <c:ptCount val="4"/>
                      <c:pt idx="0">
                        <c:v>0.28999999999999998</c:v>
                      </c:pt>
                      <c:pt idx="1">
                        <c:v>0.28000000000000003</c:v>
                      </c:pt>
                      <c:pt idx="2">
                        <c:v>0.26</c:v>
                      </c:pt>
                      <c:pt idx="3">
                        <c:v>0.24</c:v>
                      </c:pt>
                    </c:numCache>
                  </c:numRef>
                </c:xVal>
                <c:yVal>
                  <c:numRef>
                    <c:extLst xmlns:c15="http://schemas.microsoft.com/office/drawing/2012/chart">
                      <c:ext xmlns:c15="http://schemas.microsoft.com/office/drawing/2012/chart" uri="{02D57815-91ED-43cb-92C2-25804820EDAC}">
                        <c15:formulaRef>
                          <c15:sqref>'Ansys -WB'!$F$8:$F$11</c15:sqref>
                        </c15:formulaRef>
                      </c:ext>
                    </c:extLst>
                    <c:numCache>
                      <c:formatCode>General</c:formatCode>
                      <c:ptCount val="4"/>
                      <c:pt idx="0">
                        <c:v>0.1456671208143234</c:v>
                      </c:pt>
                      <c:pt idx="1">
                        <c:v>0.1385048925876616</c:v>
                      </c:pt>
                      <c:pt idx="2">
                        <c:v>0.12725053727626801</c:v>
                      </c:pt>
                      <c:pt idx="3">
                        <c:v>0.1138689890503882</c:v>
                      </c:pt>
                    </c:numCache>
                  </c:numRef>
                </c:yVal>
                <c:smooth val="0"/>
                <c:extLst xmlns:c15="http://schemas.microsoft.com/office/drawing/2012/chart">
                  <c:ext xmlns:c16="http://schemas.microsoft.com/office/drawing/2014/chart" uri="{C3380CC4-5D6E-409C-BE32-E72D297353CC}">
                    <c16:uniqueId val="{00000023-C7DF-464C-BD82-8A2E84D5AF8D}"/>
                  </c:ext>
                </c:extLst>
              </c15:ser>
            </c15:filteredScatterSeries>
            <c15:filteredScatterSeries>
              <c15:ser>
                <c:idx val="10"/>
                <c:order val="11"/>
                <c:tx>
                  <c:v>ANSYS - WB 20/30</c:v>
                </c:tx>
                <c:spPr>
                  <a:ln w="19050">
                    <a:noFill/>
                  </a:ln>
                </c:spPr>
                <c:marker>
                  <c:symbol val="square"/>
                  <c:size val="7"/>
                  <c:spPr>
                    <a:solidFill>
                      <a:schemeClr val="tx1"/>
                    </a:solidFill>
                    <a:ln>
                      <a:noFill/>
                    </a:ln>
                  </c:spPr>
                </c:marker>
                <c:trendline>
                  <c:trendlineType val="linear"/>
                  <c:backward val="0.1"/>
                  <c:dispRSqr val="0"/>
                  <c:dispEq val="0"/>
                </c:trendline>
                <c:xVal>
                  <c:numRef>
                    <c:extLst xmlns:c15="http://schemas.microsoft.com/office/drawing/2012/chart">
                      <c:ext xmlns:c15="http://schemas.microsoft.com/office/drawing/2012/chart" uri="{02D57815-91ED-43cb-92C2-25804820EDAC}">
                        <c15:formulaRef>
                          <c15:sqref>'Ansys -WB'!$A$13:$A$16</c15:sqref>
                        </c15:formulaRef>
                      </c:ext>
                    </c:extLst>
                    <c:numCache>
                      <c:formatCode>General</c:formatCode>
                      <c:ptCount val="4"/>
                      <c:pt idx="0">
                        <c:v>0.28999999999999998</c:v>
                      </c:pt>
                      <c:pt idx="1">
                        <c:v>0.28000000000000003</c:v>
                      </c:pt>
                      <c:pt idx="2">
                        <c:v>0.26</c:v>
                      </c:pt>
                      <c:pt idx="3">
                        <c:v>0.24</c:v>
                      </c:pt>
                    </c:numCache>
                  </c:numRef>
                </c:xVal>
                <c:yVal>
                  <c:numRef>
                    <c:extLst xmlns:c15="http://schemas.microsoft.com/office/drawing/2012/chart">
                      <c:ext xmlns:c15="http://schemas.microsoft.com/office/drawing/2012/chart" uri="{02D57815-91ED-43cb-92C2-25804820EDAC}">
                        <c15:formulaRef>
                          <c15:sqref>'Ansys -WB'!$F$13:$F$16</c15:sqref>
                        </c15:formulaRef>
                      </c:ext>
                    </c:extLst>
                    <c:numCache>
                      <c:formatCode>General</c:formatCode>
                      <c:ptCount val="4"/>
                      <c:pt idx="0">
                        <c:v>0.16217708587646479</c:v>
                      </c:pt>
                      <c:pt idx="1">
                        <c:v>0.15387885272502899</c:v>
                      </c:pt>
                      <c:pt idx="2">
                        <c:v>0.1442534178495406</c:v>
                      </c:pt>
                      <c:pt idx="3">
                        <c:v>0.12639340758323661</c:v>
                      </c:pt>
                    </c:numCache>
                  </c:numRef>
                </c:yVal>
                <c:smooth val="0"/>
                <c:extLst xmlns:c15="http://schemas.microsoft.com/office/drawing/2012/chart">
                  <c:ext xmlns:c16="http://schemas.microsoft.com/office/drawing/2014/chart" uri="{C3380CC4-5D6E-409C-BE32-E72D297353CC}">
                    <c16:uniqueId val="{00000025-C7DF-464C-BD82-8A2E84D5AF8D}"/>
                  </c:ext>
                </c:extLst>
              </c15:ser>
            </c15:filteredScatterSeries>
            <c15:filteredScatterSeries>
              <c15:ser>
                <c:idx val="11"/>
                <c:order val="12"/>
                <c:tx>
                  <c:v>ANSYS - WB 25/30</c:v>
                </c:tx>
                <c:spPr>
                  <a:ln w="19050">
                    <a:noFill/>
                  </a:ln>
                </c:spPr>
                <c:marker>
                  <c:symbol val="circle"/>
                  <c:size val="7"/>
                  <c:spPr>
                    <a:solidFill>
                      <a:schemeClr val="tx1"/>
                    </a:solidFill>
                    <a:ln>
                      <a:noFill/>
                    </a:ln>
                  </c:spPr>
                </c:marker>
                <c:trendline>
                  <c:trendlineType val="linear"/>
                  <c:backward val="0.1"/>
                  <c:dispRSqr val="0"/>
                  <c:dispEq val="0"/>
                </c:trendline>
                <c:xVal>
                  <c:numRef>
                    <c:extLst xmlns:c15="http://schemas.microsoft.com/office/drawing/2012/chart">
                      <c:ext xmlns:c15="http://schemas.microsoft.com/office/drawing/2012/chart" uri="{02D57815-91ED-43cb-92C2-25804820EDAC}">
                        <c15:formulaRef>
                          <c15:sqref>'Ansys -WB'!$A$18:$A$21</c15:sqref>
                        </c15:formulaRef>
                      </c:ext>
                    </c:extLst>
                    <c:numCache>
                      <c:formatCode>General</c:formatCode>
                      <c:ptCount val="4"/>
                      <c:pt idx="0">
                        <c:v>0.28999999999999998</c:v>
                      </c:pt>
                      <c:pt idx="1">
                        <c:v>0.28000000000000003</c:v>
                      </c:pt>
                      <c:pt idx="2">
                        <c:v>0.26</c:v>
                      </c:pt>
                      <c:pt idx="3">
                        <c:v>0.24</c:v>
                      </c:pt>
                    </c:numCache>
                  </c:numRef>
                </c:xVal>
                <c:yVal>
                  <c:numRef>
                    <c:extLst xmlns:c15="http://schemas.microsoft.com/office/drawing/2012/chart">
                      <c:ext xmlns:c15="http://schemas.microsoft.com/office/drawing/2012/chart" uri="{02D57815-91ED-43cb-92C2-25804820EDAC}">
                        <c15:formulaRef>
                          <c15:sqref>'Ansys -WB'!$F$18:$F$21</c15:sqref>
                        </c15:formulaRef>
                      </c:ext>
                    </c:extLst>
                    <c:numCache>
                      <c:formatCode>General</c:formatCode>
                      <c:ptCount val="4"/>
                      <c:pt idx="0">
                        <c:v>0.17391689121723161</c:v>
                      </c:pt>
                      <c:pt idx="1">
                        <c:v>0.16623459756374359</c:v>
                      </c:pt>
                      <c:pt idx="2">
                        <c:v>0.15170484781265259</c:v>
                      </c:pt>
                      <c:pt idx="3">
                        <c:v>0.13676011562347401</c:v>
                      </c:pt>
                    </c:numCache>
                  </c:numRef>
                </c:yVal>
                <c:smooth val="0"/>
                <c:extLst xmlns:c15="http://schemas.microsoft.com/office/drawing/2012/chart">
                  <c:ext xmlns:c16="http://schemas.microsoft.com/office/drawing/2014/chart" uri="{C3380CC4-5D6E-409C-BE32-E72D297353CC}">
                    <c16:uniqueId val="{00000027-C7DF-464C-BD82-8A2E84D5AF8D}"/>
                  </c:ext>
                </c:extLst>
              </c15:ser>
            </c15:filteredScatterSeries>
            <c15:filteredScatterSeries>
              <c15:ser>
                <c:idx val="12"/>
                <c:order val="13"/>
                <c:tx>
                  <c:v>ANSYS - APDL 10/30</c:v>
                </c:tx>
                <c:spPr>
                  <a:ln w="19050">
                    <a:noFill/>
                  </a:ln>
                </c:spPr>
                <c:marker>
                  <c:symbol val="x"/>
                  <c:size val="5"/>
                  <c:spPr>
                    <a:noFill/>
                    <a:ln w="28575">
                      <a:solidFill>
                        <a:schemeClr val="tx1"/>
                      </a:solidFill>
                    </a:ln>
                  </c:spPr>
                </c:marker>
                <c:trendline>
                  <c:trendlineType val="linear"/>
                  <c:dispRSqr val="0"/>
                  <c:dispEq val="0"/>
                </c:trendline>
                <c:xVal>
                  <c:numRef>
                    <c:extLst xmlns:c15="http://schemas.microsoft.com/office/drawing/2012/chart">
                      <c:ext xmlns:c15="http://schemas.microsoft.com/office/drawing/2012/chart" uri="{02D57815-91ED-43cb-92C2-25804820EDAC}">
                        <c15:formulaRef>
                          <c15:sqref>'Ansys - APDL'!$A$3:$A$5</c15:sqref>
                        </c15:formulaRef>
                      </c:ext>
                    </c:extLst>
                    <c:numCache>
                      <c:formatCode>General</c:formatCode>
                      <c:ptCount val="3"/>
                      <c:pt idx="0">
                        <c:v>0.1</c:v>
                      </c:pt>
                      <c:pt idx="1">
                        <c:v>0.2</c:v>
                      </c:pt>
                      <c:pt idx="2">
                        <c:v>0.3</c:v>
                      </c:pt>
                    </c:numCache>
                  </c:numRef>
                </c:xVal>
                <c:yVal>
                  <c:numRef>
                    <c:extLst xmlns:c15="http://schemas.microsoft.com/office/drawing/2012/chart">
                      <c:ext xmlns:c15="http://schemas.microsoft.com/office/drawing/2012/chart" uri="{02D57815-91ED-43cb-92C2-25804820EDAC}">
                        <c15:formulaRef>
                          <c15:sqref>'Ansys - APDL'!$B$3:$B$5</c15:sqref>
                        </c15:formulaRef>
                      </c:ext>
                    </c:extLst>
                    <c:numCache>
                      <c:formatCode>General</c:formatCode>
                      <c:ptCount val="3"/>
                      <c:pt idx="0">
                        <c:v>2.4</c:v>
                      </c:pt>
                      <c:pt idx="1">
                        <c:v>13.9</c:v>
                      </c:pt>
                      <c:pt idx="2">
                        <c:v>28</c:v>
                      </c:pt>
                    </c:numCache>
                  </c:numRef>
                </c:yVal>
                <c:smooth val="0"/>
                <c:extLst xmlns:c15="http://schemas.microsoft.com/office/drawing/2012/chart">
                  <c:ext xmlns:c16="http://schemas.microsoft.com/office/drawing/2014/chart" uri="{C3380CC4-5D6E-409C-BE32-E72D297353CC}">
                    <c16:uniqueId val="{00000029-C7DF-464C-BD82-8A2E84D5AF8D}"/>
                  </c:ext>
                </c:extLst>
              </c15:ser>
            </c15:filteredScatterSeries>
            <c15:filteredScatterSeries>
              <c15:ser>
                <c:idx val="32"/>
                <c:order val="22"/>
                <c:tx>
                  <c:v>CC08</c:v>
                </c:tx>
                <c:spPr>
                  <a:ln w="19050">
                    <a:noFill/>
                  </a:ln>
                </c:spPr>
                <c:marker>
                  <c:symbol val="square"/>
                  <c:size val="9"/>
                  <c:spPr>
                    <a:noFill/>
                    <a:ln>
                      <a:solidFill>
                        <a:srgbClr val="0000FF"/>
                      </a:solidFill>
                    </a:ln>
                  </c:spPr>
                </c:marker>
                <c:xVal>
                  <c:numRef>
                    <c:extLst xmlns:c15="http://schemas.microsoft.com/office/drawing/2012/chart">
                      <c:ext xmlns:c15="http://schemas.microsoft.com/office/drawing/2012/chart" uri="{02D57815-91ED-43cb-92C2-25804820EDAC}">
                        <c15:formulaRef>
                          <c15:sqref>Data!$M$304:$M$337</c15:sqref>
                        </c15:formulaRef>
                      </c:ext>
                    </c:extLst>
                    <c:numCache>
                      <c:formatCode>0.000</c:formatCode>
                      <c:ptCount val="34"/>
                      <c:pt idx="0">
                        <c:v>0.27244195010652605</c:v>
                      </c:pt>
                      <c:pt idx="1">
                        <c:v>0.28444195010652606</c:v>
                      </c:pt>
                      <c:pt idx="2">
                        <c:v>0.23706695010652606</c:v>
                      </c:pt>
                      <c:pt idx="3">
                        <c:v>0.23981695010652604</c:v>
                      </c:pt>
                      <c:pt idx="4">
                        <c:v>0.25756695010652608</c:v>
                      </c:pt>
                      <c:pt idx="5">
                        <c:v>0.2649419501065261</c:v>
                      </c:pt>
                      <c:pt idx="6">
                        <c:v>0.28381695010652608</c:v>
                      </c:pt>
                      <c:pt idx="7">
                        <c:v>0.25869195010652607</c:v>
                      </c:pt>
                      <c:pt idx="8">
                        <c:v>0.25669195010652601</c:v>
                      </c:pt>
                      <c:pt idx="9">
                        <c:v>0.28006695010652605</c:v>
                      </c:pt>
                      <c:pt idx="10">
                        <c:v>0.27506695010652604</c:v>
                      </c:pt>
                      <c:pt idx="11">
                        <c:v>0.24869195010652606</c:v>
                      </c:pt>
                      <c:pt idx="12">
                        <c:v>0.24694195010652606</c:v>
                      </c:pt>
                      <c:pt idx="13">
                        <c:v>0.23356695010652606</c:v>
                      </c:pt>
                      <c:pt idx="14">
                        <c:v>0.28131695010652602</c:v>
                      </c:pt>
                      <c:pt idx="15">
                        <c:v>0.24094195010652605</c:v>
                      </c:pt>
                      <c:pt idx="16">
                        <c:v>0.23469195010652605</c:v>
                      </c:pt>
                      <c:pt idx="17">
                        <c:v>0.24444195010652606</c:v>
                      </c:pt>
                      <c:pt idx="18">
                        <c:v>0.27606695010652604</c:v>
                      </c:pt>
                      <c:pt idx="19">
                        <c:v>0.28206695010652605</c:v>
                      </c:pt>
                      <c:pt idx="20">
                        <c:v>0.29194195010652607</c:v>
                      </c:pt>
                      <c:pt idx="21">
                        <c:v>0.29494195010652607</c:v>
                      </c:pt>
                      <c:pt idx="22">
                        <c:v>0.28069195010652603</c:v>
                      </c:pt>
                      <c:pt idx="23">
                        <c:v>0.28269195010652604</c:v>
                      </c:pt>
                      <c:pt idx="24">
                        <c:v>0.24956695010652608</c:v>
                      </c:pt>
                      <c:pt idx="25">
                        <c:v>0.25681695010652605</c:v>
                      </c:pt>
                      <c:pt idx="26">
                        <c:v>0.24356695010652607</c:v>
                      </c:pt>
                      <c:pt idx="27">
                        <c:v>0.23356695010652606</c:v>
                      </c:pt>
                      <c:pt idx="28">
                        <c:v>0.27281695010652607</c:v>
                      </c:pt>
                      <c:pt idx="29">
                        <c:v>0.25419195010652607</c:v>
                      </c:pt>
                      <c:pt idx="30">
                        <c:v>0.28119195010652603</c:v>
                      </c:pt>
                      <c:pt idx="31">
                        <c:v>0.28481695010652608</c:v>
                      </c:pt>
                      <c:pt idx="32">
                        <c:v>0.28869195010652604</c:v>
                      </c:pt>
                      <c:pt idx="33">
                        <c:v>0.28094195010652601</c:v>
                      </c:pt>
                    </c:numCache>
                  </c:numRef>
                </c:xVal>
                <c:yVal>
                  <c:numRef>
                    <c:extLst xmlns:c15="http://schemas.microsoft.com/office/drawing/2012/chart">
                      <c:ext xmlns:c15="http://schemas.microsoft.com/office/drawing/2012/chart" uri="{02D57815-91ED-43cb-92C2-25804820EDAC}">
                        <c15:formulaRef>
                          <c15:sqref>Data!$P$304:$P$337</c15:sqref>
                        </c15:formulaRef>
                      </c:ext>
                    </c:extLst>
                    <c:numCache>
                      <c:formatCode>General</c:formatCode>
                      <c:ptCount val="34"/>
                      <c:pt idx="0">
                        <c:v>0.17461823699497359</c:v>
                      </c:pt>
                      <c:pt idx="1">
                        <c:v>0.20261823699499359</c:v>
                      </c:pt>
                      <c:pt idx="2">
                        <c:v>0.16461823699498268</c:v>
                      </c:pt>
                      <c:pt idx="3">
                        <c:v>0.2196182369949895</c:v>
                      </c:pt>
                      <c:pt idx="4">
                        <c:v>0.23461823699497586</c:v>
                      </c:pt>
                      <c:pt idx="5">
                        <c:v>0.15461823699499178</c:v>
                      </c:pt>
                      <c:pt idx="6">
                        <c:v>0.14461823699497245</c:v>
                      </c:pt>
                      <c:pt idx="7">
                        <c:v>0.12961823699498609</c:v>
                      </c:pt>
                      <c:pt idx="8">
                        <c:v>0.13461823699498154</c:v>
                      </c:pt>
                      <c:pt idx="9">
                        <c:v>0.14461823699497245</c:v>
                      </c:pt>
                      <c:pt idx="10">
                        <c:v>0.17661823699498314</c:v>
                      </c:pt>
                      <c:pt idx="11">
                        <c:v>0.19161823699496949</c:v>
                      </c:pt>
                      <c:pt idx="12">
                        <c:v>0.13061823699499087</c:v>
                      </c:pt>
                      <c:pt idx="13">
                        <c:v>0.21161823699497972</c:v>
                      </c:pt>
                      <c:pt idx="14">
                        <c:v>0.22561823699498973</c:v>
                      </c:pt>
                      <c:pt idx="15">
                        <c:v>0.17161823699498768</c:v>
                      </c:pt>
                      <c:pt idx="16">
                        <c:v>0.20061823699498404</c:v>
                      </c:pt>
                      <c:pt idx="17">
                        <c:v>0.18761823699497882</c:v>
                      </c:pt>
                      <c:pt idx="18">
                        <c:v>0.17161823699498768</c:v>
                      </c:pt>
                      <c:pt idx="19">
                        <c:v>0.14261823699499132</c:v>
                      </c:pt>
                      <c:pt idx="20">
                        <c:v>0.14861823699499155</c:v>
                      </c:pt>
                      <c:pt idx="21">
                        <c:v>0.17661823699498314</c:v>
                      </c:pt>
                      <c:pt idx="22">
                        <c:v>0.16161823699496836</c:v>
                      </c:pt>
                      <c:pt idx="23">
                        <c:v>0.1566182369949729</c:v>
                      </c:pt>
                      <c:pt idx="24">
                        <c:v>0.18361823699498814</c:v>
                      </c:pt>
                      <c:pt idx="25">
                        <c:v>0.15961823699498723</c:v>
                      </c:pt>
                      <c:pt idx="26">
                        <c:v>0.20361823699496995</c:v>
                      </c:pt>
                      <c:pt idx="27">
                        <c:v>0.15461823699499178</c:v>
                      </c:pt>
                      <c:pt idx="28">
                        <c:v>0.19261823699497427</c:v>
                      </c:pt>
                      <c:pt idx="29">
                        <c:v>0.16561823699498746</c:v>
                      </c:pt>
                      <c:pt idx="30">
                        <c:v>0.23461823699497586</c:v>
                      </c:pt>
                      <c:pt idx="31">
                        <c:v>0.21861823699498473</c:v>
                      </c:pt>
                      <c:pt idx="32">
                        <c:v>0.160618236994992</c:v>
                      </c:pt>
                      <c:pt idx="33">
                        <c:v>0.13661823699499109</c:v>
                      </c:pt>
                    </c:numCache>
                  </c:numRef>
                </c:yVal>
                <c:smooth val="0"/>
                <c:extLst xmlns:c15="http://schemas.microsoft.com/office/drawing/2012/chart">
                  <c:ext xmlns:c16="http://schemas.microsoft.com/office/drawing/2014/chart" uri="{C3380CC4-5D6E-409C-BE32-E72D297353CC}">
                    <c16:uniqueId val="{0000002A-C7DF-464C-BD82-8A2E84D5AF8D}"/>
                  </c:ext>
                </c:extLst>
              </c15:ser>
            </c15:filteredScatterSeries>
            <c15:filteredScatterSeries>
              <c15:ser>
                <c:idx val="20"/>
                <c:order val="23"/>
                <c:tx>
                  <c:v>JLRF - analytical model E=14 GPa</c:v>
                </c:tx>
                <c:spPr>
                  <a:ln w="19050">
                    <a:noFill/>
                  </a:ln>
                </c:spPr>
                <c:marker>
                  <c:symbol val="none"/>
                </c:marker>
                <c:xVal>
                  <c:numRef>
                    <c:extLst xmlns:c15="http://schemas.microsoft.com/office/drawing/2012/chart">
                      <c:ext xmlns:c15="http://schemas.microsoft.com/office/drawing/2012/chart" uri="{02D57815-91ED-43cb-92C2-25804820EDAC}">
                        <c15:formulaRef>
                          <c15:sqref>'Analytical model'!$B$3</c15:sqref>
                        </c15:formulaRef>
                      </c:ext>
                    </c:extLst>
                    <c:numCache>
                      <c:formatCode>General</c:formatCode>
                      <c:ptCount val="1"/>
                      <c:pt idx="0">
                        <c:v>0.5</c:v>
                      </c:pt>
                    </c:numCache>
                  </c:numRef>
                </c:xVal>
                <c:yVal>
                  <c:numRef>
                    <c:extLst xmlns:c15="http://schemas.microsoft.com/office/drawing/2012/chart">
                      <c:ext xmlns:c15="http://schemas.microsoft.com/office/drawing/2012/chart" uri="{02D57815-91ED-43cb-92C2-25804820EDAC}">
                        <c15:formulaRef>
                          <c15:sqref>'Analytical model'!$C$3</c15:sqref>
                        </c15:formulaRef>
                      </c:ext>
                    </c:extLst>
                    <c:numCache>
                      <c:formatCode>General</c:formatCode>
                      <c:ptCount val="1"/>
                      <c:pt idx="0">
                        <c:v>0.17868100000000001</c:v>
                      </c:pt>
                    </c:numCache>
                  </c:numRef>
                </c:yVal>
                <c:smooth val="0"/>
                <c:extLst xmlns:c15="http://schemas.microsoft.com/office/drawing/2012/chart">
                  <c:ext xmlns:c16="http://schemas.microsoft.com/office/drawing/2014/chart" uri="{C3380CC4-5D6E-409C-BE32-E72D297353CC}">
                    <c16:uniqueId val="{0000002B-C7DF-464C-BD82-8A2E84D5AF8D}"/>
                  </c:ext>
                </c:extLst>
              </c15:ser>
            </c15:filteredScatterSeries>
            <c15:filteredScatterSeries>
              <c15:ser>
                <c:idx val="21"/>
                <c:order val="24"/>
                <c:tx>
                  <c:v>ANSYS - Emelie E=40 GPa</c:v>
                </c:tx>
                <c:spPr>
                  <a:ln w="19050">
                    <a:solidFill>
                      <a:schemeClr val="tx1"/>
                    </a:solidFill>
                    <a:prstDash val="dash"/>
                  </a:ln>
                </c:spPr>
                <c:marker>
                  <c:symbol val="none"/>
                </c:marker>
                <c:xVal>
                  <c:numRef>
                    <c:extLst xmlns:c15="http://schemas.microsoft.com/office/drawing/2012/chart">
                      <c:ext xmlns:c15="http://schemas.microsoft.com/office/drawing/2012/chart" uri="{02D57815-91ED-43cb-92C2-25804820EDAC}">
                        <c15:formulaRef>
                          <c15:sqref>'CollarDeflection-Shortmodels'!$E$34</c15:sqref>
                        </c15:formulaRef>
                      </c:ext>
                    </c:extLst>
                    <c:numCache>
                      <c:formatCode>General</c:formatCode>
                      <c:ptCount val="1"/>
                      <c:pt idx="0">
                        <c:v>0.5</c:v>
                      </c:pt>
                    </c:numCache>
                  </c:numRef>
                </c:xVal>
                <c:yVal>
                  <c:numRef>
                    <c:extLst xmlns:c15="http://schemas.microsoft.com/office/drawing/2012/chart">
                      <c:ext xmlns:c15="http://schemas.microsoft.com/office/drawing/2012/chart" uri="{02D57815-91ED-43cb-92C2-25804820EDAC}">
                        <c15:formulaRef>
                          <c15:sqref>'CollarDeflection-Shortmodels'!$F$34</c15:sqref>
                        </c15:formulaRef>
                      </c:ext>
                    </c:extLst>
                    <c:numCache>
                      <c:formatCode>0.000</c:formatCode>
                      <c:ptCount val="1"/>
                      <c:pt idx="0">
                        <c:v>0.43448999999999999</c:v>
                      </c:pt>
                    </c:numCache>
                  </c:numRef>
                </c:yVal>
                <c:smooth val="0"/>
                <c:extLst xmlns:c15="http://schemas.microsoft.com/office/drawing/2012/chart">
                  <c:ext xmlns:c16="http://schemas.microsoft.com/office/drawing/2014/chart" uri="{C3380CC4-5D6E-409C-BE32-E72D297353CC}">
                    <c16:uniqueId val="{0000002C-C7DF-464C-BD82-8A2E84D5AF8D}"/>
                  </c:ext>
                </c:extLst>
              </c15:ser>
            </c15:filteredScatterSeries>
            <c15:filteredScatterSeries>
              <c15:ser>
                <c:idx val="30"/>
                <c:order val="25"/>
                <c:tx>
                  <c:v>CC01</c:v>
                </c:tx>
                <c:spPr>
                  <a:ln w="19050">
                    <a:noFill/>
                  </a:ln>
                </c:spPr>
                <c:marker>
                  <c:spPr>
                    <a:noFill/>
                    <a:ln w="12700">
                      <a:solidFill>
                        <a:srgbClr val="00B0F0"/>
                      </a:solidFill>
                    </a:ln>
                  </c:spPr>
                </c:marker>
                <c:xVal>
                  <c:numLit>
                    <c:ptCount val="0"/>
                  </c:numLit>
                </c:xVal>
                <c:yVal>
                  <c:numLit>
                    <c:ptCount val="0"/>
                  </c:numLit>
                </c:yVal>
                <c:smooth val="0"/>
                <c:extLst xmlns:c15="http://schemas.microsoft.com/office/drawing/2012/chart">
                  <c:ext xmlns:c16="http://schemas.microsoft.com/office/drawing/2014/chart" uri="{C3380CC4-5D6E-409C-BE32-E72D297353CC}">
                    <c16:uniqueId val="{0000002D-C7DF-464C-BD82-8A2E84D5AF8D}"/>
                  </c:ext>
                </c:extLst>
              </c15:ser>
            </c15:filteredScatterSeries>
            <c15:filteredScatterSeries>
              <c15:ser>
                <c:idx val="28"/>
                <c:order val="34"/>
                <c:tx>
                  <c:v>FEA</c:v>
                </c:tx>
                <c:spPr>
                  <a:ln w="19050">
                    <a:noFill/>
                  </a:ln>
                </c:spPr>
                <c:marker>
                  <c:symbol val="square"/>
                  <c:size val="8"/>
                  <c:spPr>
                    <a:solidFill>
                      <a:srgbClr val="FF00FF"/>
                    </a:solidFill>
                    <a:ln>
                      <a:noFill/>
                    </a:ln>
                  </c:spPr>
                </c:marker>
                <c:xVal>
                  <c:numRef>
                    <c:extLst xmlns:c15="http://schemas.microsoft.com/office/drawing/2012/chart">
                      <c:ext xmlns:c15="http://schemas.microsoft.com/office/drawing/2012/chart" uri="{02D57815-91ED-43cb-92C2-25804820EDAC}">
                        <c15:formulaRef>
                          <c15:sqref>'Ansys - APDL'!$A$3:$A$5</c15:sqref>
                        </c15:formulaRef>
                      </c:ext>
                    </c:extLst>
                    <c:numCache>
                      <c:formatCode>General</c:formatCode>
                      <c:ptCount val="3"/>
                      <c:pt idx="0">
                        <c:v>0.1</c:v>
                      </c:pt>
                      <c:pt idx="1">
                        <c:v>0.2</c:v>
                      </c:pt>
                      <c:pt idx="2">
                        <c:v>0.3</c:v>
                      </c:pt>
                    </c:numCache>
                  </c:numRef>
                </c:xVal>
                <c:yVal>
                  <c:numRef>
                    <c:extLst xmlns:c15="http://schemas.microsoft.com/office/drawing/2012/chart">
                      <c:ext xmlns:c15="http://schemas.microsoft.com/office/drawing/2012/chart" uri="{02D57815-91ED-43cb-92C2-25804820EDAC}">
                        <c15:formulaRef>
                          <c15:sqref>'Ansys - APDL'!$D$3:$D$5</c15:sqref>
                        </c15:formulaRef>
                      </c:ext>
                    </c:extLst>
                    <c:numCache>
                      <c:formatCode>General</c:formatCode>
                      <c:ptCount val="3"/>
                      <c:pt idx="0">
                        <c:v>4.7999999999999996E-3</c:v>
                      </c:pt>
                      <c:pt idx="1">
                        <c:v>2.7800000000000002E-2</c:v>
                      </c:pt>
                      <c:pt idx="2">
                        <c:v>5.6000000000000001E-2</c:v>
                      </c:pt>
                    </c:numCache>
                  </c:numRef>
                </c:yVal>
                <c:smooth val="0"/>
                <c:extLst xmlns:c15="http://schemas.microsoft.com/office/drawing/2012/chart">
                  <c:ext xmlns:c16="http://schemas.microsoft.com/office/drawing/2014/chart" uri="{C3380CC4-5D6E-409C-BE32-E72D297353CC}">
                    <c16:uniqueId val="{0000002E-C7DF-464C-BD82-8A2E84D5AF8D}"/>
                  </c:ext>
                </c:extLst>
              </c15:ser>
            </c15:filteredScatterSeries>
            <c15:filteredScatterSeries>
              <c15:ser>
                <c:idx val="29"/>
                <c:order val="35"/>
                <c:tx>
                  <c:v>JLRF - analytical E=40 GPa</c:v>
                </c:tx>
                <c:spPr>
                  <a:ln w="19050">
                    <a:solidFill>
                      <a:schemeClr val="accent6"/>
                    </a:solidFill>
                  </a:ln>
                </c:spPr>
                <c:marker>
                  <c:symbol val="none"/>
                </c:marker>
                <c:xVal>
                  <c:numRef>
                    <c:extLst xmlns:c15="http://schemas.microsoft.com/office/drawing/2012/chart">
                      <c:ext xmlns:c15="http://schemas.microsoft.com/office/drawing/2012/chart" uri="{02D57815-91ED-43cb-92C2-25804820EDAC}">
                        <c15:formulaRef>
                          <c15:sqref>('Analytical model'!$B$2,'Analytical model'!$B$4)</c15:sqref>
                        </c15:formulaRef>
                      </c:ext>
                    </c:extLst>
                    <c:numCache>
                      <c:formatCode>General</c:formatCode>
                      <c:ptCount val="2"/>
                      <c:pt idx="0">
                        <c:v>0</c:v>
                      </c:pt>
                      <c:pt idx="1">
                        <c:v>0.5</c:v>
                      </c:pt>
                    </c:numCache>
                  </c:numRef>
                </c:xVal>
                <c:yVal>
                  <c:numRef>
                    <c:extLst xmlns:c15="http://schemas.microsoft.com/office/drawing/2012/chart">
                      <c:ext xmlns:c15="http://schemas.microsoft.com/office/drawing/2012/chart" uri="{02D57815-91ED-43cb-92C2-25804820EDAC}">
                        <c15:formulaRef>
                          <c15:sqref>('Analytical model'!$C$2,'Analytical model'!$C$4)</c15:sqref>
                        </c15:formulaRef>
                      </c:ext>
                    </c:extLst>
                    <c:numCache>
                      <c:formatCode>General</c:formatCode>
                      <c:ptCount val="2"/>
                      <c:pt idx="0">
                        <c:v>0</c:v>
                      </c:pt>
                      <c:pt idx="1">
                        <c:v>0.40561999999999998</c:v>
                      </c:pt>
                    </c:numCache>
                  </c:numRef>
                </c:yVal>
                <c:smooth val="0"/>
                <c:extLst xmlns:c15="http://schemas.microsoft.com/office/drawing/2012/chart">
                  <c:ext xmlns:c16="http://schemas.microsoft.com/office/drawing/2014/chart" uri="{C3380CC4-5D6E-409C-BE32-E72D297353CC}">
                    <c16:uniqueId val="{0000002F-C7DF-464C-BD82-8A2E84D5AF8D}"/>
                  </c:ext>
                </c:extLst>
              </c15:ser>
            </c15:filteredScatterSeries>
            <c15:filteredScatterSeries>
              <c15:ser>
                <c:idx val="36"/>
                <c:order val="36"/>
                <c:tx>
                  <c:v>JLRF - analytical E=14 GPa</c:v>
                </c:tx>
                <c:spPr>
                  <a:ln w="19050">
                    <a:solidFill>
                      <a:srgbClr val="FB4425"/>
                    </a:solidFill>
                  </a:ln>
                </c:spPr>
                <c:marker>
                  <c:symbol val="none"/>
                </c:marker>
                <c:xVal>
                  <c:numRef>
                    <c:extLst xmlns:c15="http://schemas.microsoft.com/office/drawing/2012/chart">
                      <c:ext xmlns:c15="http://schemas.microsoft.com/office/drawing/2012/chart" uri="{02D57815-91ED-43cb-92C2-25804820EDAC}">
                        <c15:formulaRef>
                          <c15:sqref>'Analytical model'!$B$2:$B$3</c15:sqref>
                        </c15:formulaRef>
                      </c:ext>
                    </c:extLst>
                    <c:numCache>
                      <c:formatCode>General</c:formatCode>
                      <c:ptCount val="2"/>
                      <c:pt idx="0">
                        <c:v>0</c:v>
                      </c:pt>
                      <c:pt idx="1">
                        <c:v>0.5</c:v>
                      </c:pt>
                    </c:numCache>
                  </c:numRef>
                </c:xVal>
                <c:yVal>
                  <c:numRef>
                    <c:extLst xmlns:c15="http://schemas.microsoft.com/office/drawing/2012/chart">
                      <c:ext xmlns:c15="http://schemas.microsoft.com/office/drawing/2012/chart" uri="{02D57815-91ED-43cb-92C2-25804820EDAC}">
                        <c15:formulaRef>
                          <c15:sqref>'Analytical model'!$C$2:$C$3</c15:sqref>
                        </c15:formulaRef>
                      </c:ext>
                    </c:extLst>
                    <c:numCache>
                      <c:formatCode>General</c:formatCode>
                      <c:ptCount val="2"/>
                      <c:pt idx="0">
                        <c:v>0</c:v>
                      </c:pt>
                      <c:pt idx="1">
                        <c:v>0.17868100000000001</c:v>
                      </c:pt>
                    </c:numCache>
                  </c:numRef>
                </c:yVal>
                <c:smooth val="0"/>
                <c:extLst xmlns:c15="http://schemas.microsoft.com/office/drawing/2012/chart">
                  <c:ext xmlns:c16="http://schemas.microsoft.com/office/drawing/2014/chart" uri="{C3380CC4-5D6E-409C-BE32-E72D297353CC}">
                    <c16:uniqueId val="{00000030-C7DF-464C-BD82-8A2E84D5AF8D}"/>
                  </c:ext>
                </c:extLst>
              </c15:ser>
            </c15:filteredScatterSeries>
          </c:ext>
        </c:extLst>
      </c:scatterChart>
      <c:valAx>
        <c:axId val="1195476320"/>
        <c:scaling>
          <c:orientation val="minMax"/>
          <c:max val="0.5"/>
          <c:min val="0.1"/>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a:pPr>
                <a:r>
                  <a:rPr lang="en-GB"/>
                  <a:t>Average assembly quadrant excess (mm)</a:t>
                </a:r>
              </a:p>
            </c:rich>
          </c:tx>
          <c:overlay val="0"/>
          <c:spPr>
            <a:noFill/>
            <a:ln>
              <a:noFill/>
            </a:ln>
            <a:effectLst/>
          </c:spPr>
        </c:title>
        <c:numFmt formatCode="0.00" sourceLinked="0"/>
        <c:majorTickMark val="in"/>
        <c:minorTickMark val="none"/>
        <c:tickLblPos val="nextTo"/>
        <c:spPr>
          <a:noFill/>
          <a:ln w="9525" cap="flat" cmpd="sng" algn="ctr">
            <a:solidFill>
              <a:schemeClr val="tx1"/>
            </a:solidFill>
            <a:round/>
          </a:ln>
          <a:effectLst/>
        </c:spPr>
        <c:txPr>
          <a:bodyPr rot="-60000000" vert="horz"/>
          <a:lstStyle/>
          <a:p>
            <a:pPr>
              <a:defRPr/>
            </a:pPr>
            <a:endParaRPr lang="en-US"/>
          </a:p>
        </c:txPr>
        <c:crossAx val="664706464"/>
        <c:crossesAt val="-5.000000000000001E-2"/>
        <c:crossBetween val="midCat"/>
      </c:valAx>
      <c:valAx>
        <c:axId val="664706464"/>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GB"/>
                  <a:t>Vertical deformation (mm)</a:t>
                </a:r>
              </a:p>
            </c:rich>
          </c:tx>
          <c:overlay val="0"/>
          <c:spPr>
            <a:noFill/>
            <a:ln>
              <a:noFill/>
            </a:ln>
            <a:effectLst/>
          </c:spPr>
        </c:title>
        <c:numFmt formatCode="General" sourceLinked="1"/>
        <c:majorTickMark val="in"/>
        <c:minorTickMark val="none"/>
        <c:tickLblPos val="nextTo"/>
        <c:spPr>
          <a:noFill/>
          <a:ln w="9525" cap="flat" cmpd="sng" algn="ctr">
            <a:solidFill>
              <a:schemeClr val="tx1"/>
            </a:solidFill>
            <a:round/>
          </a:ln>
          <a:effectLst/>
        </c:spPr>
        <c:txPr>
          <a:bodyPr rot="-60000000" vert="horz"/>
          <a:lstStyle/>
          <a:p>
            <a:pPr>
              <a:defRPr/>
            </a:pPr>
            <a:endParaRPr lang="en-US"/>
          </a:p>
        </c:txPr>
        <c:crossAx val="1195476320"/>
        <c:crosses val="autoZero"/>
        <c:crossBetween val="midCat"/>
        <c:majorUnit val="5.000000000000001E-2"/>
      </c:valAx>
      <c:spPr>
        <a:ln>
          <a:solidFill>
            <a:schemeClr val="tx1"/>
          </a:solidFill>
        </a:ln>
      </c:spPr>
    </c:plotArea>
    <c:legend>
      <c:legendPos val="r"/>
      <c:layout>
        <c:manualLayout>
          <c:xMode val="edge"/>
          <c:yMode val="edge"/>
          <c:x val="0.82140853931920876"/>
          <c:y val="0.157642145852122"/>
          <c:w val="0.1007657169416446"/>
          <c:h val="0.67517776282813469"/>
        </c:manualLayout>
      </c:layout>
      <c:overlay val="0"/>
      <c:txPr>
        <a:bodyPr/>
        <a:lstStyle/>
        <a:p>
          <a:pPr>
            <a:defRPr lang="en-GB" sz="1000" b="0" i="0" u="none" strike="noStrike" kern="1200" baseline="0">
              <a:solidFill>
                <a:schemeClr val="tx1"/>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extLst/>
  </c:chart>
  <c:txPr>
    <a:bodyPr/>
    <a:lstStyle/>
    <a:p>
      <a:pPr>
        <a:defRPr>
          <a:latin typeface="Arial" panose="020B0604020202020204" pitchFamily="34" charset="0"/>
          <a:cs typeface="Arial" panose="020B0604020202020204" pitchFamily="34" charset="0"/>
        </a:defRPr>
      </a:pPr>
      <a:endParaRPr lang="en-US"/>
    </a:p>
  </c:txPr>
  <c:externalData r:id="rId2">
    <c:autoUpdate val="0"/>
  </c:externalData>
  <c:userShapes r:id="rId3"/>
</c:chartSpace>
</file>

<file path=ppt/drawings/drawing1.xml><?xml version="1.0" encoding="utf-8"?>
<c:userShapes xmlns:c="http://schemas.openxmlformats.org/drawingml/2006/chart">
  <cdr:relSizeAnchor xmlns:cdr="http://schemas.openxmlformats.org/drawingml/2006/chartDrawing">
    <cdr:from>
      <cdr:x>0.33786</cdr:x>
      <cdr:y>0.53143</cdr:y>
    </cdr:from>
    <cdr:to>
      <cdr:x>0.33786</cdr:x>
      <cdr:y>0.8391</cdr:y>
    </cdr:to>
    <cdr:cxnSp macro="">
      <cdr:nvCxnSpPr>
        <cdr:cNvPr id="3" name="Straight Arrow Connector 2">
          <a:extLst xmlns:a="http://schemas.openxmlformats.org/drawingml/2006/main">
            <a:ext uri="{FF2B5EF4-FFF2-40B4-BE49-F238E27FC236}">
              <a16:creationId xmlns:a16="http://schemas.microsoft.com/office/drawing/2014/main" id="{3211D7EE-110E-40D7-B25B-C2B6A1CBB85C}"/>
            </a:ext>
          </a:extLst>
        </cdr:cNvPr>
        <cdr:cNvCxnSpPr/>
      </cdr:nvCxnSpPr>
      <cdr:spPr>
        <a:xfrm xmlns:a="http://schemas.openxmlformats.org/drawingml/2006/main">
          <a:off x="2957479" y="2487513"/>
          <a:ext cx="0" cy="1440160"/>
        </a:xfrm>
        <a:prstGeom xmlns:a="http://schemas.openxmlformats.org/drawingml/2006/main" prst="straightConnector1">
          <a:avLst/>
        </a:prstGeom>
        <a:ln xmlns:a="http://schemas.openxmlformats.org/drawingml/2006/main" w="47625">
          <a:solidFill>
            <a:srgbClr val="FF0000"/>
          </a:solidFill>
          <a:headEnd type="triangle"/>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0.46125</cdr:x>
      <cdr:y>0.36921</cdr:y>
    </cdr:from>
    <cdr:to>
      <cdr:x>0.46125</cdr:x>
      <cdr:y>0.67688</cdr:y>
    </cdr:to>
    <cdr:cxnSp macro="">
      <cdr:nvCxnSpPr>
        <cdr:cNvPr id="5" name="Straight Arrow Connector 4">
          <a:extLst xmlns:a="http://schemas.openxmlformats.org/drawingml/2006/main">
            <a:ext uri="{FF2B5EF4-FFF2-40B4-BE49-F238E27FC236}">
              <a16:creationId xmlns:a16="http://schemas.microsoft.com/office/drawing/2014/main" id="{ECC3A3B3-B791-4868-A4DB-CA220D8EA5B5}"/>
            </a:ext>
          </a:extLst>
        </cdr:cNvPr>
        <cdr:cNvCxnSpPr/>
      </cdr:nvCxnSpPr>
      <cdr:spPr>
        <a:xfrm xmlns:a="http://schemas.openxmlformats.org/drawingml/2006/main">
          <a:off x="4037599" y="1728192"/>
          <a:ext cx="0" cy="1440160"/>
        </a:xfrm>
        <a:prstGeom xmlns:a="http://schemas.openxmlformats.org/drawingml/2006/main" prst="straightConnector1">
          <a:avLst/>
        </a:prstGeom>
        <a:ln xmlns:a="http://schemas.openxmlformats.org/drawingml/2006/main" w="47625">
          <a:solidFill>
            <a:srgbClr val="FF0000"/>
          </a:solidFill>
          <a:headEnd type="triangle"/>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dr:relSizeAnchor xmlns:cdr="http://schemas.openxmlformats.org/drawingml/2006/chartDrawing">
    <cdr:from>
      <cdr:x>0.18156</cdr:x>
      <cdr:y>0.5692</cdr:y>
    </cdr:from>
    <cdr:to>
      <cdr:x>0.51883</cdr:x>
      <cdr:y>0.5692</cdr:y>
    </cdr:to>
    <cdr:cxnSp macro="">
      <cdr:nvCxnSpPr>
        <cdr:cNvPr id="6" name="Straight Arrow Connector 5">
          <a:extLst xmlns:a="http://schemas.openxmlformats.org/drawingml/2006/main">
            <a:ext uri="{FF2B5EF4-FFF2-40B4-BE49-F238E27FC236}">
              <a16:creationId xmlns:a16="http://schemas.microsoft.com/office/drawing/2014/main" id="{466B7D9B-6CEB-448E-BA18-A5A13E70877D}"/>
            </a:ext>
          </a:extLst>
        </cdr:cNvPr>
        <cdr:cNvCxnSpPr/>
      </cdr:nvCxnSpPr>
      <cdr:spPr>
        <a:xfrm xmlns:a="http://schemas.openxmlformats.org/drawingml/2006/main">
          <a:off x="1589327" y="2664296"/>
          <a:ext cx="2952328" cy="0"/>
        </a:xfrm>
        <a:prstGeom xmlns:a="http://schemas.openxmlformats.org/drawingml/2006/main" prst="straightConnector1">
          <a:avLst/>
        </a:prstGeom>
        <a:ln xmlns:a="http://schemas.openxmlformats.org/drawingml/2006/main" w="47625">
          <a:solidFill>
            <a:srgbClr val="0000FF"/>
          </a:solidFill>
          <a:headEnd type="triangle"/>
          <a:tailEnd type="triangle"/>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11/03/2020</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11/03/2020</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6492574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a:t>To edit speaker name go to Insert &gt; Header &amp; Footer and apply to all slides except title page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a:t>To edit speaker name go to Insert &gt; Header &amp; Footer and apply to all slides except title page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a:t>To edit speaker name go to Insert &gt; Header &amp; Footer and apply to all slides except title page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a:t>To edit speaker name go to Insert &gt; Header &amp; Footer and apply to all slides except title page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dirty="0"/>
              <a:t>To </a:t>
            </a:r>
            <a:r>
              <a:rPr lang="fr-FR" noProof="0" dirty="0" err="1"/>
              <a:t>edit</a:t>
            </a:r>
            <a:r>
              <a:rPr lang="fr-FR" noProof="0" dirty="0"/>
              <a:t> speaker </a:t>
            </a:r>
            <a:r>
              <a:rPr lang="fr-FR" noProof="0" dirty="0" err="1"/>
              <a:t>name</a:t>
            </a:r>
            <a:r>
              <a:rPr lang="fr-FR" noProof="0" dirty="0"/>
              <a:t> go to Insert &gt; Header &amp; </a:t>
            </a:r>
            <a:r>
              <a:rPr lang="fr-FR" noProof="0" dirty="0" err="1"/>
              <a:t>Footer</a:t>
            </a:r>
            <a:r>
              <a:rPr lang="fr-FR" noProof="0" dirty="0"/>
              <a:t> and </a:t>
            </a:r>
            <a:r>
              <a:rPr lang="fr-FR" noProof="0" dirty="0" err="1"/>
              <a:t>apply</a:t>
            </a:r>
            <a:r>
              <a:rPr lang="fr-FR" noProof="0" dirty="0"/>
              <a:t> to all </a:t>
            </a:r>
            <a:r>
              <a:rPr lang="fr-FR" noProof="0" dirty="0" err="1"/>
              <a:t>slides</a:t>
            </a:r>
            <a:r>
              <a:rPr lang="fr-FR" noProof="0" dirty="0"/>
              <a:t> </a:t>
            </a:r>
            <a:r>
              <a:rPr lang="fr-FR" noProof="0" dirty="0" err="1"/>
              <a:t>except</a:t>
            </a:r>
            <a:r>
              <a:rPr lang="fr-FR" noProof="0" dirty="0"/>
              <a:t> </a:t>
            </a:r>
            <a:r>
              <a:rPr lang="fr-FR" noProof="0" dirty="0" err="1"/>
              <a:t>title</a:t>
            </a:r>
            <a:r>
              <a:rPr lang="fr-FR" noProof="0" dirty="0"/>
              <a:t> page</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a:t>To edit speaker name go to Insert &gt; Header &amp; Footer and apply to all slides except title page</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image" Target="../media/image7.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image" Target="../media/image6.wmf"/><Relationship Id="rId1" Type="http://schemas.openxmlformats.org/officeDocument/2006/relationships/slideLayout" Target="../slideLayouts/slideLayout2.xml"/><Relationship Id="rId11" Type="http://schemas.openxmlformats.org/officeDocument/2006/relationships/image" Target="../media/image14.png"/><Relationship Id="rId5" Type="http://schemas.openxmlformats.org/officeDocument/2006/relationships/image" Target="../media/image9.png"/><Relationship Id="rId10" Type="http://schemas.openxmlformats.org/officeDocument/2006/relationships/image" Target="../media/image13.png"/><Relationship Id="rId4" Type="http://schemas.openxmlformats.org/officeDocument/2006/relationships/image" Target="../media/image8.jpeg"/><Relationship Id="rId9" Type="http://schemas.openxmlformats.org/officeDocument/2006/relationships/image" Target="../media/image12.png"/><Relationship Id="rId14"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2.emf"/><Relationship Id="rId3" Type="http://schemas.openxmlformats.org/officeDocument/2006/relationships/image" Target="../media/image11.emf"/><Relationship Id="rId7" Type="http://schemas.openxmlformats.org/officeDocument/2006/relationships/image" Target="../media/image21.png"/><Relationship Id="rId2" Type="http://schemas.openxmlformats.org/officeDocument/2006/relationships/image" Target="../media/image10.emf"/><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png"/><Relationship Id="rId9" Type="http://schemas.openxmlformats.org/officeDocument/2006/relationships/image" Target="../media/image2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371600" y="3212976"/>
            <a:ext cx="7200000" cy="1406424"/>
          </a:xfrm>
        </p:spPr>
        <p:txBody>
          <a:bodyPr/>
          <a:lstStyle/>
          <a:p>
            <a:r>
              <a:rPr lang="en-GB" dirty="0"/>
              <a:t>Collaring Status &amp; Future work</a:t>
            </a:r>
          </a:p>
        </p:txBody>
      </p:sp>
      <p:sp>
        <p:nvSpPr>
          <p:cNvPr id="3" name="Sous-titre 2"/>
          <p:cNvSpPr>
            <a:spLocks noGrp="1"/>
          </p:cNvSpPr>
          <p:nvPr>
            <p:ph type="subTitle" idx="1"/>
          </p:nvPr>
        </p:nvSpPr>
        <p:spPr>
          <a:xfrm>
            <a:off x="1371600" y="3861048"/>
            <a:ext cx="6480000" cy="2304256"/>
          </a:xfrm>
        </p:spPr>
        <p:txBody>
          <a:bodyPr>
            <a:normAutofit/>
          </a:bodyPr>
          <a:lstStyle/>
          <a:p>
            <a:r>
              <a:rPr lang="pt-BR" b="1" dirty="0"/>
              <a:t>J. L. Rudeiros Fernández*</a:t>
            </a:r>
          </a:p>
          <a:p>
            <a:r>
              <a:rPr lang="pt-BR" sz="1800" dirty="0"/>
              <a:t>D. Pulikowski</a:t>
            </a:r>
          </a:p>
          <a:p>
            <a:r>
              <a:rPr lang="pt-BR" sz="1800" dirty="0"/>
              <a:t>E. L. Gautheron</a:t>
            </a:r>
          </a:p>
          <a:p>
            <a:r>
              <a:rPr lang="pt-BR" sz="1800" dirty="0"/>
              <a:t>F. Savary</a:t>
            </a:r>
          </a:p>
          <a:p>
            <a:r>
              <a:rPr lang="pt-BR" sz="1800" dirty="0"/>
              <a:t>F. Lackner</a:t>
            </a:r>
          </a:p>
          <a:p>
            <a:endParaRPr lang="pt-BR" sz="1800" dirty="0"/>
          </a:p>
        </p:txBody>
      </p:sp>
      <p:sp>
        <p:nvSpPr>
          <p:cNvPr id="4" name="Espace réservé du texte 3"/>
          <p:cNvSpPr>
            <a:spLocks noGrp="1"/>
          </p:cNvSpPr>
          <p:nvPr>
            <p:ph type="body" sz="quarter" idx="14"/>
          </p:nvPr>
        </p:nvSpPr>
        <p:spPr>
          <a:xfrm>
            <a:off x="1371600" y="6194425"/>
            <a:ext cx="6480000" cy="349250"/>
          </a:xfrm>
        </p:spPr>
        <p:txBody>
          <a:bodyPr>
            <a:normAutofit/>
          </a:bodyPr>
          <a:lstStyle/>
          <a:p>
            <a:r>
              <a:rPr lang="en-GB" dirty="0"/>
              <a:t>11-03-2020</a:t>
            </a:r>
          </a:p>
        </p:txBody>
      </p:sp>
      <p:pic>
        <p:nvPicPr>
          <p:cNvPr id="5" name="Image 4" descr="CERN-logo_outline.jpg"/>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sz="5400" dirty="0"/>
              <a:t>Thanks!</a:t>
            </a:r>
          </a:p>
        </p:txBody>
      </p:sp>
      <p:sp>
        <p:nvSpPr>
          <p:cNvPr id="3" name="Espace réservé du pied de page 2"/>
          <p:cNvSpPr>
            <a:spLocks noGrp="1"/>
          </p:cNvSpPr>
          <p:nvPr>
            <p:ph type="ftr" sz="quarter" idx="11"/>
          </p:nvPr>
        </p:nvSpPr>
        <p:spPr/>
        <p:txBody>
          <a:bodyPr/>
          <a:lstStyle/>
          <a:p>
            <a:r>
              <a:rPr lang="fr-FR" noProof="0"/>
              <a:t>J. L. Rudeiros Fernández</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a:t>
            </a:fld>
            <a:endParaRPr lang="fr-FR" dirty="0"/>
          </a:p>
        </p:txBody>
      </p:sp>
      <p:pic>
        <p:nvPicPr>
          <p:cNvPr id="6" name="Image 5" descr="CERN-logo_outline.jpg"/>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77190" y="5946775"/>
            <a:ext cx="613410" cy="603250"/>
          </a:xfrm>
          <a:prstGeom prst="rect">
            <a:avLst/>
          </a:prstGeom>
        </p:spPr>
      </p:pic>
    </p:spTree>
    <p:extLst>
      <p:ext uri="{BB962C8B-B14F-4D97-AF65-F5344CB8AC3E}">
        <p14:creationId xmlns:p14="http://schemas.microsoft.com/office/powerpoint/2010/main" val="3676619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Content</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sp>
        <p:nvSpPr>
          <p:cNvPr id="7" name="TextBox 6">
            <a:extLst>
              <a:ext uri="{FF2B5EF4-FFF2-40B4-BE49-F238E27FC236}">
                <a16:creationId xmlns:a16="http://schemas.microsoft.com/office/drawing/2014/main" id="{E58308B2-0B1D-4E67-B792-F3557EB96672}"/>
              </a:ext>
            </a:extLst>
          </p:cNvPr>
          <p:cNvSpPr txBox="1"/>
          <p:nvPr/>
        </p:nvSpPr>
        <p:spPr>
          <a:xfrm>
            <a:off x="426106" y="1316639"/>
            <a:ext cx="8466374" cy="1478418"/>
          </a:xfrm>
          <a:prstGeom prst="rect">
            <a:avLst/>
          </a:prstGeom>
          <a:noFill/>
        </p:spPr>
        <p:txBody>
          <a:bodyPr wrap="square" rtlCol="0">
            <a:spAutoFit/>
          </a:bodyPr>
          <a:lstStyle/>
          <a:p>
            <a:pPr marL="342900" lvl="0" indent="-342900">
              <a:lnSpc>
                <a:spcPct val="150000"/>
              </a:lnSpc>
              <a:buFont typeface="+mj-lt"/>
              <a:buAutoNum type="arabicPeriod"/>
            </a:pPr>
            <a:r>
              <a:rPr lang="en-GB" sz="3200" dirty="0"/>
              <a:t>Introduction</a:t>
            </a:r>
          </a:p>
          <a:p>
            <a:pPr marL="342900" lvl="0" indent="-342900">
              <a:lnSpc>
                <a:spcPct val="150000"/>
              </a:lnSpc>
              <a:buFont typeface="+mj-lt"/>
              <a:buAutoNum type="arabicPeriod"/>
            </a:pPr>
            <a:r>
              <a:rPr lang="en-GB" sz="3200" dirty="0"/>
              <a:t>Research proposal</a:t>
            </a:r>
            <a:endParaRPr lang="en-GB" sz="3600" dirty="0"/>
          </a:p>
        </p:txBody>
      </p:sp>
    </p:spTree>
    <p:extLst>
      <p:ext uri="{BB962C8B-B14F-4D97-AF65-F5344CB8AC3E}">
        <p14:creationId xmlns:p14="http://schemas.microsoft.com/office/powerpoint/2010/main" val="41281730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1. Introduction</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3</a:t>
            </a:fld>
            <a:endParaRPr lang="fr-FR"/>
          </a:p>
        </p:txBody>
      </p:sp>
      <p:grpSp>
        <p:nvGrpSpPr>
          <p:cNvPr id="124" name="Group 123">
            <a:extLst>
              <a:ext uri="{FF2B5EF4-FFF2-40B4-BE49-F238E27FC236}">
                <a16:creationId xmlns:a16="http://schemas.microsoft.com/office/drawing/2014/main" id="{80E35E41-CE4D-4E81-94FC-5C45F3BEAA4E}"/>
              </a:ext>
            </a:extLst>
          </p:cNvPr>
          <p:cNvGrpSpPr>
            <a:grpSpLocks noChangeAspect="1"/>
          </p:cNvGrpSpPr>
          <p:nvPr/>
        </p:nvGrpSpPr>
        <p:grpSpPr>
          <a:xfrm>
            <a:off x="611999" y="885600"/>
            <a:ext cx="8080277" cy="4424445"/>
            <a:chOff x="612000" y="956534"/>
            <a:chExt cx="5625139" cy="3080107"/>
          </a:xfrm>
        </p:grpSpPr>
        <p:grpSp>
          <p:nvGrpSpPr>
            <p:cNvPr id="125" name="Group 124">
              <a:extLst>
                <a:ext uri="{FF2B5EF4-FFF2-40B4-BE49-F238E27FC236}">
                  <a16:creationId xmlns:a16="http://schemas.microsoft.com/office/drawing/2014/main" id="{31215165-9BA4-4583-A567-44B1A6235FBD}"/>
                </a:ext>
              </a:extLst>
            </p:cNvPr>
            <p:cNvGrpSpPr>
              <a:grpSpLocks noChangeAspect="1"/>
            </p:cNvGrpSpPr>
            <p:nvPr/>
          </p:nvGrpSpPr>
          <p:grpSpPr>
            <a:xfrm>
              <a:off x="612000" y="974350"/>
              <a:ext cx="3063057" cy="3062291"/>
              <a:chOff x="1040931" y="1574497"/>
              <a:chExt cx="2816546" cy="2815842"/>
            </a:xfrm>
          </p:grpSpPr>
          <p:pic>
            <p:nvPicPr>
              <p:cNvPr id="166" name="Picture 165">
                <a:extLst>
                  <a:ext uri="{FF2B5EF4-FFF2-40B4-BE49-F238E27FC236}">
                    <a16:creationId xmlns:a16="http://schemas.microsoft.com/office/drawing/2014/main" id="{DC06A32A-9564-446E-8B83-F02D837E8B99}"/>
                  </a:ext>
                </a:extLst>
              </p:cNvPr>
              <p:cNvPicPr>
                <a:picLocks noChangeAspect="1"/>
              </p:cNvPicPr>
              <p:nvPr/>
            </p:nvPicPr>
            <p:blipFill rotWithShape="1">
              <a:blip r:embed="rId2" cstate="hqprint">
                <a:grayscl/>
                <a:extLst>
                  <a:ext uri="{28A0092B-C50C-407E-A947-70E740481C1C}">
                    <a14:useLocalDpi xmlns:a14="http://schemas.microsoft.com/office/drawing/2010/main"/>
                  </a:ext>
                </a:extLst>
              </a:blip>
              <a:srcRect l="565" t="1" r="1" b="625"/>
              <a:stretch/>
            </p:blipFill>
            <p:spPr>
              <a:xfrm>
                <a:off x="1043608" y="1585796"/>
                <a:ext cx="2813869" cy="2671200"/>
              </a:xfrm>
              <a:prstGeom prst="rect">
                <a:avLst/>
              </a:prstGeom>
            </p:spPr>
          </p:pic>
          <p:cxnSp>
            <p:nvCxnSpPr>
              <p:cNvPr id="167" name="Straight Connector 166">
                <a:extLst>
                  <a:ext uri="{FF2B5EF4-FFF2-40B4-BE49-F238E27FC236}">
                    <a16:creationId xmlns:a16="http://schemas.microsoft.com/office/drawing/2014/main" id="{873EE02F-F453-4FAB-A2BD-B0CCAD7C0693}"/>
                  </a:ext>
                </a:extLst>
              </p:cNvPr>
              <p:cNvCxnSpPr>
                <a:cxnSpLocks/>
              </p:cNvCxnSpPr>
              <p:nvPr/>
            </p:nvCxnSpPr>
            <p:spPr>
              <a:xfrm>
                <a:off x="1041969" y="1574497"/>
                <a:ext cx="0" cy="2815842"/>
              </a:xfrm>
              <a:prstGeom prst="line">
                <a:avLst/>
              </a:prstGeom>
              <a:noFill/>
              <a:ln w="12700" cap="flat" cmpd="sng" algn="ctr">
                <a:solidFill>
                  <a:sysClr val="windowText" lastClr="000000"/>
                </a:solidFill>
                <a:prstDash val="lgDashDot"/>
                <a:round/>
                <a:headEnd type="none" w="med" len="med"/>
                <a:tailEnd type="none" w="med" len="med"/>
              </a:ln>
              <a:effectLst/>
            </p:spPr>
          </p:cxnSp>
          <p:sp>
            <p:nvSpPr>
              <p:cNvPr id="168" name="Rectangle 167">
                <a:extLst>
                  <a:ext uri="{FF2B5EF4-FFF2-40B4-BE49-F238E27FC236}">
                    <a16:creationId xmlns:a16="http://schemas.microsoft.com/office/drawing/2014/main" id="{34F8F31B-2F0F-4E27-8230-02778674ABCA}"/>
                  </a:ext>
                </a:extLst>
              </p:cNvPr>
              <p:cNvSpPr/>
              <p:nvPr/>
            </p:nvSpPr>
            <p:spPr>
              <a:xfrm rot="1273295">
                <a:off x="1174999" y="2022291"/>
                <a:ext cx="728083" cy="324559"/>
              </a:xfrm>
              <a:prstGeom prst="rect">
                <a:avLst/>
              </a:prstGeom>
            </p:spPr>
            <p:txBody>
              <a:bodyPr wrap="none">
                <a:spAutoFit/>
              </a:bodyPr>
              <a:lstStyle/>
              <a:p>
                <a:pPr defTabSz="943386"/>
                <a:r>
                  <a:rPr lang="en-GB" sz="1444" b="1" kern="0" dirty="0">
                    <a:solidFill>
                      <a:prstClr val="black"/>
                    </a:solidFill>
                    <a:latin typeface="Times New Roman" panose="02020603050405020304" pitchFamily="18" charset="0"/>
                    <a:cs typeface="Times New Roman" panose="02020603050405020304" pitchFamily="18" charset="0"/>
                  </a:rPr>
                  <a:t>Collar </a:t>
                </a:r>
              </a:p>
            </p:txBody>
          </p:sp>
          <p:sp>
            <p:nvSpPr>
              <p:cNvPr id="169" name="Rectangle 168">
                <a:extLst>
                  <a:ext uri="{FF2B5EF4-FFF2-40B4-BE49-F238E27FC236}">
                    <a16:creationId xmlns:a16="http://schemas.microsoft.com/office/drawing/2014/main" id="{2983EBE5-B53D-471C-B485-07B2FBBD778A}"/>
                  </a:ext>
                </a:extLst>
              </p:cNvPr>
              <p:cNvSpPr/>
              <p:nvPr/>
            </p:nvSpPr>
            <p:spPr>
              <a:xfrm>
                <a:off x="1708199" y="3213484"/>
                <a:ext cx="554881" cy="324559"/>
              </a:xfrm>
              <a:prstGeom prst="rect">
                <a:avLst/>
              </a:prstGeom>
            </p:spPr>
            <p:txBody>
              <a:bodyPr wrap="none">
                <a:spAutoFit/>
              </a:bodyPr>
              <a:lstStyle/>
              <a:p>
                <a:pPr defTabSz="943386"/>
                <a:r>
                  <a:rPr lang="en-GB" sz="1444" b="1" kern="0" dirty="0">
                    <a:solidFill>
                      <a:prstClr val="white"/>
                    </a:solidFill>
                    <a:latin typeface="Times New Roman" panose="02020603050405020304" pitchFamily="18" charset="0"/>
                    <a:cs typeface="Times New Roman" panose="02020603050405020304" pitchFamily="18" charset="0"/>
                  </a:rPr>
                  <a:t>Coil </a:t>
                </a:r>
              </a:p>
            </p:txBody>
          </p:sp>
          <p:sp>
            <p:nvSpPr>
              <p:cNvPr id="170" name="Rectangle 169">
                <a:extLst>
                  <a:ext uri="{FF2B5EF4-FFF2-40B4-BE49-F238E27FC236}">
                    <a16:creationId xmlns:a16="http://schemas.microsoft.com/office/drawing/2014/main" id="{4246659F-277C-4D65-926F-8304BA29B1D3}"/>
                  </a:ext>
                </a:extLst>
              </p:cNvPr>
              <p:cNvSpPr/>
              <p:nvPr/>
            </p:nvSpPr>
            <p:spPr>
              <a:xfrm rot="17294669">
                <a:off x="1006922" y="2561727"/>
                <a:ext cx="589117" cy="311826"/>
              </a:xfrm>
              <a:prstGeom prst="rect">
                <a:avLst/>
              </a:prstGeom>
            </p:spPr>
            <p:txBody>
              <a:bodyPr wrap="none">
                <a:spAutoFit/>
              </a:bodyPr>
              <a:lstStyle/>
              <a:p>
                <a:pPr defTabSz="943386"/>
                <a:r>
                  <a:rPr lang="en-GB" sz="1444" b="1" kern="0" dirty="0">
                    <a:solidFill>
                      <a:prstClr val="black"/>
                    </a:solidFill>
                    <a:latin typeface="Times New Roman" panose="02020603050405020304" pitchFamily="18" charset="0"/>
                    <a:cs typeface="Times New Roman" panose="02020603050405020304" pitchFamily="18" charset="0"/>
                  </a:rPr>
                  <a:t>Pole </a:t>
                </a:r>
              </a:p>
            </p:txBody>
          </p:sp>
          <p:sp>
            <p:nvSpPr>
              <p:cNvPr id="171" name="Freeform 207">
                <a:extLst>
                  <a:ext uri="{FF2B5EF4-FFF2-40B4-BE49-F238E27FC236}">
                    <a16:creationId xmlns:a16="http://schemas.microsoft.com/office/drawing/2014/main" id="{90B07F52-D1EE-4819-9ED4-785440BBD7CE}"/>
                  </a:ext>
                </a:extLst>
              </p:cNvPr>
              <p:cNvSpPr>
                <a:spLocks noChangeAspect="1"/>
              </p:cNvSpPr>
              <p:nvPr/>
            </p:nvSpPr>
            <p:spPr>
              <a:xfrm rot="673169">
                <a:off x="1047507" y="3070827"/>
                <a:ext cx="220154" cy="15730"/>
              </a:xfrm>
              <a:custGeom>
                <a:avLst/>
                <a:gdLst>
                  <a:gd name="connsiteX0" fmla="*/ 0 w 1088571"/>
                  <a:gd name="connsiteY0" fmla="*/ 30397 h 30397"/>
                  <a:gd name="connsiteX1" fmla="*/ 1088571 w 1088571"/>
                  <a:gd name="connsiteY1" fmla="*/ 12980 h 30397"/>
                  <a:gd name="connsiteX0" fmla="*/ 0 w 1068069"/>
                  <a:gd name="connsiteY0" fmla="*/ 15581 h 22767"/>
                  <a:gd name="connsiteX1" fmla="*/ 1068069 w 1068069"/>
                  <a:gd name="connsiteY1" fmla="*/ 22767 h 22767"/>
                  <a:gd name="connsiteX0" fmla="*/ 0 w 1068069"/>
                  <a:gd name="connsiteY0" fmla="*/ 65644 h 72830"/>
                  <a:gd name="connsiteX1" fmla="*/ 1068069 w 1068069"/>
                  <a:gd name="connsiteY1" fmla="*/ 72830 h 72830"/>
                  <a:gd name="connsiteX0" fmla="*/ 0 w 1068069"/>
                  <a:gd name="connsiteY0" fmla="*/ 84008 h 91194"/>
                  <a:gd name="connsiteX1" fmla="*/ 1068069 w 1068069"/>
                  <a:gd name="connsiteY1" fmla="*/ 91194 h 91194"/>
                  <a:gd name="connsiteX0" fmla="*/ 0 w 1068069"/>
                  <a:gd name="connsiteY0" fmla="*/ 79391 h 94778"/>
                  <a:gd name="connsiteX1" fmla="*/ 1068069 w 1068069"/>
                  <a:gd name="connsiteY1" fmla="*/ 94778 h 94778"/>
                  <a:gd name="connsiteX0" fmla="*/ 0 w 1068069"/>
                  <a:gd name="connsiteY0" fmla="*/ 83066 h 91898"/>
                  <a:gd name="connsiteX1" fmla="*/ 1068069 w 1068069"/>
                  <a:gd name="connsiteY1" fmla="*/ 91898 h 91898"/>
                  <a:gd name="connsiteX0" fmla="*/ 0 w 1190270"/>
                  <a:gd name="connsiteY0" fmla="*/ 99908 h 99909"/>
                  <a:gd name="connsiteX1" fmla="*/ 1190270 w 1190270"/>
                  <a:gd name="connsiteY1" fmla="*/ 81108 h 99909"/>
                  <a:gd name="connsiteX0" fmla="*/ 0 w 1190270"/>
                  <a:gd name="connsiteY0" fmla="*/ 139194 h 139194"/>
                  <a:gd name="connsiteX1" fmla="*/ 1190270 w 1190270"/>
                  <a:gd name="connsiteY1" fmla="*/ 120394 h 139194"/>
                  <a:gd name="connsiteX0" fmla="*/ 0 w 1190270"/>
                  <a:gd name="connsiteY0" fmla="*/ 162617 h 162617"/>
                  <a:gd name="connsiteX1" fmla="*/ 1190270 w 1190270"/>
                  <a:gd name="connsiteY1" fmla="*/ 143817 h 162617"/>
                  <a:gd name="connsiteX0" fmla="*/ 0 w 909191"/>
                  <a:gd name="connsiteY0" fmla="*/ 77867 h 262297"/>
                  <a:gd name="connsiteX1" fmla="*/ 909191 w 909191"/>
                  <a:gd name="connsiteY1" fmla="*/ 262297 h 262297"/>
                  <a:gd name="connsiteX0" fmla="*/ 0 w 909191"/>
                  <a:gd name="connsiteY0" fmla="*/ 86992 h 271422"/>
                  <a:gd name="connsiteX1" fmla="*/ 909191 w 909191"/>
                  <a:gd name="connsiteY1" fmla="*/ 271422 h 271422"/>
                  <a:gd name="connsiteX0" fmla="*/ 0 w 909191"/>
                  <a:gd name="connsiteY0" fmla="*/ 78035 h 262465"/>
                  <a:gd name="connsiteX1" fmla="*/ 909191 w 909191"/>
                  <a:gd name="connsiteY1" fmla="*/ 262465 h 262465"/>
                  <a:gd name="connsiteX0" fmla="*/ 0 w 909191"/>
                  <a:gd name="connsiteY0" fmla="*/ 78949 h 263379"/>
                  <a:gd name="connsiteX1" fmla="*/ 909191 w 909191"/>
                  <a:gd name="connsiteY1" fmla="*/ 263379 h 263379"/>
                  <a:gd name="connsiteX0" fmla="*/ 0 w 909191"/>
                  <a:gd name="connsiteY0" fmla="*/ 78137 h 262567"/>
                  <a:gd name="connsiteX1" fmla="*/ 909191 w 909191"/>
                  <a:gd name="connsiteY1" fmla="*/ 262567 h 262567"/>
                  <a:gd name="connsiteX0" fmla="*/ 0 w 907351"/>
                  <a:gd name="connsiteY0" fmla="*/ 79520 h 259356"/>
                  <a:gd name="connsiteX1" fmla="*/ 907351 w 907351"/>
                  <a:gd name="connsiteY1" fmla="*/ 259356 h 259356"/>
                  <a:gd name="connsiteX0" fmla="*/ 0 w 907351"/>
                  <a:gd name="connsiteY0" fmla="*/ 85603 h 265439"/>
                  <a:gd name="connsiteX1" fmla="*/ 907351 w 907351"/>
                  <a:gd name="connsiteY1" fmla="*/ 265439 h 265439"/>
                  <a:gd name="connsiteX0" fmla="*/ 0 w 907351"/>
                  <a:gd name="connsiteY0" fmla="*/ 77641 h 257477"/>
                  <a:gd name="connsiteX1" fmla="*/ 907351 w 907351"/>
                  <a:gd name="connsiteY1" fmla="*/ 257477 h 257477"/>
                  <a:gd name="connsiteX0" fmla="*/ 0 w 726366"/>
                  <a:gd name="connsiteY0" fmla="*/ 131239 h 171178"/>
                  <a:gd name="connsiteX1" fmla="*/ 726366 w 726366"/>
                  <a:gd name="connsiteY1" fmla="*/ 171178 h 171178"/>
                  <a:gd name="connsiteX0" fmla="*/ 0 w 726366"/>
                  <a:gd name="connsiteY0" fmla="*/ 83276 h 123215"/>
                  <a:gd name="connsiteX1" fmla="*/ 726366 w 726366"/>
                  <a:gd name="connsiteY1" fmla="*/ 123215 h 123215"/>
                  <a:gd name="connsiteX0" fmla="*/ 0 w 663931"/>
                  <a:gd name="connsiteY0" fmla="*/ 71202 h 152812"/>
                  <a:gd name="connsiteX1" fmla="*/ 663931 w 663931"/>
                  <a:gd name="connsiteY1" fmla="*/ 152812 h 152812"/>
                  <a:gd name="connsiteX0" fmla="*/ 0 w 689820"/>
                  <a:gd name="connsiteY0" fmla="*/ 54276 h 221302"/>
                  <a:gd name="connsiteX1" fmla="*/ 689820 w 689820"/>
                  <a:gd name="connsiteY1" fmla="*/ 221302 h 221302"/>
                  <a:gd name="connsiteX0" fmla="*/ 0 w 689820"/>
                  <a:gd name="connsiteY0" fmla="*/ 58510 h 225536"/>
                  <a:gd name="connsiteX1" fmla="*/ 689820 w 689820"/>
                  <a:gd name="connsiteY1" fmla="*/ 225536 h 225536"/>
                  <a:gd name="connsiteX0" fmla="*/ 0 w 689820"/>
                  <a:gd name="connsiteY0" fmla="*/ 47446 h 214472"/>
                  <a:gd name="connsiteX1" fmla="*/ 689820 w 689820"/>
                  <a:gd name="connsiteY1" fmla="*/ 214472 h 214472"/>
                  <a:gd name="connsiteX0" fmla="*/ 0 w 689820"/>
                  <a:gd name="connsiteY0" fmla="*/ 47446 h 214472"/>
                  <a:gd name="connsiteX1" fmla="*/ 689820 w 689820"/>
                  <a:gd name="connsiteY1" fmla="*/ 214472 h 214472"/>
                  <a:gd name="connsiteX0" fmla="*/ 0 w 689820"/>
                  <a:gd name="connsiteY0" fmla="*/ 35591 h 202617"/>
                  <a:gd name="connsiteX1" fmla="*/ 689820 w 689820"/>
                  <a:gd name="connsiteY1" fmla="*/ 202617 h 202617"/>
                  <a:gd name="connsiteX0" fmla="*/ 0 w 682632"/>
                  <a:gd name="connsiteY0" fmla="*/ 38470 h 187554"/>
                  <a:gd name="connsiteX1" fmla="*/ 682632 w 682632"/>
                  <a:gd name="connsiteY1" fmla="*/ 187554 h 187554"/>
                  <a:gd name="connsiteX0" fmla="*/ -1 w 671853"/>
                  <a:gd name="connsiteY0" fmla="*/ 41505 h 174082"/>
                  <a:gd name="connsiteX1" fmla="*/ 671853 w 671853"/>
                  <a:gd name="connsiteY1" fmla="*/ 174082 h 174082"/>
                  <a:gd name="connsiteX0" fmla="*/ -1 w 673835"/>
                  <a:gd name="connsiteY0" fmla="*/ 61868 h 119770"/>
                  <a:gd name="connsiteX1" fmla="*/ 673836 w 673835"/>
                  <a:gd name="connsiteY1" fmla="*/ 119769 h 119770"/>
                  <a:gd name="connsiteX0" fmla="*/ -1 w 673837"/>
                  <a:gd name="connsiteY0" fmla="*/ 61868 h 119770"/>
                  <a:gd name="connsiteX1" fmla="*/ 673838 w 673837"/>
                  <a:gd name="connsiteY1" fmla="*/ 119770 h 119770"/>
                  <a:gd name="connsiteX0" fmla="*/ -1 w 673837"/>
                  <a:gd name="connsiteY0" fmla="*/ 58274 h 116176"/>
                  <a:gd name="connsiteX1" fmla="*/ 673838 w 673837"/>
                  <a:gd name="connsiteY1" fmla="*/ 116176 h 116176"/>
                  <a:gd name="connsiteX0" fmla="*/ 1 w 575012"/>
                  <a:gd name="connsiteY0" fmla="*/ 55438 h 121941"/>
                  <a:gd name="connsiteX1" fmla="*/ 575013 w 575012"/>
                  <a:gd name="connsiteY1" fmla="*/ 121941 h 121941"/>
                  <a:gd name="connsiteX0" fmla="*/ 1 w 542417"/>
                  <a:gd name="connsiteY0" fmla="*/ 64283 h 105796"/>
                  <a:gd name="connsiteX1" fmla="*/ 542417 w 542417"/>
                  <a:gd name="connsiteY1" fmla="*/ 105797 h 105796"/>
                  <a:gd name="connsiteX0" fmla="*/ 1 w 542417"/>
                  <a:gd name="connsiteY0" fmla="*/ 56378 h 97891"/>
                  <a:gd name="connsiteX1" fmla="*/ 542417 w 542417"/>
                  <a:gd name="connsiteY1" fmla="*/ 97892 h 97891"/>
                  <a:gd name="connsiteX0" fmla="*/ 1 w 475278"/>
                  <a:gd name="connsiteY0" fmla="*/ 64389 h 84366"/>
                  <a:gd name="connsiteX1" fmla="*/ 475278 w 475278"/>
                  <a:gd name="connsiteY1" fmla="*/ 84367 h 84366"/>
                  <a:gd name="connsiteX0" fmla="*/ 1 w 475278"/>
                  <a:gd name="connsiteY0" fmla="*/ 56241 h 76218"/>
                  <a:gd name="connsiteX1" fmla="*/ 475278 w 475278"/>
                  <a:gd name="connsiteY1" fmla="*/ 76219 h 76218"/>
                  <a:gd name="connsiteX0" fmla="*/ 1 w 475278"/>
                  <a:gd name="connsiteY0" fmla="*/ 50054 h 70031"/>
                  <a:gd name="connsiteX1" fmla="*/ 475278 w 475278"/>
                  <a:gd name="connsiteY1" fmla="*/ 70032 h 70031"/>
                  <a:gd name="connsiteX0" fmla="*/ 0 w 452277"/>
                  <a:gd name="connsiteY0" fmla="*/ 59894 h 59895"/>
                  <a:gd name="connsiteX1" fmla="*/ 452277 w 452277"/>
                  <a:gd name="connsiteY1" fmla="*/ 51355 h 59895"/>
                </a:gdLst>
                <a:ahLst/>
                <a:cxnLst>
                  <a:cxn ang="0">
                    <a:pos x="connsiteX0" y="connsiteY0"/>
                  </a:cxn>
                  <a:cxn ang="0">
                    <a:pos x="connsiteX1" y="connsiteY1"/>
                  </a:cxn>
                </a:cxnLst>
                <a:rect l="l" t="t" r="r" b="b"/>
                <a:pathLst>
                  <a:path w="452277" h="59895">
                    <a:moveTo>
                      <a:pt x="0" y="59894"/>
                    </a:moveTo>
                    <a:cubicBezTo>
                      <a:pt x="250136" y="-42148"/>
                      <a:pt x="333122" y="7880"/>
                      <a:pt x="452277" y="51355"/>
                    </a:cubicBezTo>
                  </a:path>
                </a:pathLst>
              </a:custGeom>
              <a:noFill/>
              <a:ln w="19050">
                <a:solidFill>
                  <a:schemeClr val="tx1"/>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72" name="Straight Connector 171">
                <a:extLst>
                  <a:ext uri="{FF2B5EF4-FFF2-40B4-BE49-F238E27FC236}">
                    <a16:creationId xmlns:a16="http://schemas.microsoft.com/office/drawing/2014/main" id="{00718CEB-08DC-4DDE-8E8D-DE139C6E2F9E}"/>
                  </a:ext>
                </a:extLst>
              </p:cNvPr>
              <p:cNvCxnSpPr>
                <a:cxnSpLocks/>
              </p:cNvCxnSpPr>
              <p:nvPr/>
            </p:nvCxnSpPr>
            <p:spPr>
              <a:xfrm flipH="1">
                <a:off x="1040931" y="2568285"/>
                <a:ext cx="417149" cy="1258292"/>
              </a:xfrm>
              <a:prstGeom prst="line">
                <a:avLst/>
              </a:prstGeom>
              <a:noFill/>
              <a:ln w="9525" cap="flat" cmpd="sng" algn="ctr">
                <a:solidFill>
                  <a:sysClr val="windowText" lastClr="000000"/>
                </a:solidFill>
                <a:prstDash val="dash"/>
                <a:round/>
                <a:headEnd type="none" w="med" len="med"/>
                <a:tailEnd type="none" w="med" len="med"/>
              </a:ln>
              <a:effectLst/>
            </p:spPr>
          </p:cxnSp>
        </p:grpSp>
        <p:grpSp>
          <p:nvGrpSpPr>
            <p:cNvPr id="126" name="Group 125">
              <a:extLst>
                <a:ext uri="{FF2B5EF4-FFF2-40B4-BE49-F238E27FC236}">
                  <a16:creationId xmlns:a16="http://schemas.microsoft.com/office/drawing/2014/main" id="{E458B188-375A-459E-A5BE-F5C446CCD9CB}"/>
                </a:ext>
              </a:extLst>
            </p:cNvPr>
            <p:cNvGrpSpPr>
              <a:grpSpLocks noChangeAspect="1"/>
            </p:cNvGrpSpPr>
            <p:nvPr/>
          </p:nvGrpSpPr>
          <p:grpSpPr>
            <a:xfrm>
              <a:off x="3661394" y="956534"/>
              <a:ext cx="2575745" cy="3061686"/>
              <a:chOff x="0" y="0"/>
              <a:chExt cx="4192671" cy="4988408"/>
            </a:xfrm>
          </p:grpSpPr>
          <p:sp>
            <p:nvSpPr>
              <p:cNvPr id="127" name="Rectangle 126">
                <a:extLst>
                  <a:ext uri="{FF2B5EF4-FFF2-40B4-BE49-F238E27FC236}">
                    <a16:creationId xmlns:a16="http://schemas.microsoft.com/office/drawing/2014/main" id="{60BD5F9F-427E-4FD4-B9EC-24BD35F416DA}"/>
                  </a:ext>
                </a:extLst>
              </p:cNvPr>
              <p:cNvSpPr/>
              <p:nvPr/>
            </p:nvSpPr>
            <p:spPr>
              <a:xfrm rot="1110577">
                <a:off x="1288055" y="1765518"/>
                <a:ext cx="54000" cy="1584176"/>
              </a:xfrm>
              <a:prstGeom prst="rect">
                <a:avLst/>
              </a:prstGeom>
              <a:solidFill>
                <a:srgbClr val="00B050"/>
              </a:solidFill>
              <a:ln>
                <a:noFill/>
              </a:ln>
              <a:effectLst/>
            </p:spPr>
            <p:txBody>
              <a:bodyPr rtlCol="0" anchor="ctr"/>
              <a:lstStyle/>
              <a:p>
                <a:endParaRPr lang="en-GB"/>
              </a:p>
            </p:txBody>
          </p:sp>
          <p:sp>
            <p:nvSpPr>
              <p:cNvPr id="128" name="Rectangle 127">
                <a:extLst>
                  <a:ext uri="{FF2B5EF4-FFF2-40B4-BE49-F238E27FC236}">
                    <a16:creationId xmlns:a16="http://schemas.microsoft.com/office/drawing/2014/main" id="{4A987350-8481-487F-A21E-BDAEB5313732}"/>
                  </a:ext>
                </a:extLst>
              </p:cNvPr>
              <p:cNvSpPr/>
              <p:nvPr/>
            </p:nvSpPr>
            <p:spPr>
              <a:xfrm rot="5400000">
                <a:off x="967175" y="1779408"/>
                <a:ext cx="45721" cy="358072"/>
              </a:xfrm>
              <a:prstGeom prst="rect">
                <a:avLst/>
              </a:prstGeom>
              <a:solidFill>
                <a:srgbClr val="0093BE"/>
              </a:solidFill>
              <a:ln>
                <a:noFill/>
              </a:ln>
              <a:effectLst/>
            </p:spPr>
            <p:txBody>
              <a:bodyPr rtlCol="0" anchor="ctr"/>
              <a:lstStyle/>
              <a:p>
                <a:endParaRPr lang="en-GB"/>
              </a:p>
            </p:txBody>
          </p:sp>
          <p:pic>
            <p:nvPicPr>
              <p:cNvPr id="129" name="Picture 128">
                <a:extLst>
                  <a:ext uri="{FF2B5EF4-FFF2-40B4-BE49-F238E27FC236}">
                    <a16:creationId xmlns:a16="http://schemas.microsoft.com/office/drawing/2014/main" id="{52AFE785-D28A-4AC4-B38D-B299F70E1E76}"/>
                  </a:ext>
                </a:extLst>
              </p:cNvPr>
              <p:cNvPicPr>
                <a:picLocks noChangeAspect="1"/>
              </p:cNvPicPr>
              <p:nvPr/>
            </p:nvPicPr>
            <p:blipFill rotWithShape="1">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811000" y="0"/>
                <a:ext cx="1008112" cy="4204532"/>
              </a:xfrm>
              <a:prstGeom prst="rect">
                <a:avLst/>
              </a:prstGeom>
            </p:spPr>
          </p:pic>
          <p:pic>
            <p:nvPicPr>
              <p:cNvPr id="130" name="Picture 129">
                <a:extLst>
                  <a:ext uri="{FF2B5EF4-FFF2-40B4-BE49-F238E27FC236}">
                    <a16:creationId xmlns:a16="http://schemas.microsoft.com/office/drawing/2014/main" id="{F570678D-E5FF-4E25-B890-5DA3F1FD7F01}"/>
                  </a:ext>
                </a:extLst>
              </p:cNvPr>
              <p:cNvPicPr>
                <a:picLocks noChangeAspect="1"/>
              </p:cNvPicPr>
              <p:nvPr/>
            </p:nvPicPr>
            <p:blipFill rotWithShape="1">
              <a:blip r:embed="rId4" cstate="hqprint">
                <a:clrChange>
                  <a:clrFrom>
                    <a:srgbClr val="FFFFFF"/>
                  </a:clrFrom>
                  <a:clrTo>
                    <a:srgbClr val="FFFFFF">
                      <a:alpha val="0"/>
                    </a:srgbClr>
                  </a:clrTo>
                </a:clrChange>
                <a:grayscl/>
                <a:extLst>
                  <a:ext uri="{28A0092B-C50C-407E-A947-70E740481C1C}">
                    <a14:useLocalDpi xmlns:a14="http://schemas.microsoft.com/office/drawing/2010/main"/>
                  </a:ext>
                </a:extLst>
              </a:blip>
              <a:srcRect/>
              <a:stretch/>
            </p:blipFill>
            <p:spPr>
              <a:xfrm>
                <a:off x="1099032" y="1417943"/>
                <a:ext cx="3093639" cy="3384376"/>
              </a:xfrm>
              <a:prstGeom prst="rect">
                <a:avLst/>
              </a:prstGeom>
            </p:spPr>
          </p:pic>
          <p:pic>
            <p:nvPicPr>
              <p:cNvPr id="131" name="Picture 130">
                <a:extLst>
                  <a:ext uri="{FF2B5EF4-FFF2-40B4-BE49-F238E27FC236}">
                    <a16:creationId xmlns:a16="http://schemas.microsoft.com/office/drawing/2014/main" id="{6932253B-4FC9-4046-ACEE-232F2C668723}"/>
                  </a:ext>
                </a:extLst>
              </p:cNvPr>
              <p:cNvPicPr>
                <a:picLocks noChangeAspect="1"/>
              </p:cNvPicPr>
              <p:nvPr/>
            </p:nvPicPr>
            <p:blipFill rotWithShape="1">
              <a:blip r:embed="rId5" cstate="hq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811000" y="1592292"/>
                <a:ext cx="792088" cy="1769866"/>
              </a:xfrm>
              <a:prstGeom prst="rect">
                <a:avLst/>
              </a:prstGeom>
            </p:spPr>
          </p:pic>
          <p:cxnSp>
            <p:nvCxnSpPr>
              <p:cNvPr id="132" name="Straight Connector 131">
                <a:extLst>
                  <a:ext uri="{FF2B5EF4-FFF2-40B4-BE49-F238E27FC236}">
                    <a16:creationId xmlns:a16="http://schemas.microsoft.com/office/drawing/2014/main" id="{6B477986-F64B-47F3-B755-87DCB8A9C80B}"/>
                  </a:ext>
                </a:extLst>
              </p:cNvPr>
              <p:cNvCxnSpPr>
                <a:cxnSpLocks/>
              </p:cNvCxnSpPr>
              <p:nvPr/>
            </p:nvCxnSpPr>
            <p:spPr>
              <a:xfrm>
                <a:off x="811000" y="121798"/>
                <a:ext cx="0" cy="4866610"/>
              </a:xfrm>
              <a:prstGeom prst="line">
                <a:avLst/>
              </a:prstGeom>
              <a:noFill/>
              <a:ln w="22225" cap="flat" cmpd="sng" algn="ctr">
                <a:solidFill>
                  <a:sysClr val="windowText" lastClr="000000"/>
                </a:solidFill>
                <a:prstDash val="dash"/>
                <a:round/>
                <a:headEnd type="none" w="med" len="med"/>
                <a:tailEnd type="none" w="med" len="med"/>
              </a:ln>
              <a:effectLst/>
            </p:spPr>
          </p:cxnSp>
          <p:sp>
            <p:nvSpPr>
              <p:cNvPr id="133" name="Rectangle 132">
                <a:extLst>
                  <a:ext uri="{FF2B5EF4-FFF2-40B4-BE49-F238E27FC236}">
                    <a16:creationId xmlns:a16="http://schemas.microsoft.com/office/drawing/2014/main" id="{552905B4-5C9E-4AE4-8657-CA81BBDE0782}"/>
                  </a:ext>
                </a:extLst>
              </p:cNvPr>
              <p:cNvSpPr/>
              <p:nvPr/>
            </p:nvSpPr>
            <p:spPr>
              <a:xfrm rot="1110577">
                <a:off x="1329977" y="1787951"/>
                <a:ext cx="72000" cy="1584176"/>
              </a:xfrm>
              <a:prstGeom prst="rect">
                <a:avLst/>
              </a:prstGeom>
              <a:solidFill>
                <a:srgbClr val="FB963C"/>
              </a:solidFill>
              <a:ln>
                <a:noFill/>
              </a:ln>
              <a:effectLst/>
            </p:spPr>
            <p:txBody>
              <a:bodyPr rtlCol="0" anchor="ctr"/>
              <a:lstStyle/>
              <a:p>
                <a:endParaRPr lang="en-GB"/>
              </a:p>
            </p:txBody>
          </p:sp>
          <p:cxnSp>
            <p:nvCxnSpPr>
              <p:cNvPr id="134" name="Straight Connector 133">
                <a:extLst>
                  <a:ext uri="{FF2B5EF4-FFF2-40B4-BE49-F238E27FC236}">
                    <a16:creationId xmlns:a16="http://schemas.microsoft.com/office/drawing/2014/main" id="{9C92D309-8D0E-4E55-BFEE-CE8827F925EE}"/>
                  </a:ext>
                </a:extLst>
              </p:cNvPr>
              <p:cNvCxnSpPr/>
              <p:nvPr/>
            </p:nvCxnSpPr>
            <p:spPr>
              <a:xfrm flipH="1">
                <a:off x="811000" y="1140593"/>
                <a:ext cx="1092845" cy="3157669"/>
              </a:xfrm>
              <a:prstGeom prst="line">
                <a:avLst/>
              </a:prstGeom>
              <a:noFill/>
              <a:ln w="12700" cap="flat" cmpd="sng" algn="ctr">
                <a:solidFill>
                  <a:sysClr val="windowText" lastClr="000000"/>
                </a:solidFill>
                <a:prstDash val="dashDot"/>
                <a:round/>
                <a:headEnd type="none" w="med" len="med"/>
                <a:tailEnd type="none" w="med" len="med"/>
              </a:ln>
              <a:effectLst/>
            </p:spPr>
          </p:cxnSp>
          <p:cxnSp>
            <p:nvCxnSpPr>
              <p:cNvPr id="135" name="Straight Connector 134">
                <a:extLst>
                  <a:ext uri="{FF2B5EF4-FFF2-40B4-BE49-F238E27FC236}">
                    <a16:creationId xmlns:a16="http://schemas.microsoft.com/office/drawing/2014/main" id="{6AC41664-3465-4025-9662-3C0DD2C0D678}"/>
                  </a:ext>
                </a:extLst>
              </p:cNvPr>
              <p:cNvCxnSpPr/>
              <p:nvPr/>
            </p:nvCxnSpPr>
            <p:spPr>
              <a:xfrm flipH="1">
                <a:off x="811000" y="1377073"/>
                <a:ext cx="880011" cy="2542706"/>
              </a:xfrm>
              <a:prstGeom prst="line">
                <a:avLst/>
              </a:prstGeom>
              <a:noFill/>
              <a:ln w="12700" cap="flat" cmpd="sng" algn="ctr">
                <a:solidFill>
                  <a:sysClr val="windowText" lastClr="000000"/>
                </a:solidFill>
                <a:prstDash val="dashDot"/>
                <a:round/>
                <a:headEnd type="none" w="med" len="med"/>
                <a:tailEnd type="none" w="med" len="med"/>
              </a:ln>
              <a:effectLst/>
            </p:spPr>
          </p:cxnSp>
          <p:sp>
            <p:nvSpPr>
              <p:cNvPr id="136" name="Oval 135">
                <a:extLst>
                  <a:ext uri="{FF2B5EF4-FFF2-40B4-BE49-F238E27FC236}">
                    <a16:creationId xmlns:a16="http://schemas.microsoft.com/office/drawing/2014/main" id="{F6679D05-3578-4EEA-A974-2BB72FD0DB30}"/>
                  </a:ext>
                </a:extLst>
              </p:cNvPr>
              <p:cNvSpPr/>
              <p:nvPr/>
            </p:nvSpPr>
            <p:spPr>
              <a:xfrm>
                <a:off x="775000" y="3868442"/>
                <a:ext cx="72000" cy="72000"/>
              </a:xfrm>
              <a:prstGeom prst="ellipse">
                <a:avLst/>
              </a:prstGeom>
              <a:solidFill>
                <a:sysClr val="windowText" lastClr="000000"/>
              </a:solidFill>
              <a:ln>
                <a:noFill/>
              </a:ln>
              <a:effectLst/>
            </p:spPr>
            <p:txBody>
              <a:bodyPr rtlCol="0" anchor="ctr"/>
              <a:lstStyle/>
              <a:p>
                <a:endParaRPr lang="en-GB"/>
              </a:p>
            </p:txBody>
          </p:sp>
          <p:sp>
            <p:nvSpPr>
              <p:cNvPr id="137" name="Oval 136">
                <a:extLst>
                  <a:ext uri="{FF2B5EF4-FFF2-40B4-BE49-F238E27FC236}">
                    <a16:creationId xmlns:a16="http://schemas.microsoft.com/office/drawing/2014/main" id="{C308F9E0-68D4-4478-98C3-CEBB429070CD}"/>
                  </a:ext>
                </a:extLst>
              </p:cNvPr>
              <p:cNvSpPr/>
              <p:nvPr/>
            </p:nvSpPr>
            <p:spPr>
              <a:xfrm>
                <a:off x="775001" y="4224697"/>
                <a:ext cx="72000" cy="72000"/>
              </a:xfrm>
              <a:prstGeom prst="ellipse">
                <a:avLst/>
              </a:prstGeom>
              <a:solidFill>
                <a:sysClr val="windowText" lastClr="000000"/>
              </a:solidFill>
              <a:ln>
                <a:noFill/>
              </a:ln>
              <a:effectLst/>
            </p:spPr>
            <p:txBody>
              <a:bodyPr rtlCol="0" anchor="ctr"/>
              <a:lstStyle/>
              <a:p>
                <a:endParaRPr lang="en-GB"/>
              </a:p>
            </p:txBody>
          </p:sp>
          <p:cxnSp>
            <p:nvCxnSpPr>
              <p:cNvPr id="138" name="Straight Connector 137">
                <a:extLst>
                  <a:ext uri="{FF2B5EF4-FFF2-40B4-BE49-F238E27FC236}">
                    <a16:creationId xmlns:a16="http://schemas.microsoft.com/office/drawing/2014/main" id="{41197472-F936-4BAB-8F2D-5408CAF472E6}"/>
                  </a:ext>
                </a:extLst>
              </p:cNvPr>
              <p:cNvCxnSpPr/>
              <p:nvPr/>
            </p:nvCxnSpPr>
            <p:spPr>
              <a:xfrm flipH="1">
                <a:off x="811000" y="4037866"/>
                <a:ext cx="3024758" cy="776729"/>
              </a:xfrm>
              <a:prstGeom prst="line">
                <a:avLst/>
              </a:prstGeom>
              <a:noFill/>
              <a:ln w="9525" cap="flat" cmpd="sng" algn="ctr">
                <a:solidFill>
                  <a:sysClr val="windowText" lastClr="000000"/>
                </a:solidFill>
                <a:prstDash val="solid"/>
                <a:round/>
                <a:headEnd type="triangle" w="med" len="med"/>
                <a:tailEnd type="none" w="med" len="med"/>
              </a:ln>
              <a:effectLst/>
            </p:spPr>
          </p:cxnSp>
          <mc:AlternateContent xmlns:mc="http://schemas.openxmlformats.org/markup-compatibility/2006" xmlns:a14="http://schemas.microsoft.com/office/drawing/2010/main">
            <mc:Choice Requires="a14">
              <p:sp>
                <p:nvSpPr>
                  <p:cNvPr id="139" name="TextBox 34">
                    <a:extLst>
                      <a:ext uri="{FF2B5EF4-FFF2-40B4-BE49-F238E27FC236}">
                        <a16:creationId xmlns:a16="http://schemas.microsoft.com/office/drawing/2014/main" id="{DD270D02-FA24-47C5-9FF9-8BB8B590E288}"/>
                      </a:ext>
                    </a:extLst>
                  </p:cNvPr>
                  <p:cNvSpPr txBox="1"/>
                  <p:nvPr/>
                </p:nvSpPr>
                <p:spPr>
                  <a:xfrm>
                    <a:off x="3499757" y="4120288"/>
                    <a:ext cx="174778" cy="259856"/>
                  </a:xfrm>
                  <a:prstGeom prst="rect">
                    <a:avLst/>
                  </a:prstGeom>
                  <a:noFill/>
                </p:spPr>
                <p:txBody>
                  <a:bodyPr wrap="square" lIns="0" tIns="0" rIns="0" bIns="0" rtlCol="0">
                    <a:noAutofit/>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en-GB" sz="1200" i="1" kern="1200">
                                  <a:solidFill>
                                    <a:srgbClr val="000000"/>
                                  </a:solidFill>
                                  <a:effectLst/>
                                  <a:latin typeface="Cambria Math" panose="02040503050406030204" pitchFamily="18" charset="0"/>
                                  <a:ea typeface="MS Mincho" panose="02020609040205080304" pitchFamily="49" charset="-128"/>
                                  <a:cs typeface="Times New Roman" panose="02020603050405020304" pitchFamily="18" charset="0"/>
                                </a:rPr>
                              </m:ctrlPr>
                            </m:sSubPr>
                            <m:e>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𝑟</m:t>
                              </m:r>
                            </m:e>
                            <m:sub>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𝑜</m:t>
                              </m:r>
                            </m:sub>
                          </m:sSub>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32" name="TextBox 34">
                    <a:extLst>
                      <a:ext uri="{FF2B5EF4-FFF2-40B4-BE49-F238E27FC236}">
                        <a16:creationId xmlns:a16="http://schemas.microsoft.com/office/drawing/2014/main" id="{1E511D55-7668-448C-BE3B-536EEF09EF2A}"/>
                      </a:ext>
                    </a:extLst>
                  </p:cNvPr>
                  <p:cNvSpPr txBox="1">
                    <a:spLocks noRot="1" noChangeAspect="1" noMove="1" noResize="1" noEditPoints="1" noAdjustHandles="1" noChangeArrowheads="1" noChangeShapeType="1" noTextEdit="1"/>
                  </p:cNvSpPr>
                  <p:nvPr/>
                </p:nvSpPr>
                <p:spPr>
                  <a:xfrm>
                    <a:off x="3499757" y="4120288"/>
                    <a:ext cx="174778" cy="259856"/>
                  </a:xfrm>
                  <a:prstGeom prst="rect">
                    <a:avLst/>
                  </a:prstGeom>
                  <a:blipFill>
                    <a:blip r:embed="rId7"/>
                    <a:stretch>
                      <a:fillRect l="-33333" r="-33333" b="-26923"/>
                    </a:stretch>
                  </a:blipFill>
                </p:spPr>
                <p:txBody>
                  <a:bodyPr/>
                  <a:lstStyle/>
                  <a:p>
                    <a:r>
                      <a:rPr lang="en-GB">
                        <a:noFill/>
                      </a:rPr>
                      <a:t> </a:t>
                    </a:r>
                  </a:p>
                </p:txBody>
              </p:sp>
            </mc:Fallback>
          </mc:AlternateContent>
          <p:cxnSp>
            <p:nvCxnSpPr>
              <p:cNvPr id="140" name="Straight Connector 139">
                <a:extLst>
                  <a:ext uri="{FF2B5EF4-FFF2-40B4-BE49-F238E27FC236}">
                    <a16:creationId xmlns:a16="http://schemas.microsoft.com/office/drawing/2014/main" id="{3D843BAF-A780-4776-9561-A5FF464F3D32}"/>
                  </a:ext>
                </a:extLst>
              </p:cNvPr>
              <p:cNvCxnSpPr/>
              <p:nvPr/>
            </p:nvCxnSpPr>
            <p:spPr>
              <a:xfrm flipH="1">
                <a:off x="18912" y="4806486"/>
                <a:ext cx="3924431" cy="0"/>
              </a:xfrm>
              <a:prstGeom prst="line">
                <a:avLst/>
              </a:prstGeom>
              <a:noFill/>
              <a:ln w="12700" cap="flat" cmpd="sng" algn="ctr">
                <a:solidFill>
                  <a:sysClr val="windowText" lastClr="000000"/>
                </a:solidFill>
                <a:prstDash val="sysDot"/>
                <a:round/>
                <a:headEnd type="none" w="med" len="med"/>
                <a:tailEnd type="none" w="med" len="med"/>
              </a:ln>
              <a:effectLst/>
            </p:spPr>
          </p:cxnSp>
          <p:sp>
            <p:nvSpPr>
              <p:cNvPr id="141" name="Oval 140">
                <a:extLst>
                  <a:ext uri="{FF2B5EF4-FFF2-40B4-BE49-F238E27FC236}">
                    <a16:creationId xmlns:a16="http://schemas.microsoft.com/office/drawing/2014/main" id="{4082080F-3EC9-4008-8FB4-FB982BD695D2}"/>
                  </a:ext>
                </a:extLst>
              </p:cNvPr>
              <p:cNvSpPr/>
              <p:nvPr/>
            </p:nvSpPr>
            <p:spPr>
              <a:xfrm>
                <a:off x="775000" y="4776858"/>
                <a:ext cx="72000" cy="72000"/>
              </a:xfrm>
              <a:prstGeom prst="ellipse">
                <a:avLst/>
              </a:prstGeom>
              <a:solidFill>
                <a:sysClr val="windowText" lastClr="000000"/>
              </a:solidFill>
              <a:ln>
                <a:noFill/>
              </a:ln>
              <a:effectLst/>
            </p:spPr>
            <p:txBody>
              <a:bodyPr rtlCol="0" anchor="ctr"/>
              <a:lstStyle/>
              <a:p>
                <a:endParaRPr lang="en-GB"/>
              </a:p>
            </p:txBody>
          </p:sp>
          <p:cxnSp>
            <p:nvCxnSpPr>
              <p:cNvPr id="142" name="Straight Connector 141">
                <a:extLst>
                  <a:ext uri="{FF2B5EF4-FFF2-40B4-BE49-F238E27FC236}">
                    <a16:creationId xmlns:a16="http://schemas.microsoft.com/office/drawing/2014/main" id="{95B3AFA0-3361-44D8-8CF6-59F3EE173C1F}"/>
                  </a:ext>
                </a:extLst>
              </p:cNvPr>
              <p:cNvCxnSpPr>
                <a:cxnSpLocks/>
              </p:cNvCxnSpPr>
              <p:nvPr/>
            </p:nvCxnSpPr>
            <p:spPr>
              <a:xfrm>
                <a:off x="682346" y="4269726"/>
                <a:ext cx="0" cy="544869"/>
              </a:xfrm>
              <a:prstGeom prst="line">
                <a:avLst/>
              </a:prstGeom>
              <a:noFill/>
              <a:ln w="9525" cap="flat" cmpd="sng" algn="ctr">
                <a:solidFill>
                  <a:sysClr val="windowText" lastClr="000000"/>
                </a:solidFill>
                <a:prstDash val="solid"/>
                <a:round/>
                <a:headEnd type="triangle" w="med" len="med"/>
                <a:tailEnd type="triangle" w="med" len="med"/>
              </a:ln>
              <a:effectLst/>
            </p:spPr>
          </p:cxnSp>
          <p:cxnSp>
            <p:nvCxnSpPr>
              <p:cNvPr id="143" name="Straight Connector 142">
                <a:extLst>
                  <a:ext uri="{FF2B5EF4-FFF2-40B4-BE49-F238E27FC236}">
                    <a16:creationId xmlns:a16="http://schemas.microsoft.com/office/drawing/2014/main" id="{B18F36DC-2D5B-450B-A9F6-9DA9D5F5B428}"/>
                  </a:ext>
                </a:extLst>
              </p:cNvPr>
              <p:cNvCxnSpPr>
                <a:cxnSpLocks/>
              </p:cNvCxnSpPr>
              <p:nvPr/>
            </p:nvCxnSpPr>
            <p:spPr>
              <a:xfrm>
                <a:off x="666984" y="1969975"/>
                <a:ext cx="0" cy="1934467"/>
              </a:xfrm>
              <a:prstGeom prst="line">
                <a:avLst/>
              </a:prstGeom>
              <a:noFill/>
              <a:ln w="9525" cap="flat" cmpd="sng" algn="ctr">
                <a:solidFill>
                  <a:sysClr val="windowText" lastClr="000000"/>
                </a:solidFill>
                <a:prstDash val="solid"/>
                <a:round/>
                <a:headEnd type="triangle" w="med" len="med"/>
                <a:tailEnd type="triangle" w="med" len="med"/>
              </a:ln>
              <a:effectLst/>
            </p:spPr>
          </p:cxnSp>
          <p:cxnSp>
            <p:nvCxnSpPr>
              <p:cNvPr id="144" name="Straight Connector 143">
                <a:extLst>
                  <a:ext uri="{FF2B5EF4-FFF2-40B4-BE49-F238E27FC236}">
                    <a16:creationId xmlns:a16="http://schemas.microsoft.com/office/drawing/2014/main" id="{8B15321E-2C4B-41CC-BCE9-5CA869CC29F1}"/>
                  </a:ext>
                </a:extLst>
              </p:cNvPr>
              <p:cNvCxnSpPr/>
              <p:nvPr/>
            </p:nvCxnSpPr>
            <p:spPr>
              <a:xfrm flipH="1">
                <a:off x="450065" y="1981305"/>
                <a:ext cx="719007" cy="0"/>
              </a:xfrm>
              <a:prstGeom prst="line">
                <a:avLst/>
              </a:prstGeom>
              <a:noFill/>
              <a:ln w="12700" cap="flat" cmpd="sng" algn="ctr">
                <a:solidFill>
                  <a:sysClr val="windowText" lastClr="000000"/>
                </a:solidFill>
                <a:prstDash val="sysDot"/>
                <a:round/>
                <a:headEnd type="none" w="med" len="med"/>
                <a:tailEnd type="none" w="med" len="med"/>
              </a:ln>
              <a:effectLst/>
            </p:spPr>
          </p:cxnSp>
          <mc:AlternateContent xmlns:mc="http://schemas.openxmlformats.org/markup-compatibility/2006" xmlns:a14="http://schemas.microsoft.com/office/drawing/2010/main">
            <mc:Choice Requires="a14">
              <p:sp>
                <p:nvSpPr>
                  <p:cNvPr id="145" name="TextBox 48">
                    <a:extLst>
                      <a:ext uri="{FF2B5EF4-FFF2-40B4-BE49-F238E27FC236}">
                        <a16:creationId xmlns:a16="http://schemas.microsoft.com/office/drawing/2014/main" id="{53781AE8-139C-4C12-8E67-5E15417384A1}"/>
                      </a:ext>
                    </a:extLst>
                  </p:cNvPr>
                  <p:cNvSpPr txBox="1"/>
                  <p:nvPr/>
                </p:nvSpPr>
                <p:spPr>
                  <a:xfrm>
                    <a:off x="374048" y="2783125"/>
                    <a:ext cx="243210" cy="259856"/>
                  </a:xfrm>
                  <a:prstGeom prst="rect">
                    <a:avLst/>
                  </a:prstGeom>
                  <a:noFill/>
                </p:spPr>
                <p:txBody>
                  <a:bodyPr wrap="square" lIns="0" tIns="0" rIns="0" bIns="0" rtlCol="0">
                    <a:noAutofit/>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en-GB" sz="1200" i="1" kern="1200">
                                  <a:solidFill>
                                    <a:srgbClr val="000000"/>
                                  </a:solidFill>
                                  <a:effectLst/>
                                  <a:latin typeface="Cambria Math" panose="02040503050406030204" pitchFamily="18" charset="0"/>
                                  <a:ea typeface="MS Mincho" panose="02020609040205080304" pitchFamily="49" charset="-128"/>
                                  <a:cs typeface="Times New Roman" panose="02020603050405020304" pitchFamily="18" charset="0"/>
                                </a:rPr>
                              </m:ctrlPr>
                            </m:sSubPr>
                            <m:e>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e>
                            <m:sub>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𝑃</m:t>
                              </m:r>
                            </m:sub>
                          </m:sSub>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38" name="TextBox 48">
                    <a:extLst>
                      <a:ext uri="{FF2B5EF4-FFF2-40B4-BE49-F238E27FC236}">
                        <a16:creationId xmlns:a16="http://schemas.microsoft.com/office/drawing/2014/main" id="{761460A5-B597-47E3-81CF-7819BC9C8928}"/>
                      </a:ext>
                    </a:extLst>
                  </p:cNvPr>
                  <p:cNvSpPr txBox="1">
                    <a:spLocks noRot="1" noChangeAspect="1" noMove="1" noResize="1" noEditPoints="1" noAdjustHandles="1" noChangeArrowheads="1" noChangeShapeType="1" noTextEdit="1"/>
                  </p:cNvSpPr>
                  <p:nvPr/>
                </p:nvSpPr>
                <p:spPr>
                  <a:xfrm>
                    <a:off x="374048" y="2783125"/>
                    <a:ext cx="243210" cy="259856"/>
                  </a:xfrm>
                  <a:prstGeom prst="rect">
                    <a:avLst/>
                  </a:prstGeom>
                  <a:blipFill>
                    <a:blip r:embed="rId8"/>
                    <a:stretch>
                      <a:fillRect l="-36000" r="-28000" b="-307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6" name="TextBox 49">
                    <a:extLst>
                      <a:ext uri="{FF2B5EF4-FFF2-40B4-BE49-F238E27FC236}">
                        <a16:creationId xmlns:a16="http://schemas.microsoft.com/office/drawing/2014/main" id="{CA491CE6-7EC1-464B-A8F0-3CF8B4AE1679}"/>
                      </a:ext>
                    </a:extLst>
                  </p:cNvPr>
                  <p:cNvSpPr txBox="1"/>
                  <p:nvPr/>
                </p:nvSpPr>
                <p:spPr>
                  <a:xfrm>
                    <a:off x="384023" y="4375691"/>
                    <a:ext cx="240436" cy="259856"/>
                  </a:xfrm>
                  <a:prstGeom prst="rect">
                    <a:avLst/>
                  </a:prstGeom>
                  <a:noFill/>
                </p:spPr>
                <p:txBody>
                  <a:bodyPr wrap="square" lIns="0" tIns="0" rIns="0" bIns="0" rtlCol="0">
                    <a:noAutofit/>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en-GB" sz="1200" i="1" kern="1200">
                                  <a:solidFill>
                                    <a:srgbClr val="000000"/>
                                  </a:solidFill>
                                  <a:effectLst/>
                                  <a:latin typeface="Cambria Math" panose="02040503050406030204" pitchFamily="18" charset="0"/>
                                  <a:ea typeface="MS Mincho" panose="02020609040205080304" pitchFamily="49" charset="-128"/>
                                  <a:cs typeface="Times New Roman" panose="02020603050405020304" pitchFamily="18" charset="0"/>
                                </a:rPr>
                              </m:ctrlPr>
                            </m:sSubPr>
                            <m:e>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𝑑</m:t>
                              </m:r>
                            </m:e>
                            <m:sub>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𝐶</m:t>
                              </m:r>
                            </m:sub>
                          </m:sSub>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39" name="TextBox 49">
                    <a:extLst>
                      <a:ext uri="{FF2B5EF4-FFF2-40B4-BE49-F238E27FC236}">
                        <a16:creationId xmlns:a16="http://schemas.microsoft.com/office/drawing/2014/main" id="{A1924261-2A95-454A-A8B6-B1F5F357C5B4}"/>
                      </a:ext>
                    </a:extLst>
                  </p:cNvPr>
                  <p:cNvSpPr txBox="1">
                    <a:spLocks noRot="1" noChangeAspect="1" noMove="1" noResize="1" noEditPoints="1" noAdjustHandles="1" noChangeArrowheads="1" noChangeShapeType="1" noTextEdit="1"/>
                  </p:cNvSpPr>
                  <p:nvPr/>
                </p:nvSpPr>
                <p:spPr>
                  <a:xfrm>
                    <a:off x="384023" y="4375691"/>
                    <a:ext cx="240436" cy="259856"/>
                  </a:xfrm>
                  <a:prstGeom prst="rect">
                    <a:avLst/>
                  </a:prstGeom>
                  <a:blipFill>
                    <a:blip r:embed="rId9"/>
                    <a:stretch>
                      <a:fillRect l="-37500" r="-33333" b="-34615"/>
                    </a:stretch>
                  </a:blipFill>
                </p:spPr>
                <p:txBody>
                  <a:bodyPr/>
                  <a:lstStyle/>
                  <a:p>
                    <a:r>
                      <a:rPr lang="en-GB">
                        <a:noFill/>
                      </a:rPr>
                      <a:t> </a:t>
                    </a:r>
                  </a:p>
                </p:txBody>
              </p:sp>
            </mc:Fallback>
          </mc:AlternateContent>
          <p:cxnSp>
            <p:nvCxnSpPr>
              <p:cNvPr id="147" name="Straight Connector 146">
                <a:extLst>
                  <a:ext uri="{FF2B5EF4-FFF2-40B4-BE49-F238E27FC236}">
                    <a16:creationId xmlns:a16="http://schemas.microsoft.com/office/drawing/2014/main" id="{CDFFB100-45EA-411E-89C2-AFE013B2E0DD}"/>
                  </a:ext>
                </a:extLst>
              </p:cNvPr>
              <p:cNvCxnSpPr/>
              <p:nvPr/>
            </p:nvCxnSpPr>
            <p:spPr>
              <a:xfrm flipH="1">
                <a:off x="163368" y="1935583"/>
                <a:ext cx="1005704" cy="0"/>
              </a:xfrm>
              <a:prstGeom prst="line">
                <a:avLst/>
              </a:prstGeom>
              <a:noFill/>
              <a:ln w="12700" cap="flat" cmpd="sng" algn="ctr">
                <a:solidFill>
                  <a:sysClr val="windowText" lastClr="000000"/>
                </a:solidFill>
                <a:prstDash val="sysDot"/>
                <a:round/>
                <a:headEnd type="none" w="med" len="med"/>
                <a:tailEnd type="none" w="med" len="med"/>
              </a:ln>
              <a:effectLst/>
            </p:spPr>
          </p:cxnSp>
          <p:cxnSp>
            <p:nvCxnSpPr>
              <p:cNvPr id="148" name="Straight Connector 147">
                <a:extLst>
                  <a:ext uri="{FF2B5EF4-FFF2-40B4-BE49-F238E27FC236}">
                    <a16:creationId xmlns:a16="http://schemas.microsoft.com/office/drawing/2014/main" id="{E0F40D12-96A3-435A-9666-58C2380D508E}"/>
                  </a:ext>
                </a:extLst>
              </p:cNvPr>
              <p:cNvCxnSpPr/>
              <p:nvPr/>
            </p:nvCxnSpPr>
            <p:spPr>
              <a:xfrm>
                <a:off x="306944" y="1935583"/>
                <a:ext cx="0" cy="2870903"/>
              </a:xfrm>
              <a:prstGeom prst="line">
                <a:avLst/>
              </a:prstGeom>
              <a:noFill/>
              <a:ln w="9525" cap="flat" cmpd="sng" algn="ctr">
                <a:solidFill>
                  <a:sysClr val="windowText" lastClr="000000"/>
                </a:solidFill>
                <a:prstDash val="solid"/>
                <a:round/>
                <a:headEnd type="triangle" w="med" len="med"/>
                <a:tailEnd type="triangle" w="med" len="med"/>
              </a:ln>
              <a:effectLst/>
            </p:spPr>
          </p:cxnSp>
          <mc:AlternateContent xmlns:mc="http://schemas.openxmlformats.org/markup-compatibility/2006" xmlns:a14="http://schemas.microsoft.com/office/drawing/2010/main">
            <mc:Choice Requires="a14">
              <p:sp>
                <p:nvSpPr>
                  <p:cNvPr id="149" name="TextBox 55">
                    <a:extLst>
                      <a:ext uri="{FF2B5EF4-FFF2-40B4-BE49-F238E27FC236}">
                        <a16:creationId xmlns:a16="http://schemas.microsoft.com/office/drawing/2014/main" id="{01DEFB0E-0A8E-4006-95A9-9DF091B6B161}"/>
                      </a:ext>
                    </a:extLst>
                  </p:cNvPr>
                  <p:cNvSpPr txBox="1"/>
                  <p:nvPr/>
                </p:nvSpPr>
                <p:spPr>
                  <a:xfrm>
                    <a:off x="0" y="3358896"/>
                    <a:ext cx="233963" cy="259856"/>
                  </a:xfrm>
                  <a:prstGeom prst="rect">
                    <a:avLst/>
                  </a:prstGeom>
                  <a:noFill/>
                </p:spPr>
                <p:txBody>
                  <a:bodyPr wrap="square" lIns="0" tIns="0" rIns="0" bIns="0" rtlCol="0">
                    <a:noAutofit/>
                  </a:bodyPr>
                  <a:lstStyle/>
                  <a:p>
                    <a:pPr algn="just">
                      <a:spcAft>
                        <a:spcPts val="0"/>
                      </a:spcAft>
                    </a:pPr>
                    <a14:m>
                      <m:oMathPara xmlns:m="http://schemas.openxmlformats.org/officeDocument/2006/math">
                        <m:oMathParaPr>
                          <m:jc m:val="centerGroup"/>
                        </m:oMathParaPr>
                        <m:oMath xmlns:m="http://schemas.openxmlformats.org/officeDocument/2006/math">
                          <m:r>
                            <a:rPr lang="en-GB" sz="12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𝑐𝑛</m:t>
                          </m:r>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42" name="TextBox 55">
                    <a:extLst>
                      <a:ext uri="{FF2B5EF4-FFF2-40B4-BE49-F238E27FC236}">
                        <a16:creationId xmlns:a16="http://schemas.microsoft.com/office/drawing/2014/main" id="{4033D1F7-7DF8-44FA-B08D-3C1920353412}"/>
                      </a:ext>
                    </a:extLst>
                  </p:cNvPr>
                  <p:cNvSpPr txBox="1">
                    <a:spLocks noRot="1" noChangeAspect="1" noMove="1" noResize="1" noEditPoints="1" noAdjustHandles="1" noChangeArrowheads="1" noChangeShapeType="1" noTextEdit="1"/>
                  </p:cNvSpPr>
                  <p:nvPr/>
                </p:nvSpPr>
                <p:spPr>
                  <a:xfrm>
                    <a:off x="0" y="3358896"/>
                    <a:ext cx="233963" cy="259856"/>
                  </a:xfrm>
                  <a:prstGeom prst="rect">
                    <a:avLst/>
                  </a:prstGeom>
                  <a:blipFill>
                    <a:blip r:embed="rId10"/>
                    <a:stretch>
                      <a:fillRect l="-30435" r="-39130" b="-1153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0" name="TextBox 72">
                    <a:extLst>
                      <a:ext uri="{FF2B5EF4-FFF2-40B4-BE49-F238E27FC236}">
                        <a16:creationId xmlns:a16="http://schemas.microsoft.com/office/drawing/2014/main" id="{14D6D80D-D12A-4A80-8D1F-DE428878A31A}"/>
                      </a:ext>
                    </a:extLst>
                  </p:cNvPr>
                  <p:cNvSpPr txBox="1"/>
                  <p:nvPr/>
                </p:nvSpPr>
                <p:spPr>
                  <a:xfrm>
                    <a:off x="966385" y="2166095"/>
                    <a:ext cx="247834" cy="259856"/>
                  </a:xfrm>
                  <a:prstGeom prst="rect">
                    <a:avLst/>
                  </a:prstGeom>
                  <a:noFill/>
                </p:spPr>
                <p:txBody>
                  <a:bodyPr wrap="square" lIns="0" tIns="0" rIns="0" bIns="0" rtlCol="0">
                    <a:noAutofit/>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en-GB" sz="1200" i="1" kern="120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GB" sz="1200" i="1" kern="120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t>𝛼</m:t>
                              </m:r>
                            </m:e>
                            <m:sub>
                              <m:r>
                                <a:rPr lang="en-GB" sz="1200" i="1" kern="1200">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t>𝑃</m:t>
                              </m:r>
                            </m:sub>
                          </m:sSub>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43" name="TextBox 72">
                    <a:extLst>
                      <a:ext uri="{FF2B5EF4-FFF2-40B4-BE49-F238E27FC236}">
                        <a16:creationId xmlns:a16="http://schemas.microsoft.com/office/drawing/2014/main" id="{1002AD0C-1F63-4228-AECD-953C33428926}"/>
                      </a:ext>
                    </a:extLst>
                  </p:cNvPr>
                  <p:cNvSpPr txBox="1">
                    <a:spLocks noRot="1" noChangeAspect="1" noMove="1" noResize="1" noEditPoints="1" noAdjustHandles="1" noChangeArrowheads="1" noChangeShapeType="1" noTextEdit="1"/>
                  </p:cNvSpPr>
                  <p:nvPr/>
                </p:nvSpPr>
                <p:spPr>
                  <a:xfrm>
                    <a:off x="966385" y="2166095"/>
                    <a:ext cx="247834" cy="259856"/>
                  </a:xfrm>
                  <a:prstGeom prst="rect">
                    <a:avLst/>
                  </a:prstGeom>
                  <a:blipFill>
                    <a:blip r:embed="rId11"/>
                    <a:stretch>
                      <a:fillRect l="-29167" r="-37500" b="-30769"/>
                    </a:stretch>
                  </a:blipFill>
                </p:spPr>
                <p:txBody>
                  <a:bodyPr/>
                  <a:lstStyle/>
                  <a:p>
                    <a:r>
                      <a:rPr lang="en-GB">
                        <a:noFill/>
                      </a:rPr>
                      <a:t> </a:t>
                    </a:r>
                  </a:p>
                </p:txBody>
              </p:sp>
            </mc:Fallback>
          </mc:AlternateContent>
          <p:cxnSp>
            <p:nvCxnSpPr>
              <p:cNvPr id="151" name="Straight Connector 150">
                <a:extLst>
                  <a:ext uri="{FF2B5EF4-FFF2-40B4-BE49-F238E27FC236}">
                    <a16:creationId xmlns:a16="http://schemas.microsoft.com/office/drawing/2014/main" id="{46DCA426-D310-4E70-9274-1D1F0F769C29}"/>
                  </a:ext>
                </a:extLst>
              </p:cNvPr>
              <p:cNvCxnSpPr/>
              <p:nvPr/>
            </p:nvCxnSpPr>
            <p:spPr>
              <a:xfrm>
                <a:off x="505622" y="1981305"/>
                <a:ext cx="0" cy="360000"/>
              </a:xfrm>
              <a:prstGeom prst="line">
                <a:avLst/>
              </a:prstGeom>
              <a:noFill/>
              <a:ln w="9525" cap="flat" cmpd="sng" algn="ctr">
                <a:solidFill>
                  <a:sysClr val="windowText" lastClr="000000"/>
                </a:solidFill>
                <a:prstDash val="solid"/>
                <a:round/>
                <a:headEnd type="triangle" w="med" len="med"/>
                <a:tailEnd type="none" w="med" len="med"/>
              </a:ln>
              <a:effectLst/>
            </p:spPr>
          </p:cxnSp>
          <p:cxnSp>
            <p:nvCxnSpPr>
              <p:cNvPr id="152" name="Straight Connector 151">
                <a:extLst>
                  <a:ext uri="{FF2B5EF4-FFF2-40B4-BE49-F238E27FC236}">
                    <a16:creationId xmlns:a16="http://schemas.microsoft.com/office/drawing/2014/main" id="{2F4B5B06-6943-49D7-8E85-43199DEEF0B0}"/>
                  </a:ext>
                </a:extLst>
              </p:cNvPr>
              <p:cNvCxnSpPr/>
              <p:nvPr/>
            </p:nvCxnSpPr>
            <p:spPr>
              <a:xfrm flipV="1">
                <a:off x="505622" y="1575583"/>
                <a:ext cx="0" cy="360000"/>
              </a:xfrm>
              <a:prstGeom prst="line">
                <a:avLst/>
              </a:prstGeom>
              <a:noFill/>
              <a:ln w="9525" cap="flat" cmpd="sng" algn="ctr">
                <a:solidFill>
                  <a:sysClr val="windowText" lastClr="000000"/>
                </a:solidFill>
                <a:prstDash val="solid"/>
                <a:round/>
                <a:headEnd type="triangle" w="med" len="med"/>
                <a:tailEnd type="none" w="med" len="med"/>
              </a:ln>
              <a:effectLst/>
            </p:spPr>
          </p:cxnSp>
          <mc:AlternateContent xmlns:mc="http://schemas.openxmlformats.org/markup-compatibility/2006" xmlns:a14="http://schemas.microsoft.com/office/drawing/2010/main">
            <mc:Choice Requires="a14">
              <p:sp>
                <p:nvSpPr>
                  <p:cNvPr id="153" name="TextBox 77">
                    <a:extLst>
                      <a:ext uri="{FF2B5EF4-FFF2-40B4-BE49-F238E27FC236}">
                        <a16:creationId xmlns:a16="http://schemas.microsoft.com/office/drawing/2014/main" id="{31CB1F22-B04E-447D-BDA9-AB611F2853BB}"/>
                      </a:ext>
                    </a:extLst>
                  </p:cNvPr>
                  <p:cNvSpPr txBox="1"/>
                  <p:nvPr/>
                </p:nvSpPr>
                <p:spPr>
                  <a:xfrm>
                    <a:off x="6035" y="1529622"/>
                    <a:ext cx="415214" cy="285749"/>
                  </a:xfrm>
                  <a:prstGeom prst="rect">
                    <a:avLst/>
                  </a:prstGeom>
                  <a:noFill/>
                </p:spPr>
                <p:txBody>
                  <a:bodyPr wrap="square" lIns="0" tIns="0" rIns="0" bIns="0" rtlCol="0">
                    <a:noAutofit/>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en-GB" sz="1200" i="1" kern="1200">
                                  <a:solidFill>
                                    <a:srgbClr val="0070C0"/>
                                  </a:solidFill>
                                  <a:effectLst/>
                                  <a:latin typeface="Cambria Math" panose="02040503050406030204" pitchFamily="18" charset="0"/>
                                  <a:ea typeface="MS Mincho" panose="02020609040205080304" pitchFamily="49" charset="-128"/>
                                  <a:cs typeface="Times New Roman" panose="02020603050405020304" pitchFamily="18" charset="0"/>
                                </a:rPr>
                              </m:ctrlPr>
                            </m:sSubPr>
                            <m:e>
                              <m:r>
                                <a:rPr lang="en-GB" sz="1200" i="1" kern="1200">
                                  <a:solidFill>
                                    <a:srgbClr val="0070C0"/>
                                  </a:solidFill>
                                  <a:effectLst/>
                                  <a:latin typeface="Cambria Math" panose="02040503050406030204" pitchFamily="18" charset="0"/>
                                  <a:ea typeface="Times New Roman" panose="02020603050405020304" pitchFamily="18" charset="0"/>
                                  <a:cs typeface="Times New Roman" panose="02020603050405020304" pitchFamily="18" charset="0"/>
                                </a:rPr>
                                <m:t>𝑆</m:t>
                              </m:r>
                            </m:e>
                            <m:sub>
                              <m:r>
                                <a:rPr lang="en-GB" sz="1200" i="1" kern="1200">
                                  <a:solidFill>
                                    <a:srgbClr val="0070C0"/>
                                  </a:solidFill>
                                  <a:effectLst/>
                                  <a:latin typeface="Cambria Math" panose="02040503050406030204" pitchFamily="18" charset="0"/>
                                  <a:ea typeface="Times New Roman" panose="02020603050405020304" pitchFamily="18" charset="0"/>
                                  <a:cs typeface="Times New Roman" panose="02020603050405020304" pitchFamily="18" charset="0"/>
                                </a:rPr>
                                <m:t>𝑇𝑜𝑝</m:t>
                              </m:r>
                            </m:sub>
                          </m:sSub>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46" name="TextBox 77">
                    <a:extLst>
                      <a:ext uri="{FF2B5EF4-FFF2-40B4-BE49-F238E27FC236}">
                        <a16:creationId xmlns:a16="http://schemas.microsoft.com/office/drawing/2014/main" id="{D69E5348-B59F-4141-832B-FD84EEA2C6EC}"/>
                      </a:ext>
                    </a:extLst>
                  </p:cNvPr>
                  <p:cNvSpPr txBox="1">
                    <a:spLocks noRot="1" noChangeAspect="1" noMove="1" noResize="1" noEditPoints="1" noAdjustHandles="1" noChangeArrowheads="1" noChangeShapeType="1" noTextEdit="1"/>
                  </p:cNvSpPr>
                  <p:nvPr/>
                </p:nvSpPr>
                <p:spPr>
                  <a:xfrm>
                    <a:off x="6035" y="1529622"/>
                    <a:ext cx="415214" cy="285749"/>
                  </a:xfrm>
                  <a:prstGeom prst="rect">
                    <a:avLst/>
                  </a:prstGeom>
                  <a:blipFill>
                    <a:blip r:embed="rId12"/>
                    <a:stretch>
                      <a:fillRect l="-21429" r="-28571" b="-37931"/>
                    </a:stretch>
                  </a:blipFill>
                </p:spPr>
                <p:txBody>
                  <a:bodyPr/>
                  <a:lstStyle/>
                  <a:p>
                    <a:r>
                      <a:rPr lang="en-GB">
                        <a:noFill/>
                      </a:rPr>
                      <a:t> </a:t>
                    </a:r>
                  </a:p>
                </p:txBody>
              </p:sp>
            </mc:Fallback>
          </mc:AlternateContent>
          <p:grpSp>
            <p:nvGrpSpPr>
              <p:cNvPr id="154" name="Group 153">
                <a:extLst>
                  <a:ext uri="{FF2B5EF4-FFF2-40B4-BE49-F238E27FC236}">
                    <a16:creationId xmlns:a16="http://schemas.microsoft.com/office/drawing/2014/main" id="{26A077CD-AB94-4A26-A80C-21AE63308C4B}"/>
                  </a:ext>
                </a:extLst>
              </p:cNvPr>
              <p:cNvGrpSpPr/>
              <p:nvPr/>
            </p:nvGrpSpPr>
            <p:grpSpPr>
              <a:xfrm rot="17400000">
                <a:off x="1666339" y="1165014"/>
                <a:ext cx="0" cy="765722"/>
                <a:chOff x="1666339" y="1165014"/>
                <a:chExt cx="0" cy="765722"/>
              </a:xfrm>
            </p:grpSpPr>
            <p:cxnSp>
              <p:nvCxnSpPr>
                <p:cNvPr id="164" name="Straight Connector 163">
                  <a:extLst>
                    <a:ext uri="{FF2B5EF4-FFF2-40B4-BE49-F238E27FC236}">
                      <a16:creationId xmlns:a16="http://schemas.microsoft.com/office/drawing/2014/main" id="{D73C9972-D849-4622-97D3-0DE0E5D41C33}"/>
                    </a:ext>
                  </a:extLst>
                </p:cNvPr>
                <p:cNvCxnSpPr/>
                <p:nvPr/>
              </p:nvCxnSpPr>
              <p:spPr>
                <a:xfrm>
                  <a:off x="1666339" y="1570736"/>
                  <a:ext cx="0" cy="360000"/>
                </a:xfrm>
                <a:prstGeom prst="line">
                  <a:avLst/>
                </a:prstGeom>
                <a:noFill/>
                <a:ln w="9525" cap="flat" cmpd="sng" algn="ctr">
                  <a:solidFill>
                    <a:sysClr val="windowText" lastClr="000000"/>
                  </a:solidFill>
                  <a:prstDash val="solid"/>
                  <a:round/>
                  <a:headEnd type="triangle" w="med" len="med"/>
                  <a:tailEnd type="none" w="med" len="med"/>
                </a:ln>
                <a:effectLst/>
              </p:spPr>
            </p:cxnSp>
            <p:cxnSp>
              <p:nvCxnSpPr>
                <p:cNvPr id="165" name="Straight Connector 164">
                  <a:extLst>
                    <a:ext uri="{FF2B5EF4-FFF2-40B4-BE49-F238E27FC236}">
                      <a16:creationId xmlns:a16="http://schemas.microsoft.com/office/drawing/2014/main" id="{5B1AE37D-3D57-48BA-94D0-EC81C438BCED}"/>
                    </a:ext>
                  </a:extLst>
                </p:cNvPr>
                <p:cNvCxnSpPr/>
                <p:nvPr/>
              </p:nvCxnSpPr>
              <p:spPr>
                <a:xfrm flipV="1">
                  <a:off x="1666339" y="1165014"/>
                  <a:ext cx="0" cy="360000"/>
                </a:xfrm>
                <a:prstGeom prst="line">
                  <a:avLst/>
                </a:prstGeom>
                <a:noFill/>
                <a:ln w="9525" cap="flat" cmpd="sng" algn="ctr">
                  <a:solidFill>
                    <a:sysClr val="windowText" lastClr="000000"/>
                  </a:solidFill>
                  <a:prstDash val="solid"/>
                  <a:round/>
                  <a:headEnd type="triangle" w="med" len="med"/>
                  <a:tailEnd type="none" w="med" len="med"/>
                </a:ln>
                <a:effectLst/>
              </p:spPr>
            </p:cxnSp>
          </p:grpSp>
          <p:cxnSp>
            <p:nvCxnSpPr>
              <p:cNvPr id="155" name="Straight Connector 154">
                <a:extLst>
                  <a:ext uri="{FF2B5EF4-FFF2-40B4-BE49-F238E27FC236}">
                    <a16:creationId xmlns:a16="http://schemas.microsoft.com/office/drawing/2014/main" id="{6F1650D4-99D0-455C-ACFB-6533ACF3C125}"/>
                  </a:ext>
                </a:extLst>
              </p:cNvPr>
              <p:cNvCxnSpPr/>
              <p:nvPr/>
            </p:nvCxnSpPr>
            <p:spPr>
              <a:xfrm flipH="1">
                <a:off x="1069229" y="1099725"/>
                <a:ext cx="776236" cy="2242857"/>
              </a:xfrm>
              <a:prstGeom prst="line">
                <a:avLst/>
              </a:prstGeom>
              <a:noFill/>
              <a:ln w="12700" cap="flat" cmpd="sng" algn="ctr">
                <a:solidFill>
                  <a:sysClr val="windowText" lastClr="000000"/>
                </a:solidFill>
                <a:prstDash val="dashDot"/>
                <a:round/>
                <a:headEnd type="none" w="med" len="med"/>
                <a:tailEnd type="none" w="med" len="med"/>
              </a:ln>
              <a:effectLst/>
            </p:spPr>
          </p:cxnSp>
          <p:grpSp>
            <p:nvGrpSpPr>
              <p:cNvPr id="156" name="Group 155">
                <a:extLst>
                  <a:ext uri="{FF2B5EF4-FFF2-40B4-BE49-F238E27FC236}">
                    <a16:creationId xmlns:a16="http://schemas.microsoft.com/office/drawing/2014/main" id="{C64CEB69-354B-42EC-873C-D5C142EF18B7}"/>
                  </a:ext>
                </a:extLst>
              </p:cNvPr>
              <p:cNvGrpSpPr/>
              <p:nvPr/>
            </p:nvGrpSpPr>
            <p:grpSpPr>
              <a:xfrm rot="17400000">
                <a:off x="1858258" y="812196"/>
                <a:ext cx="0" cy="765722"/>
                <a:chOff x="1858258" y="812196"/>
                <a:chExt cx="0" cy="765722"/>
              </a:xfrm>
            </p:grpSpPr>
            <p:cxnSp>
              <p:nvCxnSpPr>
                <p:cNvPr id="162" name="Straight Connector 161">
                  <a:extLst>
                    <a:ext uri="{FF2B5EF4-FFF2-40B4-BE49-F238E27FC236}">
                      <a16:creationId xmlns:a16="http://schemas.microsoft.com/office/drawing/2014/main" id="{33D745F3-5389-4032-8C68-D3AD0F4075FC}"/>
                    </a:ext>
                  </a:extLst>
                </p:cNvPr>
                <p:cNvCxnSpPr/>
                <p:nvPr/>
              </p:nvCxnSpPr>
              <p:spPr>
                <a:xfrm>
                  <a:off x="1858258" y="1217918"/>
                  <a:ext cx="0" cy="360000"/>
                </a:xfrm>
                <a:prstGeom prst="line">
                  <a:avLst/>
                </a:prstGeom>
                <a:noFill/>
                <a:ln w="9525" cap="flat" cmpd="sng" algn="ctr">
                  <a:solidFill>
                    <a:sysClr val="windowText" lastClr="000000"/>
                  </a:solidFill>
                  <a:prstDash val="solid"/>
                  <a:round/>
                  <a:headEnd type="triangle" w="med" len="med"/>
                  <a:tailEnd type="none" w="med" len="med"/>
                </a:ln>
                <a:effectLst/>
              </p:spPr>
            </p:cxnSp>
            <p:cxnSp>
              <p:nvCxnSpPr>
                <p:cNvPr id="163" name="Straight Connector 162">
                  <a:extLst>
                    <a:ext uri="{FF2B5EF4-FFF2-40B4-BE49-F238E27FC236}">
                      <a16:creationId xmlns:a16="http://schemas.microsoft.com/office/drawing/2014/main" id="{7BDB9DAE-9B81-4017-BB9D-10D1313418D0}"/>
                    </a:ext>
                  </a:extLst>
                </p:cNvPr>
                <p:cNvCxnSpPr/>
                <p:nvPr/>
              </p:nvCxnSpPr>
              <p:spPr>
                <a:xfrm flipV="1">
                  <a:off x="1858258" y="812196"/>
                  <a:ext cx="0" cy="360000"/>
                </a:xfrm>
                <a:prstGeom prst="line">
                  <a:avLst/>
                </a:prstGeom>
                <a:noFill/>
                <a:ln w="9525" cap="flat" cmpd="sng" algn="ctr">
                  <a:solidFill>
                    <a:sysClr val="windowText" lastClr="000000"/>
                  </a:solidFill>
                  <a:prstDash val="solid"/>
                  <a:round/>
                  <a:headEnd type="triangle" w="med" len="med"/>
                  <a:tailEnd type="none" w="med" len="med"/>
                </a:ln>
                <a:effectLst/>
              </p:spPr>
            </p:cxnSp>
          </p:grpSp>
          <mc:AlternateContent xmlns:mc="http://schemas.openxmlformats.org/markup-compatibility/2006" xmlns:a14="http://schemas.microsoft.com/office/drawing/2010/main">
            <mc:Choice Requires="a14">
              <p:sp>
                <p:nvSpPr>
                  <p:cNvPr id="157" name="Rectangle 156">
                    <a:extLst>
                      <a:ext uri="{FF2B5EF4-FFF2-40B4-BE49-F238E27FC236}">
                        <a16:creationId xmlns:a16="http://schemas.microsoft.com/office/drawing/2014/main" id="{AF1AEBCF-603F-42DE-9CC0-776E98230CE9}"/>
                      </a:ext>
                    </a:extLst>
                  </p:cNvPr>
                  <p:cNvSpPr/>
                  <p:nvPr/>
                </p:nvSpPr>
                <p:spPr>
                  <a:xfrm>
                    <a:off x="1246517" y="1106368"/>
                    <a:ext cx="474399" cy="393020"/>
                  </a:xfrm>
                  <a:prstGeom prst="rect">
                    <a:avLst/>
                  </a:prstGeom>
                </p:spPr>
                <p:txBody>
                  <a:bodyPr wrap="square">
                    <a:noAutofit/>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en-GB" sz="1200" i="1" kern="1200">
                                  <a:solidFill>
                                    <a:srgbClr val="00B05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GB" sz="1200" i="1" kern="1200">
                                  <a:solidFill>
                                    <a:srgbClr val="00B050"/>
                                  </a:solidFill>
                                  <a:effectLst/>
                                  <a:latin typeface="Cambria Math" panose="02040503050406030204" pitchFamily="18" charset="0"/>
                                  <a:ea typeface="Cambria Math" panose="02040503050406030204" pitchFamily="18" charset="0"/>
                                  <a:cs typeface="Times New Roman" panose="02020603050405020304" pitchFamily="18" charset="0"/>
                                </a:rPr>
                                <m:t>𝑆</m:t>
                              </m:r>
                            </m:e>
                            <m:sub>
                              <m:r>
                                <a:rPr lang="en-GB" sz="1200" i="1" kern="1200">
                                  <a:solidFill>
                                    <a:srgbClr val="00B050"/>
                                  </a:solidFill>
                                  <a:effectLst/>
                                  <a:latin typeface="Cambria Math" panose="02040503050406030204" pitchFamily="18" charset="0"/>
                                  <a:ea typeface="Cambria Math" panose="02040503050406030204" pitchFamily="18" charset="0"/>
                                  <a:cs typeface="Times New Roman" panose="02020603050405020304" pitchFamily="18" charset="0"/>
                                </a:rPr>
                                <m:t>0</m:t>
                              </m:r>
                            </m:sub>
                          </m:sSub>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50" name="Rectangle 49">
                    <a:extLst>
                      <a:ext uri="{FF2B5EF4-FFF2-40B4-BE49-F238E27FC236}">
                        <a16:creationId xmlns:a16="http://schemas.microsoft.com/office/drawing/2014/main" id="{04072978-A491-483A-A4DA-C7ED05B5606B}"/>
                      </a:ext>
                    </a:extLst>
                  </p:cNvPr>
                  <p:cNvSpPr>
                    <a:spLocks noRot="1" noChangeAspect="1" noMove="1" noResize="1" noEditPoints="1" noAdjustHandles="1" noChangeArrowheads="1" noChangeShapeType="1" noTextEdit="1"/>
                  </p:cNvSpPr>
                  <p:nvPr/>
                </p:nvSpPr>
                <p:spPr>
                  <a:xfrm>
                    <a:off x="1246517" y="1106368"/>
                    <a:ext cx="474399" cy="393020"/>
                  </a:xfrm>
                  <a:prstGeom prst="rect">
                    <a:avLst/>
                  </a:prstGeom>
                  <a:blipFill>
                    <a:blip r:embed="rId13"/>
                    <a:stretch>
                      <a:fillRect b="-769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8" name="Rectangle 157">
                    <a:extLst>
                      <a:ext uri="{FF2B5EF4-FFF2-40B4-BE49-F238E27FC236}">
                        <a16:creationId xmlns:a16="http://schemas.microsoft.com/office/drawing/2014/main" id="{2C1C76F7-EFB8-4B3C-A219-130D76FA7C6E}"/>
                      </a:ext>
                    </a:extLst>
                  </p:cNvPr>
                  <p:cNvSpPr/>
                  <p:nvPr/>
                </p:nvSpPr>
                <p:spPr>
                  <a:xfrm>
                    <a:off x="1891735" y="940954"/>
                    <a:ext cx="476248" cy="393020"/>
                  </a:xfrm>
                  <a:prstGeom prst="rect">
                    <a:avLst/>
                  </a:prstGeom>
                </p:spPr>
                <p:txBody>
                  <a:bodyPr wrap="square">
                    <a:noAutofit/>
                  </a:bodyPr>
                  <a:lstStyle/>
                  <a:p>
                    <a:pPr algn="just">
                      <a:spcAft>
                        <a:spcPts val="0"/>
                      </a:spcAft>
                    </a:pPr>
                    <a14:m>
                      <m:oMathPara xmlns:m="http://schemas.openxmlformats.org/officeDocument/2006/math">
                        <m:oMathParaPr>
                          <m:jc m:val="centerGroup"/>
                        </m:oMathParaPr>
                        <m:oMath xmlns:m="http://schemas.openxmlformats.org/officeDocument/2006/math">
                          <m:r>
                            <a:rPr lang="en-GB" sz="1200" i="1" kern="1200">
                              <a:solidFill>
                                <a:srgbClr val="F79646"/>
                              </a:solidFill>
                              <a:effectLst/>
                              <a:latin typeface="Cambria Math" panose="02040503050406030204" pitchFamily="18" charset="0"/>
                              <a:ea typeface="Cambria Math" panose="02040503050406030204" pitchFamily="18" charset="0"/>
                              <a:cs typeface="Times New Roman" panose="02020603050405020304" pitchFamily="18" charset="0"/>
                            </a:rPr>
                            <m:t>𝑙𝑔</m:t>
                          </m:r>
                        </m:oMath>
                      </m:oMathPara>
                    </a14:m>
                    <a:endParaRPr lang="en-GB" sz="1200" kern="1400">
                      <a:effectLst/>
                      <a:latin typeface="Calibri" panose="020F0502020204030204" pitchFamily="34" charset="0"/>
                      <a:ea typeface="Times New Roman" panose="02020603050405020304" pitchFamily="18" charset="0"/>
                      <a:cs typeface="Times New Roman" panose="02020603050405020304" pitchFamily="18" charset="0"/>
                    </a:endParaRPr>
                  </a:p>
                </p:txBody>
              </p:sp>
            </mc:Choice>
            <mc:Fallback xmlns="">
              <p:sp>
                <p:nvSpPr>
                  <p:cNvPr id="51" name="Rectangle 50">
                    <a:extLst>
                      <a:ext uri="{FF2B5EF4-FFF2-40B4-BE49-F238E27FC236}">
                        <a16:creationId xmlns:a16="http://schemas.microsoft.com/office/drawing/2014/main" id="{971CCA06-23AA-4C0F-9C5B-D628957B5F8E}"/>
                      </a:ext>
                    </a:extLst>
                  </p:cNvPr>
                  <p:cNvSpPr>
                    <a:spLocks noRot="1" noChangeAspect="1" noMove="1" noResize="1" noEditPoints="1" noAdjustHandles="1" noChangeArrowheads="1" noChangeShapeType="1" noTextEdit="1"/>
                  </p:cNvSpPr>
                  <p:nvPr/>
                </p:nvSpPr>
                <p:spPr>
                  <a:xfrm>
                    <a:off x="1891735" y="940954"/>
                    <a:ext cx="476248" cy="393020"/>
                  </a:xfrm>
                  <a:prstGeom prst="rect">
                    <a:avLst/>
                  </a:prstGeom>
                  <a:blipFill>
                    <a:blip r:embed="rId14"/>
                    <a:stretch>
                      <a:fillRect r="-4167" b="-20000"/>
                    </a:stretch>
                  </a:blipFill>
                </p:spPr>
                <p:txBody>
                  <a:bodyPr/>
                  <a:lstStyle/>
                  <a:p>
                    <a:r>
                      <a:rPr lang="en-GB">
                        <a:noFill/>
                      </a:rPr>
                      <a:t> </a:t>
                    </a:r>
                  </a:p>
                </p:txBody>
              </p:sp>
            </mc:Fallback>
          </mc:AlternateContent>
          <p:sp>
            <p:nvSpPr>
              <p:cNvPr id="159" name="Freeform: Shape 158">
                <a:extLst>
                  <a:ext uri="{FF2B5EF4-FFF2-40B4-BE49-F238E27FC236}">
                    <a16:creationId xmlns:a16="http://schemas.microsoft.com/office/drawing/2014/main" id="{8040D687-CF45-4FF3-A332-82396A49F07D}"/>
                  </a:ext>
                </a:extLst>
              </p:cNvPr>
              <p:cNvSpPr/>
              <p:nvPr/>
            </p:nvSpPr>
            <p:spPr>
              <a:xfrm>
                <a:off x="822864" y="2120181"/>
                <a:ext cx="571500" cy="92075"/>
              </a:xfrm>
              <a:custGeom>
                <a:avLst/>
                <a:gdLst>
                  <a:gd name="connsiteX0" fmla="*/ 0 w 482600"/>
                  <a:gd name="connsiteY0" fmla="*/ 273050 h 273050"/>
                  <a:gd name="connsiteX1" fmla="*/ 482600 w 482600"/>
                  <a:gd name="connsiteY1" fmla="*/ 0 h 273050"/>
                  <a:gd name="connsiteX0" fmla="*/ 0 w 571500"/>
                  <a:gd name="connsiteY0" fmla="*/ 26231 h 127264"/>
                  <a:gd name="connsiteX1" fmla="*/ 571500 w 571500"/>
                  <a:gd name="connsiteY1" fmla="*/ 118306 h 127264"/>
                  <a:gd name="connsiteX0" fmla="*/ 0 w 571500"/>
                  <a:gd name="connsiteY0" fmla="*/ 36668 h 128743"/>
                  <a:gd name="connsiteX1" fmla="*/ 571500 w 571500"/>
                  <a:gd name="connsiteY1" fmla="*/ 128743 h 128743"/>
                  <a:gd name="connsiteX0" fmla="*/ 0 w 571500"/>
                  <a:gd name="connsiteY0" fmla="*/ 63 h 92138"/>
                  <a:gd name="connsiteX1" fmla="*/ 571500 w 571500"/>
                  <a:gd name="connsiteY1" fmla="*/ 92138 h 92138"/>
                  <a:gd name="connsiteX0" fmla="*/ 0 w 571500"/>
                  <a:gd name="connsiteY0" fmla="*/ 0 h 92075"/>
                  <a:gd name="connsiteX1" fmla="*/ 571500 w 571500"/>
                  <a:gd name="connsiteY1" fmla="*/ 92075 h 92075"/>
                  <a:gd name="connsiteX0" fmla="*/ 0 w 571500"/>
                  <a:gd name="connsiteY0" fmla="*/ 0 h 92075"/>
                  <a:gd name="connsiteX1" fmla="*/ 571500 w 571500"/>
                  <a:gd name="connsiteY1" fmla="*/ 92075 h 92075"/>
                </a:gdLst>
                <a:ahLst/>
                <a:cxnLst>
                  <a:cxn ang="0">
                    <a:pos x="connsiteX0" y="connsiteY0"/>
                  </a:cxn>
                  <a:cxn ang="0">
                    <a:pos x="connsiteX1" y="connsiteY1"/>
                  </a:cxn>
                </a:cxnLst>
                <a:rect l="l" t="t" r="r" b="b"/>
                <a:pathLst>
                  <a:path w="571500" h="92075">
                    <a:moveTo>
                      <a:pt x="0" y="0"/>
                    </a:moveTo>
                    <a:cubicBezTo>
                      <a:pt x="146579" y="4233"/>
                      <a:pt x="410633" y="40217"/>
                      <a:pt x="571500" y="92075"/>
                    </a:cubicBezTo>
                  </a:path>
                </a:pathLst>
              </a:custGeom>
              <a:noFill/>
              <a:ln w="15875" cap="flat" cmpd="sng" algn="ctr">
                <a:solidFill>
                  <a:sysClr val="windowText" lastClr="000000"/>
                </a:solidFill>
                <a:prstDash val="solid"/>
                <a:headEnd type="triangle"/>
                <a:tailEnd type="triangle"/>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60" name="Straight Connector 159">
                <a:extLst>
                  <a:ext uri="{FF2B5EF4-FFF2-40B4-BE49-F238E27FC236}">
                    <a16:creationId xmlns:a16="http://schemas.microsoft.com/office/drawing/2014/main" id="{FB767989-26B0-488F-B478-B98E1DAF4383}"/>
                  </a:ext>
                </a:extLst>
              </p:cNvPr>
              <p:cNvCxnSpPr>
                <a:cxnSpLocks/>
              </p:cNvCxnSpPr>
              <p:nvPr/>
            </p:nvCxnSpPr>
            <p:spPr>
              <a:xfrm flipH="1">
                <a:off x="542437" y="3904442"/>
                <a:ext cx="280428" cy="0"/>
              </a:xfrm>
              <a:prstGeom prst="line">
                <a:avLst/>
              </a:prstGeom>
              <a:noFill/>
              <a:ln w="12700" cap="flat" cmpd="sng" algn="ctr">
                <a:solidFill>
                  <a:sysClr val="windowText" lastClr="000000"/>
                </a:solidFill>
                <a:prstDash val="sysDot"/>
                <a:round/>
                <a:headEnd type="none" w="med" len="med"/>
                <a:tailEnd type="none" w="med" len="med"/>
              </a:ln>
              <a:effectLst/>
            </p:spPr>
          </p:cxnSp>
          <p:cxnSp>
            <p:nvCxnSpPr>
              <p:cNvPr id="161" name="Straight Connector 160">
                <a:extLst>
                  <a:ext uri="{FF2B5EF4-FFF2-40B4-BE49-F238E27FC236}">
                    <a16:creationId xmlns:a16="http://schemas.microsoft.com/office/drawing/2014/main" id="{BBF7F4B0-49CE-47F8-A446-ED2E76CDC4C4}"/>
                  </a:ext>
                </a:extLst>
              </p:cNvPr>
              <p:cNvCxnSpPr>
                <a:cxnSpLocks/>
              </p:cNvCxnSpPr>
              <p:nvPr/>
            </p:nvCxnSpPr>
            <p:spPr>
              <a:xfrm flipH="1">
                <a:off x="526769" y="4269726"/>
                <a:ext cx="280428" cy="0"/>
              </a:xfrm>
              <a:prstGeom prst="line">
                <a:avLst/>
              </a:prstGeom>
              <a:noFill/>
              <a:ln w="12700" cap="flat" cmpd="sng" algn="ctr">
                <a:solidFill>
                  <a:sysClr val="windowText" lastClr="000000"/>
                </a:solidFill>
                <a:prstDash val="sysDot"/>
                <a:round/>
                <a:headEnd type="none" w="med" len="med"/>
                <a:tailEnd type="none" w="med" len="med"/>
              </a:ln>
              <a:effectLst/>
            </p:spPr>
          </p:cxnSp>
        </p:grpSp>
      </p:grpSp>
      <p:sp>
        <p:nvSpPr>
          <p:cNvPr id="173" name="Espace réservé du contenu 2">
            <a:extLst>
              <a:ext uri="{FF2B5EF4-FFF2-40B4-BE49-F238E27FC236}">
                <a16:creationId xmlns:a16="http://schemas.microsoft.com/office/drawing/2014/main" id="{8E3CD154-DEAE-4A21-9C0C-9B61933948CA}"/>
              </a:ext>
            </a:extLst>
          </p:cNvPr>
          <p:cNvSpPr>
            <a:spLocks noGrp="1"/>
          </p:cNvSpPr>
          <p:nvPr>
            <p:ph idx="1"/>
          </p:nvPr>
        </p:nvSpPr>
        <p:spPr>
          <a:xfrm>
            <a:off x="390385" y="5445518"/>
            <a:ext cx="8363229" cy="811906"/>
          </a:xfrm>
        </p:spPr>
        <p:txBody>
          <a:bodyPr>
            <a:noAutofit/>
          </a:bodyPr>
          <a:lstStyle/>
          <a:p>
            <a:pPr algn="l"/>
            <a:r>
              <a:rPr lang="en-GB" sz="1400" dirty="0"/>
              <a:t>The assembly excess is created in the azimuthal direction in order to provide pre-stress to the coil, while not exceeding the maximum stress allowable. Given the geometrical variability of the coils’ cross sections along their length, a graded shim is used.  </a:t>
            </a:r>
          </a:p>
        </p:txBody>
      </p:sp>
    </p:spTree>
    <p:extLst>
      <p:ext uri="{BB962C8B-B14F-4D97-AF65-F5344CB8AC3E}">
        <p14:creationId xmlns:p14="http://schemas.microsoft.com/office/powerpoint/2010/main" val="2909343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1. Introduction</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4</a:t>
            </a:fld>
            <a:endParaRPr lang="fr-FR"/>
          </a:p>
        </p:txBody>
      </p:sp>
      <p:sp>
        <p:nvSpPr>
          <p:cNvPr id="173" name="Espace réservé du contenu 2">
            <a:extLst>
              <a:ext uri="{FF2B5EF4-FFF2-40B4-BE49-F238E27FC236}">
                <a16:creationId xmlns:a16="http://schemas.microsoft.com/office/drawing/2014/main" id="{8E3CD154-DEAE-4A21-9C0C-9B61933948CA}"/>
              </a:ext>
            </a:extLst>
          </p:cNvPr>
          <p:cNvSpPr>
            <a:spLocks noGrp="1"/>
          </p:cNvSpPr>
          <p:nvPr>
            <p:ph idx="1"/>
          </p:nvPr>
        </p:nvSpPr>
        <p:spPr>
          <a:xfrm>
            <a:off x="390385" y="5445518"/>
            <a:ext cx="8363229" cy="811906"/>
          </a:xfrm>
        </p:spPr>
        <p:txBody>
          <a:bodyPr>
            <a:noAutofit/>
          </a:bodyPr>
          <a:lstStyle/>
          <a:p>
            <a:pPr algn="l"/>
            <a:r>
              <a:rPr lang="en-GB" sz="1400" dirty="0"/>
              <a:t>Assuming a continuity of material properties along the length of the coil and between different coils, and no variation of quality within the geometry of involved parts (e.g. pole, collars) the simplified geometrical parameters used for the configuration of the assembly (i.e. coils’ azimuthal oversize) cannot explain the variability of dimensions observed for the collared coils assembly.</a:t>
            </a:r>
          </a:p>
        </p:txBody>
      </p:sp>
      <p:graphicFrame>
        <p:nvGraphicFramePr>
          <p:cNvPr id="55" name="Chart 54">
            <a:extLst>
              <a:ext uri="{FF2B5EF4-FFF2-40B4-BE49-F238E27FC236}">
                <a16:creationId xmlns:a16="http://schemas.microsoft.com/office/drawing/2014/main" id="{7A810768-68C4-4283-93BD-C2E70F972B57}"/>
              </a:ext>
            </a:extLst>
          </p:cNvPr>
          <p:cNvGraphicFramePr>
            <a:graphicFrameLocks noGrp="1" noChangeAspect="1"/>
          </p:cNvGraphicFramePr>
          <p:nvPr>
            <p:extLst>
              <p:ext uri="{D42A27DB-BD31-4B8C-83A1-F6EECF244321}">
                <p14:modId xmlns:p14="http://schemas.microsoft.com/office/powerpoint/2010/main" val="1249704665"/>
              </p:ext>
            </p:extLst>
          </p:nvPr>
        </p:nvGraphicFramePr>
        <p:xfrm>
          <a:off x="390385" y="764704"/>
          <a:ext cx="8753615" cy="4680814"/>
        </p:xfrm>
        <a:graphic>
          <a:graphicData uri="http://schemas.openxmlformats.org/drawingml/2006/chart">
            <c:chart xmlns:c="http://schemas.openxmlformats.org/drawingml/2006/chart" xmlns:r="http://schemas.openxmlformats.org/officeDocument/2006/relationships" r:id="rId2"/>
          </a:graphicData>
        </a:graphic>
      </p:graphicFrame>
      <p:sp>
        <p:nvSpPr>
          <p:cNvPr id="3" name="Oval 2">
            <a:extLst>
              <a:ext uri="{FF2B5EF4-FFF2-40B4-BE49-F238E27FC236}">
                <a16:creationId xmlns:a16="http://schemas.microsoft.com/office/drawing/2014/main" id="{9F56DC47-1F0D-4409-95FF-BCF059FA399F}"/>
              </a:ext>
            </a:extLst>
          </p:cNvPr>
          <p:cNvSpPr/>
          <p:nvPr/>
        </p:nvSpPr>
        <p:spPr>
          <a:xfrm>
            <a:off x="3995936" y="2145642"/>
            <a:ext cx="864096" cy="1931429"/>
          </a:xfrm>
          <a:prstGeom prst="ellipse">
            <a:avLst/>
          </a:prstGeom>
          <a:solidFill>
            <a:srgbClr val="FF0000">
              <a:alpha val="1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E2685D9D-1DD2-4672-BBD4-279727B72464}"/>
              </a:ext>
            </a:extLst>
          </p:cNvPr>
          <p:cNvSpPr/>
          <p:nvPr/>
        </p:nvSpPr>
        <p:spPr>
          <a:xfrm>
            <a:off x="3275856" y="3037302"/>
            <a:ext cx="864096" cy="1931429"/>
          </a:xfrm>
          <a:prstGeom prst="ellipse">
            <a:avLst/>
          </a:prstGeom>
          <a:solidFill>
            <a:srgbClr val="FF0000">
              <a:alpha val="1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25E9D0C7-4164-4E22-9968-4F78ED49C158}"/>
              </a:ext>
            </a:extLst>
          </p:cNvPr>
          <p:cNvSpPr/>
          <p:nvPr/>
        </p:nvSpPr>
        <p:spPr>
          <a:xfrm rot="16200000">
            <a:off x="3138236" y="1675542"/>
            <a:ext cx="864096" cy="3587615"/>
          </a:xfrm>
          <a:prstGeom prst="ellipse">
            <a:avLst/>
          </a:prstGeom>
          <a:solidFill>
            <a:srgbClr val="0000FF">
              <a:alpha val="14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34524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91A085-9DEE-4175-93FB-24DEDCB3C4B5}"/>
              </a:ext>
            </a:extLst>
          </p:cNvPr>
          <p:cNvPicPr>
            <a:picLocks noChangeAspect="1"/>
          </p:cNvPicPr>
          <p:nvPr/>
        </p:nvPicPr>
        <p:blipFill>
          <a:blip r:embed="rId2"/>
          <a:stretch>
            <a:fillRect/>
          </a:stretch>
        </p:blipFill>
        <p:spPr>
          <a:xfrm>
            <a:off x="3851920" y="404664"/>
            <a:ext cx="5616624" cy="5182963"/>
          </a:xfrm>
          <a:prstGeom prst="rect">
            <a:avLst/>
          </a:prstGeom>
        </p:spPr>
      </p:pic>
      <p:sp>
        <p:nvSpPr>
          <p:cNvPr id="2" name="Titre 1"/>
          <p:cNvSpPr>
            <a:spLocks noGrp="1"/>
          </p:cNvSpPr>
          <p:nvPr>
            <p:ph type="title"/>
          </p:nvPr>
        </p:nvSpPr>
        <p:spPr/>
        <p:txBody>
          <a:bodyPr/>
          <a:lstStyle/>
          <a:p>
            <a:r>
              <a:rPr lang="en-GB" dirty="0"/>
              <a:t>1. Introduction</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a:t>
            </a:fld>
            <a:endParaRPr lang="fr-FR"/>
          </a:p>
        </p:txBody>
      </p:sp>
      <p:grpSp>
        <p:nvGrpSpPr>
          <p:cNvPr id="11" name="Group 10">
            <a:extLst>
              <a:ext uri="{FF2B5EF4-FFF2-40B4-BE49-F238E27FC236}">
                <a16:creationId xmlns:a16="http://schemas.microsoft.com/office/drawing/2014/main" id="{FA5986C5-B827-4179-8F17-3A7C509A5234}"/>
              </a:ext>
            </a:extLst>
          </p:cNvPr>
          <p:cNvGrpSpPr>
            <a:grpSpLocks noChangeAspect="1"/>
          </p:cNvGrpSpPr>
          <p:nvPr/>
        </p:nvGrpSpPr>
        <p:grpSpPr>
          <a:xfrm>
            <a:off x="303122" y="600576"/>
            <a:ext cx="3773106" cy="2210202"/>
            <a:chOff x="0" y="0"/>
            <a:chExt cx="5449957" cy="3192730"/>
          </a:xfrm>
        </p:grpSpPr>
        <p:pic>
          <p:nvPicPr>
            <p:cNvPr id="12" name="Picture 11">
              <a:extLst>
                <a:ext uri="{FF2B5EF4-FFF2-40B4-BE49-F238E27FC236}">
                  <a16:creationId xmlns:a16="http://schemas.microsoft.com/office/drawing/2014/main" id="{03C428F9-561B-4E23-A91D-3716BB21369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9602" y="286609"/>
              <a:ext cx="2810355" cy="2737212"/>
            </a:xfrm>
            <a:prstGeom prst="rect">
              <a:avLst/>
            </a:prstGeom>
          </p:spPr>
        </p:pic>
        <p:cxnSp>
          <p:nvCxnSpPr>
            <p:cNvPr id="13" name="Straight Connector 12">
              <a:extLst>
                <a:ext uri="{FF2B5EF4-FFF2-40B4-BE49-F238E27FC236}">
                  <a16:creationId xmlns:a16="http://schemas.microsoft.com/office/drawing/2014/main" id="{B8B289E6-969E-4D84-9A65-2D255C183CB2}"/>
                </a:ext>
              </a:extLst>
            </p:cNvPr>
            <p:cNvCxnSpPr>
              <a:cxnSpLocks/>
            </p:cNvCxnSpPr>
            <p:nvPr/>
          </p:nvCxnSpPr>
          <p:spPr>
            <a:xfrm flipH="1">
              <a:off x="2648108" y="1641804"/>
              <a:ext cx="1444478" cy="0"/>
            </a:xfrm>
            <a:prstGeom prst="line">
              <a:avLst/>
            </a:prstGeom>
            <a:noFill/>
            <a:ln w="12700" cap="flat" cmpd="sng" algn="ctr">
              <a:solidFill>
                <a:sysClr val="windowText" lastClr="000000"/>
              </a:solidFill>
              <a:prstDash val="lgDashDot"/>
              <a:round/>
              <a:headEnd type="none" w="med" len="med"/>
              <a:tailEnd type="none" w="med" len="med"/>
            </a:ln>
            <a:effectLst/>
          </p:spPr>
        </p:cxnSp>
        <p:cxnSp>
          <p:nvCxnSpPr>
            <p:cNvPr id="14" name="Straight Connector 13">
              <a:extLst>
                <a:ext uri="{FF2B5EF4-FFF2-40B4-BE49-F238E27FC236}">
                  <a16:creationId xmlns:a16="http://schemas.microsoft.com/office/drawing/2014/main" id="{5FE55DB1-F17D-4179-9EB9-A2B163444B23}"/>
                </a:ext>
              </a:extLst>
            </p:cNvPr>
            <p:cNvCxnSpPr>
              <a:cxnSpLocks/>
            </p:cNvCxnSpPr>
            <p:nvPr/>
          </p:nvCxnSpPr>
          <p:spPr>
            <a:xfrm>
              <a:off x="3501263" y="477126"/>
              <a:ext cx="525703" cy="1174085"/>
            </a:xfrm>
            <a:prstGeom prst="line">
              <a:avLst/>
            </a:prstGeom>
            <a:noFill/>
            <a:ln w="9525" cap="flat" cmpd="sng" algn="ctr">
              <a:solidFill>
                <a:sysClr val="windowText" lastClr="000000"/>
              </a:solidFill>
              <a:prstDash val="solid"/>
              <a:round/>
              <a:headEnd type="triangle" w="med" len="med"/>
              <a:tailEnd type="none" w="med" len="med"/>
            </a:ln>
            <a:effectLst/>
          </p:spPr>
        </p:cxnSp>
        <p:cxnSp>
          <p:nvCxnSpPr>
            <p:cNvPr id="15" name="Straight Connector 14">
              <a:extLst>
                <a:ext uri="{FF2B5EF4-FFF2-40B4-BE49-F238E27FC236}">
                  <a16:creationId xmlns:a16="http://schemas.microsoft.com/office/drawing/2014/main" id="{EA7ACD76-CC85-4444-81C9-7875576605B3}"/>
                </a:ext>
              </a:extLst>
            </p:cNvPr>
            <p:cNvCxnSpPr/>
            <p:nvPr/>
          </p:nvCxnSpPr>
          <p:spPr>
            <a:xfrm>
              <a:off x="4032753" y="341642"/>
              <a:ext cx="0" cy="1361554"/>
            </a:xfrm>
            <a:prstGeom prst="line">
              <a:avLst/>
            </a:prstGeom>
            <a:noFill/>
            <a:ln w="15875" cap="flat" cmpd="sng" algn="ctr">
              <a:solidFill>
                <a:sysClr val="windowText" lastClr="000000"/>
              </a:solidFill>
              <a:prstDash val="lgDashDot"/>
              <a:round/>
              <a:headEnd type="none" w="med" len="med"/>
              <a:tailEnd type="none" w="med" len="med"/>
            </a:ln>
            <a:effectLst/>
          </p:spPr>
        </p:cxnSp>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7BF908C1-93CF-4214-9794-8875C2B4CA34}"/>
                    </a:ext>
                  </a:extLst>
                </p:cNvPr>
                <p:cNvSpPr txBox="1"/>
                <p:nvPr/>
              </p:nvSpPr>
              <p:spPr>
                <a:xfrm>
                  <a:off x="3628876" y="538726"/>
                  <a:ext cx="198755" cy="215900"/>
                </a:xfrm>
                <a:prstGeom prst="rect">
                  <a:avLst/>
                </a:prstGeom>
                <a:noFill/>
              </p:spPr>
              <p:txBody>
                <a:bodyPr wrap="none" lIns="0" tIns="0" rIns="0" bIns="0" rtlCol="0">
                  <a:spAutoFit/>
                </a:bodyPr>
                <a:lstStyle/>
                <a:p>
                  <a:pPr>
                    <a:spcAft>
                      <a:spcPts val="0"/>
                    </a:spcAft>
                  </a:pPr>
                  <a14:m>
                    <m:oMathPara xmlns:m="http://schemas.openxmlformats.org/officeDocument/2006/math">
                      <m:oMathParaPr>
                        <m:jc m:val="centerGroup"/>
                      </m:oMathParaPr>
                      <m:oMath xmlns:m="http://schemas.openxmlformats.org/officeDocument/2006/math">
                        <m:sSub>
                          <m:sSubPr>
                            <m:ctrlPr>
                              <a:rPr lang="en-GB" sz="145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45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en-GB" sz="145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𝑒</m:t>
                            </m:r>
                          </m:sub>
                        </m:sSub>
                      </m:oMath>
                    </m:oMathPara>
                  </a14:m>
                  <a:endParaRPr lang="en-GB" sz="1200">
                    <a:effectLst/>
                    <a:latin typeface="Times New Roman" panose="02020603050405020304" pitchFamily="18" charset="0"/>
                    <a:ea typeface="Times New Roman" panose="02020603050405020304" pitchFamily="18" charset="0"/>
                  </a:endParaRPr>
                </a:p>
              </p:txBody>
            </p:sp>
          </mc:Choice>
          <mc:Fallback>
            <p:sp>
              <p:nvSpPr>
                <p:cNvPr id="16" name="TextBox 15">
                  <a:extLst>
                    <a:ext uri="{FF2B5EF4-FFF2-40B4-BE49-F238E27FC236}">
                      <a16:creationId xmlns:a16="http://schemas.microsoft.com/office/drawing/2014/main" id="{7BF908C1-93CF-4214-9794-8875C2B4CA34}"/>
                    </a:ext>
                  </a:extLst>
                </p:cNvPr>
                <p:cNvSpPr txBox="1">
                  <a:spLocks noRot="1" noChangeAspect="1" noMove="1" noResize="1" noEditPoints="1" noAdjustHandles="1" noChangeArrowheads="1" noChangeShapeType="1" noTextEdit="1"/>
                </p:cNvSpPr>
                <p:nvPr/>
              </p:nvSpPr>
              <p:spPr>
                <a:xfrm>
                  <a:off x="3628876" y="538726"/>
                  <a:ext cx="198755" cy="215900"/>
                </a:xfrm>
                <a:prstGeom prst="rect">
                  <a:avLst/>
                </a:prstGeom>
                <a:blipFill>
                  <a:blip r:embed="rId4"/>
                  <a:stretch>
                    <a:fillRect l="-50000" r="-63636" b="-70833"/>
                  </a:stretch>
                </a:blipFill>
              </p:spPr>
              <p:txBody>
                <a:bodyPr/>
                <a:lstStyle/>
                <a:p>
                  <a:r>
                    <a:rPr lang="en-GB">
                      <a:noFill/>
                    </a:rPr>
                    <a:t> </a:t>
                  </a:r>
                </a:p>
              </p:txBody>
            </p:sp>
          </mc:Fallback>
        </mc:AlternateContent>
        <p:cxnSp>
          <p:nvCxnSpPr>
            <p:cNvPr id="17" name="Straight Connector 16">
              <a:extLst>
                <a:ext uri="{FF2B5EF4-FFF2-40B4-BE49-F238E27FC236}">
                  <a16:creationId xmlns:a16="http://schemas.microsoft.com/office/drawing/2014/main" id="{C04286D1-2FA8-4C3E-89DA-E1AF0E644383}"/>
                </a:ext>
              </a:extLst>
            </p:cNvPr>
            <p:cNvCxnSpPr>
              <a:cxnSpLocks/>
            </p:cNvCxnSpPr>
            <p:nvPr/>
          </p:nvCxnSpPr>
          <p:spPr>
            <a:xfrm flipH="1" flipV="1">
              <a:off x="2648108" y="1642711"/>
              <a:ext cx="1444478" cy="0"/>
            </a:xfrm>
            <a:prstGeom prst="line">
              <a:avLst/>
            </a:prstGeom>
            <a:noFill/>
            <a:ln w="12700" cap="flat" cmpd="sng" algn="ctr">
              <a:solidFill>
                <a:sysClr val="windowText" lastClr="000000"/>
              </a:solidFill>
              <a:prstDash val="lgDashDot"/>
              <a:round/>
              <a:headEnd type="none" w="med" len="med"/>
              <a:tailEnd type="none" w="med" len="med"/>
            </a:ln>
            <a:effectLst/>
          </p:spPr>
        </p:cxnSp>
        <p:cxnSp>
          <p:nvCxnSpPr>
            <p:cNvPr id="18" name="Straight Connector 17">
              <a:extLst>
                <a:ext uri="{FF2B5EF4-FFF2-40B4-BE49-F238E27FC236}">
                  <a16:creationId xmlns:a16="http://schemas.microsoft.com/office/drawing/2014/main" id="{2B5BD1F3-E8C7-47DC-85A8-183511022CA1}"/>
                </a:ext>
              </a:extLst>
            </p:cNvPr>
            <p:cNvCxnSpPr/>
            <p:nvPr/>
          </p:nvCxnSpPr>
          <p:spPr>
            <a:xfrm flipV="1">
              <a:off x="4032753" y="1581319"/>
              <a:ext cx="0" cy="1361554"/>
            </a:xfrm>
            <a:prstGeom prst="line">
              <a:avLst/>
            </a:prstGeom>
            <a:noFill/>
            <a:ln w="15875" cap="flat" cmpd="sng" algn="ctr">
              <a:solidFill>
                <a:sysClr val="windowText" lastClr="000000"/>
              </a:solidFill>
              <a:prstDash val="lgDashDot"/>
              <a:round/>
              <a:headEnd type="none" w="med" len="med"/>
              <a:tailEnd type="none" w="med" len="med"/>
            </a:ln>
            <a:effectLst/>
          </p:spPr>
        </p:cxnSp>
        <p:cxnSp>
          <p:nvCxnSpPr>
            <p:cNvPr id="19" name="Straight Connector 18">
              <a:extLst>
                <a:ext uri="{FF2B5EF4-FFF2-40B4-BE49-F238E27FC236}">
                  <a16:creationId xmlns:a16="http://schemas.microsoft.com/office/drawing/2014/main" id="{D2058F68-5207-4A70-9CE2-D1F6BBA4F623}"/>
                </a:ext>
              </a:extLst>
            </p:cNvPr>
            <p:cNvCxnSpPr>
              <a:cxnSpLocks/>
            </p:cNvCxnSpPr>
            <p:nvPr/>
          </p:nvCxnSpPr>
          <p:spPr>
            <a:xfrm>
              <a:off x="3975177" y="1641804"/>
              <a:ext cx="1444478" cy="0"/>
            </a:xfrm>
            <a:prstGeom prst="line">
              <a:avLst/>
            </a:prstGeom>
            <a:noFill/>
            <a:ln w="12700" cap="flat" cmpd="sng" algn="ctr">
              <a:solidFill>
                <a:sysClr val="windowText" lastClr="000000"/>
              </a:solidFill>
              <a:prstDash val="lgDashDot"/>
              <a:round/>
              <a:headEnd type="none" w="med" len="med"/>
              <a:tailEnd type="none" w="med" len="med"/>
            </a:ln>
            <a:effectLst/>
          </p:spPr>
        </p:cxnSp>
        <mc:AlternateContent xmlns:mc="http://schemas.openxmlformats.org/markup-compatibility/2006">
          <mc:Choice xmlns:a14="http://schemas.microsoft.com/office/drawing/2010/main" Requires="a14">
            <p:sp>
              <p:nvSpPr>
                <p:cNvPr id="20" name="TextBox 58">
                  <a:extLst>
                    <a:ext uri="{FF2B5EF4-FFF2-40B4-BE49-F238E27FC236}">
                      <a16:creationId xmlns:a16="http://schemas.microsoft.com/office/drawing/2014/main" id="{8EB8111E-69B1-4D24-A1E7-1249F00CFD17}"/>
                    </a:ext>
                  </a:extLst>
                </p:cNvPr>
                <p:cNvSpPr txBox="1"/>
                <p:nvPr/>
              </p:nvSpPr>
              <p:spPr>
                <a:xfrm flipH="1">
                  <a:off x="4646062" y="1356371"/>
                  <a:ext cx="173355" cy="215900"/>
                </a:xfrm>
                <a:prstGeom prst="rect">
                  <a:avLst/>
                </a:prstGeom>
                <a:noFill/>
              </p:spPr>
              <p:txBody>
                <a:bodyPr wrap="none" lIns="0" tIns="0" rIns="0" bIns="0" rtlCol="0">
                  <a:spAutoFit/>
                </a:bodyPr>
                <a:lstStyle/>
                <a:p>
                  <a:pPr>
                    <a:spcAft>
                      <a:spcPts val="0"/>
                    </a:spcAft>
                  </a:pPr>
                  <a14:m>
                    <m:oMathPara xmlns:m="http://schemas.openxmlformats.org/officeDocument/2006/math">
                      <m:oMathParaPr>
                        <m:jc m:val="centerGroup"/>
                      </m:oMathParaPr>
                      <m:oMath xmlns:m="http://schemas.openxmlformats.org/officeDocument/2006/math">
                        <m:sSub>
                          <m:sSubPr>
                            <m:ctrlPr>
                              <a:rPr lang="en-GB" sz="145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GB" sz="145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en-GB" sz="1450" i="1">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𝑖</m:t>
                            </m:r>
                          </m:sub>
                        </m:sSub>
                      </m:oMath>
                    </m:oMathPara>
                  </a14:m>
                  <a:endParaRPr lang="en-GB" sz="1200">
                    <a:effectLst/>
                    <a:latin typeface="Times New Roman" panose="02020603050405020304" pitchFamily="18" charset="0"/>
                    <a:ea typeface="Times New Roman" panose="02020603050405020304" pitchFamily="18" charset="0"/>
                  </a:endParaRPr>
                </a:p>
              </p:txBody>
            </p:sp>
          </mc:Choice>
          <mc:Fallback>
            <p:sp>
              <p:nvSpPr>
                <p:cNvPr id="20" name="TextBox 58">
                  <a:extLst>
                    <a:ext uri="{FF2B5EF4-FFF2-40B4-BE49-F238E27FC236}">
                      <a16:creationId xmlns:a16="http://schemas.microsoft.com/office/drawing/2014/main" id="{8EB8111E-69B1-4D24-A1E7-1249F00CFD17}"/>
                    </a:ext>
                  </a:extLst>
                </p:cNvPr>
                <p:cNvSpPr txBox="1">
                  <a:spLocks noRot="1" noChangeAspect="1" noMove="1" noResize="1" noEditPoints="1" noAdjustHandles="1" noChangeArrowheads="1" noChangeShapeType="1" noTextEdit="1"/>
                </p:cNvSpPr>
                <p:nvPr/>
              </p:nvSpPr>
              <p:spPr>
                <a:xfrm flipH="1">
                  <a:off x="4646062" y="1356371"/>
                  <a:ext cx="173355" cy="215900"/>
                </a:xfrm>
                <a:prstGeom prst="rect">
                  <a:avLst/>
                </a:prstGeom>
                <a:blipFill>
                  <a:blip r:embed="rId5"/>
                  <a:stretch>
                    <a:fillRect l="-50000" r="-70000" b="-79167"/>
                  </a:stretch>
                </a:blipFill>
              </p:spPr>
              <p:txBody>
                <a:bodyPr/>
                <a:lstStyle/>
                <a:p>
                  <a:r>
                    <a:rPr lang="en-GB">
                      <a:noFill/>
                    </a:rPr>
                    <a:t> </a:t>
                  </a:r>
                </a:p>
              </p:txBody>
            </p:sp>
          </mc:Fallback>
        </mc:AlternateContent>
        <p:cxnSp>
          <p:nvCxnSpPr>
            <p:cNvPr id="21" name="Straight Connector 20">
              <a:extLst>
                <a:ext uri="{FF2B5EF4-FFF2-40B4-BE49-F238E27FC236}">
                  <a16:creationId xmlns:a16="http://schemas.microsoft.com/office/drawing/2014/main" id="{104F2222-0970-40F1-9058-056974FB35F7}"/>
                </a:ext>
              </a:extLst>
            </p:cNvPr>
            <p:cNvCxnSpPr>
              <a:cxnSpLocks/>
            </p:cNvCxnSpPr>
            <p:nvPr/>
          </p:nvCxnSpPr>
          <p:spPr>
            <a:xfrm flipH="1">
              <a:off x="4033359" y="1295936"/>
              <a:ext cx="805109" cy="345805"/>
            </a:xfrm>
            <a:prstGeom prst="line">
              <a:avLst/>
            </a:prstGeom>
            <a:noFill/>
            <a:ln w="9525" cap="flat" cmpd="sng" algn="ctr">
              <a:solidFill>
                <a:sysClr val="windowText" lastClr="000000"/>
              </a:solidFill>
              <a:prstDash val="solid"/>
              <a:round/>
              <a:headEnd type="triangle" w="med" len="med"/>
              <a:tailEnd type="none" w="med" len="med"/>
            </a:ln>
            <a:effectLst/>
          </p:spPr>
        </p:cxnSp>
        <p:cxnSp>
          <p:nvCxnSpPr>
            <p:cNvPr id="22" name="Straight Connector 21">
              <a:extLst>
                <a:ext uri="{FF2B5EF4-FFF2-40B4-BE49-F238E27FC236}">
                  <a16:creationId xmlns:a16="http://schemas.microsoft.com/office/drawing/2014/main" id="{E366E5F1-90EE-4E2D-AA5B-BD3531367F75}"/>
                </a:ext>
              </a:extLst>
            </p:cNvPr>
            <p:cNvCxnSpPr/>
            <p:nvPr/>
          </p:nvCxnSpPr>
          <p:spPr>
            <a:xfrm flipH="1">
              <a:off x="4035011" y="341642"/>
              <a:ext cx="0" cy="1361554"/>
            </a:xfrm>
            <a:prstGeom prst="line">
              <a:avLst/>
            </a:prstGeom>
            <a:noFill/>
            <a:ln w="15875" cap="flat" cmpd="sng" algn="ctr">
              <a:solidFill>
                <a:sysClr val="windowText" lastClr="000000"/>
              </a:solidFill>
              <a:prstDash val="lgDashDot"/>
              <a:round/>
              <a:headEnd type="none" w="med" len="med"/>
              <a:tailEnd type="none" w="med" len="med"/>
            </a:ln>
            <a:effectLst/>
          </p:spPr>
        </p:cxnSp>
        <p:cxnSp>
          <p:nvCxnSpPr>
            <p:cNvPr id="23" name="Straight Connector 22">
              <a:extLst>
                <a:ext uri="{FF2B5EF4-FFF2-40B4-BE49-F238E27FC236}">
                  <a16:creationId xmlns:a16="http://schemas.microsoft.com/office/drawing/2014/main" id="{581004AC-5283-4841-8ABE-78B4777B6334}"/>
                </a:ext>
              </a:extLst>
            </p:cNvPr>
            <p:cNvCxnSpPr>
              <a:cxnSpLocks/>
            </p:cNvCxnSpPr>
            <p:nvPr/>
          </p:nvCxnSpPr>
          <p:spPr>
            <a:xfrm flipV="1">
              <a:off x="3975177" y="1642711"/>
              <a:ext cx="1444478" cy="0"/>
            </a:xfrm>
            <a:prstGeom prst="line">
              <a:avLst/>
            </a:prstGeom>
            <a:noFill/>
            <a:ln w="12700" cap="flat" cmpd="sng" algn="ctr">
              <a:solidFill>
                <a:sysClr val="windowText" lastClr="000000"/>
              </a:solidFill>
              <a:prstDash val="lgDashDot"/>
              <a:round/>
              <a:headEnd type="none" w="med" len="med"/>
              <a:tailEnd type="none" w="med" len="med"/>
            </a:ln>
            <a:effectLst/>
          </p:spPr>
        </p:cxnSp>
        <p:cxnSp>
          <p:nvCxnSpPr>
            <p:cNvPr id="24" name="Straight Connector 23">
              <a:extLst>
                <a:ext uri="{FF2B5EF4-FFF2-40B4-BE49-F238E27FC236}">
                  <a16:creationId xmlns:a16="http://schemas.microsoft.com/office/drawing/2014/main" id="{EB62300B-4209-4BD7-86DF-523816A481EB}"/>
                </a:ext>
              </a:extLst>
            </p:cNvPr>
            <p:cNvCxnSpPr/>
            <p:nvPr/>
          </p:nvCxnSpPr>
          <p:spPr>
            <a:xfrm flipH="1" flipV="1">
              <a:off x="4035011" y="1581319"/>
              <a:ext cx="0" cy="1361554"/>
            </a:xfrm>
            <a:prstGeom prst="line">
              <a:avLst/>
            </a:prstGeom>
            <a:noFill/>
            <a:ln w="15875" cap="flat" cmpd="sng" algn="ctr">
              <a:solidFill>
                <a:sysClr val="windowText" lastClr="000000"/>
              </a:solidFill>
              <a:prstDash val="lgDashDot"/>
              <a:round/>
              <a:headEnd type="none" w="med" len="med"/>
              <a:tailEnd type="none" w="med" len="med"/>
            </a:ln>
            <a:effectLst/>
          </p:spPr>
        </p:cxnSp>
        <p:cxnSp>
          <p:nvCxnSpPr>
            <p:cNvPr id="30" name="Straight Connector 29">
              <a:extLst>
                <a:ext uri="{FF2B5EF4-FFF2-40B4-BE49-F238E27FC236}">
                  <a16:creationId xmlns:a16="http://schemas.microsoft.com/office/drawing/2014/main" id="{EA807071-617C-714B-8F36-512253900621}"/>
                </a:ext>
              </a:extLst>
            </p:cNvPr>
            <p:cNvCxnSpPr>
              <a:cxnSpLocks/>
            </p:cNvCxnSpPr>
            <p:nvPr/>
          </p:nvCxnSpPr>
          <p:spPr>
            <a:xfrm rot="5400000">
              <a:off x="3853738" y="1019108"/>
              <a:ext cx="361334" cy="0"/>
            </a:xfrm>
            <a:prstGeom prst="line">
              <a:avLst/>
            </a:prstGeom>
            <a:noFill/>
            <a:ln w="31750" cap="flat" cmpd="sng" algn="ctr">
              <a:solidFill>
                <a:srgbClr val="FF0000"/>
              </a:solidFill>
              <a:prstDash val="solid"/>
              <a:round/>
              <a:headEnd type="triangle" w="med" len="med"/>
              <a:tailEnd type="none" w="med" len="med"/>
            </a:ln>
            <a:effectLst/>
          </p:spPr>
        </p:cxnSp>
        <mc:AlternateContent xmlns:mc="http://schemas.openxmlformats.org/markup-compatibility/2006">
          <mc:Choice xmlns:a14="http://schemas.microsoft.com/office/drawing/2010/main" Requires="a14">
            <p:sp>
              <p:nvSpPr>
                <p:cNvPr id="31" name="Rectangle 30">
                  <a:extLst>
                    <a:ext uri="{FF2B5EF4-FFF2-40B4-BE49-F238E27FC236}">
                      <a16:creationId xmlns:a16="http://schemas.microsoft.com/office/drawing/2014/main" id="{2D4DC9FA-0412-5B4A-8153-C3CBB118BCD5}"/>
                    </a:ext>
                  </a:extLst>
                </p:cNvPr>
                <p:cNvSpPr/>
                <p:nvPr/>
              </p:nvSpPr>
              <p:spPr>
                <a:xfrm>
                  <a:off x="4005330" y="902692"/>
                  <a:ext cx="339725" cy="269875"/>
                </a:xfrm>
                <a:prstGeom prst="rect">
                  <a:avLst/>
                </a:prstGeom>
              </p:spPr>
              <p:txBody>
                <a:bodyPr wrap="none">
                  <a:spAutoFit/>
                </a:bodyPr>
                <a:lstStyle/>
                <a:p>
                  <a:pPr>
                    <a:spcAft>
                      <a:spcPts val="0"/>
                    </a:spcAft>
                  </a:pPr>
                  <a14:m>
                    <m:oMathPara xmlns:m="http://schemas.openxmlformats.org/officeDocument/2006/math">
                      <m:oMathParaPr>
                        <m:jc m:val="centerGroup"/>
                      </m:oMathParaPr>
                      <m:oMath xmlns:m="http://schemas.openxmlformats.org/officeDocument/2006/math">
                        <m:sSub>
                          <m:sSubPr>
                            <m:ctrlPr>
                              <a:rPr lang="en-GB" sz="1200" i="1">
                                <a:solidFill>
                                  <a:srgbClr val="000000"/>
                                </a:solidFill>
                                <a:effectLst/>
                                <a:latin typeface="Cambria Math" panose="02040503050406030204" pitchFamily="18" charset="0"/>
                                <a:ea typeface="Times New Roman" panose="02020603050405020304" pitchFamily="18" charset="0"/>
                              </a:rPr>
                            </m:ctrlPr>
                          </m:sSubPr>
                          <m:e>
                            <m:r>
                              <a:rPr lang="en-US" sz="1200" i="1">
                                <a:solidFill>
                                  <a:srgbClr val="000000"/>
                                </a:solidFill>
                                <a:effectLst/>
                                <a:latin typeface="Cambria Math" panose="02040503050406030204" pitchFamily="18" charset="0"/>
                                <a:ea typeface="Times New Roman" panose="02020603050405020304" pitchFamily="18" charset="0"/>
                              </a:rPr>
                              <m:t>𝐹</m:t>
                            </m:r>
                          </m:e>
                          <m:sub>
                            <m:r>
                              <a:rPr lang="en-US" sz="1200" i="1">
                                <a:solidFill>
                                  <a:srgbClr val="000000"/>
                                </a:solidFill>
                                <a:effectLst/>
                                <a:latin typeface="Cambria Math" panose="02040503050406030204" pitchFamily="18" charset="0"/>
                                <a:ea typeface="Times New Roman" panose="02020603050405020304" pitchFamily="18" charset="0"/>
                              </a:rPr>
                              <m:t>𝑉</m:t>
                            </m:r>
                          </m:sub>
                        </m:sSub>
                      </m:oMath>
                    </m:oMathPara>
                  </a14:m>
                  <a:endParaRPr lang="en-GB" sz="1200">
                    <a:effectLst/>
                    <a:latin typeface="Times New Roman" panose="02020603050405020304" pitchFamily="18" charset="0"/>
                    <a:ea typeface="Times New Roman" panose="02020603050405020304" pitchFamily="18" charset="0"/>
                  </a:endParaRPr>
                </a:p>
              </p:txBody>
            </p:sp>
          </mc:Choice>
          <mc:Fallback>
            <p:sp>
              <p:nvSpPr>
                <p:cNvPr id="31" name="Rectangle 30">
                  <a:extLst>
                    <a:ext uri="{FF2B5EF4-FFF2-40B4-BE49-F238E27FC236}">
                      <a16:creationId xmlns:a16="http://schemas.microsoft.com/office/drawing/2014/main" id="{2D4DC9FA-0412-5B4A-8153-C3CBB118BCD5}"/>
                    </a:ext>
                  </a:extLst>
                </p:cNvPr>
                <p:cNvSpPr>
                  <a:spLocks noRot="1" noChangeAspect="1" noMove="1" noResize="1" noEditPoints="1" noAdjustHandles="1" noChangeArrowheads="1" noChangeShapeType="1" noTextEdit="1"/>
                </p:cNvSpPr>
                <p:nvPr/>
              </p:nvSpPr>
              <p:spPr>
                <a:xfrm>
                  <a:off x="4005330" y="902692"/>
                  <a:ext cx="339725" cy="269875"/>
                </a:xfrm>
                <a:prstGeom prst="rect">
                  <a:avLst/>
                </a:prstGeom>
                <a:blipFill>
                  <a:blip r:embed="rId6"/>
                  <a:stretch>
                    <a:fillRect r="-18421" b="-3871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2" name="Rectangle 31">
                  <a:extLst>
                    <a:ext uri="{FF2B5EF4-FFF2-40B4-BE49-F238E27FC236}">
                      <a16:creationId xmlns:a16="http://schemas.microsoft.com/office/drawing/2014/main" id="{BED4F0CA-9652-C141-9821-E1730552EA85}"/>
                    </a:ext>
                  </a:extLst>
                </p:cNvPr>
                <p:cNvSpPr/>
                <p:nvPr/>
              </p:nvSpPr>
              <p:spPr>
                <a:xfrm>
                  <a:off x="4005330" y="2133214"/>
                  <a:ext cx="339725" cy="269875"/>
                </a:xfrm>
                <a:prstGeom prst="rect">
                  <a:avLst/>
                </a:prstGeom>
              </p:spPr>
              <p:txBody>
                <a:bodyPr wrap="none">
                  <a:spAutoFit/>
                </a:bodyPr>
                <a:lstStyle/>
                <a:p>
                  <a:pPr>
                    <a:spcAft>
                      <a:spcPts val="0"/>
                    </a:spcAft>
                  </a:pPr>
                  <a14:m>
                    <m:oMathPara xmlns:m="http://schemas.openxmlformats.org/officeDocument/2006/math">
                      <m:oMathParaPr>
                        <m:jc m:val="centerGroup"/>
                      </m:oMathParaPr>
                      <m:oMath xmlns:m="http://schemas.openxmlformats.org/officeDocument/2006/math">
                        <m:sSub>
                          <m:sSubPr>
                            <m:ctrlPr>
                              <a:rPr lang="en-GB" sz="1200" i="1">
                                <a:solidFill>
                                  <a:srgbClr val="000000"/>
                                </a:solidFill>
                                <a:effectLst/>
                                <a:latin typeface="Cambria Math" panose="02040503050406030204" pitchFamily="18" charset="0"/>
                                <a:ea typeface="Times New Roman" panose="02020603050405020304" pitchFamily="18" charset="0"/>
                              </a:rPr>
                            </m:ctrlPr>
                          </m:sSubPr>
                          <m:e>
                            <m:r>
                              <a:rPr lang="en-US" sz="1200" i="1">
                                <a:solidFill>
                                  <a:srgbClr val="000000"/>
                                </a:solidFill>
                                <a:effectLst/>
                                <a:latin typeface="Cambria Math" panose="02040503050406030204" pitchFamily="18" charset="0"/>
                                <a:ea typeface="Times New Roman" panose="02020603050405020304" pitchFamily="18" charset="0"/>
                              </a:rPr>
                              <m:t>𝐹</m:t>
                            </m:r>
                          </m:e>
                          <m:sub>
                            <m:r>
                              <a:rPr lang="en-US" sz="1200" i="1">
                                <a:solidFill>
                                  <a:srgbClr val="000000"/>
                                </a:solidFill>
                                <a:effectLst/>
                                <a:latin typeface="Cambria Math" panose="02040503050406030204" pitchFamily="18" charset="0"/>
                                <a:ea typeface="Times New Roman" panose="02020603050405020304" pitchFamily="18" charset="0"/>
                              </a:rPr>
                              <m:t>𝑉</m:t>
                            </m:r>
                          </m:sub>
                        </m:sSub>
                      </m:oMath>
                    </m:oMathPara>
                  </a14:m>
                  <a:endParaRPr lang="en-GB" sz="1200">
                    <a:effectLst/>
                    <a:latin typeface="Times New Roman" panose="02020603050405020304" pitchFamily="18" charset="0"/>
                    <a:ea typeface="Times New Roman" panose="02020603050405020304" pitchFamily="18" charset="0"/>
                  </a:endParaRPr>
                </a:p>
              </p:txBody>
            </p:sp>
          </mc:Choice>
          <mc:Fallback>
            <p:sp>
              <p:nvSpPr>
                <p:cNvPr id="32" name="Rectangle 31">
                  <a:extLst>
                    <a:ext uri="{FF2B5EF4-FFF2-40B4-BE49-F238E27FC236}">
                      <a16:creationId xmlns:a16="http://schemas.microsoft.com/office/drawing/2014/main" id="{BED4F0CA-9652-C141-9821-E1730552EA85}"/>
                    </a:ext>
                  </a:extLst>
                </p:cNvPr>
                <p:cNvSpPr>
                  <a:spLocks noRot="1" noChangeAspect="1" noMove="1" noResize="1" noEditPoints="1" noAdjustHandles="1" noChangeArrowheads="1" noChangeShapeType="1" noTextEdit="1"/>
                </p:cNvSpPr>
                <p:nvPr/>
              </p:nvSpPr>
              <p:spPr>
                <a:xfrm>
                  <a:off x="4005330" y="2133214"/>
                  <a:ext cx="339725" cy="269875"/>
                </a:xfrm>
                <a:prstGeom prst="rect">
                  <a:avLst/>
                </a:prstGeom>
                <a:blipFill>
                  <a:blip r:embed="rId7"/>
                  <a:stretch>
                    <a:fillRect r="-18421" b="-40000"/>
                  </a:stretch>
                </a:blipFill>
              </p:spPr>
              <p:txBody>
                <a:bodyPr/>
                <a:lstStyle/>
                <a:p>
                  <a:r>
                    <a:rPr lang="en-GB">
                      <a:noFill/>
                    </a:rPr>
                    <a:t> </a:t>
                  </a:r>
                </a:p>
              </p:txBody>
            </p:sp>
          </mc:Fallback>
        </mc:AlternateContent>
        <p:cxnSp>
          <p:nvCxnSpPr>
            <p:cNvPr id="33" name="Straight Connector 32">
              <a:extLst>
                <a:ext uri="{FF2B5EF4-FFF2-40B4-BE49-F238E27FC236}">
                  <a16:creationId xmlns:a16="http://schemas.microsoft.com/office/drawing/2014/main" id="{90A2CE83-B2C8-7843-9F82-9CBB57B046FB}"/>
                </a:ext>
              </a:extLst>
            </p:cNvPr>
            <p:cNvCxnSpPr>
              <a:cxnSpLocks/>
            </p:cNvCxnSpPr>
            <p:nvPr/>
          </p:nvCxnSpPr>
          <p:spPr>
            <a:xfrm rot="16200000" flipV="1">
              <a:off x="3853345" y="2262096"/>
              <a:ext cx="361334" cy="0"/>
            </a:xfrm>
            <a:prstGeom prst="line">
              <a:avLst/>
            </a:prstGeom>
            <a:noFill/>
            <a:ln w="31750" cap="flat" cmpd="sng" algn="ctr">
              <a:solidFill>
                <a:srgbClr val="FF0000"/>
              </a:solidFill>
              <a:prstDash val="solid"/>
              <a:round/>
              <a:headEnd type="triangle" w="med" len="med"/>
              <a:tailEnd type="none" w="med" len="med"/>
            </a:ln>
            <a:effectLst/>
          </p:spPr>
        </p:cxnSp>
        <p:grpSp>
          <p:nvGrpSpPr>
            <p:cNvPr id="35" name="Group 34">
              <a:extLst>
                <a:ext uri="{FF2B5EF4-FFF2-40B4-BE49-F238E27FC236}">
                  <a16:creationId xmlns:a16="http://schemas.microsoft.com/office/drawing/2014/main" id="{E235D325-3DE8-4E16-B121-061A4A8E34CC}"/>
                </a:ext>
              </a:extLst>
            </p:cNvPr>
            <p:cNvGrpSpPr/>
            <p:nvPr/>
          </p:nvGrpSpPr>
          <p:grpSpPr>
            <a:xfrm>
              <a:off x="3004778" y="889192"/>
              <a:ext cx="2055226" cy="1517761"/>
              <a:chOff x="3014105" y="889192"/>
              <a:chExt cx="2498999" cy="1845480"/>
            </a:xfrm>
          </p:grpSpPr>
          <p:cxnSp>
            <p:nvCxnSpPr>
              <p:cNvPr id="56" name="Straight Connector 55">
                <a:extLst>
                  <a:ext uri="{FF2B5EF4-FFF2-40B4-BE49-F238E27FC236}">
                    <a16:creationId xmlns:a16="http://schemas.microsoft.com/office/drawing/2014/main" id="{63BE7956-4807-424E-AAAF-2D10C7AEB460}"/>
                  </a:ext>
                </a:extLst>
              </p:cNvPr>
              <p:cNvCxnSpPr>
                <a:cxnSpLocks/>
              </p:cNvCxnSpPr>
              <p:nvPr/>
            </p:nvCxnSpPr>
            <p:spPr>
              <a:xfrm flipH="1" flipV="1">
                <a:off x="3025388" y="889192"/>
                <a:ext cx="2486382" cy="1845480"/>
              </a:xfrm>
              <a:prstGeom prst="line">
                <a:avLst/>
              </a:prstGeom>
              <a:noFill/>
              <a:ln w="9525" cap="flat" cmpd="sng" algn="ctr">
                <a:solidFill>
                  <a:sysClr val="windowText" lastClr="000000"/>
                </a:solidFill>
                <a:prstDash val="sysDot"/>
                <a:round/>
                <a:headEnd type="none" w="med" len="med"/>
                <a:tailEnd type="none" w="med" len="med"/>
              </a:ln>
              <a:effectLst/>
            </p:spPr>
          </p:cxnSp>
          <p:cxnSp>
            <p:nvCxnSpPr>
              <p:cNvPr id="59" name="Straight Connector 58">
                <a:extLst>
                  <a:ext uri="{FF2B5EF4-FFF2-40B4-BE49-F238E27FC236}">
                    <a16:creationId xmlns:a16="http://schemas.microsoft.com/office/drawing/2014/main" id="{DC48158D-19A4-E949-B883-6E4EBDBEDF02}"/>
                  </a:ext>
                </a:extLst>
              </p:cNvPr>
              <p:cNvCxnSpPr>
                <a:cxnSpLocks/>
              </p:cNvCxnSpPr>
              <p:nvPr/>
            </p:nvCxnSpPr>
            <p:spPr>
              <a:xfrm rot="120000">
                <a:off x="3014105" y="891131"/>
                <a:ext cx="345601" cy="231922"/>
              </a:xfrm>
              <a:prstGeom prst="line">
                <a:avLst/>
              </a:prstGeom>
              <a:noFill/>
              <a:ln w="31750" cap="flat" cmpd="sng" algn="ctr">
                <a:solidFill>
                  <a:srgbClr val="00B0F0"/>
                </a:solidFill>
                <a:prstDash val="solid"/>
                <a:round/>
                <a:headEnd type="triangle" w="med" len="med"/>
                <a:tailEnd type="none" w="med" len="med"/>
              </a:ln>
              <a:effectLst/>
            </p:spPr>
          </p:cxnSp>
          <p:cxnSp>
            <p:nvCxnSpPr>
              <p:cNvPr id="62" name="Straight Connector 61">
                <a:extLst>
                  <a:ext uri="{FF2B5EF4-FFF2-40B4-BE49-F238E27FC236}">
                    <a16:creationId xmlns:a16="http://schemas.microsoft.com/office/drawing/2014/main" id="{DC48158D-19A4-E949-B883-6E4EBDBEDF02}"/>
                  </a:ext>
                </a:extLst>
              </p:cNvPr>
              <p:cNvCxnSpPr>
                <a:cxnSpLocks/>
              </p:cNvCxnSpPr>
              <p:nvPr/>
            </p:nvCxnSpPr>
            <p:spPr>
              <a:xfrm rot="120000" flipH="1" flipV="1">
                <a:off x="5167503" y="2493700"/>
                <a:ext cx="345601" cy="231922"/>
              </a:xfrm>
              <a:prstGeom prst="line">
                <a:avLst/>
              </a:prstGeom>
              <a:noFill/>
              <a:ln w="31750" cap="flat" cmpd="sng" algn="ctr">
                <a:solidFill>
                  <a:srgbClr val="00B0F0"/>
                </a:solidFill>
                <a:prstDash val="solid"/>
                <a:round/>
                <a:headEnd type="triangle" w="med" len="med"/>
                <a:tailEnd type="none" w="med" len="med"/>
              </a:ln>
              <a:effectLst/>
            </p:spPr>
          </p:cxnSp>
        </p:grpSp>
        <p:grpSp>
          <p:nvGrpSpPr>
            <p:cNvPr id="36" name="Group 35">
              <a:extLst>
                <a:ext uri="{FF2B5EF4-FFF2-40B4-BE49-F238E27FC236}">
                  <a16:creationId xmlns:a16="http://schemas.microsoft.com/office/drawing/2014/main" id="{D59D0E3F-485A-4604-A515-0C04E4D40C23}"/>
                </a:ext>
              </a:extLst>
            </p:cNvPr>
            <p:cNvGrpSpPr/>
            <p:nvPr/>
          </p:nvGrpSpPr>
          <p:grpSpPr>
            <a:xfrm flipH="1">
              <a:off x="3009996" y="885074"/>
              <a:ext cx="2056231" cy="1517761"/>
              <a:chOff x="3010000" y="885074"/>
              <a:chExt cx="2500217" cy="1845480"/>
            </a:xfrm>
          </p:grpSpPr>
          <p:cxnSp>
            <p:nvCxnSpPr>
              <p:cNvPr id="50" name="Straight Connector 49">
                <a:extLst>
                  <a:ext uri="{FF2B5EF4-FFF2-40B4-BE49-F238E27FC236}">
                    <a16:creationId xmlns:a16="http://schemas.microsoft.com/office/drawing/2014/main" id="{63BE7956-4807-424E-AAAF-2D10C7AEB460}"/>
                  </a:ext>
                </a:extLst>
              </p:cNvPr>
              <p:cNvCxnSpPr>
                <a:cxnSpLocks/>
              </p:cNvCxnSpPr>
              <p:nvPr/>
            </p:nvCxnSpPr>
            <p:spPr>
              <a:xfrm flipH="1" flipV="1">
                <a:off x="3018900" y="885074"/>
                <a:ext cx="2486382" cy="1845480"/>
              </a:xfrm>
              <a:prstGeom prst="line">
                <a:avLst/>
              </a:prstGeom>
              <a:noFill/>
              <a:ln w="9525" cap="flat" cmpd="sng" algn="ctr">
                <a:solidFill>
                  <a:sysClr val="windowText" lastClr="000000"/>
                </a:solidFill>
                <a:prstDash val="sysDot"/>
                <a:round/>
                <a:headEnd type="none" w="med" len="med"/>
                <a:tailEnd type="none" w="med" len="med"/>
              </a:ln>
              <a:effectLst/>
            </p:spPr>
          </p:cxnSp>
          <p:cxnSp>
            <p:nvCxnSpPr>
              <p:cNvPr id="51" name="Straight Connector 50">
                <a:extLst>
                  <a:ext uri="{FF2B5EF4-FFF2-40B4-BE49-F238E27FC236}">
                    <a16:creationId xmlns:a16="http://schemas.microsoft.com/office/drawing/2014/main" id="{DC48158D-19A4-E949-B883-6E4EBDBEDF02}"/>
                  </a:ext>
                </a:extLst>
              </p:cNvPr>
              <p:cNvCxnSpPr>
                <a:cxnSpLocks/>
              </p:cNvCxnSpPr>
              <p:nvPr/>
            </p:nvCxnSpPr>
            <p:spPr>
              <a:xfrm rot="180000">
                <a:off x="3010000" y="889396"/>
                <a:ext cx="345601" cy="231922"/>
              </a:xfrm>
              <a:prstGeom prst="line">
                <a:avLst/>
              </a:prstGeom>
              <a:noFill/>
              <a:ln w="31750" cap="flat" cmpd="sng" algn="ctr">
                <a:solidFill>
                  <a:srgbClr val="00B0F0"/>
                </a:solidFill>
                <a:prstDash val="solid"/>
                <a:round/>
                <a:headEnd type="triangle" w="med" len="med"/>
                <a:tailEnd type="none" w="med" len="med"/>
              </a:ln>
              <a:effectLst/>
            </p:spPr>
          </p:cxnSp>
          <p:cxnSp>
            <p:nvCxnSpPr>
              <p:cNvPr id="54" name="Straight Connector 53">
                <a:extLst>
                  <a:ext uri="{FF2B5EF4-FFF2-40B4-BE49-F238E27FC236}">
                    <a16:creationId xmlns:a16="http://schemas.microsoft.com/office/drawing/2014/main" id="{DC48158D-19A4-E949-B883-6E4EBDBEDF02}"/>
                  </a:ext>
                </a:extLst>
              </p:cNvPr>
              <p:cNvCxnSpPr>
                <a:cxnSpLocks/>
              </p:cNvCxnSpPr>
              <p:nvPr/>
            </p:nvCxnSpPr>
            <p:spPr>
              <a:xfrm rot="120000" flipH="1" flipV="1">
                <a:off x="5164616" y="2488929"/>
                <a:ext cx="345601" cy="231922"/>
              </a:xfrm>
              <a:prstGeom prst="line">
                <a:avLst/>
              </a:prstGeom>
              <a:noFill/>
              <a:ln w="31750" cap="flat" cmpd="sng" algn="ctr">
                <a:solidFill>
                  <a:srgbClr val="00B0F0"/>
                </a:solidFill>
                <a:prstDash val="solid"/>
                <a:round/>
                <a:headEnd type="triangle" w="med" len="med"/>
                <a:tailEnd type="none" w="med" len="med"/>
              </a:ln>
              <a:effectLst/>
            </p:spPr>
          </p:cxnSp>
        </p:grpSp>
        <p:pic>
          <p:nvPicPr>
            <p:cNvPr id="39" name="Picture 38">
              <a:extLst>
                <a:ext uri="{FF2B5EF4-FFF2-40B4-BE49-F238E27FC236}">
                  <a16:creationId xmlns:a16="http://schemas.microsoft.com/office/drawing/2014/main" id="{778C51DC-93E1-4F28-93D5-1988575EEEF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04340"/>
              <a:ext cx="2613660" cy="2487464"/>
            </a:xfrm>
            <a:prstGeom prst="rect">
              <a:avLst/>
            </a:prstGeom>
          </p:spPr>
        </p:pic>
        <p:sp>
          <p:nvSpPr>
            <p:cNvPr id="40" name="TextBox 295">
              <a:extLst>
                <a:ext uri="{FF2B5EF4-FFF2-40B4-BE49-F238E27FC236}">
                  <a16:creationId xmlns:a16="http://schemas.microsoft.com/office/drawing/2014/main" id="{A46FF05E-232B-4235-BF6A-CC2B61C8C731}"/>
                </a:ext>
              </a:extLst>
            </p:cNvPr>
            <p:cNvSpPr txBox="1"/>
            <p:nvPr/>
          </p:nvSpPr>
          <p:spPr>
            <a:xfrm>
              <a:off x="835154" y="303482"/>
              <a:ext cx="353060" cy="311150"/>
            </a:xfrm>
            <a:prstGeom prst="rect">
              <a:avLst/>
            </a:prstGeom>
            <a:noFill/>
          </p:spPr>
          <p:txBody>
            <a:bodyPr wrap="square" rtlCol="0">
              <a:spAutoFit/>
            </a:bodyPr>
            <a:lstStyle/>
            <a:p>
              <a:pPr algn="ctr">
                <a:spcAft>
                  <a:spcPts val="0"/>
                </a:spcAft>
              </a:pPr>
              <a:r>
                <a:rPr lang="en-GB" sz="1200" b="1" kern="1200">
                  <a:solidFill>
                    <a:srgbClr val="00B0F0"/>
                  </a:solidFill>
                  <a:effectLst/>
                  <a:latin typeface="Times New Roman" panose="02020603050405020304" pitchFamily="18" charset="0"/>
                  <a:ea typeface="Times New Roman" panose="02020603050405020304" pitchFamily="18" charset="0"/>
                </a:rPr>
                <a:t>1</a:t>
              </a:r>
              <a:r>
                <a:rPr lang="en-GB" sz="1200" b="1" kern="1200" baseline="30000">
                  <a:solidFill>
                    <a:srgbClr val="00B0F0"/>
                  </a:solidFill>
                  <a:effectLst/>
                  <a:latin typeface="Times New Roman" panose="02020603050405020304" pitchFamily="18" charset="0"/>
                  <a:ea typeface="Times New Roman" panose="02020603050405020304" pitchFamily="18" charset="0"/>
                </a:rPr>
                <a:t>st</a:t>
              </a:r>
              <a:r>
                <a:rPr lang="en-GB" sz="1200" b="1" kern="1200">
                  <a:solidFill>
                    <a:srgbClr val="00B0F0"/>
                  </a:solidFill>
                  <a:effectLst/>
                  <a:latin typeface="Times New Roman" panose="02020603050405020304"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p:txBody>
        </p:sp>
        <p:cxnSp>
          <p:nvCxnSpPr>
            <p:cNvPr id="41" name="Straight Connector 40">
              <a:extLst>
                <a:ext uri="{FF2B5EF4-FFF2-40B4-BE49-F238E27FC236}">
                  <a16:creationId xmlns:a16="http://schemas.microsoft.com/office/drawing/2014/main" id="{90A2CE83-B2C8-7843-9F82-9CBB57B046FB}"/>
                </a:ext>
              </a:extLst>
            </p:cNvPr>
            <p:cNvCxnSpPr>
              <a:cxnSpLocks/>
            </p:cNvCxnSpPr>
            <p:nvPr/>
          </p:nvCxnSpPr>
          <p:spPr>
            <a:xfrm rot="16200000" flipV="1">
              <a:off x="926789" y="575167"/>
              <a:ext cx="361334" cy="0"/>
            </a:xfrm>
            <a:prstGeom prst="line">
              <a:avLst/>
            </a:prstGeom>
            <a:noFill/>
            <a:ln w="12700" cap="flat" cmpd="sng" algn="ctr">
              <a:solidFill>
                <a:srgbClr val="00B0F0"/>
              </a:solidFill>
              <a:prstDash val="sysDot"/>
              <a:round/>
              <a:headEnd type="triangle" w="med" len="med"/>
              <a:tailEnd type="none" w="med" len="med"/>
            </a:ln>
            <a:effectLst/>
          </p:spPr>
        </p:cxnSp>
        <p:sp>
          <p:nvSpPr>
            <p:cNvPr id="42" name="TextBox 297">
              <a:extLst>
                <a:ext uri="{FF2B5EF4-FFF2-40B4-BE49-F238E27FC236}">
                  <a16:creationId xmlns:a16="http://schemas.microsoft.com/office/drawing/2014/main" id="{C40583FF-7FCC-4526-9912-6E4AD1711F14}"/>
                </a:ext>
              </a:extLst>
            </p:cNvPr>
            <p:cNvSpPr txBox="1"/>
            <p:nvPr/>
          </p:nvSpPr>
          <p:spPr>
            <a:xfrm>
              <a:off x="842017" y="754637"/>
              <a:ext cx="773686" cy="400137"/>
            </a:xfrm>
            <a:prstGeom prst="rect">
              <a:avLst/>
            </a:prstGeom>
            <a:noFill/>
          </p:spPr>
          <p:txBody>
            <a:bodyPr wrap="square" rtlCol="0">
              <a:spAutoFit/>
            </a:bodyPr>
            <a:lstStyle/>
            <a:p>
              <a:pPr algn="ctr">
                <a:spcAft>
                  <a:spcPts val="0"/>
                </a:spcAft>
              </a:pPr>
              <a:r>
                <a:rPr lang="en-GB" sz="1200" kern="1200" dirty="0">
                  <a:solidFill>
                    <a:srgbClr val="000000"/>
                  </a:solidFill>
                  <a:effectLst/>
                  <a:latin typeface="Times New Roman" panose="02020603050405020304" pitchFamily="18" charset="0"/>
                  <a:ea typeface="Times New Roman" panose="02020603050405020304" pitchFamily="18" charset="0"/>
                </a:rPr>
                <a:t>Top</a:t>
              </a:r>
              <a:endParaRPr lang="en-GB" sz="1200" dirty="0">
                <a:effectLst/>
                <a:latin typeface="Times New Roman" panose="02020603050405020304" pitchFamily="18" charset="0"/>
                <a:ea typeface="Times New Roman" panose="02020603050405020304" pitchFamily="18" charset="0"/>
              </a:endParaRPr>
            </a:p>
          </p:txBody>
        </p:sp>
        <p:sp>
          <p:nvSpPr>
            <p:cNvPr id="43" name="TextBox 298">
              <a:extLst>
                <a:ext uri="{FF2B5EF4-FFF2-40B4-BE49-F238E27FC236}">
                  <a16:creationId xmlns:a16="http://schemas.microsoft.com/office/drawing/2014/main" id="{A017626F-BDB6-48B5-89F6-A372357F62AE}"/>
                </a:ext>
              </a:extLst>
            </p:cNvPr>
            <p:cNvSpPr txBox="1"/>
            <p:nvPr/>
          </p:nvSpPr>
          <p:spPr>
            <a:xfrm>
              <a:off x="632290" y="2792593"/>
              <a:ext cx="950330" cy="400137"/>
            </a:xfrm>
            <a:prstGeom prst="rect">
              <a:avLst/>
            </a:prstGeom>
            <a:noFill/>
          </p:spPr>
          <p:txBody>
            <a:bodyPr wrap="square" rtlCol="0">
              <a:spAutoFit/>
            </a:bodyPr>
            <a:lstStyle/>
            <a:p>
              <a:pPr algn="ctr">
                <a:spcAft>
                  <a:spcPts val="0"/>
                </a:spcAft>
              </a:pPr>
              <a:r>
                <a:rPr lang="en-GB" sz="1200" kern="1200" dirty="0">
                  <a:solidFill>
                    <a:srgbClr val="000000"/>
                  </a:solidFill>
                  <a:effectLst/>
                  <a:latin typeface="Times New Roman" panose="02020603050405020304" pitchFamily="18" charset="0"/>
                  <a:ea typeface="Times New Roman" panose="02020603050405020304" pitchFamily="18" charset="0"/>
                </a:rPr>
                <a:t>Bottom</a:t>
              </a:r>
              <a:endParaRPr lang="en-GB" sz="1200" dirty="0">
                <a:effectLst/>
                <a:latin typeface="Times New Roman" panose="02020603050405020304" pitchFamily="18" charset="0"/>
                <a:ea typeface="Times New Roman" panose="02020603050405020304" pitchFamily="18" charset="0"/>
              </a:endParaRPr>
            </a:p>
          </p:txBody>
        </p:sp>
        <p:cxnSp>
          <p:nvCxnSpPr>
            <p:cNvPr id="44" name="Straight Connector 43">
              <a:extLst>
                <a:ext uri="{FF2B5EF4-FFF2-40B4-BE49-F238E27FC236}">
                  <a16:creationId xmlns:a16="http://schemas.microsoft.com/office/drawing/2014/main" id="{90A2CE83-B2C8-7843-9F82-9CBB57B046FB}"/>
                </a:ext>
              </a:extLst>
            </p:cNvPr>
            <p:cNvCxnSpPr>
              <a:cxnSpLocks/>
            </p:cNvCxnSpPr>
            <p:nvPr/>
          </p:nvCxnSpPr>
          <p:spPr>
            <a:xfrm flipV="1">
              <a:off x="1188425" y="243377"/>
              <a:ext cx="0" cy="448550"/>
            </a:xfrm>
            <a:prstGeom prst="line">
              <a:avLst/>
            </a:prstGeom>
            <a:noFill/>
            <a:ln w="12700" cap="flat" cmpd="sng" algn="ctr">
              <a:solidFill>
                <a:srgbClr val="FF0000"/>
              </a:solidFill>
              <a:prstDash val="sysDot"/>
              <a:round/>
              <a:headEnd type="triangle" w="med" len="med"/>
              <a:tailEnd type="none" w="med" len="med"/>
            </a:ln>
            <a:effectLst/>
          </p:spPr>
        </p:cxnSp>
        <p:cxnSp>
          <p:nvCxnSpPr>
            <p:cNvPr id="45" name="Straight Connector 44">
              <a:extLst>
                <a:ext uri="{FF2B5EF4-FFF2-40B4-BE49-F238E27FC236}">
                  <a16:creationId xmlns:a16="http://schemas.microsoft.com/office/drawing/2014/main" id="{90A2CE83-B2C8-7843-9F82-9CBB57B046FB}"/>
                </a:ext>
              </a:extLst>
            </p:cNvPr>
            <p:cNvCxnSpPr>
              <a:cxnSpLocks/>
            </p:cNvCxnSpPr>
            <p:nvPr/>
          </p:nvCxnSpPr>
          <p:spPr>
            <a:xfrm flipV="1">
              <a:off x="1266746" y="81452"/>
              <a:ext cx="0" cy="552573"/>
            </a:xfrm>
            <a:prstGeom prst="line">
              <a:avLst/>
            </a:prstGeom>
            <a:noFill/>
            <a:ln w="12700" cap="flat" cmpd="sng" algn="ctr">
              <a:solidFill>
                <a:srgbClr val="00B0F0"/>
              </a:solidFill>
              <a:prstDash val="sysDot"/>
              <a:round/>
              <a:headEnd type="triangle" w="med" len="med"/>
              <a:tailEnd type="none" w="med" len="med"/>
            </a:ln>
            <a:effectLst/>
          </p:spPr>
        </p:cxnSp>
        <p:cxnSp>
          <p:nvCxnSpPr>
            <p:cNvPr id="46" name="Straight Connector 45">
              <a:extLst>
                <a:ext uri="{FF2B5EF4-FFF2-40B4-BE49-F238E27FC236}">
                  <a16:creationId xmlns:a16="http://schemas.microsoft.com/office/drawing/2014/main" id="{90A2CE83-B2C8-7843-9F82-9CBB57B046FB}"/>
                </a:ext>
              </a:extLst>
            </p:cNvPr>
            <p:cNvCxnSpPr>
              <a:cxnSpLocks/>
            </p:cNvCxnSpPr>
            <p:nvPr/>
          </p:nvCxnSpPr>
          <p:spPr>
            <a:xfrm flipV="1">
              <a:off x="1387665" y="243376"/>
              <a:ext cx="0" cy="304757"/>
            </a:xfrm>
            <a:prstGeom prst="line">
              <a:avLst/>
            </a:prstGeom>
            <a:noFill/>
            <a:ln w="12700" cap="flat" cmpd="sng" algn="ctr">
              <a:solidFill>
                <a:srgbClr val="FF0000"/>
              </a:solidFill>
              <a:prstDash val="sysDot"/>
              <a:round/>
              <a:headEnd type="triangle" w="med" len="med"/>
              <a:tailEnd type="none" w="med" len="med"/>
            </a:ln>
            <a:effectLst/>
          </p:spPr>
        </p:cxnSp>
        <p:sp>
          <p:nvSpPr>
            <p:cNvPr id="47" name="TextBox 302">
              <a:extLst>
                <a:ext uri="{FF2B5EF4-FFF2-40B4-BE49-F238E27FC236}">
                  <a16:creationId xmlns:a16="http://schemas.microsoft.com/office/drawing/2014/main" id="{254525F9-FE2D-420E-A01C-2440FC4F60C7}"/>
                </a:ext>
              </a:extLst>
            </p:cNvPr>
            <p:cNvSpPr txBox="1"/>
            <p:nvPr/>
          </p:nvSpPr>
          <p:spPr>
            <a:xfrm>
              <a:off x="888426" y="165004"/>
              <a:ext cx="399415" cy="311150"/>
            </a:xfrm>
            <a:prstGeom prst="rect">
              <a:avLst/>
            </a:prstGeom>
            <a:noFill/>
          </p:spPr>
          <p:txBody>
            <a:bodyPr wrap="square" rtlCol="0">
              <a:spAutoFit/>
            </a:bodyPr>
            <a:lstStyle/>
            <a:p>
              <a:pPr algn="ctr">
                <a:spcAft>
                  <a:spcPts val="0"/>
                </a:spcAft>
              </a:pPr>
              <a:r>
                <a:rPr lang="en-GB" sz="1200" b="1" kern="1200">
                  <a:solidFill>
                    <a:srgbClr val="FF0000"/>
                  </a:solidFill>
                  <a:effectLst/>
                  <a:latin typeface="Times New Roman" panose="02020603050405020304" pitchFamily="18" charset="0"/>
                  <a:ea typeface="Times New Roman" panose="02020603050405020304" pitchFamily="18" charset="0"/>
                </a:rPr>
                <a:t>3</a:t>
              </a:r>
              <a:r>
                <a:rPr lang="en-GB" sz="1200" b="1" kern="1200" baseline="30000">
                  <a:solidFill>
                    <a:srgbClr val="FF0000"/>
                  </a:solidFill>
                  <a:effectLst/>
                  <a:latin typeface="Times New Roman" panose="02020603050405020304" pitchFamily="18" charset="0"/>
                  <a:ea typeface="Times New Roman" panose="02020603050405020304" pitchFamily="18" charset="0"/>
                </a:rPr>
                <a:t>rd</a:t>
              </a:r>
              <a:r>
                <a:rPr lang="en-GB" sz="1200" b="1" kern="1200">
                  <a:solidFill>
                    <a:srgbClr val="FF0000"/>
                  </a:solidFill>
                  <a:effectLst/>
                  <a:latin typeface="Times New Roman" panose="02020603050405020304"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p:txBody>
        </p:sp>
        <p:sp>
          <p:nvSpPr>
            <p:cNvPr id="48" name="TextBox 306">
              <a:extLst>
                <a:ext uri="{FF2B5EF4-FFF2-40B4-BE49-F238E27FC236}">
                  <a16:creationId xmlns:a16="http://schemas.microsoft.com/office/drawing/2014/main" id="{C56F7CFB-7DAF-4115-98A3-94D3FBCC4545}"/>
                </a:ext>
              </a:extLst>
            </p:cNvPr>
            <p:cNvSpPr txBox="1"/>
            <p:nvPr/>
          </p:nvSpPr>
          <p:spPr>
            <a:xfrm>
              <a:off x="967919" y="0"/>
              <a:ext cx="399415" cy="311150"/>
            </a:xfrm>
            <a:prstGeom prst="rect">
              <a:avLst/>
            </a:prstGeom>
            <a:noFill/>
          </p:spPr>
          <p:txBody>
            <a:bodyPr wrap="square" rtlCol="0">
              <a:spAutoFit/>
            </a:bodyPr>
            <a:lstStyle/>
            <a:p>
              <a:pPr algn="ctr">
                <a:spcAft>
                  <a:spcPts val="0"/>
                </a:spcAft>
              </a:pPr>
              <a:r>
                <a:rPr lang="en-GB" sz="1200" b="1" kern="1200">
                  <a:solidFill>
                    <a:srgbClr val="00B0F0"/>
                  </a:solidFill>
                  <a:effectLst/>
                  <a:latin typeface="Times New Roman" panose="02020603050405020304" pitchFamily="18" charset="0"/>
                  <a:ea typeface="Times New Roman" panose="02020603050405020304" pitchFamily="18" charset="0"/>
                </a:rPr>
                <a:t>5</a:t>
              </a:r>
              <a:r>
                <a:rPr lang="en-GB" sz="1200" b="1" kern="1200" baseline="30000">
                  <a:solidFill>
                    <a:srgbClr val="00B0F0"/>
                  </a:solidFill>
                  <a:effectLst/>
                  <a:latin typeface="Times New Roman" panose="02020603050405020304" pitchFamily="18" charset="0"/>
                  <a:ea typeface="Times New Roman" panose="02020603050405020304" pitchFamily="18" charset="0"/>
                </a:rPr>
                <a:t>th</a:t>
              </a:r>
              <a:r>
                <a:rPr lang="en-GB" sz="1200" b="1" kern="1200">
                  <a:solidFill>
                    <a:srgbClr val="00B0F0"/>
                  </a:solidFill>
                  <a:effectLst/>
                  <a:latin typeface="Times New Roman" panose="02020603050405020304"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p:txBody>
        </p:sp>
        <p:sp>
          <p:nvSpPr>
            <p:cNvPr id="49" name="TextBox 309">
              <a:extLst>
                <a:ext uri="{FF2B5EF4-FFF2-40B4-BE49-F238E27FC236}">
                  <a16:creationId xmlns:a16="http://schemas.microsoft.com/office/drawing/2014/main" id="{4718A8AD-6FBA-4115-AA9F-38928C228435}"/>
                </a:ext>
              </a:extLst>
            </p:cNvPr>
            <p:cNvSpPr txBox="1"/>
            <p:nvPr/>
          </p:nvSpPr>
          <p:spPr>
            <a:xfrm>
              <a:off x="1293090" y="165004"/>
              <a:ext cx="400050" cy="311150"/>
            </a:xfrm>
            <a:prstGeom prst="rect">
              <a:avLst/>
            </a:prstGeom>
            <a:noFill/>
          </p:spPr>
          <p:txBody>
            <a:bodyPr wrap="square" rtlCol="0">
              <a:spAutoFit/>
            </a:bodyPr>
            <a:lstStyle/>
            <a:p>
              <a:pPr algn="ctr">
                <a:spcAft>
                  <a:spcPts val="0"/>
                </a:spcAft>
              </a:pPr>
              <a:r>
                <a:rPr lang="en-GB" sz="1200" b="1" kern="1200">
                  <a:solidFill>
                    <a:srgbClr val="FF0000"/>
                  </a:solidFill>
                  <a:effectLst/>
                  <a:latin typeface="Times New Roman" panose="02020603050405020304" pitchFamily="18" charset="0"/>
                  <a:ea typeface="Times New Roman" panose="02020603050405020304" pitchFamily="18" charset="0"/>
                </a:rPr>
                <a:t>8</a:t>
              </a:r>
              <a:r>
                <a:rPr lang="en-GB" sz="1200" b="1" kern="1200" baseline="30000">
                  <a:solidFill>
                    <a:srgbClr val="FF0000"/>
                  </a:solidFill>
                  <a:effectLst/>
                  <a:latin typeface="Times New Roman" panose="02020603050405020304" pitchFamily="18" charset="0"/>
                  <a:ea typeface="Times New Roman" panose="02020603050405020304" pitchFamily="18" charset="0"/>
                </a:rPr>
                <a:t>th</a:t>
              </a:r>
              <a:r>
                <a:rPr lang="en-GB" sz="1200" b="1" kern="1200">
                  <a:solidFill>
                    <a:srgbClr val="FF0000"/>
                  </a:solidFill>
                  <a:effectLst/>
                  <a:latin typeface="Times New Roman" panose="02020603050405020304" pitchFamily="18" charset="0"/>
                  <a:ea typeface="Times New Roman" panose="02020603050405020304" pitchFamily="18" charset="0"/>
                </a:rPr>
                <a:t> </a:t>
              </a:r>
              <a:endParaRPr lang="en-GB" sz="1200">
                <a:effectLst/>
                <a:latin typeface="Times New Roman" panose="02020603050405020304" pitchFamily="18" charset="0"/>
                <a:ea typeface="Times New Roman" panose="02020603050405020304" pitchFamily="18" charset="0"/>
              </a:endParaRPr>
            </a:p>
          </p:txBody>
        </p:sp>
      </p:grpSp>
      <p:grpSp>
        <p:nvGrpSpPr>
          <p:cNvPr id="63" name="Group 62">
            <a:extLst>
              <a:ext uri="{FF2B5EF4-FFF2-40B4-BE49-F238E27FC236}">
                <a16:creationId xmlns:a16="http://schemas.microsoft.com/office/drawing/2014/main" id="{9597658E-42FB-48EE-B366-2CC1816E88D6}"/>
              </a:ext>
            </a:extLst>
          </p:cNvPr>
          <p:cNvGrpSpPr>
            <a:grpSpLocks noChangeAspect="1"/>
          </p:cNvGrpSpPr>
          <p:nvPr/>
        </p:nvGrpSpPr>
        <p:grpSpPr>
          <a:xfrm>
            <a:off x="298895" y="2942014"/>
            <a:ext cx="3627424" cy="3124834"/>
            <a:chOff x="0" y="0"/>
            <a:chExt cx="4932040" cy="4248477"/>
          </a:xfrm>
        </p:grpSpPr>
        <p:pic>
          <p:nvPicPr>
            <p:cNvPr id="64" name="Picture 63">
              <a:extLst>
                <a:ext uri="{FF2B5EF4-FFF2-40B4-BE49-F238E27FC236}">
                  <a16:creationId xmlns:a16="http://schemas.microsoft.com/office/drawing/2014/main" id="{C08B6DF5-533E-4630-92D8-677E28D2B0E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0"/>
              <a:ext cx="2389768" cy="4248476"/>
            </a:xfrm>
            <a:prstGeom prst="rect">
              <a:avLst/>
            </a:prstGeom>
          </p:spPr>
        </p:pic>
        <p:pic>
          <p:nvPicPr>
            <p:cNvPr id="65" name="Picture 64">
              <a:extLst>
                <a:ext uri="{FF2B5EF4-FFF2-40B4-BE49-F238E27FC236}">
                  <a16:creationId xmlns:a16="http://schemas.microsoft.com/office/drawing/2014/main" id="{6C0CF5D7-06ED-4FBB-B4A2-EA9B7A3C5776}"/>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9106" t="36534" r="28945"/>
            <a:stretch/>
          </p:blipFill>
          <p:spPr>
            <a:xfrm rot="5400000">
              <a:off x="1583667" y="900103"/>
              <a:ext cx="4248474" cy="2448273"/>
            </a:xfrm>
            <a:prstGeom prst="rect">
              <a:avLst/>
            </a:prstGeom>
          </p:spPr>
        </p:pic>
      </p:grpSp>
      <p:sp>
        <p:nvSpPr>
          <p:cNvPr id="68" name="Espace réservé du contenu 2">
            <a:extLst>
              <a:ext uri="{FF2B5EF4-FFF2-40B4-BE49-F238E27FC236}">
                <a16:creationId xmlns:a16="http://schemas.microsoft.com/office/drawing/2014/main" id="{6AF7FD50-AF13-40AC-BF57-9B6964909A41}"/>
              </a:ext>
            </a:extLst>
          </p:cNvPr>
          <p:cNvSpPr>
            <a:spLocks noGrp="1"/>
          </p:cNvSpPr>
          <p:nvPr>
            <p:ph idx="1"/>
          </p:nvPr>
        </p:nvSpPr>
        <p:spPr>
          <a:xfrm>
            <a:off x="4173447" y="5518588"/>
            <a:ext cx="4575017" cy="811906"/>
          </a:xfrm>
        </p:spPr>
        <p:txBody>
          <a:bodyPr>
            <a:noAutofit/>
          </a:bodyPr>
          <a:lstStyle/>
          <a:p>
            <a:pPr algn="l"/>
            <a:r>
              <a:rPr lang="en-GB" sz="1200" dirty="0"/>
              <a:t>The developed analytical and FE models explain correctly the measured collar structure deformation. Further, the analytical model demonstrated that a variation of coil-collars interaction (e.g. non-even surface, or rotation of LP and MP) could induce a similar level of variability of overall deformation.</a:t>
            </a:r>
          </a:p>
        </p:txBody>
      </p:sp>
    </p:spTree>
    <p:extLst>
      <p:ext uri="{BB962C8B-B14F-4D97-AF65-F5344CB8AC3E}">
        <p14:creationId xmlns:p14="http://schemas.microsoft.com/office/powerpoint/2010/main" val="286367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2. Research proposal</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6</a:t>
            </a:fld>
            <a:endParaRPr lang="fr-FR"/>
          </a:p>
        </p:txBody>
      </p:sp>
      <p:sp>
        <p:nvSpPr>
          <p:cNvPr id="8" name="TextBox 7">
            <a:extLst>
              <a:ext uri="{FF2B5EF4-FFF2-40B4-BE49-F238E27FC236}">
                <a16:creationId xmlns:a16="http://schemas.microsoft.com/office/drawing/2014/main" id="{BF07FE7B-8391-49ED-9B7E-D605E7635165}"/>
              </a:ext>
            </a:extLst>
          </p:cNvPr>
          <p:cNvSpPr txBox="1"/>
          <p:nvPr/>
        </p:nvSpPr>
        <p:spPr>
          <a:xfrm>
            <a:off x="612000" y="836712"/>
            <a:ext cx="7560400" cy="4555093"/>
          </a:xfrm>
          <a:prstGeom prst="rect">
            <a:avLst/>
          </a:prstGeom>
          <a:noFill/>
        </p:spPr>
        <p:txBody>
          <a:bodyPr wrap="square" rtlCol="0">
            <a:spAutoFit/>
          </a:bodyPr>
          <a:lstStyle/>
          <a:p>
            <a:r>
              <a:rPr lang="en-GB" sz="2000" b="1" dirty="0"/>
              <a:t>Research hypothesis</a:t>
            </a:r>
          </a:p>
          <a:p>
            <a:br>
              <a:rPr lang="en-GB" b="1" dirty="0"/>
            </a:br>
            <a:r>
              <a:rPr lang="en-GB" dirty="0"/>
              <a:t>The deformation of the collared coils assembly, and therefore stress-strain state of the coils, is not only influenced by the material properties of the individual parts, and coils’ oversize, considering constant boundary conditions, but also by additional parameters such as: </a:t>
            </a:r>
          </a:p>
          <a:p>
            <a:pPr marL="285750" indent="-285750">
              <a:buFont typeface="Arial" panose="020B0604020202020204" pitchFamily="34" charset="0"/>
              <a:buChar char="•"/>
            </a:pPr>
            <a:r>
              <a:rPr lang="en-GB" dirty="0"/>
              <a:t>Quality and continuity of the curvature of the coil’s outer radius surface.</a:t>
            </a:r>
          </a:p>
          <a:p>
            <a:pPr marL="285750" indent="-285750">
              <a:buFont typeface="Arial" panose="020B0604020202020204" pitchFamily="34" charset="0"/>
              <a:buChar char="•"/>
            </a:pPr>
            <a:r>
              <a:rPr lang="en-GB" dirty="0"/>
              <a:t>Relative rotation of coils’ mid-planes along their length.</a:t>
            </a:r>
          </a:p>
          <a:p>
            <a:pPr marL="285750" indent="-285750">
              <a:buFont typeface="Arial" panose="020B0604020202020204" pitchFamily="34" charset="0"/>
              <a:buChar char="•"/>
            </a:pPr>
            <a:r>
              <a:rPr lang="en-GB" dirty="0"/>
              <a:t>Relative rotation of coils’ loading plates along their length.</a:t>
            </a:r>
          </a:p>
          <a:p>
            <a:pPr marL="285750" indent="-285750">
              <a:buFont typeface="Arial" panose="020B0604020202020204" pitchFamily="34" charset="0"/>
              <a:buChar char="•"/>
            </a:pPr>
            <a:r>
              <a:rPr lang="en-GB" dirty="0"/>
              <a:t>Variation of coils’ azimuthal size between inner and outer layers.</a:t>
            </a:r>
          </a:p>
          <a:p>
            <a:pPr marL="285750" indent="-285750">
              <a:buFont typeface="Arial" panose="020B0604020202020204" pitchFamily="34" charset="0"/>
              <a:buChar char="•"/>
            </a:pPr>
            <a:r>
              <a:rPr lang="en-GB" dirty="0"/>
              <a:t>Rotation induced by non-even pole surfaces.</a:t>
            </a:r>
          </a:p>
          <a:p>
            <a:pPr marL="285750" indent="-285750">
              <a:buFont typeface="Arial" panose="020B0604020202020204" pitchFamily="34" charset="0"/>
              <a:buChar char="•"/>
            </a:pPr>
            <a:r>
              <a:rPr lang="en-GB" dirty="0"/>
              <a:t>Small variations of the dimensions of collars and poles.</a:t>
            </a:r>
          </a:p>
          <a:p>
            <a:pPr marL="285750" indent="-285750">
              <a:buFont typeface="Arial" panose="020B0604020202020204" pitchFamily="34" charset="0"/>
              <a:buChar char="•"/>
            </a:pPr>
            <a:r>
              <a:rPr lang="en-GB" dirty="0"/>
              <a:t>Ratio between shims’ thickness and coils’ azimuthal length.</a:t>
            </a:r>
          </a:p>
          <a:p>
            <a:pPr marL="285750" indent="-285750">
              <a:buFont typeface="Arial" panose="020B0604020202020204" pitchFamily="34" charset="0"/>
              <a:buChar char="•"/>
            </a:pPr>
            <a:r>
              <a:rPr lang="en-GB" dirty="0"/>
              <a:t>Assembly asymmetries.</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37352269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2. Research proposal</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7</a:t>
            </a:fld>
            <a:endParaRPr lang="fr-FR"/>
          </a:p>
        </p:txBody>
      </p:sp>
      <p:sp>
        <p:nvSpPr>
          <p:cNvPr id="8" name="TextBox 7">
            <a:extLst>
              <a:ext uri="{FF2B5EF4-FFF2-40B4-BE49-F238E27FC236}">
                <a16:creationId xmlns:a16="http://schemas.microsoft.com/office/drawing/2014/main" id="{BF07FE7B-8391-49ED-9B7E-D605E7635165}"/>
              </a:ext>
            </a:extLst>
          </p:cNvPr>
          <p:cNvSpPr txBox="1"/>
          <p:nvPr/>
        </p:nvSpPr>
        <p:spPr>
          <a:xfrm>
            <a:off x="612000" y="836712"/>
            <a:ext cx="7560400" cy="4001095"/>
          </a:xfrm>
          <a:prstGeom prst="rect">
            <a:avLst/>
          </a:prstGeom>
          <a:noFill/>
        </p:spPr>
        <p:txBody>
          <a:bodyPr wrap="square" rtlCol="0">
            <a:spAutoFit/>
          </a:bodyPr>
          <a:lstStyle/>
          <a:p>
            <a:r>
              <a:rPr lang="en-GB" sz="2000" b="1" dirty="0"/>
              <a:t>Materials and methods I</a:t>
            </a:r>
          </a:p>
          <a:p>
            <a:br>
              <a:rPr lang="en-GB" b="1" dirty="0"/>
            </a:br>
            <a:r>
              <a:rPr lang="en-GB" b="1" dirty="0"/>
              <a:t>Material characterisation</a:t>
            </a:r>
          </a:p>
          <a:p>
            <a:pPr marL="285750" indent="-285750">
              <a:buFont typeface="Arial" panose="020B0604020202020204" pitchFamily="34" charset="0"/>
              <a:buChar char="•"/>
            </a:pPr>
            <a:r>
              <a:rPr lang="en-GB" dirty="0"/>
              <a:t>Characterisation of new base isotropic material in compression following standards (</a:t>
            </a:r>
            <a:r>
              <a:rPr lang="pt-BR" dirty="0"/>
              <a:t>ASTM E9 and ASTM E111</a:t>
            </a:r>
            <a:r>
              <a:rPr lang="en-GB" dirty="0"/>
              <a:t>).</a:t>
            </a:r>
          </a:p>
          <a:p>
            <a:pPr marL="285750" indent="-285750">
              <a:buFont typeface="Arial" panose="020B0604020202020204" pitchFamily="34" charset="0"/>
              <a:buChar char="•"/>
            </a:pPr>
            <a:r>
              <a:rPr lang="en-GB" dirty="0"/>
              <a:t>Characterisation of new base isotropic material in a 10-stack configuration:</a:t>
            </a:r>
          </a:p>
          <a:p>
            <a:pPr marL="742950" lvl="1" indent="-285750">
              <a:buFont typeface="Arial" panose="020B0604020202020204" pitchFamily="34" charset="0"/>
              <a:buChar char="•"/>
            </a:pPr>
            <a:r>
              <a:rPr lang="en-GB" dirty="0"/>
              <a:t>Machining of new isotropic material with10-stack dimensions.</a:t>
            </a:r>
          </a:p>
          <a:p>
            <a:pPr marL="742950" lvl="1" indent="-285750">
              <a:buFont typeface="Arial" panose="020B0604020202020204" pitchFamily="34" charset="0"/>
              <a:buChar char="•"/>
            </a:pPr>
            <a:r>
              <a:rPr lang="en-GB" dirty="0"/>
              <a:t>Measurements of 10-stack new material elastic properties, based on strain gauge and\or clip gauges, and LVDTs, in EN-MME specially dedicated set-up.</a:t>
            </a:r>
          </a:p>
          <a:p>
            <a:pPr marL="742950" lvl="1" indent="-285750">
              <a:buFont typeface="Arial" panose="020B0604020202020204" pitchFamily="34" charset="0"/>
              <a:buChar char="•"/>
            </a:pPr>
            <a:r>
              <a:rPr lang="en-GB" dirty="0"/>
              <a:t>Comparison between compliance calibration versus direct strain measurements for this material.</a:t>
            </a: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607064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2. Research proposal</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8</a:t>
            </a:fld>
            <a:endParaRPr lang="fr-FR"/>
          </a:p>
        </p:txBody>
      </p:sp>
      <p:sp>
        <p:nvSpPr>
          <p:cNvPr id="8" name="TextBox 7">
            <a:extLst>
              <a:ext uri="{FF2B5EF4-FFF2-40B4-BE49-F238E27FC236}">
                <a16:creationId xmlns:a16="http://schemas.microsoft.com/office/drawing/2014/main" id="{BF07FE7B-8391-49ED-9B7E-D605E7635165}"/>
              </a:ext>
            </a:extLst>
          </p:cNvPr>
          <p:cNvSpPr txBox="1"/>
          <p:nvPr/>
        </p:nvSpPr>
        <p:spPr>
          <a:xfrm>
            <a:off x="612000" y="836712"/>
            <a:ext cx="7560400" cy="5109091"/>
          </a:xfrm>
          <a:prstGeom prst="rect">
            <a:avLst/>
          </a:prstGeom>
          <a:noFill/>
        </p:spPr>
        <p:txBody>
          <a:bodyPr wrap="square" rtlCol="0">
            <a:spAutoFit/>
          </a:bodyPr>
          <a:lstStyle/>
          <a:p>
            <a:r>
              <a:rPr lang="en-GB" sz="2000" b="1" dirty="0"/>
              <a:t>Materials and methods II</a:t>
            </a:r>
          </a:p>
          <a:p>
            <a:br>
              <a:rPr lang="en-GB" b="1" dirty="0"/>
            </a:br>
            <a:r>
              <a:rPr lang="en-GB" b="1" dirty="0"/>
              <a:t>Phase 1: 150 mm long 11T collaring mock up</a:t>
            </a:r>
          </a:p>
          <a:p>
            <a:pPr marL="342900" indent="-342900">
              <a:buFont typeface="+mj-lt"/>
              <a:buAutoNum type="arabicPeriod"/>
            </a:pPr>
            <a:r>
              <a:rPr lang="en-GB" i="1" dirty="0"/>
              <a:t>Test of collaring mock up within EN-MME Zwick/</a:t>
            </a:r>
            <a:r>
              <a:rPr lang="en-GB" i="1" dirty="0" err="1"/>
              <a:t>Roell</a:t>
            </a:r>
            <a:r>
              <a:rPr lang="en-GB" i="1" dirty="0"/>
              <a:t> electromechanical material testing machine.</a:t>
            </a:r>
          </a:p>
          <a:p>
            <a:pPr marL="342900" indent="-342900">
              <a:buFont typeface="+mj-lt"/>
              <a:buAutoNum type="arabicPeriod"/>
            </a:pPr>
            <a:r>
              <a:rPr lang="en-GB" i="1" dirty="0"/>
              <a:t>Analysis of parameters (initial):</a:t>
            </a:r>
          </a:p>
          <a:p>
            <a:pPr marL="800100" lvl="1" indent="-342900">
              <a:buFont typeface="+mj-lt"/>
              <a:buAutoNum type="arabicPeriod"/>
            </a:pPr>
            <a:r>
              <a:rPr lang="en-GB" dirty="0"/>
              <a:t>Coil block material (Steel, Aluminium, ~25 </a:t>
            </a:r>
            <a:r>
              <a:rPr lang="en-GB" dirty="0" err="1"/>
              <a:t>GPa</a:t>
            </a:r>
            <a:r>
              <a:rPr lang="en-GB" dirty="0"/>
              <a:t> material, Real coils).</a:t>
            </a:r>
          </a:p>
          <a:p>
            <a:pPr marL="800100" lvl="1" indent="-342900">
              <a:buFont typeface="+mj-lt"/>
              <a:buAutoNum type="arabicPeriod"/>
            </a:pPr>
            <a:r>
              <a:rPr lang="en-GB" dirty="0"/>
              <a:t>Geometrical parameters:</a:t>
            </a:r>
          </a:p>
          <a:p>
            <a:pPr marL="1257300" lvl="2" indent="-342900">
              <a:buFont typeface="+mj-lt"/>
              <a:buAutoNum type="arabicPeriod"/>
            </a:pPr>
            <a:r>
              <a:rPr lang="en-GB" dirty="0"/>
              <a:t>Excess.</a:t>
            </a:r>
          </a:p>
          <a:p>
            <a:pPr marL="1257300" lvl="2" indent="-342900">
              <a:buFont typeface="+mj-lt"/>
              <a:buAutoNum type="arabicPeriod"/>
            </a:pPr>
            <a:r>
              <a:rPr lang="en-GB" dirty="0"/>
              <a:t>Rotation of MP and LP angles.</a:t>
            </a:r>
          </a:p>
          <a:p>
            <a:pPr marL="1257300" lvl="2" indent="-342900">
              <a:buFont typeface="+mj-lt"/>
              <a:buAutoNum type="arabicPeriod"/>
            </a:pPr>
            <a:r>
              <a:rPr lang="en-GB" dirty="0"/>
              <a:t>Ratio between shims’ thickness and coils’ azimuthal length.</a:t>
            </a:r>
          </a:p>
          <a:p>
            <a:pPr marL="800100" lvl="1" indent="-342900">
              <a:buFont typeface="+mj-lt"/>
              <a:buAutoNum type="arabicPeriod"/>
            </a:pPr>
            <a:r>
              <a:rPr lang="en-GB" dirty="0"/>
              <a:t>Asymmetries:</a:t>
            </a:r>
          </a:p>
          <a:p>
            <a:pPr marL="1257300" lvl="2" indent="-342900">
              <a:buFont typeface="+mj-lt"/>
              <a:buAutoNum type="arabicPeriod"/>
            </a:pPr>
            <a:r>
              <a:rPr lang="en-GB" dirty="0"/>
              <a:t>Excess:</a:t>
            </a:r>
          </a:p>
          <a:p>
            <a:pPr marL="1714500" lvl="3" indent="-342900">
              <a:buFont typeface="+mj-lt"/>
              <a:buAutoNum type="arabicPeriod"/>
            </a:pPr>
            <a:r>
              <a:rPr lang="en-GB" dirty="0"/>
              <a:t>Top-Bottom.</a:t>
            </a:r>
          </a:p>
          <a:p>
            <a:pPr marL="1714500" lvl="3" indent="-342900">
              <a:buFont typeface="+mj-lt"/>
              <a:buAutoNum type="arabicPeriod"/>
            </a:pPr>
            <a:r>
              <a:rPr lang="en-GB" dirty="0"/>
              <a:t>Left-Right.</a:t>
            </a:r>
          </a:p>
          <a:p>
            <a:pPr marL="1257300" lvl="2" indent="-342900">
              <a:buFont typeface="+mj-lt"/>
              <a:buAutoNum type="arabicPeriod"/>
            </a:pPr>
            <a:r>
              <a:rPr lang="en-GB" dirty="0"/>
              <a:t>Outer radius.</a:t>
            </a:r>
          </a:p>
          <a:p>
            <a:endParaRPr lang="en-GB" dirty="0"/>
          </a:p>
        </p:txBody>
      </p:sp>
    </p:spTree>
    <p:extLst>
      <p:ext uri="{BB962C8B-B14F-4D97-AF65-F5344CB8AC3E}">
        <p14:creationId xmlns:p14="http://schemas.microsoft.com/office/powerpoint/2010/main" val="4240774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2. Research proposal</a:t>
            </a:r>
          </a:p>
        </p:txBody>
      </p:sp>
      <p:sp>
        <p:nvSpPr>
          <p:cNvPr id="4" name="Espace réservé du pied de page 3"/>
          <p:cNvSpPr>
            <a:spLocks noGrp="1"/>
          </p:cNvSpPr>
          <p:nvPr>
            <p:ph type="ftr" sz="quarter" idx="11"/>
          </p:nvPr>
        </p:nvSpPr>
        <p:spPr/>
        <p:txBody>
          <a:bodyPr/>
          <a:lstStyle/>
          <a:p>
            <a:r>
              <a:rPr lang="fr-FR" noProof="0" dirty="0"/>
              <a:t>J. L. Rudeiros </a:t>
            </a:r>
            <a:r>
              <a:rPr lang="fr-FR" dirty="0"/>
              <a:t>Fernández et al.</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a:p>
        </p:txBody>
      </p:sp>
      <p:sp>
        <p:nvSpPr>
          <p:cNvPr id="8" name="TextBox 7">
            <a:extLst>
              <a:ext uri="{FF2B5EF4-FFF2-40B4-BE49-F238E27FC236}">
                <a16:creationId xmlns:a16="http://schemas.microsoft.com/office/drawing/2014/main" id="{BF07FE7B-8391-49ED-9B7E-D605E7635165}"/>
              </a:ext>
            </a:extLst>
          </p:cNvPr>
          <p:cNvSpPr txBox="1"/>
          <p:nvPr/>
        </p:nvSpPr>
        <p:spPr>
          <a:xfrm>
            <a:off x="612000" y="836712"/>
            <a:ext cx="7560400" cy="6494085"/>
          </a:xfrm>
          <a:prstGeom prst="rect">
            <a:avLst/>
          </a:prstGeom>
          <a:noFill/>
        </p:spPr>
        <p:txBody>
          <a:bodyPr wrap="square" rtlCol="0">
            <a:spAutoFit/>
          </a:bodyPr>
          <a:lstStyle/>
          <a:p>
            <a:r>
              <a:rPr lang="en-GB" sz="2000" b="1" dirty="0"/>
              <a:t>Materials and methods III</a:t>
            </a:r>
          </a:p>
          <a:p>
            <a:br>
              <a:rPr lang="en-GB" b="1" dirty="0"/>
            </a:br>
            <a:r>
              <a:rPr lang="en-GB" b="1" dirty="0"/>
              <a:t>Phase 1: 150 mm long 11T collaring mock up</a:t>
            </a:r>
          </a:p>
          <a:p>
            <a:pPr marL="342900" indent="-342900">
              <a:buFont typeface="+mj-lt"/>
              <a:buAutoNum type="arabicPeriod" startAt="4"/>
            </a:pPr>
            <a:r>
              <a:rPr lang="en-GB" i="1" dirty="0"/>
              <a:t>Measurements to be carried out during the experiments:</a:t>
            </a:r>
          </a:p>
          <a:p>
            <a:pPr marL="800100" lvl="1" indent="-342900">
              <a:buFont typeface="+mj-lt"/>
              <a:buAutoNum type="arabicPeriod"/>
            </a:pPr>
            <a:r>
              <a:rPr lang="en-GB" i="1" dirty="0"/>
              <a:t>Stress:</a:t>
            </a:r>
          </a:p>
          <a:p>
            <a:pPr marL="1257300" lvl="2" indent="-342900">
              <a:buFont typeface="+mj-lt"/>
              <a:buAutoNum type="arabicPeriod"/>
            </a:pPr>
            <a:r>
              <a:rPr lang="en-GB" i="1" dirty="0"/>
              <a:t>Collar nose:</a:t>
            </a:r>
          </a:p>
          <a:p>
            <a:pPr marL="1714500" lvl="3" indent="-342900">
              <a:buFont typeface="+mj-lt"/>
              <a:buAutoNum type="arabicPeriod"/>
            </a:pPr>
            <a:r>
              <a:rPr lang="en-GB" i="1" dirty="0"/>
              <a:t>SG</a:t>
            </a:r>
          </a:p>
          <a:p>
            <a:pPr marL="1714500" lvl="3" indent="-342900">
              <a:buFont typeface="+mj-lt"/>
              <a:buAutoNum type="arabicPeriod"/>
            </a:pPr>
            <a:r>
              <a:rPr lang="en-GB" i="1" dirty="0"/>
              <a:t>FUJI</a:t>
            </a:r>
          </a:p>
          <a:p>
            <a:pPr marL="1257300" lvl="2" indent="-342900">
              <a:buFont typeface="+mj-lt"/>
              <a:buAutoNum type="arabicPeriod"/>
            </a:pPr>
            <a:r>
              <a:rPr lang="en-GB" i="1" dirty="0"/>
              <a:t>Pole:</a:t>
            </a:r>
          </a:p>
          <a:p>
            <a:pPr marL="1714500" lvl="3" indent="-342900">
              <a:buFont typeface="+mj-lt"/>
              <a:buAutoNum type="arabicPeriod"/>
            </a:pPr>
            <a:r>
              <a:rPr lang="en-GB" i="1" dirty="0"/>
              <a:t>SG</a:t>
            </a:r>
          </a:p>
          <a:p>
            <a:pPr marL="1714500" lvl="3" indent="-342900">
              <a:buFont typeface="+mj-lt"/>
              <a:buAutoNum type="arabicPeriod"/>
            </a:pPr>
            <a:r>
              <a:rPr lang="en-GB" i="1" dirty="0"/>
              <a:t>Capacitive gauges</a:t>
            </a:r>
          </a:p>
          <a:p>
            <a:pPr marL="1714500" lvl="3" indent="-342900">
              <a:buFont typeface="+mj-lt"/>
              <a:buAutoNum type="arabicPeriod"/>
            </a:pPr>
            <a:r>
              <a:rPr lang="en-GB" i="1" dirty="0"/>
              <a:t>FUJI</a:t>
            </a:r>
          </a:p>
          <a:p>
            <a:pPr marL="1257300" lvl="2" indent="-342900">
              <a:buFont typeface="+mj-lt"/>
              <a:buAutoNum type="arabicPeriod"/>
            </a:pPr>
            <a:r>
              <a:rPr lang="en-GB" i="1" dirty="0"/>
              <a:t>Mid-plane:</a:t>
            </a:r>
          </a:p>
          <a:p>
            <a:pPr marL="1714500" lvl="3" indent="-342900">
              <a:buFont typeface="+mj-lt"/>
              <a:buAutoNum type="arabicPeriod"/>
            </a:pPr>
            <a:r>
              <a:rPr lang="en-GB" i="1" dirty="0"/>
              <a:t>FUJI</a:t>
            </a:r>
          </a:p>
          <a:p>
            <a:pPr marL="1714500" lvl="3" indent="-342900">
              <a:buFont typeface="+mj-lt"/>
              <a:buAutoNum type="arabicPeriod"/>
            </a:pPr>
            <a:r>
              <a:rPr lang="en-GB" i="1" dirty="0"/>
              <a:t>Continuous measurement (e.g. capacitive gauges…)</a:t>
            </a:r>
          </a:p>
          <a:p>
            <a:pPr marL="800100" lvl="1" indent="-342900">
              <a:buFont typeface="+mj-lt"/>
              <a:buAutoNum type="arabicPeriod"/>
            </a:pPr>
            <a:r>
              <a:rPr lang="en-GB" i="1" dirty="0"/>
              <a:t>Deformation/Displacement:</a:t>
            </a:r>
          </a:p>
          <a:p>
            <a:pPr marL="1257300" lvl="2" indent="-342900">
              <a:buFont typeface="+mj-lt"/>
              <a:buAutoNum type="arabicPeriod"/>
            </a:pPr>
            <a:r>
              <a:rPr lang="en-GB" i="1" dirty="0"/>
              <a:t>DIC.</a:t>
            </a:r>
          </a:p>
          <a:p>
            <a:pPr marL="1257300" lvl="2" indent="-342900">
              <a:buFont typeface="+mj-lt"/>
              <a:buAutoNum type="arabicPeriod"/>
            </a:pPr>
            <a:r>
              <a:rPr lang="en-GB" i="1" dirty="0"/>
              <a:t>Distance between top and bottom collaring tool.</a:t>
            </a:r>
          </a:p>
          <a:p>
            <a:pPr marL="1257300" lvl="2" indent="-342900">
              <a:buFont typeface="+mj-lt"/>
              <a:buAutoNum type="arabicPeriod"/>
            </a:pPr>
            <a:r>
              <a:rPr lang="en-GB" i="1" dirty="0"/>
              <a:t>Deformation of the collared coils assembly.</a:t>
            </a:r>
          </a:p>
          <a:p>
            <a:pPr marL="1257300" lvl="2" indent="-342900">
              <a:buFont typeface="+mj-lt"/>
              <a:buAutoNum type="arabicPeriod"/>
            </a:pPr>
            <a:r>
              <a:rPr lang="en-GB" i="1" dirty="0"/>
              <a:t>Determination of the degree of plastic deformation of the collars after de-collaring.</a:t>
            </a:r>
          </a:p>
          <a:p>
            <a:pPr marL="800100" lvl="1" indent="-342900">
              <a:buFont typeface="+mj-lt"/>
              <a:buAutoNum type="arabicPeriod"/>
            </a:pPr>
            <a:endParaRPr lang="en-GB" i="1" dirty="0"/>
          </a:p>
          <a:p>
            <a:pPr marL="1714500" lvl="3" indent="-342900">
              <a:buFont typeface="+mj-lt"/>
              <a:buAutoNum type="arabicPeriod"/>
            </a:pPr>
            <a:endParaRPr lang="en-GB" dirty="0"/>
          </a:p>
        </p:txBody>
      </p:sp>
    </p:spTree>
    <p:extLst>
      <p:ext uri="{BB962C8B-B14F-4D97-AF65-F5344CB8AC3E}">
        <p14:creationId xmlns:p14="http://schemas.microsoft.com/office/powerpoint/2010/main" val="3978407648"/>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21098</TotalTime>
  <Words>366</Words>
  <Application>Microsoft Office PowerPoint</Application>
  <PresentationFormat>On-screen Show (4:3)</PresentationFormat>
  <Paragraphs>114</Paragraphs>
  <Slides>10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Cambria Math</vt:lpstr>
      <vt:lpstr>Times New Roman</vt:lpstr>
      <vt:lpstr>Wingdings</vt:lpstr>
      <vt:lpstr>Thème Office</vt:lpstr>
      <vt:lpstr>Collaring Status &amp; Future work</vt:lpstr>
      <vt:lpstr>Content</vt:lpstr>
      <vt:lpstr>1. Introduction</vt:lpstr>
      <vt:lpstr>1. Introduction</vt:lpstr>
      <vt:lpstr>1. Introduction</vt:lpstr>
      <vt:lpstr>2. Research proposal</vt:lpstr>
      <vt:lpstr>2. Research proposal</vt:lpstr>
      <vt:lpstr>2. Research proposal</vt:lpstr>
      <vt:lpstr>2. Research proposal</vt:lpstr>
      <vt:lpstr>Thanks!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Jose Luis Rudeiros Fernandez</cp:lastModifiedBy>
  <cp:revision>362</cp:revision>
  <dcterms:created xsi:type="dcterms:W3CDTF">2016-02-12T10:02:27Z</dcterms:created>
  <dcterms:modified xsi:type="dcterms:W3CDTF">2020-03-11T13:58:02Z</dcterms:modified>
</cp:coreProperties>
</file>