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7" r:id="rId5"/>
    <p:sldId id="261" r:id="rId6"/>
    <p:sldId id="265" r:id="rId7"/>
    <p:sldId id="264" r:id="rId8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8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15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14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73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62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240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29169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8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DDB40-41AF-4422-A429-429AA20ED1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703D7-9582-4364-8470-E7D148FC6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B8CBB-3E60-4562-A143-B5A8D29FA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0DD-75D5-454B-96A7-B101A8B8C4A4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13628-4D8B-4763-9C3A-F67012D69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76841-40EC-42CA-B356-CB6F7016A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9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C3A81E51-3375-4E75-BC31-959811146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07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60BD-4A55-4DCD-8888-1626A32D20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GB" dirty="0"/>
              <a:t>L57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5C199F-304A-46BF-9EAD-79CFC920A1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by 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62063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5">
            <a:extLst>
              <a:ext uri="{FF2B5EF4-FFF2-40B4-BE49-F238E27FC236}">
                <a16:creationId xmlns:a16="http://schemas.microsoft.com/office/drawing/2014/main" id="{7B4CDC9D-63F5-4671-9926-0A49DCE1E2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221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8">
            <a:extLst>
              <a:ext uri="{FF2B5EF4-FFF2-40B4-BE49-F238E27FC236}">
                <a16:creationId xmlns:a16="http://schemas.microsoft.com/office/drawing/2014/main" id="{1B36412A-E08C-4F0A-A4F1-9B74BA76EACA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5" r="6299"/>
          <a:stretch/>
        </p:blipFill>
        <p:spPr>
          <a:xfrm>
            <a:off x="1852551" y="482600"/>
            <a:ext cx="9571512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02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10">
            <a:extLst>
              <a:ext uri="{FF2B5EF4-FFF2-40B4-BE49-F238E27FC236}">
                <a16:creationId xmlns:a16="http://schemas.microsoft.com/office/drawing/2014/main" id="{210394A0-75A5-448F-AF74-74092C67577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4" r="27922" b="9218"/>
          <a:stretch/>
        </p:blipFill>
        <p:spPr>
          <a:xfrm>
            <a:off x="7564581" y="754908"/>
            <a:ext cx="4049487" cy="5348184"/>
          </a:xfrm>
          <a:prstGeom prst="rect">
            <a:avLst/>
          </a:prstGeom>
        </p:spPr>
      </p:pic>
      <p:pic>
        <p:nvPicPr>
          <p:cNvPr id="4" name="Picture 3" descr="sl57_n9">
            <a:extLst>
              <a:ext uri="{FF2B5EF4-FFF2-40B4-BE49-F238E27FC236}">
                <a16:creationId xmlns:a16="http://schemas.microsoft.com/office/drawing/2014/main" id="{DEFA6EBD-6265-4DBA-97EF-7DA8E74DBD1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6" r="28663"/>
          <a:stretch/>
        </p:blipFill>
        <p:spPr>
          <a:xfrm>
            <a:off x="154379" y="558140"/>
            <a:ext cx="6151418" cy="481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7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6">
            <a:extLst>
              <a:ext uri="{FF2B5EF4-FFF2-40B4-BE49-F238E27FC236}">
                <a16:creationId xmlns:a16="http://schemas.microsoft.com/office/drawing/2014/main" id="{5AD721E3-5064-4813-8C6B-2D524BB7668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5" r="17208"/>
          <a:stretch/>
        </p:blipFill>
        <p:spPr>
          <a:xfrm>
            <a:off x="-169083" y="475013"/>
            <a:ext cx="6748014" cy="5198156"/>
          </a:xfrm>
          <a:prstGeom prst="rect">
            <a:avLst/>
          </a:prstGeom>
        </p:spPr>
      </p:pic>
      <p:pic>
        <p:nvPicPr>
          <p:cNvPr id="4" name="Picture 3" descr="sl57_n7">
            <a:extLst>
              <a:ext uri="{FF2B5EF4-FFF2-40B4-BE49-F238E27FC236}">
                <a16:creationId xmlns:a16="http://schemas.microsoft.com/office/drawing/2014/main" id="{69A9989D-035A-4900-82FD-492085EBDE0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6" r="15357"/>
          <a:stretch/>
        </p:blipFill>
        <p:spPr>
          <a:xfrm>
            <a:off x="7040366" y="1270658"/>
            <a:ext cx="5151634" cy="380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77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2">
            <a:extLst>
              <a:ext uri="{FF2B5EF4-FFF2-40B4-BE49-F238E27FC236}">
                <a16:creationId xmlns:a16="http://schemas.microsoft.com/office/drawing/2014/main" id="{0DF2C19F-28AD-41C5-8ADE-C986311B0B8A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5" r="32987"/>
          <a:stretch/>
        </p:blipFill>
        <p:spPr>
          <a:xfrm>
            <a:off x="415637" y="483393"/>
            <a:ext cx="5035137" cy="5891213"/>
          </a:xfrm>
          <a:prstGeom prst="rect">
            <a:avLst/>
          </a:prstGeom>
        </p:spPr>
      </p:pic>
      <p:pic>
        <p:nvPicPr>
          <p:cNvPr id="4" name="Picture 3" descr="sl57_n1">
            <a:extLst>
              <a:ext uri="{FF2B5EF4-FFF2-40B4-BE49-F238E27FC236}">
                <a16:creationId xmlns:a16="http://schemas.microsoft.com/office/drawing/2014/main" id="{CFEBFCE6-DBBB-4BB9-B3C3-9398228C4ED6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4" r="42825" b="9620"/>
          <a:stretch/>
        </p:blipFill>
        <p:spPr>
          <a:xfrm>
            <a:off x="6792686" y="518227"/>
            <a:ext cx="4156364" cy="532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92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57_n3">
            <a:extLst>
              <a:ext uri="{FF2B5EF4-FFF2-40B4-BE49-F238E27FC236}">
                <a16:creationId xmlns:a16="http://schemas.microsoft.com/office/drawing/2014/main" id="{F91B6A29-6200-49CA-8B57-EE88FE8ADFF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8" t="9144" r="27338" b="23530"/>
          <a:stretch/>
        </p:blipFill>
        <p:spPr>
          <a:xfrm>
            <a:off x="6096000" y="439388"/>
            <a:ext cx="5925788" cy="3966358"/>
          </a:xfrm>
          <a:prstGeom prst="rect">
            <a:avLst/>
          </a:prstGeom>
        </p:spPr>
      </p:pic>
      <p:pic>
        <p:nvPicPr>
          <p:cNvPr id="4" name="Picture 3" descr="sl57_n4">
            <a:extLst>
              <a:ext uri="{FF2B5EF4-FFF2-40B4-BE49-F238E27FC236}">
                <a16:creationId xmlns:a16="http://schemas.microsoft.com/office/drawing/2014/main" id="{F3673765-AB17-4159-9A22-F67ADC071888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2" r="36007"/>
          <a:stretch/>
        </p:blipFill>
        <p:spPr>
          <a:xfrm>
            <a:off x="2446317" y="483393"/>
            <a:ext cx="2280062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5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7</TotalTime>
  <Words>5</Words>
  <Application>Microsoft Office PowerPoint</Application>
  <PresentationFormat>Widescreen</PresentationFormat>
  <Paragraphs>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Thème Office</vt:lpstr>
      <vt:lpstr>SL57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SL57</dc:title>
  <dc:creator>Stephane Maridor</dc:creator>
  <cp:lastModifiedBy>Stephane Maridor</cp:lastModifiedBy>
  <cp:revision>1</cp:revision>
  <dcterms:created xsi:type="dcterms:W3CDTF">2020-03-30T06:25:47Z</dcterms:created>
  <dcterms:modified xsi:type="dcterms:W3CDTF">2020-03-30T06:32:52Z</dcterms:modified>
</cp:coreProperties>
</file>