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4" r:id="rId4"/>
    <p:sldId id="263" r:id="rId5"/>
    <p:sldId id="262" r:id="rId6"/>
    <p:sldId id="261" r:id="rId7"/>
    <p:sldId id="260" r:id="rId8"/>
    <p:sldId id="259" r:id="rId9"/>
    <p:sldId id="257" r:id="rId10"/>
    <p:sldId id="258" r:id="rId11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82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246194-38F8-49B3-A67D-330F0D600399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639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6194-38F8-49B3-A67D-330F0D600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85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6194-38F8-49B3-A67D-330F0D600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562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6194-38F8-49B3-A67D-330F0D600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050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6194-38F8-49B3-A67D-330F0D600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03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6194-38F8-49B3-A67D-330F0D60039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2342968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6194-38F8-49B3-A67D-330F0D60039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09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5C7F1-DB37-4620-89D3-94E12585BB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6D6324-4E82-4D03-8675-644D76AB86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5FC70-B452-478F-A5A8-0A058635F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7314-6169-4478-AD70-2DDF738611A4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E0BAA-EF8E-4E14-AD0B-8EC3DC4CE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71081-8C18-43A1-A982-05DBB9478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6194-38F8-49B3-A67D-330F0D600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52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1B246194-38F8-49B3-A67D-330F0D600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68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4D97E-2832-4111-9F7F-4A7EBE59B0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Photo Album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9FB194-1A37-45FA-9369-E13BFFEF6B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by Stephane Maridor</a:t>
            </a:r>
          </a:p>
        </p:txBody>
      </p:sp>
    </p:spTree>
    <p:extLst>
      <p:ext uri="{BB962C8B-B14F-4D97-AF65-F5344CB8AC3E}">
        <p14:creationId xmlns:p14="http://schemas.microsoft.com/office/powerpoint/2010/main" val="3711164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3d_8">
            <a:extLst>
              <a:ext uri="{FF2B5EF4-FFF2-40B4-BE49-F238E27FC236}">
                <a16:creationId xmlns:a16="http://schemas.microsoft.com/office/drawing/2014/main" id="{3413B631-7280-435D-A5EF-73EA6C18C5F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39" y="605641"/>
            <a:ext cx="11150922" cy="53881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51343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3d_1">
            <a:extLst>
              <a:ext uri="{FF2B5EF4-FFF2-40B4-BE49-F238E27FC236}">
                <a16:creationId xmlns:a16="http://schemas.microsoft.com/office/drawing/2014/main" id="{86C44695-19BA-4D44-B19E-381F3626C0B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93"/>
          <a:stretch/>
        </p:blipFill>
        <p:spPr>
          <a:xfrm>
            <a:off x="0" y="482600"/>
            <a:ext cx="12192000" cy="47781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028489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3d_2">
            <a:extLst>
              <a:ext uri="{FF2B5EF4-FFF2-40B4-BE49-F238E27FC236}">
                <a16:creationId xmlns:a16="http://schemas.microsoft.com/office/drawing/2014/main" id="{D47C1308-D34F-4D44-8352-0B165996E0D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6203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3d_3">
            <a:extLst>
              <a:ext uri="{FF2B5EF4-FFF2-40B4-BE49-F238E27FC236}">
                <a16:creationId xmlns:a16="http://schemas.microsoft.com/office/drawing/2014/main" id="{43FFF709-9703-41F0-92DF-F8FDF60E0BCF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17"/>
          <a:stretch/>
        </p:blipFill>
        <p:spPr>
          <a:xfrm>
            <a:off x="799605" y="483393"/>
            <a:ext cx="10592790" cy="5891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615767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3d_4">
            <a:extLst>
              <a:ext uri="{FF2B5EF4-FFF2-40B4-BE49-F238E27FC236}">
                <a16:creationId xmlns:a16="http://schemas.microsoft.com/office/drawing/2014/main" id="{92DE3DFF-8010-419F-BC11-65FC814C965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471303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3d_5">
            <a:extLst>
              <a:ext uri="{FF2B5EF4-FFF2-40B4-BE49-F238E27FC236}">
                <a16:creationId xmlns:a16="http://schemas.microsoft.com/office/drawing/2014/main" id="{CBD4F972-A246-42C5-9D7E-42BD980FDB94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9" t="12369" r="5714"/>
          <a:stretch/>
        </p:blipFill>
        <p:spPr>
          <a:xfrm>
            <a:off x="1330037" y="847735"/>
            <a:ext cx="9298380" cy="51625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46947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3d_6">
            <a:extLst>
              <a:ext uri="{FF2B5EF4-FFF2-40B4-BE49-F238E27FC236}">
                <a16:creationId xmlns:a16="http://schemas.microsoft.com/office/drawing/2014/main" id="{C61F3940-D809-47F8-B90C-997FDDB42C13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4" b="18893"/>
          <a:stretch/>
        </p:blipFill>
        <p:spPr>
          <a:xfrm>
            <a:off x="0" y="795647"/>
            <a:ext cx="12192000" cy="44651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44731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3d_7">
            <a:extLst>
              <a:ext uri="{FF2B5EF4-FFF2-40B4-BE49-F238E27FC236}">
                <a16:creationId xmlns:a16="http://schemas.microsoft.com/office/drawing/2014/main" id="{04AC37F5-A19C-4B00-8C85-C140E205828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7" b="10831"/>
          <a:stretch/>
        </p:blipFill>
        <p:spPr>
          <a:xfrm>
            <a:off x="920337" y="553853"/>
            <a:ext cx="10351325" cy="52531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608555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3d_9">
            <a:extLst>
              <a:ext uri="{FF2B5EF4-FFF2-40B4-BE49-F238E27FC236}">
                <a16:creationId xmlns:a16="http://schemas.microsoft.com/office/drawing/2014/main" id="{CE516C76-9D56-422B-9262-58DCF2F78796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47" b="9620"/>
          <a:stretch/>
        </p:blipFill>
        <p:spPr>
          <a:xfrm>
            <a:off x="843148" y="577604"/>
            <a:ext cx="11186556" cy="53244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67787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-Template-Integration" id="{A8849BB2-CF84-4EFF-ADA4-2D50FF85A7F2}" vid="{F546CA71-3B72-4A76-884C-A60740402BC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AAHiLumi-Template-Integration</Template>
  <TotalTime>6</TotalTime>
  <Words>5</Words>
  <Application>Microsoft Office PowerPoint</Application>
  <PresentationFormat>Widescreen</PresentationFormat>
  <Paragraphs>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Wingdings</vt:lpstr>
      <vt:lpstr>Thème Office</vt:lpstr>
      <vt:lpstr>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Stephane Maridor</dc:creator>
  <cp:lastModifiedBy>Stephane Maridor</cp:lastModifiedBy>
  <cp:revision>1</cp:revision>
  <dcterms:created xsi:type="dcterms:W3CDTF">2020-03-30T06:34:33Z</dcterms:created>
  <dcterms:modified xsi:type="dcterms:W3CDTF">2020-03-30T06:40:38Z</dcterms:modified>
</cp:coreProperties>
</file>