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4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6D63F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6"/>
  </p:normalViewPr>
  <p:slideViewPr>
    <p:cSldViewPr snapToGrid="0" snapToObjects="1" showGuides="1">
      <p:cViewPr varScale="1">
        <p:scale>
          <a:sx n="98" d="100"/>
          <a:sy n="98" d="100"/>
        </p:scale>
        <p:origin x="48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CA4C0-A889-1245-B34C-D9606D8FB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C3A206-6B3A-4843-96C6-5A6FDBBFA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FE892-5F9B-5C48-8009-AF4C9473D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52712-CFF5-F447-B477-F56A918E0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BD710-3AF6-2942-A876-DB7546465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BD2C-E872-1745-8768-64C134A37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4B6032-41CA-A646-A59C-63BC81C70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4BBE3-567B-5849-A6D6-2745136DC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70A51-AD89-8144-B863-1A55B1088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319D7-0B90-8F4B-9308-6144762BF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8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6B3F9-106E-1C4B-A612-F23DD759D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51ADD-6550-C14C-AF3C-994F231EE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7AE06-55E4-AC4D-A384-E63FEE5B5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30CE4-BA7C-FD49-9A41-D744F43BB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92616-ABAB-1141-906D-4967ECEA6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0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A147A-951D-5A41-8284-8884E5A8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A948E-B6F0-1146-A24B-1FFA9259D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115FD-8B0C-4043-B7C3-2C06AE0E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6CF2F-F93E-EF4F-B7AA-CF2EBDFE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1A107-02BC-1B42-9BE4-253919175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2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2A28F-CB60-4346-925C-2253C2AF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2C957-FD33-0444-82F7-3B99E6C13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404BF-F077-274A-8618-68D345E20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C6D08-850B-9A4E-A636-9D6DDE76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64DDD-11E3-734B-9E3D-450A43B3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AFBF-8C08-E74A-BD2D-164724ED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0A7A6-1CD2-BB43-B9B5-6815E98F4B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C4EAB5-0456-8F4E-8349-F414AD65B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1FF6F5-12BD-B141-AD93-7CE69F935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D921A-642B-EF4B-9164-020A7A28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0E74C-DB5F-5B40-A659-C759006E3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2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8AE88-53AF-4E45-A777-EC40672B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3F9D3-1367-364B-B6EE-3CEEBD6671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54A54A-2ECA-3147-896A-BD8EBDD443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A7313A-0108-A84D-AF88-7C63414B70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77133-AE18-F445-9020-385D1A2E8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DEDDE7-6E28-E041-9F83-7C9B452B6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AA1231-2DA4-D44D-8790-661C498E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260D88-7CD4-E542-8975-5B0DD3CD8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7E87-9636-334E-BC39-5C51D7EF4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446F3F-F20B-D744-8F75-5D97234AF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F0F49-BB27-9D48-8AF9-D896D928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598182-D78E-AA46-A7F2-4E108F897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2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F40F02-F61C-394D-9ADC-0F1E1934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AFDAEB-14DA-3640-82C4-6BCB5D39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01FCE-C48F-544E-A621-DC45F3429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1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6605E-0DD4-E349-9333-6C05DCC22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0B7F5B-2BA2-1544-8FA0-2CCDB7468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DD83E-7EC3-0546-B41B-457FA66FA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1439F-2297-4D4B-845B-8366B3E5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5F97D-025B-704F-84DA-99F0B0664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EA7F30-1F02-DE45-A988-435321AE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8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35FBC-99AE-C44E-A73B-4D2F6A314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519901-2AF9-D349-82D6-8B70C7713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5FB45E-9062-3641-9D15-A3C2A44C2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453FB-3B5E-FD45-A228-B25711B1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07169B-730B-2B4B-935E-95DC59D8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00395-08CE-BB43-9964-0D59CFB15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0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592D3E-DB6B-E44E-ADD4-7814426A3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861D2-D52F-6C4F-A917-4E465DA0B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1E64F-91A2-1844-83F0-CC7F86854E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00D55-5F71-4840-8310-EAD217C6B2E2}" type="datetimeFigureOut">
              <a:rPr lang="en-US" smtClean="0"/>
              <a:t>5/13/20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3B22F-DD73-514E-AFD4-F98C6135A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49130-3BB3-6242-BD5A-C30CFE4EF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42595-608B-4044-91B5-21AAF81CE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0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a.castilla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15C6-2DF1-9D48-B23E-B255EE7512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CLIC-Module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06A9-97F1-C04D-9706-A60AA4A87F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20 – 2020</a:t>
            </a:r>
          </a:p>
          <a:p>
            <a:r>
              <a:rPr lang="en-US" dirty="0"/>
              <a:t>A. Castilla</a:t>
            </a:r>
          </a:p>
          <a:p>
            <a:r>
              <a:rPr lang="en-US" dirty="0">
                <a:hlinkClick r:id="rId2"/>
              </a:rPr>
              <a:t>a.castilla@cern.ch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6E4A9F-7D9B-FF4B-9128-36E6E097E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217" y="320676"/>
            <a:ext cx="4826000" cy="151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5EE180-24A8-584E-87D4-552D6307D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703" y="5257800"/>
            <a:ext cx="1304297" cy="1262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657EB0-CA64-9440-9C74-E82774B034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9359" y="-263524"/>
            <a:ext cx="2679700" cy="2679700"/>
          </a:xfrm>
          <a:prstGeom prst="rect">
            <a:avLst/>
          </a:prstGeom>
        </p:spPr>
      </p:pic>
      <p:pic>
        <p:nvPicPr>
          <p:cNvPr id="8" name="Picture 7" descr="Image result for cockroft institute logo">
            <a:extLst>
              <a:ext uri="{FF2B5EF4-FFF2-40B4-BE49-F238E27FC236}">
                <a16:creationId xmlns:a16="http://schemas.microsoft.com/office/drawing/2014/main" id="{600CA548-01A8-A249-B6A3-16661F2B8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4627" y="5257800"/>
            <a:ext cx="2234590" cy="126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21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9A47-9CBE-EB48-ADC0-6D84E0E5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Following up Kai’s 4-5 l/min…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969E96-890B-8440-AD58-56D6096927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698" t="6442" r="20327"/>
          <a:stretch/>
        </p:blipFill>
        <p:spPr>
          <a:xfrm>
            <a:off x="2964176" y="2717660"/>
            <a:ext cx="3476897" cy="385924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E8A2EA-5EE8-2F4B-86CF-596A91C844C3}"/>
              </a:ext>
            </a:extLst>
          </p:cNvPr>
          <p:cNvSpPr txBox="1"/>
          <p:nvPr/>
        </p:nvSpPr>
        <p:spPr>
          <a:xfrm>
            <a:off x="287380" y="1526004"/>
            <a:ext cx="85317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Flow limit and cavitation are given by bends or chiller’s capacity?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Can we simplify the cooling circuit and increase the flow?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EF2E3A-8BD3-5245-8F45-017474EE07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831" b="3311"/>
          <a:stretch/>
        </p:blipFill>
        <p:spPr>
          <a:xfrm>
            <a:off x="6303001" y="2223094"/>
            <a:ext cx="5888999" cy="4634906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9CE0278-F393-234A-A479-72B361C971B4}"/>
              </a:ext>
            </a:extLst>
          </p:cNvPr>
          <p:cNvSpPr/>
          <p:nvPr/>
        </p:nvSpPr>
        <p:spPr>
          <a:xfrm>
            <a:off x="9313817" y="3931921"/>
            <a:ext cx="1227909" cy="113646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5DFA19-80B8-BF4F-8429-F9DBB3A95A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604" y="4151201"/>
            <a:ext cx="24384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57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9A47-9CBE-EB48-ADC0-6D84E0E58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Following up Kai’s 4-5 l/min…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E8A2EA-5EE8-2F4B-86CF-596A91C844C3}"/>
              </a:ext>
            </a:extLst>
          </p:cNvPr>
          <p:cNvSpPr txBox="1"/>
          <p:nvPr/>
        </p:nvSpPr>
        <p:spPr>
          <a:xfrm>
            <a:off x="274316" y="1587323"/>
            <a:ext cx="85317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Flow limit and cavitation are given by bends or chiller’s capacity?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Can we simplify the cooling circuit and increase the flow?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25DFA19-80B8-BF4F-8429-F9DBB3A95A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9499" y="0"/>
            <a:ext cx="2438400" cy="2425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5E6591-9F2C-4349-B485-95CFC0240C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423" y="2425700"/>
            <a:ext cx="5634577" cy="4352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1D51A4-4573-564A-82A3-5D05B95E62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9309" y="2223094"/>
            <a:ext cx="5274491" cy="455524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1500D36-DFAE-734F-8C7E-B4842E7EC251}"/>
              </a:ext>
            </a:extLst>
          </p:cNvPr>
          <p:cNvGrpSpPr/>
          <p:nvPr/>
        </p:nvGrpSpPr>
        <p:grpSpPr>
          <a:xfrm>
            <a:off x="5850756" y="3513909"/>
            <a:ext cx="2891756" cy="2214344"/>
            <a:chOff x="5850756" y="3513909"/>
            <a:chExt cx="2891756" cy="2214344"/>
          </a:xfrm>
        </p:grpSpPr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3A79E2CD-F34B-3944-9164-9BB4A8A613E3}"/>
                </a:ext>
              </a:extLst>
            </p:cNvPr>
            <p:cNvSpPr/>
            <p:nvPr/>
          </p:nvSpPr>
          <p:spPr>
            <a:xfrm>
              <a:off x="6469840" y="3513909"/>
              <a:ext cx="1227909" cy="5747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661F8543-EB45-F245-955D-4D1F7D128005}"/>
                </a:ext>
              </a:extLst>
            </p:cNvPr>
            <p:cNvSpPr/>
            <p:nvPr/>
          </p:nvSpPr>
          <p:spPr>
            <a:xfrm>
              <a:off x="7514603" y="4333698"/>
              <a:ext cx="1227909" cy="5747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57FDF499-536C-BF4B-8941-3FA54E024BB2}"/>
                </a:ext>
              </a:extLst>
            </p:cNvPr>
            <p:cNvSpPr/>
            <p:nvPr/>
          </p:nvSpPr>
          <p:spPr>
            <a:xfrm>
              <a:off x="5850756" y="4448463"/>
              <a:ext cx="1227909" cy="5747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>
              <a:extLst>
                <a:ext uri="{FF2B5EF4-FFF2-40B4-BE49-F238E27FC236}">
                  <a16:creationId xmlns:a16="http://schemas.microsoft.com/office/drawing/2014/main" id="{9E9835D5-ED2E-3348-ACA9-DF1721559B53}"/>
                </a:ext>
              </a:extLst>
            </p:cNvPr>
            <p:cNvSpPr/>
            <p:nvPr/>
          </p:nvSpPr>
          <p:spPr>
            <a:xfrm>
              <a:off x="6661890" y="5153487"/>
              <a:ext cx="1227909" cy="5747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5998D5-2629-BB43-AB33-69D9ACBB9E69}"/>
              </a:ext>
            </a:extLst>
          </p:cNvPr>
          <p:cNvGrpSpPr/>
          <p:nvPr/>
        </p:nvGrpSpPr>
        <p:grpSpPr>
          <a:xfrm>
            <a:off x="10125891" y="2503442"/>
            <a:ext cx="1620717" cy="2395112"/>
            <a:chOff x="10125891" y="2503442"/>
            <a:chExt cx="1620717" cy="2395112"/>
          </a:xfrm>
        </p:grpSpPr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9A14668A-6530-2947-A6B0-B24BEA7C633B}"/>
                </a:ext>
              </a:extLst>
            </p:cNvPr>
            <p:cNvSpPr/>
            <p:nvPr/>
          </p:nvSpPr>
          <p:spPr>
            <a:xfrm>
              <a:off x="10317940" y="2503442"/>
              <a:ext cx="1227909" cy="57476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83617953-D61A-2740-B77E-DC091952E25D}"/>
                </a:ext>
              </a:extLst>
            </p:cNvPr>
            <p:cNvSpPr/>
            <p:nvPr/>
          </p:nvSpPr>
          <p:spPr>
            <a:xfrm>
              <a:off x="10518699" y="3700998"/>
              <a:ext cx="1227909" cy="57476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>
              <a:extLst>
                <a:ext uri="{FF2B5EF4-FFF2-40B4-BE49-F238E27FC236}">
                  <a16:creationId xmlns:a16="http://schemas.microsoft.com/office/drawing/2014/main" id="{C1BC2C6F-EE4C-4844-B30F-AA9C5AC49C45}"/>
                </a:ext>
              </a:extLst>
            </p:cNvPr>
            <p:cNvSpPr/>
            <p:nvPr/>
          </p:nvSpPr>
          <p:spPr>
            <a:xfrm>
              <a:off x="10125891" y="4323788"/>
              <a:ext cx="1227909" cy="57476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09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43FA5-9543-F548-B078-E0664767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7B518-E975-9146-A415-E9B5F262C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main question is: How much power is practically possible to handle in this structures?</a:t>
            </a:r>
          </a:p>
          <a:p>
            <a:endParaRPr lang="en-US" sz="400" dirty="0"/>
          </a:p>
          <a:p>
            <a:r>
              <a:rPr lang="en-US" dirty="0"/>
              <a:t>What are the limitations to increase the power:</a:t>
            </a:r>
          </a:p>
          <a:p>
            <a:pPr lvl="1"/>
            <a:endParaRPr lang="en-US" sz="200" dirty="0"/>
          </a:p>
          <a:p>
            <a:pPr lvl="1"/>
            <a:r>
              <a:rPr lang="en-US" dirty="0"/>
              <a:t>Physical?</a:t>
            </a:r>
          </a:p>
          <a:p>
            <a:pPr lvl="1"/>
            <a:endParaRPr lang="en-US" sz="200" dirty="0"/>
          </a:p>
          <a:p>
            <a:pPr lvl="1"/>
            <a:r>
              <a:rPr lang="en-US" dirty="0"/>
              <a:t>Technical?</a:t>
            </a:r>
          </a:p>
          <a:p>
            <a:pPr lvl="1"/>
            <a:endParaRPr lang="en-US" sz="400" dirty="0"/>
          </a:p>
          <a:p>
            <a:r>
              <a:rPr lang="en-US" dirty="0"/>
              <a:t>Can we have flow rates higher than 4-7 l/min?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B47487-B646-2D45-808B-78233EBB40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5571" y="2663371"/>
            <a:ext cx="41148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428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122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CLIC-Module Meeting</vt:lpstr>
      <vt:lpstr>Following up Kai’s 4-5 l/min…</vt:lpstr>
      <vt:lpstr>Following up Kai’s 4-5 l/min…</vt:lpstr>
      <vt:lpstr>Questions 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Castilla Loeza, Alejandro</dc:creator>
  <cp:lastModifiedBy>Castilla Loeza, Alejandro</cp:lastModifiedBy>
  <cp:revision>27</cp:revision>
  <dcterms:created xsi:type="dcterms:W3CDTF">2019-11-14T15:47:50Z</dcterms:created>
  <dcterms:modified xsi:type="dcterms:W3CDTF">2020-05-13T06:26:05Z</dcterms:modified>
</cp:coreProperties>
</file>