
<file path=[Content_Types].xml><?xml version="1.0" encoding="utf-8"?>
<Types xmlns="http://schemas.openxmlformats.org/package/2006/content-types">
  <Override PartName="/ppt/slides/slide41.xml" ContentType="application/vnd.openxmlformats-officedocument.presentationml.slide+xml"/>
  <Override PartName="/ppt/slideLayouts/slideLayout67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77.xml" ContentType="application/vnd.openxmlformats-officedocument.presentationml.slideLayout+xml"/>
  <Override PartName="/ppt/slides/slide28.xml" ContentType="application/vnd.openxmlformats-officedocument.presentationml.slide+xml"/>
  <Override PartName="/ppt/slideLayouts/slideLayout87.xml" ContentType="application/vnd.openxmlformats-officedocument.presentationml.slideLayout+xml"/>
  <Override PartName="/ppt/slides/slide37.xml" ContentType="application/vnd.openxmlformats-officedocument.presentationml.slide+xml"/>
  <Override PartName="/ppt/slides/slide9.xml" ContentType="application/vnd.openxmlformats-officedocument.presentationml.slide+xml"/>
  <Override PartName="/ppt/slideLayouts/slideLayout96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Default Extension="vml" ContentType="application/vnd.openxmlformats-officedocument.vmlDrawing"/>
  <Override PartName="/ppt/slideLayouts/slideLayout15.xml" ContentType="application/vnd.openxmlformats-officedocument.presentationml.slideLayout+xml"/>
  <Override PartName="/ppt/diagrams/drawing1.xml" ContentType="application/vnd.ms-office.drawingml.diagramDrawing+xml"/>
  <Override PartName="/ppt/theme/theme1.xml" ContentType="application/vnd.openxmlformats-officedocument.theme+xml"/>
  <Override PartName="/ppt/slideLayouts/slideLayout24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34.xml" ContentType="application/vnd.openxmlformats-officedocument.presentationml.slideLayout+xml"/>
  <Override PartName="/ppt/embeddings/oleObject1.bin" ContentType="application/vnd.openxmlformats-officedocument.oleObject"/>
  <Override PartName="/ppt/slideLayouts/slideLayout43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7.xml" ContentType="application/vnd.openxmlformats-officedocument.theme+xml"/>
  <Default Extension="jpeg" ContentType="image/jpeg"/>
  <Override PartName="/ppt/slideLayouts/slideLayout63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72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2.xml" ContentType="application/vnd.openxmlformats-officedocument.theme+xml"/>
  <Override PartName="/ppt/slides/slide23.xml" ContentType="application/vnd.openxmlformats-officedocument.presentationml.slide+xml"/>
  <Override PartName="/ppt/slideLayouts/slideLayout49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42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06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19.xml" ContentType="application/vnd.openxmlformats-officedocument.presentationml.slide+xml"/>
  <Override PartName="/ppt/slideLayouts/slideLayout7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29.xml" ContentType="application/vnd.openxmlformats-officedocument.presentationml.slide+xml"/>
  <Override PartName="/ppt/slideLayouts/slideLayout88.xml" ContentType="application/vnd.openxmlformats-officedocument.presentationml.slideLayout+xml"/>
  <Override PartName="/ppt/slides/slide38.xml" ContentType="application/vnd.openxmlformats-officedocument.presentationml.slide+xml"/>
  <Override PartName="/ppt/slideLayouts/slideLayout97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slideLayouts/slideLayout25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35.xml" ContentType="application/vnd.openxmlformats-officedocument.presentationml.slideLayout+xml"/>
  <Override PartName="/ppt/charts/chart1.xml" ContentType="application/vnd.openxmlformats-officedocument.drawingml.chart+xml"/>
  <Override PartName="/ppt/slideLayouts/slideLayout44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8.xml" ContentType="application/vnd.openxmlformats-officedocument.theme+xml"/>
  <Override PartName="/ppt/slideLayouts/slideLayout101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s/slide14.xml" ContentType="application/vnd.openxmlformats-officedocument.presentationml.slide+xml"/>
  <Override PartName="/ppt/slideLayouts/slideLayout73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s/slide24.xml" ContentType="application/vnd.openxmlformats-officedocument.presentationml.slide+xml"/>
  <Default Extension="bin" ContentType="application/vnd.openxmlformats-officedocument.presentationml.printerSettings"/>
  <Override PartName="/ppt/slideLayouts/slideLayout83.xml" ContentType="application/vnd.openxmlformats-officedocument.presentationml.slideLayout+xml"/>
  <Override PartName="/ppt/slides/slide33.xml" ContentType="application/vnd.openxmlformats-officedocument.presentationml.slide+xml"/>
  <Override PartName="/ppt/slides/slide5.xml" ContentType="application/vnd.openxmlformats-officedocument.presentationml.slide+xml"/>
  <Default Extension="xml" ContentType="application/xml"/>
  <Override PartName="/ppt/slideLayouts/slideLayout6.xml" ContentType="application/vnd.openxmlformats-officedocument.presentationml.slideLayout+xml"/>
  <Override PartName="/ppt/slideMasters/slideMaster3.xml" ContentType="application/vnd.openxmlformats-officedocument.presentationml.slideMaster+xml"/>
  <Override PartName="/ppt/slides/slide43.xml" ContentType="application/vnd.openxmlformats-officedocument.presentationml.slide+xml"/>
  <Override PartName="/ppt/slideLayouts/slideLayout69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92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app.xml" ContentType="application/vnd.openxmlformats-officedocument.extended-properties+xml"/>
  <Override PartName="/ppt/slides/slide39.xml" ContentType="application/vnd.openxmlformats-officedocument.presentationml.slide+xml"/>
  <Override PartName="/ppt/slideLayouts/slideLayout98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Masters/slideMaster9.xml" ContentType="application/vnd.openxmlformats-officedocument.presentationml.slideMaster+xml"/>
  <Override PartName="/docProps/core.xml" ContentType="application/vnd.openxmlformats-package.core-properties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Default Extension="xlsx" ContentType="application/vnd.openxmlformats-officedocument.spreadsheetml.sheet"/>
  <Override PartName="/ppt/slideLayouts/slideLayout55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9.xml" ContentType="application/vnd.openxmlformats-officedocument.theme+xml"/>
  <Override PartName="/ppt/slideLayouts/slideLayout102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74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84.xml" ContentType="application/vnd.openxmlformats-officedocument.presentationml.slideLayout+xml"/>
  <Override PartName="/ppt/slides/slide34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44.xml" ContentType="application/vnd.openxmlformats-officedocument.presentationml.slide+xml"/>
  <Override PartName="/ppt/slideLayouts/slideLayout93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37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46.xml" ContentType="application/vnd.openxmlformats-officedocument.presentationml.slideLayout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5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7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113.xml" ContentType="application/vnd.openxmlformats-officedocument.presentationml.slideLayout+xml"/>
  <Default Extension="rels" ContentType="application/vnd.openxmlformats-package.relationships+xml"/>
  <Override PartName="/ppt/slides/slide26.xml" ContentType="application/vnd.openxmlformats-officedocument.presentationml.slide+xml"/>
  <Override PartName="/ppt/slideLayouts/slideLayout85.xml" ContentType="application/vnd.openxmlformats-officedocument.presentationml.slideLayout+xml"/>
  <Override PartName="/ppt/slides/slide35.xml" ContentType="application/vnd.openxmlformats-officedocument.presentationml.slide+xml"/>
  <Override PartName="/ppt/slides/slide7.xml" ContentType="application/vnd.openxmlformats-officedocument.presentationml.slide+xml"/>
  <Override PartName="/ppt/slideLayouts/slideLayout94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5.xml" ContentType="application/vnd.openxmlformats-officedocument.presentationml.slideMaster+xml"/>
  <Override PartName="/ppt/slides/slide45.xml" ContentType="application/vnd.openxmlformats-officedocument.presentationml.slide+xml"/>
  <Override PartName="/ppt/slideLayouts/slideLayout109.xml" ContentType="application/vnd.openxmlformats-officedocument.presentationml.slideLayout+xml"/>
  <Override PartName="/ppt/slideLayouts/slideLayout13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61.xml" ContentType="application/vnd.openxmlformats-officedocument.presentationml.slideLayout+xml"/>
  <Override PartName="/ppt/diagrams/layout1.xml" ContentType="application/vnd.openxmlformats-officedocument.drawingml.diagramLayout+xml"/>
  <Override PartName="/ppt/slides/slide11.xml" ContentType="application/vnd.openxmlformats-officedocument.presentationml.slide+xml"/>
  <Override PartName="/ppt/slideLayouts/slideLayout70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10.xml" ContentType="application/vnd.openxmlformats-officedocument.theme+xml"/>
  <Override PartName="/ppt/slides/slide21.xml" ContentType="application/vnd.openxmlformats-officedocument.presentationml.slide+xml"/>
  <Override PartName="/ppt/slideLayouts/slideLayout47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30.xml" ContentType="application/vnd.openxmlformats-officedocument.presentationml.slide+xml"/>
  <Override PartName="/ppt/slides/slide2.xml" ContentType="application/vnd.openxmlformats-officedocument.presentationml.slide+xml"/>
  <Override PartName="/ppt/slideLayouts/slideLayout57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Layouts/slideLayout3.xml" ContentType="application/vnd.openxmlformats-officedocument.presentationml.slideLayout+xml"/>
  <Override PartName="/ppt/slides/slide40.xml" ContentType="application/vnd.openxmlformats-officedocument.presentationml.slide+xml"/>
  <Override PartName="/ppt/slideLayouts/slideLayout66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76.xml" ContentType="application/vnd.openxmlformats-officedocument.presentationml.slideLayout+xml"/>
  <Override PartName="/ppt/slides/slide27.xml" ContentType="application/vnd.openxmlformats-officedocument.presentationml.slide+xml"/>
  <Override PartName="/ppt/slideLayouts/slideLayout86.xml" ContentType="application/vnd.openxmlformats-officedocument.presentationml.slideLayout+xml"/>
  <Override PartName="/ppt/slides/slide36.xml" ContentType="application/vnd.openxmlformats-officedocument.presentationml.slide+xml"/>
  <Override PartName="/ppt/slides/slide8.xml" ContentType="application/vnd.openxmlformats-officedocument.presentationml.slide+xml"/>
  <Override PartName="/ppt/slideLayouts/slideLayout9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s/slide46.xml" ContentType="application/vnd.openxmlformats-officedocument.presentationml.slide+xml"/>
  <Override PartName="/ppt/diagrams/colors1.xml" ContentType="application/vnd.openxmlformats-officedocument.drawingml.diagramColors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6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71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11.xml" ContentType="application/vnd.openxmlformats-officedocument.theme+xml"/>
  <Override PartName="/ppt/slides/slide22.xml" ContentType="application/vnd.openxmlformats-officedocument.presentationml.slide+xml"/>
  <Override PartName="/ppt/slideLayouts/slideLayout48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s/slide31.xml" ContentType="application/vnd.openxmlformats-officedocument.presentationml.slide+xml"/>
  <Override PartName="/ppt/slides/slide3.xml" ContentType="application/vnd.openxmlformats-officedocument.presentationml.slide+xml"/>
  <Override PartName="/ppt/slideLayouts/slideLayout5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 autoCompressPictures="0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732" r:id="rId8"/>
    <p:sldMasterId id="2147483745" r:id="rId9"/>
    <p:sldMasterId id="2147483758" r:id="rId10"/>
  </p:sldMasterIdLst>
  <p:notesMasterIdLst>
    <p:notesMasterId r:id="rId58"/>
  </p:notesMasterIdLst>
  <p:handoutMasterIdLst>
    <p:handoutMasterId r:id="rId59"/>
  </p:handoutMasterIdLst>
  <p:sldIdLst>
    <p:sldId id="256" r:id="rId11"/>
    <p:sldId id="258" r:id="rId12"/>
    <p:sldId id="337" r:id="rId13"/>
    <p:sldId id="344" r:id="rId14"/>
    <p:sldId id="264" r:id="rId15"/>
    <p:sldId id="332" r:id="rId16"/>
    <p:sldId id="266" r:id="rId17"/>
    <p:sldId id="267" r:id="rId18"/>
    <p:sldId id="340" r:id="rId19"/>
    <p:sldId id="343" r:id="rId20"/>
    <p:sldId id="341" r:id="rId21"/>
    <p:sldId id="342" r:id="rId22"/>
    <p:sldId id="268" r:id="rId23"/>
    <p:sldId id="269" r:id="rId24"/>
    <p:sldId id="270" r:id="rId25"/>
    <p:sldId id="277" r:id="rId26"/>
    <p:sldId id="278" r:id="rId27"/>
    <p:sldId id="334" r:id="rId28"/>
    <p:sldId id="311" r:id="rId29"/>
    <p:sldId id="312" r:id="rId30"/>
    <p:sldId id="280" r:id="rId31"/>
    <p:sldId id="281" r:id="rId32"/>
    <p:sldId id="282" r:id="rId33"/>
    <p:sldId id="286" r:id="rId34"/>
    <p:sldId id="288" r:id="rId35"/>
    <p:sldId id="290" r:id="rId36"/>
    <p:sldId id="293" r:id="rId37"/>
    <p:sldId id="314" r:id="rId38"/>
    <p:sldId id="345" r:id="rId39"/>
    <p:sldId id="323" r:id="rId40"/>
    <p:sldId id="324" r:id="rId41"/>
    <p:sldId id="326" r:id="rId42"/>
    <p:sldId id="327" r:id="rId43"/>
    <p:sldId id="299" r:id="rId44"/>
    <p:sldId id="300" r:id="rId45"/>
    <p:sldId id="302" r:id="rId46"/>
    <p:sldId id="346" r:id="rId47"/>
    <p:sldId id="304" r:id="rId48"/>
    <p:sldId id="305" r:id="rId49"/>
    <p:sldId id="306" r:id="rId50"/>
    <p:sldId id="307" r:id="rId51"/>
    <p:sldId id="308" r:id="rId52"/>
    <p:sldId id="335" r:id="rId53"/>
    <p:sldId id="329" r:id="rId54"/>
    <p:sldId id="330" r:id="rId55"/>
    <p:sldId id="333" r:id="rId56"/>
    <p:sldId id="303" r:id="rId5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5pPr>
    <a:lvl6pPr marL="22860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6pPr>
    <a:lvl7pPr marL="27432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7pPr>
    <a:lvl8pPr marL="32004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8pPr>
    <a:lvl9pPr marL="3657600" algn="l" defTabSz="457200" rtl="0" eaLnBrk="1" latinLnBrk="0" hangingPunct="1">
      <a:defRPr sz="4200" kern="1200">
        <a:solidFill>
          <a:srgbClr val="000000"/>
        </a:solidFill>
        <a:latin typeface="Gill Sans" charset="0"/>
        <a:ea typeface="ヒラギノ角ゴ ProN W3" charset="-128"/>
        <a:cs typeface="ヒラギノ角ゴ ProN W3" charset="-128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6A97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28" y="2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3.xml"/><Relationship Id="rId14" Type="http://schemas.openxmlformats.org/officeDocument/2006/relationships/slide" Target="slides/slide4.xml"/><Relationship Id="rId15" Type="http://schemas.openxmlformats.org/officeDocument/2006/relationships/slide" Target="slides/slide5.xml"/><Relationship Id="rId16" Type="http://schemas.openxmlformats.org/officeDocument/2006/relationships/slide" Target="slides/slide6.xml"/><Relationship Id="rId17" Type="http://schemas.openxmlformats.org/officeDocument/2006/relationships/slide" Target="slides/slide7.xml"/><Relationship Id="rId18" Type="http://schemas.openxmlformats.org/officeDocument/2006/relationships/slide" Target="slides/slide8.xml"/><Relationship Id="rId19" Type="http://schemas.openxmlformats.org/officeDocument/2006/relationships/slide" Target="slides/slide9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0.xml"/><Relationship Id="rId51" Type="http://schemas.openxmlformats.org/officeDocument/2006/relationships/slide" Target="slides/slide41.xml"/><Relationship Id="rId52" Type="http://schemas.openxmlformats.org/officeDocument/2006/relationships/slide" Target="slides/slide42.xml"/><Relationship Id="rId53" Type="http://schemas.openxmlformats.org/officeDocument/2006/relationships/slide" Target="slides/slide43.xml"/><Relationship Id="rId54" Type="http://schemas.openxmlformats.org/officeDocument/2006/relationships/slide" Target="slides/slide44.xml"/><Relationship Id="rId55" Type="http://schemas.openxmlformats.org/officeDocument/2006/relationships/slide" Target="slides/slide45.xml"/><Relationship Id="rId56" Type="http://schemas.openxmlformats.org/officeDocument/2006/relationships/slide" Target="slides/slide46.xml"/><Relationship Id="rId57" Type="http://schemas.openxmlformats.org/officeDocument/2006/relationships/slide" Target="slides/slide47.xml"/><Relationship Id="rId58" Type="http://schemas.openxmlformats.org/officeDocument/2006/relationships/notesMaster" Target="notesMasters/notesMaster1.xml"/><Relationship Id="rId59" Type="http://schemas.openxmlformats.org/officeDocument/2006/relationships/handoutMaster" Target="handoutMasters/handoutMaster1.xml"/><Relationship Id="rId40" Type="http://schemas.openxmlformats.org/officeDocument/2006/relationships/slide" Target="slides/slide30.xml"/><Relationship Id="rId41" Type="http://schemas.openxmlformats.org/officeDocument/2006/relationships/slide" Target="slides/slide31.xml"/><Relationship Id="rId42" Type="http://schemas.openxmlformats.org/officeDocument/2006/relationships/slide" Target="slides/slide32.xml"/><Relationship Id="rId43" Type="http://schemas.openxmlformats.org/officeDocument/2006/relationships/slide" Target="slides/slide33.xml"/><Relationship Id="rId44" Type="http://schemas.openxmlformats.org/officeDocument/2006/relationships/slide" Target="slides/slide34.xml"/><Relationship Id="rId45" Type="http://schemas.openxmlformats.org/officeDocument/2006/relationships/slide" Target="slides/slide35.xml"/><Relationship Id="rId46" Type="http://schemas.openxmlformats.org/officeDocument/2006/relationships/slide" Target="slides/slide36.xml"/><Relationship Id="rId47" Type="http://schemas.openxmlformats.org/officeDocument/2006/relationships/slide" Target="slides/slide37.xml"/><Relationship Id="rId48" Type="http://schemas.openxmlformats.org/officeDocument/2006/relationships/slide" Target="slides/slide38.xml"/><Relationship Id="rId49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20.xml"/><Relationship Id="rId31" Type="http://schemas.openxmlformats.org/officeDocument/2006/relationships/slide" Target="slides/slide21.xml"/><Relationship Id="rId32" Type="http://schemas.openxmlformats.org/officeDocument/2006/relationships/slide" Target="slides/slide22.xml"/><Relationship Id="rId33" Type="http://schemas.openxmlformats.org/officeDocument/2006/relationships/slide" Target="slides/slide23.xml"/><Relationship Id="rId34" Type="http://schemas.openxmlformats.org/officeDocument/2006/relationships/slide" Target="slides/slide24.xml"/><Relationship Id="rId35" Type="http://schemas.openxmlformats.org/officeDocument/2006/relationships/slide" Target="slides/slide25.xml"/><Relationship Id="rId36" Type="http://schemas.openxmlformats.org/officeDocument/2006/relationships/slide" Target="slides/slide26.xml"/><Relationship Id="rId37" Type="http://schemas.openxmlformats.org/officeDocument/2006/relationships/slide" Target="slides/slide27.xml"/><Relationship Id="rId38" Type="http://schemas.openxmlformats.org/officeDocument/2006/relationships/slide" Target="slides/slide28.xml"/><Relationship Id="rId39" Type="http://schemas.openxmlformats.org/officeDocument/2006/relationships/slide" Target="slides/slide29.xml"/><Relationship Id="rId20" Type="http://schemas.openxmlformats.org/officeDocument/2006/relationships/slide" Target="slides/slide10.xml"/><Relationship Id="rId21" Type="http://schemas.openxmlformats.org/officeDocument/2006/relationships/slide" Target="slides/slide11.xml"/><Relationship Id="rId22" Type="http://schemas.openxmlformats.org/officeDocument/2006/relationships/slide" Target="slides/slide12.xml"/><Relationship Id="rId23" Type="http://schemas.openxmlformats.org/officeDocument/2006/relationships/slide" Target="slides/slide13.xml"/><Relationship Id="rId24" Type="http://schemas.openxmlformats.org/officeDocument/2006/relationships/slide" Target="slides/slide14.xml"/><Relationship Id="rId25" Type="http://schemas.openxmlformats.org/officeDocument/2006/relationships/slide" Target="slides/slide15.xml"/><Relationship Id="rId26" Type="http://schemas.openxmlformats.org/officeDocument/2006/relationships/slide" Target="slides/slide16.xml"/><Relationship Id="rId27" Type="http://schemas.openxmlformats.org/officeDocument/2006/relationships/slide" Target="slides/slide17.xml"/><Relationship Id="rId28" Type="http://schemas.openxmlformats.org/officeDocument/2006/relationships/slide" Target="slides/slide18.xml"/><Relationship Id="rId29" Type="http://schemas.openxmlformats.org/officeDocument/2006/relationships/slide" Target="slides/slide19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1" Type="http://schemas.openxmlformats.org/officeDocument/2006/relationships/slide" Target="slides/slide1.xml"/><Relationship Id="rId12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"/>
  <c:chart>
    <c:plotArea>
      <c:layout>
        <c:manualLayout>
          <c:layoutTarget val="inner"/>
          <c:xMode val="edge"/>
          <c:yMode val="edge"/>
          <c:x val="0.133770442156269"/>
          <c:y val="0.0453899920118681"/>
          <c:w val="0.611518635170604"/>
          <c:h val="0.734661930845601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GPU-EMU</c:v>
                </c:pt>
              </c:strCache>
            </c:strRef>
          </c:tx>
          <c:spPr>
            <a:solidFill>
              <a:srgbClr val="119959"/>
            </a:solidFill>
          </c:spPr>
          <c:cat>
            <c:numRef>
              <c:f>Sheet1!$A$2:$A$9</c:f>
              <c:numCache>
                <c:formatCode>General</c:formatCode>
                <c:ptCount val="8"/>
                <c:pt idx="0">
                  <c:v>10.0</c:v>
                </c:pt>
                <c:pt idx="1">
                  <c:v>50.0</c:v>
                </c:pt>
                <c:pt idx="2">
                  <c:v>100.0</c:v>
                </c:pt>
                <c:pt idx="3">
                  <c:v>200.0</c:v>
                </c:pt>
                <c:pt idx="4">
                  <c:v>500.0</c:v>
                </c:pt>
                <c:pt idx="5">
                  <c:v>1000.0</c:v>
                </c:pt>
                <c:pt idx="6">
                  <c:v>2000.0</c:v>
                </c:pt>
                <c:pt idx="7">
                  <c:v>5000.0</c:v>
                </c:pt>
              </c:numCache>
            </c:numRef>
          </c:cat>
          <c:val>
            <c:numRef>
              <c:f>Sheet1!$B$2:$B$9</c:f>
              <c:numCache>
                <c:formatCode>0.00</c:formatCode>
                <c:ptCount val="8"/>
                <c:pt idx="0">
                  <c:v>1.3</c:v>
                </c:pt>
                <c:pt idx="1">
                  <c:v>1.6</c:v>
                </c:pt>
                <c:pt idx="2">
                  <c:v>1.3</c:v>
                </c:pt>
                <c:pt idx="3">
                  <c:v>1.7</c:v>
                </c:pt>
                <c:pt idx="4">
                  <c:v>1.2</c:v>
                </c:pt>
                <c:pt idx="5">
                  <c:v>1.2</c:v>
                </c:pt>
                <c:pt idx="6">
                  <c:v>1.1</c:v>
                </c:pt>
                <c:pt idx="7">
                  <c:v>1.2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NVS 290</c:v>
                </c:pt>
              </c:strCache>
            </c:strRef>
          </c:tx>
          <c:spPr>
            <a:solidFill>
              <a:srgbClr val="0000FF"/>
            </a:solidFill>
          </c:spPr>
          <c:cat>
            <c:numRef>
              <c:f>Sheet1!$A$2:$A$9</c:f>
              <c:numCache>
                <c:formatCode>General</c:formatCode>
                <c:ptCount val="8"/>
                <c:pt idx="0">
                  <c:v>10.0</c:v>
                </c:pt>
                <c:pt idx="1">
                  <c:v>50.0</c:v>
                </c:pt>
                <c:pt idx="2">
                  <c:v>100.0</c:v>
                </c:pt>
                <c:pt idx="3">
                  <c:v>200.0</c:v>
                </c:pt>
                <c:pt idx="4">
                  <c:v>500.0</c:v>
                </c:pt>
                <c:pt idx="5">
                  <c:v>1000.0</c:v>
                </c:pt>
                <c:pt idx="6">
                  <c:v>2000.0</c:v>
                </c:pt>
                <c:pt idx="7">
                  <c:v>5000.0</c:v>
                </c:pt>
              </c:numCache>
            </c:numRef>
          </c:cat>
          <c:val>
            <c:numRef>
              <c:f>Sheet1!$C$2:$C$9</c:f>
              <c:numCache>
                <c:formatCode>General</c:formatCode>
                <c:ptCount val="8"/>
                <c:pt idx="0">
                  <c:v>3.0</c:v>
                </c:pt>
                <c:pt idx="1">
                  <c:v>4.4</c:v>
                </c:pt>
                <c:pt idx="2">
                  <c:v>4.8</c:v>
                </c:pt>
                <c:pt idx="3">
                  <c:v>4.8</c:v>
                </c:pt>
                <c:pt idx="4">
                  <c:v>4.5</c:v>
                </c:pt>
                <c:pt idx="5">
                  <c:v>5.0</c:v>
                </c:pt>
                <c:pt idx="6">
                  <c:v>5.0</c:v>
                </c:pt>
                <c:pt idx="7">
                  <c:v>5.0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8400 GT</c:v>
                </c:pt>
              </c:strCache>
            </c:strRef>
          </c:tx>
          <c:spPr>
            <a:solidFill>
              <a:srgbClr val="081415"/>
            </a:solidFill>
          </c:spPr>
          <c:cat>
            <c:numRef>
              <c:f>Sheet1!$A$2:$A$9</c:f>
              <c:numCache>
                <c:formatCode>General</c:formatCode>
                <c:ptCount val="8"/>
                <c:pt idx="0">
                  <c:v>10.0</c:v>
                </c:pt>
                <c:pt idx="1">
                  <c:v>50.0</c:v>
                </c:pt>
                <c:pt idx="2">
                  <c:v>100.0</c:v>
                </c:pt>
                <c:pt idx="3">
                  <c:v>200.0</c:v>
                </c:pt>
                <c:pt idx="4">
                  <c:v>500.0</c:v>
                </c:pt>
                <c:pt idx="5">
                  <c:v>1000.0</c:v>
                </c:pt>
                <c:pt idx="6">
                  <c:v>2000.0</c:v>
                </c:pt>
                <c:pt idx="7">
                  <c:v>5000.0</c:v>
                </c:pt>
              </c:numCache>
            </c:numRef>
          </c:cat>
          <c:val>
            <c:numRef>
              <c:f>Sheet1!$D$2:$D$9</c:f>
              <c:numCache>
                <c:formatCode>General</c:formatCode>
                <c:ptCount val="8"/>
                <c:pt idx="0">
                  <c:v>3.0</c:v>
                </c:pt>
                <c:pt idx="1">
                  <c:v>6.0</c:v>
                </c:pt>
                <c:pt idx="2">
                  <c:v>7.3</c:v>
                </c:pt>
                <c:pt idx="3" formatCode="0.00">
                  <c:v>7.5</c:v>
                </c:pt>
                <c:pt idx="4">
                  <c:v>7.9</c:v>
                </c:pt>
                <c:pt idx="5">
                  <c:v>8.1</c:v>
                </c:pt>
                <c:pt idx="6">
                  <c:v>8.0</c:v>
                </c:pt>
                <c:pt idx="7">
                  <c:v>8.4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8800 GT</c:v>
                </c:pt>
              </c:strCache>
            </c:strRef>
          </c:tx>
          <c:spPr>
            <a:solidFill>
              <a:schemeClr val="accent2">
                <a:lumMod val="20000"/>
                <a:lumOff val="80000"/>
              </a:schemeClr>
            </a:solidFill>
          </c:spPr>
          <c:cat>
            <c:numRef>
              <c:f>Sheet1!$A$2:$A$9</c:f>
              <c:numCache>
                <c:formatCode>General</c:formatCode>
                <c:ptCount val="8"/>
                <c:pt idx="0">
                  <c:v>10.0</c:v>
                </c:pt>
                <c:pt idx="1">
                  <c:v>50.0</c:v>
                </c:pt>
                <c:pt idx="2">
                  <c:v>100.0</c:v>
                </c:pt>
                <c:pt idx="3">
                  <c:v>200.0</c:v>
                </c:pt>
                <c:pt idx="4">
                  <c:v>500.0</c:v>
                </c:pt>
                <c:pt idx="5">
                  <c:v>1000.0</c:v>
                </c:pt>
                <c:pt idx="6">
                  <c:v>2000.0</c:v>
                </c:pt>
                <c:pt idx="7">
                  <c:v>5000.0</c:v>
                </c:pt>
              </c:numCache>
            </c:numRef>
          </c:cat>
          <c:val>
            <c:numRef>
              <c:f>Sheet1!$E$2:$E$9</c:f>
              <c:numCache>
                <c:formatCode>General</c:formatCode>
                <c:ptCount val="8"/>
                <c:pt idx="0">
                  <c:v>3.5</c:v>
                </c:pt>
                <c:pt idx="1">
                  <c:v>11.0</c:v>
                </c:pt>
                <c:pt idx="2">
                  <c:v>12.3</c:v>
                </c:pt>
                <c:pt idx="3">
                  <c:v>14.5</c:v>
                </c:pt>
                <c:pt idx="4">
                  <c:v>18.5</c:v>
                </c:pt>
                <c:pt idx="5">
                  <c:v>21.0</c:v>
                </c:pt>
                <c:pt idx="6">
                  <c:v>21.0</c:v>
                </c:pt>
                <c:pt idx="7">
                  <c:v>21.0</c:v>
                </c:pt>
              </c:numCache>
            </c:numRef>
          </c:val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Tesla</c:v>
                </c:pt>
              </c:strCache>
            </c:strRef>
          </c:tx>
          <c:spPr>
            <a:solidFill>
              <a:schemeClr val="accent1"/>
            </a:solidFill>
          </c:spPr>
          <c:cat>
            <c:numRef>
              <c:f>Sheet1!$A$2:$A$9</c:f>
              <c:numCache>
                <c:formatCode>General</c:formatCode>
                <c:ptCount val="8"/>
                <c:pt idx="0">
                  <c:v>10.0</c:v>
                </c:pt>
                <c:pt idx="1">
                  <c:v>50.0</c:v>
                </c:pt>
                <c:pt idx="2">
                  <c:v>100.0</c:v>
                </c:pt>
                <c:pt idx="3">
                  <c:v>200.0</c:v>
                </c:pt>
                <c:pt idx="4">
                  <c:v>500.0</c:v>
                </c:pt>
                <c:pt idx="5">
                  <c:v>1000.0</c:v>
                </c:pt>
                <c:pt idx="6">
                  <c:v>2000.0</c:v>
                </c:pt>
                <c:pt idx="7">
                  <c:v>5000.0</c:v>
                </c:pt>
              </c:numCache>
            </c:numRef>
          </c:cat>
          <c:val>
            <c:numRef>
              <c:f>Sheet1!$F$2:$F$9</c:f>
              <c:numCache>
                <c:formatCode>General</c:formatCode>
                <c:ptCount val="8"/>
                <c:pt idx="0">
                  <c:v>6.0</c:v>
                </c:pt>
                <c:pt idx="1">
                  <c:v>28.0</c:v>
                </c:pt>
                <c:pt idx="2">
                  <c:v>47.0</c:v>
                </c:pt>
                <c:pt idx="3">
                  <c:v>49.0</c:v>
                </c:pt>
                <c:pt idx="4">
                  <c:v>80.0</c:v>
                </c:pt>
                <c:pt idx="5">
                  <c:v>111.0</c:v>
                </c:pt>
                <c:pt idx="6">
                  <c:v>137.0</c:v>
                </c:pt>
                <c:pt idx="7">
                  <c:v>175.0</c:v>
                </c:pt>
              </c:numCache>
            </c:numRef>
          </c:val>
        </c:ser>
        <c:axId val="457925224"/>
        <c:axId val="457928376"/>
      </c:barChart>
      <c:catAx>
        <c:axId val="457925224"/>
        <c:scaling>
          <c:orientation val="minMax"/>
        </c:scaling>
        <c:axPos val="b"/>
        <c:numFmt formatCode="General" sourceLinked="1"/>
        <c:tickLblPos val="nextTo"/>
        <c:crossAx val="457928376"/>
        <c:crosses val="autoZero"/>
        <c:auto val="1"/>
        <c:lblAlgn val="ctr"/>
        <c:lblOffset val="100"/>
      </c:catAx>
      <c:valAx>
        <c:axId val="457928376"/>
        <c:scaling>
          <c:logBase val="10.0"/>
          <c:orientation val="minMax"/>
        </c:scaling>
        <c:axPos val="l"/>
        <c:majorGridlines/>
        <c:numFmt formatCode="0" sourceLinked="0"/>
        <c:tickLblPos val="nextTo"/>
        <c:crossAx val="45792522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1"/>
          <c:y val="0.137652955018554"/>
          <c:w val="0.9"/>
          <c:h val="0.0746778215223097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CCFA16-3CF3-7745-B335-7E8AAE710124}" type="doc">
      <dgm:prSet loTypeId="urn:microsoft.com/office/officeart/2005/8/layout/hierarchy2" loCatId="hierarchy" qsTypeId="urn:microsoft.com/office/officeart/2005/8/quickstyle/simple4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7575579B-A4F0-EC42-A656-7531823BD1F7}">
      <dgm:prSet phldrT="[Text]"/>
      <dgm:spPr/>
      <dgm:t>
        <a:bodyPr/>
        <a:lstStyle/>
        <a:p>
          <a:r>
            <a:rPr lang="en-US" dirty="0" smtClean="0"/>
            <a:t>Event 2</a:t>
          </a:r>
          <a:endParaRPr lang="en-US" dirty="0"/>
        </a:p>
      </dgm:t>
    </dgm:pt>
    <dgm:pt modelId="{9BFA0AFE-7594-4F4D-8FEB-B53F50075890}" type="parTrans" cxnId="{1C51DB91-00A3-3B49-B4F1-7E19DDD078DD}">
      <dgm:prSet/>
      <dgm:spPr/>
      <dgm:t>
        <a:bodyPr/>
        <a:lstStyle/>
        <a:p>
          <a:endParaRPr lang="en-US"/>
        </a:p>
      </dgm:t>
    </dgm:pt>
    <dgm:pt modelId="{5260DBD4-59B9-5342-8745-B4CAE294EE79}" type="sibTrans" cxnId="{1C51DB91-00A3-3B49-B4F1-7E19DDD078DD}">
      <dgm:prSet/>
      <dgm:spPr/>
      <dgm:t>
        <a:bodyPr/>
        <a:lstStyle/>
        <a:p>
          <a:endParaRPr lang="en-US"/>
        </a:p>
      </dgm:t>
    </dgm:pt>
    <dgm:pt modelId="{71964FAA-96D3-3849-AC70-B1681C8E904E}">
      <dgm:prSet phldrT="[Text]"/>
      <dgm:spPr/>
      <dgm:t>
        <a:bodyPr/>
        <a:lstStyle/>
        <a:p>
          <a:r>
            <a:rPr lang="en-US" dirty="0" smtClean="0"/>
            <a:t>Event 3</a:t>
          </a:r>
          <a:endParaRPr lang="en-US" dirty="0"/>
        </a:p>
      </dgm:t>
    </dgm:pt>
    <dgm:pt modelId="{9A8A6415-A4CB-9647-AAD7-2456684E0F00}" type="parTrans" cxnId="{8B08EE52-DCBF-EB48-86B0-DBB9086AA721}">
      <dgm:prSet/>
      <dgm:spPr/>
      <dgm:t>
        <a:bodyPr/>
        <a:lstStyle/>
        <a:p>
          <a:endParaRPr lang="en-US"/>
        </a:p>
      </dgm:t>
    </dgm:pt>
    <dgm:pt modelId="{928028C7-3930-CA46-86CE-1D16494EABA3}" type="sibTrans" cxnId="{8B08EE52-DCBF-EB48-86B0-DBB9086AA721}">
      <dgm:prSet/>
      <dgm:spPr/>
      <dgm:t>
        <a:bodyPr/>
        <a:lstStyle/>
        <a:p>
          <a:endParaRPr lang="en-US"/>
        </a:p>
      </dgm:t>
    </dgm:pt>
    <dgm:pt modelId="{2B07A5AA-9741-1446-8F8F-DAF433172DCD}">
      <dgm:prSet phldrT="[Text]"/>
      <dgm:spPr/>
      <dgm:t>
        <a:bodyPr/>
        <a:lstStyle/>
        <a:p>
          <a:r>
            <a:rPr lang="en-US" dirty="0" smtClean="0"/>
            <a:t>Event 4</a:t>
          </a:r>
          <a:endParaRPr lang="en-US" dirty="0"/>
        </a:p>
      </dgm:t>
    </dgm:pt>
    <dgm:pt modelId="{7AADB916-D6D3-7947-880D-C030BF00FD70}" type="parTrans" cxnId="{EFA187AF-B3BD-0748-9A99-371BD6AE7635}">
      <dgm:prSet/>
      <dgm:spPr/>
      <dgm:t>
        <a:bodyPr/>
        <a:lstStyle/>
        <a:p>
          <a:endParaRPr lang="en-US"/>
        </a:p>
      </dgm:t>
    </dgm:pt>
    <dgm:pt modelId="{6DEA8E18-74A0-3B47-AE8A-A69F185E7004}" type="sibTrans" cxnId="{EFA187AF-B3BD-0748-9A99-371BD6AE7635}">
      <dgm:prSet/>
      <dgm:spPr/>
      <dgm:t>
        <a:bodyPr/>
        <a:lstStyle/>
        <a:p>
          <a:endParaRPr lang="en-US"/>
        </a:p>
      </dgm:t>
    </dgm:pt>
    <dgm:pt modelId="{179B28F9-7690-E046-B028-F15B5613BF80}">
      <dgm:prSet phldrT="[Text]"/>
      <dgm:spPr/>
      <dgm:t>
        <a:bodyPr/>
        <a:lstStyle/>
        <a:p>
          <a:r>
            <a:rPr lang="en-US" dirty="0" smtClean="0"/>
            <a:t>GPU Task</a:t>
          </a:r>
          <a:endParaRPr lang="en-US" dirty="0"/>
        </a:p>
      </dgm:t>
    </dgm:pt>
    <dgm:pt modelId="{C1EE6635-9930-6843-A760-367A71A8BFCB}" type="parTrans" cxnId="{364E529D-F644-1942-90A2-C9198E97C0D5}">
      <dgm:prSet/>
      <dgm:spPr/>
      <dgm:t>
        <a:bodyPr/>
        <a:lstStyle/>
        <a:p>
          <a:endParaRPr lang="en-US"/>
        </a:p>
      </dgm:t>
    </dgm:pt>
    <dgm:pt modelId="{41B3F97E-E283-4249-A2F5-4DB3F0F036D9}" type="sibTrans" cxnId="{364E529D-F644-1942-90A2-C9198E97C0D5}">
      <dgm:prSet/>
      <dgm:spPr/>
      <dgm:t>
        <a:bodyPr/>
        <a:lstStyle/>
        <a:p>
          <a:endParaRPr lang="en-US"/>
        </a:p>
      </dgm:t>
    </dgm:pt>
    <dgm:pt modelId="{AF56876F-2519-504A-9408-492B6CEA21BC}">
      <dgm:prSet phldrT="[Text]"/>
      <dgm:spPr/>
      <dgm:t>
        <a:bodyPr/>
        <a:lstStyle/>
        <a:p>
          <a:r>
            <a:rPr lang="en-US" dirty="0" smtClean="0"/>
            <a:t>GPU Task</a:t>
          </a:r>
          <a:endParaRPr lang="en-US" dirty="0"/>
        </a:p>
      </dgm:t>
    </dgm:pt>
    <dgm:pt modelId="{DD25F7EF-F846-0943-9683-6E4D82649370}" type="parTrans" cxnId="{D75FF0C8-5796-E640-8626-E4B9C69D9583}">
      <dgm:prSet/>
      <dgm:spPr/>
      <dgm:t>
        <a:bodyPr/>
        <a:lstStyle/>
        <a:p>
          <a:endParaRPr lang="en-US"/>
        </a:p>
      </dgm:t>
    </dgm:pt>
    <dgm:pt modelId="{DE0513D3-0FEE-2C42-A7CD-26717F12A03D}" type="sibTrans" cxnId="{D75FF0C8-5796-E640-8626-E4B9C69D9583}">
      <dgm:prSet/>
      <dgm:spPr/>
      <dgm:t>
        <a:bodyPr/>
        <a:lstStyle/>
        <a:p>
          <a:endParaRPr lang="en-US"/>
        </a:p>
      </dgm:t>
    </dgm:pt>
    <dgm:pt modelId="{A5033414-B1B0-564A-A635-29FFF2CFE161}">
      <dgm:prSet phldrT="[Text]"/>
      <dgm:spPr/>
      <dgm:t>
        <a:bodyPr/>
        <a:lstStyle/>
        <a:p>
          <a:r>
            <a:rPr lang="en-US" dirty="0" smtClean="0"/>
            <a:t>GPU Task</a:t>
          </a:r>
          <a:endParaRPr lang="en-US" dirty="0"/>
        </a:p>
      </dgm:t>
    </dgm:pt>
    <dgm:pt modelId="{9CA85C22-068A-C549-A6D4-25589334B640}" type="parTrans" cxnId="{2663673B-5B5A-1049-97E2-930E81BC2C5F}">
      <dgm:prSet/>
      <dgm:spPr/>
      <dgm:t>
        <a:bodyPr/>
        <a:lstStyle/>
        <a:p>
          <a:endParaRPr lang="en-US"/>
        </a:p>
      </dgm:t>
    </dgm:pt>
    <dgm:pt modelId="{250EF37B-8898-4D46-A9EF-98794AA9B7B2}" type="sibTrans" cxnId="{2663673B-5B5A-1049-97E2-930E81BC2C5F}">
      <dgm:prSet/>
      <dgm:spPr/>
      <dgm:t>
        <a:bodyPr/>
        <a:lstStyle/>
        <a:p>
          <a:endParaRPr lang="en-US"/>
        </a:p>
      </dgm:t>
    </dgm:pt>
    <dgm:pt modelId="{3D9FE1DD-4DCA-7045-82A6-9F5394768FFA}">
      <dgm:prSet phldrT="[Text]"/>
      <dgm:spPr/>
      <dgm:t>
        <a:bodyPr/>
        <a:lstStyle/>
        <a:p>
          <a:r>
            <a:rPr lang="en-US" dirty="0" smtClean="0"/>
            <a:t>GPU Task</a:t>
          </a:r>
          <a:endParaRPr lang="en-US" dirty="0"/>
        </a:p>
      </dgm:t>
    </dgm:pt>
    <dgm:pt modelId="{7D327141-C639-3F4D-A37F-F2C577E79653}" type="parTrans" cxnId="{892164C5-DDAA-B244-8ECB-B6FEBB91E175}">
      <dgm:prSet/>
      <dgm:spPr/>
      <dgm:t>
        <a:bodyPr/>
        <a:lstStyle/>
        <a:p>
          <a:endParaRPr lang="en-US"/>
        </a:p>
      </dgm:t>
    </dgm:pt>
    <dgm:pt modelId="{FC88A5C5-33EA-0F4E-9013-63D88A7C1F4E}" type="sibTrans" cxnId="{892164C5-DDAA-B244-8ECB-B6FEBB91E175}">
      <dgm:prSet/>
      <dgm:spPr/>
      <dgm:t>
        <a:bodyPr/>
        <a:lstStyle/>
        <a:p>
          <a:endParaRPr lang="en-US"/>
        </a:p>
      </dgm:t>
    </dgm:pt>
    <dgm:pt modelId="{A9901049-3268-6D4D-9CD6-823771FC60F4}">
      <dgm:prSet phldrT="[Text]"/>
      <dgm:spPr/>
      <dgm:t>
        <a:bodyPr/>
        <a:lstStyle/>
        <a:p>
          <a:r>
            <a:rPr lang="en-US" dirty="0" smtClean="0"/>
            <a:t> Track Candidates</a:t>
          </a:r>
          <a:endParaRPr lang="en-US" dirty="0"/>
        </a:p>
      </dgm:t>
    </dgm:pt>
    <dgm:pt modelId="{77CE95EF-2AAC-D446-9810-D998B64E5606}" type="parTrans" cxnId="{4E2F6970-0295-2A4F-8FF6-51D396114AF3}">
      <dgm:prSet/>
      <dgm:spPr/>
      <dgm:t>
        <a:bodyPr/>
        <a:lstStyle/>
        <a:p>
          <a:endParaRPr lang="en-US"/>
        </a:p>
      </dgm:t>
    </dgm:pt>
    <dgm:pt modelId="{0895BA03-859A-CC4F-ADF5-0B4096B1B1D6}" type="sibTrans" cxnId="{4E2F6970-0295-2A4F-8FF6-51D396114AF3}">
      <dgm:prSet/>
      <dgm:spPr/>
      <dgm:t>
        <a:bodyPr/>
        <a:lstStyle/>
        <a:p>
          <a:endParaRPr lang="en-US"/>
        </a:p>
      </dgm:t>
    </dgm:pt>
    <dgm:pt modelId="{EDEB0C54-FE13-7C4D-A5B6-AF4187DEA8A0}">
      <dgm:prSet phldrT="[Text]"/>
      <dgm:spPr/>
      <dgm:t>
        <a:bodyPr/>
        <a:lstStyle/>
        <a:p>
          <a:r>
            <a:rPr lang="en-US" dirty="0" smtClean="0"/>
            <a:t> Track Candidates</a:t>
          </a:r>
          <a:endParaRPr lang="en-US" dirty="0"/>
        </a:p>
      </dgm:t>
    </dgm:pt>
    <dgm:pt modelId="{D280A7CB-EF3A-F34E-8498-9DB043E20B0E}" type="parTrans" cxnId="{8D681D34-7C81-7D48-A231-3C01B20798E1}">
      <dgm:prSet/>
      <dgm:spPr/>
      <dgm:t>
        <a:bodyPr/>
        <a:lstStyle/>
        <a:p>
          <a:endParaRPr lang="en-US"/>
        </a:p>
      </dgm:t>
    </dgm:pt>
    <dgm:pt modelId="{3ABC5911-6BB3-E542-942B-BBE3049DB179}" type="sibTrans" cxnId="{8D681D34-7C81-7D48-A231-3C01B20798E1}">
      <dgm:prSet/>
      <dgm:spPr/>
      <dgm:t>
        <a:bodyPr/>
        <a:lstStyle/>
        <a:p>
          <a:endParaRPr lang="en-US"/>
        </a:p>
      </dgm:t>
    </dgm:pt>
    <dgm:pt modelId="{D6678231-C841-5E4D-95BC-5EF3CBE9F7D3}">
      <dgm:prSet phldrT="[Text]"/>
      <dgm:spPr/>
      <dgm:t>
        <a:bodyPr/>
        <a:lstStyle/>
        <a:p>
          <a:r>
            <a:rPr lang="en-US" dirty="0" smtClean="0"/>
            <a:t> Track Candidates</a:t>
          </a:r>
          <a:endParaRPr lang="en-US" dirty="0"/>
        </a:p>
      </dgm:t>
    </dgm:pt>
    <dgm:pt modelId="{24647C5B-A168-9340-BBC1-7929010EDEE3}" type="parTrans" cxnId="{1B0AB644-C3D8-AD4E-96E7-1452B55D02B4}">
      <dgm:prSet/>
      <dgm:spPr/>
      <dgm:t>
        <a:bodyPr/>
        <a:lstStyle/>
        <a:p>
          <a:endParaRPr lang="en-US"/>
        </a:p>
      </dgm:t>
    </dgm:pt>
    <dgm:pt modelId="{94057DE7-022A-D346-AD3F-CBD7DB3814BD}" type="sibTrans" cxnId="{1B0AB644-C3D8-AD4E-96E7-1452B55D02B4}">
      <dgm:prSet/>
      <dgm:spPr/>
      <dgm:t>
        <a:bodyPr/>
        <a:lstStyle/>
        <a:p>
          <a:endParaRPr lang="en-US"/>
        </a:p>
      </dgm:t>
    </dgm:pt>
    <dgm:pt modelId="{9FE3DB42-195F-BF42-A3F2-3933FD0E3E00}">
      <dgm:prSet phldrT="[Text]"/>
      <dgm:spPr/>
      <dgm:t>
        <a:bodyPr/>
        <a:lstStyle/>
        <a:p>
          <a:r>
            <a:rPr lang="en-US" dirty="0" smtClean="0"/>
            <a:t> Track Candidates</a:t>
          </a:r>
          <a:endParaRPr lang="en-US" dirty="0"/>
        </a:p>
      </dgm:t>
    </dgm:pt>
    <dgm:pt modelId="{56A6C4CD-E884-F543-8B3B-D38872846E54}" type="parTrans" cxnId="{E8E96CF0-237E-A840-89E3-95E0E537249F}">
      <dgm:prSet/>
      <dgm:spPr/>
      <dgm:t>
        <a:bodyPr/>
        <a:lstStyle/>
        <a:p>
          <a:endParaRPr lang="en-US"/>
        </a:p>
      </dgm:t>
    </dgm:pt>
    <dgm:pt modelId="{5B3A0D24-F024-D743-8A5D-3A969EF47400}" type="sibTrans" cxnId="{E8E96CF0-237E-A840-89E3-95E0E537249F}">
      <dgm:prSet/>
      <dgm:spPr/>
      <dgm:t>
        <a:bodyPr/>
        <a:lstStyle/>
        <a:p>
          <a:endParaRPr lang="en-US"/>
        </a:p>
      </dgm:t>
    </dgm:pt>
    <dgm:pt modelId="{178216C5-D644-AC4C-9916-EC0C364F1A4E}">
      <dgm:prSet phldrT="[Text]"/>
      <dgm:spPr/>
      <dgm:t>
        <a:bodyPr/>
        <a:lstStyle/>
        <a:p>
          <a:r>
            <a:rPr lang="en-US" dirty="0" smtClean="0"/>
            <a:t>Event 1</a:t>
          </a:r>
          <a:endParaRPr lang="en-US" dirty="0"/>
        </a:p>
      </dgm:t>
    </dgm:pt>
    <dgm:pt modelId="{2AA45612-9575-134D-89A8-96B16EE116F7}" type="parTrans" cxnId="{99EEB3EF-96E2-CC43-805B-B322457B5251}">
      <dgm:prSet/>
      <dgm:spPr/>
      <dgm:t>
        <a:bodyPr/>
        <a:lstStyle/>
        <a:p>
          <a:endParaRPr lang="en-US"/>
        </a:p>
      </dgm:t>
    </dgm:pt>
    <dgm:pt modelId="{8C938FEF-7184-6C4D-99AB-E461589127D9}" type="sibTrans" cxnId="{99EEB3EF-96E2-CC43-805B-B322457B5251}">
      <dgm:prSet/>
      <dgm:spPr/>
      <dgm:t>
        <a:bodyPr/>
        <a:lstStyle/>
        <a:p>
          <a:endParaRPr lang="en-US"/>
        </a:p>
      </dgm:t>
    </dgm:pt>
    <dgm:pt modelId="{E5E9264B-9561-AC40-93C8-A09A232D61C7}">
      <dgm:prSet phldrT="[Text]"/>
      <dgm:spPr/>
      <dgm:t>
        <a:bodyPr/>
        <a:lstStyle/>
        <a:p>
          <a:r>
            <a:rPr lang="en-US" dirty="0" smtClean="0"/>
            <a:t>Tracks</a:t>
          </a:r>
          <a:endParaRPr lang="en-US" dirty="0"/>
        </a:p>
      </dgm:t>
    </dgm:pt>
    <dgm:pt modelId="{873A8DA6-42E0-F14F-A76E-0302C23FE45D}" type="parTrans" cxnId="{A301C4AA-3893-EA49-B351-0E9DFA386BE0}">
      <dgm:prSet/>
      <dgm:spPr/>
      <dgm:t>
        <a:bodyPr/>
        <a:lstStyle/>
        <a:p>
          <a:endParaRPr lang="en-US"/>
        </a:p>
      </dgm:t>
    </dgm:pt>
    <dgm:pt modelId="{550B14BC-B84C-3B44-BEE8-B0F24B624279}" type="sibTrans" cxnId="{A301C4AA-3893-EA49-B351-0E9DFA386BE0}">
      <dgm:prSet/>
      <dgm:spPr/>
      <dgm:t>
        <a:bodyPr/>
        <a:lstStyle/>
        <a:p>
          <a:endParaRPr lang="en-US"/>
        </a:p>
      </dgm:t>
    </dgm:pt>
    <dgm:pt modelId="{0D4B2708-43DB-1C4C-808A-42B1C40D526F}">
      <dgm:prSet phldrT="[Text]"/>
      <dgm:spPr/>
      <dgm:t>
        <a:bodyPr/>
        <a:lstStyle/>
        <a:p>
          <a:r>
            <a:rPr lang="en-US" dirty="0" smtClean="0"/>
            <a:t>Tracks</a:t>
          </a:r>
          <a:endParaRPr lang="en-US" dirty="0"/>
        </a:p>
      </dgm:t>
    </dgm:pt>
    <dgm:pt modelId="{6CB3A38B-362E-A546-A7EE-334C1E0136A9}" type="parTrans" cxnId="{7C012B7F-3564-1F4A-A01D-7870CA851E8D}">
      <dgm:prSet/>
      <dgm:spPr/>
      <dgm:t>
        <a:bodyPr/>
        <a:lstStyle/>
        <a:p>
          <a:endParaRPr lang="en-US"/>
        </a:p>
      </dgm:t>
    </dgm:pt>
    <dgm:pt modelId="{C08BDDF6-656F-1E43-8CF1-4CD9CC1D90E3}" type="sibTrans" cxnId="{7C012B7F-3564-1F4A-A01D-7870CA851E8D}">
      <dgm:prSet/>
      <dgm:spPr/>
      <dgm:t>
        <a:bodyPr/>
        <a:lstStyle/>
        <a:p>
          <a:endParaRPr lang="en-US"/>
        </a:p>
      </dgm:t>
    </dgm:pt>
    <dgm:pt modelId="{F7B32D0B-777A-BB40-B2F2-44D6D7538707}">
      <dgm:prSet phldrT="[Text]"/>
      <dgm:spPr/>
      <dgm:t>
        <a:bodyPr/>
        <a:lstStyle/>
        <a:p>
          <a:r>
            <a:rPr lang="en-US" dirty="0" smtClean="0"/>
            <a:t>Tracks</a:t>
          </a:r>
          <a:endParaRPr lang="en-US" dirty="0"/>
        </a:p>
      </dgm:t>
    </dgm:pt>
    <dgm:pt modelId="{1A0A1330-9EE9-114C-97A5-DC62411E797F}" type="parTrans" cxnId="{F6D83AA6-B323-B14E-84B9-2EC491184DDE}">
      <dgm:prSet/>
      <dgm:spPr/>
      <dgm:t>
        <a:bodyPr/>
        <a:lstStyle/>
        <a:p>
          <a:endParaRPr lang="en-US"/>
        </a:p>
      </dgm:t>
    </dgm:pt>
    <dgm:pt modelId="{A97DDB0A-5A91-C244-BB8A-BEA74BA82C70}" type="sibTrans" cxnId="{F6D83AA6-B323-B14E-84B9-2EC491184DDE}">
      <dgm:prSet/>
      <dgm:spPr/>
      <dgm:t>
        <a:bodyPr/>
        <a:lstStyle/>
        <a:p>
          <a:endParaRPr lang="en-US"/>
        </a:p>
      </dgm:t>
    </dgm:pt>
    <dgm:pt modelId="{6564AC0A-8DA4-D740-A267-E0954B51C620}">
      <dgm:prSet phldrT="[Text]"/>
      <dgm:spPr/>
      <dgm:t>
        <a:bodyPr/>
        <a:lstStyle/>
        <a:p>
          <a:r>
            <a:rPr lang="en-US" dirty="0" smtClean="0"/>
            <a:t>Tracks</a:t>
          </a:r>
          <a:endParaRPr lang="en-US" dirty="0"/>
        </a:p>
      </dgm:t>
    </dgm:pt>
    <dgm:pt modelId="{37BCA25A-2D0B-F047-833A-64D10AB0D187}" type="parTrans" cxnId="{5C7A5CC8-ED2E-4243-8876-CDEFB9BCA4E6}">
      <dgm:prSet/>
      <dgm:spPr/>
      <dgm:t>
        <a:bodyPr/>
        <a:lstStyle/>
        <a:p>
          <a:endParaRPr lang="en-US"/>
        </a:p>
      </dgm:t>
    </dgm:pt>
    <dgm:pt modelId="{2B3680D4-CE48-224A-8BE4-DBA0A69E3EA6}" type="sibTrans" cxnId="{5C7A5CC8-ED2E-4243-8876-CDEFB9BCA4E6}">
      <dgm:prSet/>
      <dgm:spPr/>
      <dgm:t>
        <a:bodyPr/>
        <a:lstStyle/>
        <a:p>
          <a:endParaRPr lang="en-US"/>
        </a:p>
      </dgm:t>
    </dgm:pt>
    <dgm:pt modelId="{83C7458D-B79C-F242-B4A2-5A6D4321CB3F}">
      <dgm:prSet phldrT="[Text]"/>
      <dgm:spPr/>
      <dgm:t>
        <a:bodyPr/>
        <a:lstStyle/>
        <a:p>
          <a:r>
            <a:rPr lang="en-US" dirty="0" smtClean="0"/>
            <a:t>CPU 1</a:t>
          </a:r>
          <a:endParaRPr lang="en-US" dirty="0"/>
        </a:p>
      </dgm:t>
    </dgm:pt>
    <dgm:pt modelId="{E43E0DD3-FAC7-014C-804A-3441E23CAC1C}" type="parTrans" cxnId="{80DE2B87-4CBE-DF47-8DDB-D7D2625F01E2}">
      <dgm:prSet/>
      <dgm:spPr/>
      <dgm:t>
        <a:bodyPr/>
        <a:lstStyle/>
        <a:p>
          <a:endParaRPr lang="en-US"/>
        </a:p>
      </dgm:t>
    </dgm:pt>
    <dgm:pt modelId="{3AF6D424-F8FE-1E4A-B97D-0C7123625A9F}" type="sibTrans" cxnId="{80DE2B87-4CBE-DF47-8DDB-D7D2625F01E2}">
      <dgm:prSet/>
      <dgm:spPr/>
      <dgm:t>
        <a:bodyPr/>
        <a:lstStyle/>
        <a:p>
          <a:endParaRPr lang="en-US"/>
        </a:p>
      </dgm:t>
    </dgm:pt>
    <dgm:pt modelId="{AD6136FF-BBED-DF48-A6DB-6EE6E0C3A24A}">
      <dgm:prSet phldrT="[Text]"/>
      <dgm:spPr/>
      <dgm:t>
        <a:bodyPr/>
        <a:lstStyle/>
        <a:p>
          <a:r>
            <a:rPr lang="en-US" dirty="0" smtClean="0"/>
            <a:t>CPU 2</a:t>
          </a:r>
          <a:endParaRPr lang="en-US" dirty="0"/>
        </a:p>
      </dgm:t>
    </dgm:pt>
    <dgm:pt modelId="{7CF6EF45-FDDF-CB4E-A220-0073FA45467D}" type="parTrans" cxnId="{CF557762-176F-E84C-9AC8-DDB22A82F446}">
      <dgm:prSet/>
      <dgm:spPr/>
      <dgm:t>
        <a:bodyPr/>
        <a:lstStyle/>
        <a:p>
          <a:endParaRPr lang="en-US"/>
        </a:p>
      </dgm:t>
    </dgm:pt>
    <dgm:pt modelId="{58897C81-0055-6849-8411-9BB9B19AB92B}" type="sibTrans" cxnId="{CF557762-176F-E84C-9AC8-DDB22A82F446}">
      <dgm:prSet/>
      <dgm:spPr/>
      <dgm:t>
        <a:bodyPr/>
        <a:lstStyle/>
        <a:p>
          <a:endParaRPr lang="en-US"/>
        </a:p>
      </dgm:t>
    </dgm:pt>
    <dgm:pt modelId="{D4B07F3E-DD6A-A44F-8FA9-A663B1EE3CDE}">
      <dgm:prSet phldrT="[Text]"/>
      <dgm:spPr/>
      <dgm:t>
        <a:bodyPr/>
        <a:lstStyle/>
        <a:p>
          <a:r>
            <a:rPr lang="en-US" dirty="0" smtClean="0"/>
            <a:t>CPU 3</a:t>
          </a:r>
          <a:endParaRPr lang="en-US" dirty="0"/>
        </a:p>
      </dgm:t>
    </dgm:pt>
    <dgm:pt modelId="{928435D6-5548-E743-BC72-42EF6CAAEB8E}" type="parTrans" cxnId="{56763D2F-337A-0845-8078-ABA1645506B5}">
      <dgm:prSet/>
      <dgm:spPr/>
      <dgm:t>
        <a:bodyPr/>
        <a:lstStyle/>
        <a:p>
          <a:endParaRPr lang="en-US"/>
        </a:p>
      </dgm:t>
    </dgm:pt>
    <dgm:pt modelId="{B8A4C083-40BC-1F43-A66F-7F284F8B70FF}" type="sibTrans" cxnId="{56763D2F-337A-0845-8078-ABA1645506B5}">
      <dgm:prSet/>
      <dgm:spPr/>
      <dgm:t>
        <a:bodyPr/>
        <a:lstStyle/>
        <a:p>
          <a:endParaRPr lang="en-US"/>
        </a:p>
      </dgm:t>
    </dgm:pt>
    <dgm:pt modelId="{8D06277E-4373-E146-B071-960F8FB0D57B}">
      <dgm:prSet phldrT="[Text]"/>
      <dgm:spPr/>
      <dgm:t>
        <a:bodyPr/>
        <a:lstStyle/>
        <a:p>
          <a:r>
            <a:rPr lang="en-US" dirty="0" smtClean="0"/>
            <a:t>CPU 4</a:t>
          </a:r>
          <a:endParaRPr lang="en-US" dirty="0"/>
        </a:p>
      </dgm:t>
    </dgm:pt>
    <dgm:pt modelId="{6FD9C758-18E1-3649-8022-7F0F8E346E0A}" type="parTrans" cxnId="{C981DE9D-7548-6B40-AA77-B09B99D11EA5}">
      <dgm:prSet/>
      <dgm:spPr/>
      <dgm:t>
        <a:bodyPr/>
        <a:lstStyle/>
        <a:p>
          <a:endParaRPr lang="en-US"/>
        </a:p>
      </dgm:t>
    </dgm:pt>
    <dgm:pt modelId="{584EAB35-054D-6544-87D9-2D87FCDC864C}" type="sibTrans" cxnId="{C981DE9D-7548-6B40-AA77-B09B99D11EA5}">
      <dgm:prSet/>
      <dgm:spPr/>
      <dgm:t>
        <a:bodyPr/>
        <a:lstStyle/>
        <a:p>
          <a:endParaRPr lang="en-US"/>
        </a:p>
      </dgm:t>
    </dgm:pt>
    <dgm:pt modelId="{70A673FC-218D-B541-B190-C9A4D6EFEF74}" type="pres">
      <dgm:prSet presAssocID="{FACCFA16-3CF3-7745-B335-7E8AAE71012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B4AFDFC-48AC-6145-AE1B-0FF45DD86F4A}" type="pres">
      <dgm:prSet presAssocID="{83C7458D-B79C-F242-B4A2-5A6D4321CB3F}" presName="root1" presStyleCnt="0"/>
      <dgm:spPr/>
      <dgm:t>
        <a:bodyPr/>
        <a:lstStyle/>
        <a:p>
          <a:endParaRPr lang="en-US"/>
        </a:p>
      </dgm:t>
    </dgm:pt>
    <dgm:pt modelId="{B624D646-3BEA-0B40-9290-4F18093917C3}" type="pres">
      <dgm:prSet presAssocID="{83C7458D-B79C-F242-B4A2-5A6D4321CB3F}" presName="LevelOneTextNode" presStyleLbl="node0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C887D76-F90F-A147-8D37-331574ED06C6}" type="pres">
      <dgm:prSet presAssocID="{83C7458D-B79C-F242-B4A2-5A6D4321CB3F}" presName="level2hierChild" presStyleCnt="0"/>
      <dgm:spPr/>
      <dgm:t>
        <a:bodyPr/>
        <a:lstStyle/>
        <a:p>
          <a:endParaRPr lang="en-US"/>
        </a:p>
      </dgm:t>
    </dgm:pt>
    <dgm:pt modelId="{49F94244-5FEF-B040-A7DF-E2B0286A0DE3}" type="pres">
      <dgm:prSet presAssocID="{2AA45612-9575-134D-89A8-96B16EE116F7}" presName="conn2-1" presStyleLbl="parChTrans1D2" presStyleIdx="0" presStyleCnt="4"/>
      <dgm:spPr/>
      <dgm:t>
        <a:bodyPr/>
        <a:lstStyle/>
        <a:p>
          <a:endParaRPr lang="en-US"/>
        </a:p>
      </dgm:t>
    </dgm:pt>
    <dgm:pt modelId="{FCE0A70D-9729-4D43-BC60-B2A7E118FCEA}" type="pres">
      <dgm:prSet presAssocID="{2AA45612-9575-134D-89A8-96B16EE116F7}" presName="connTx" presStyleLbl="parChTrans1D2" presStyleIdx="0" presStyleCnt="4"/>
      <dgm:spPr/>
      <dgm:t>
        <a:bodyPr/>
        <a:lstStyle/>
        <a:p>
          <a:endParaRPr lang="en-US"/>
        </a:p>
      </dgm:t>
    </dgm:pt>
    <dgm:pt modelId="{9CCDB3FB-2F9E-004F-A230-A9D202FCFBA2}" type="pres">
      <dgm:prSet presAssocID="{178216C5-D644-AC4C-9916-EC0C364F1A4E}" presName="root2" presStyleCnt="0"/>
      <dgm:spPr/>
      <dgm:t>
        <a:bodyPr/>
        <a:lstStyle/>
        <a:p>
          <a:endParaRPr lang="en-US"/>
        </a:p>
      </dgm:t>
    </dgm:pt>
    <dgm:pt modelId="{AE627B3C-D7A9-714C-A965-ADA132206458}" type="pres">
      <dgm:prSet presAssocID="{178216C5-D644-AC4C-9916-EC0C364F1A4E}" presName="LevelTwoTextNode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C3843A5-4ED0-CD45-B315-9ED895A6D128}" type="pres">
      <dgm:prSet presAssocID="{178216C5-D644-AC4C-9916-EC0C364F1A4E}" presName="level3hierChild" presStyleCnt="0"/>
      <dgm:spPr/>
      <dgm:t>
        <a:bodyPr/>
        <a:lstStyle/>
        <a:p>
          <a:endParaRPr lang="en-US"/>
        </a:p>
      </dgm:t>
    </dgm:pt>
    <dgm:pt modelId="{218A5DBE-E1C9-F144-AD4D-DC23B261AD49}" type="pres">
      <dgm:prSet presAssocID="{77CE95EF-2AAC-D446-9810-D998B64E5606}" presName="conn2-1" presStyleLbl="parChTrans1D3" presStyleIdx="0" presStyleCnt="4"/>
      <dgm:spPr/>
      <dgm:t>
        <a:bodyPr/>
        <a:lstStyle/>
        <a:p>
          <a:endParaRPr lang="en-US"/>
        </a:p>
      </dgm:t>
    </dgm:pt>
    <dgm:pt modelId="{D3B99B9F-E43D-A140-8D01-7A49F5DF1B60}" type="pres">
      <dgm:prSet presAssocID="{77CE95EF-2AAC-D446-9810-D998B64E5606}" presName="connTx" presStyleLbl="parChTrans1D3" presStyleIdx="0" presStyleCnt="4"/>
      <dgm:spPr/>
      <dgm:t>
        <a:bodyPr/>
        <a:lstStyle/>
        <a:p>
          <a:endParaRPr lang="en-US"/>
        </a:p>
      </dgm:t>
    </dgm:pt>
    <dgm:pt modelId="{6A18A06B-D195-5F48-8FBA-647380600787}" type="pres">
      <dgm:prSet presAssocID="{A9901049-3268-6D4D-9CD6-823771FC60F4}" presName="root2" presStyleCnt="0"/>
      <dgm:spPr/>
      <dgm:t>
        <a:bodyPr/>
        <a:lstStyle/>
        <a:p>
          <a:endParaRPr lang="en-US"/>
        </a:p>
      </dgm:t>
    </dgm:pt>
    <dgm:pt modelId="{FD21E564-D6B0-B248-9C47-8786C44ED37F}" type="pres">
      <dgm:prSet presAssocID="{A9901049-3268-6D4D-9CD6-823771FC60F4}" presName="LevelTwoTextNod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31D9DD-297D-7343-AA88-5A9426B19B36}" type="pres">
      <dgm:prSet presAssocID="{A9901049-3268-6D4D-9CD6-823771FC60F4}" presName="level3hierChild" presStyleCnt="0"/>
      <dgm:spPr/>
      <dgm:t>
        <a:bodyPr/>
        <a:lstStyle/>
        <a:p>
          <a:endParaRPr lang="en-US"/>
        </a:p>
      </dgm:t>
    </dgm:pt>
    <dgm:pt modelId="{F46EB1F4-A3C8-7B4A-8D31-B51D78FA8665}" type="pres">
      <dgm:prSet presAssocID="{C1EE6635-9930-6843-A760-367A71A8BFCB}" presName="conn2-1" presStyleLbl="parChTrans1D4" presStyleIdx="0" presStyleCnt="8"/>
      <dgm:spPr/>
      <dgm:t>
        <a:bodyPr/>
        <a:lstStyle/>
        <a:p>
          <a:endParaRPr lang="en-US"/>
        </a:p>
      </dgm:t>
    </dgm:pt>
    <dgm:pt modelId="{2D75284D-D932-C44F-823F-E6A18B87D4FE}" type="pres">
      <dgm:prSet presAssocID="{C1EE6635-9930-6843-A760-367A71A8BFCB}" presName="connTx" presStyleLbl="parChTrans1D4" presStyleIdx="0" presStyleCnt="8"/>
      <dgm:spPr/>
      <dgm:t>
        <a:bodyPr/>
        <a:lstStyle/>
        <a:p>
          <a:endParaRPr lang="en-US"/>
        </a:p>
      </dgm:t>
    </dgm:pt>
    <dgm:pt modelId="{FAAEFF1D-5386-114E-AB04-6F5B452D65DF}" type="pres">
      <dgm:prSet presAssocID="{179B28F9-7690-E046-B028-F15B5613BF80}" presName="root2" presStyleCnt="0"/>
      <dgm:spPr/>
      <dgm:t>
        <a:bodyPr/>
        <a:lstStyle/>
        <a:p>
          <a:endParaRPr lang="en-US"/>
        </a:p>
      </dgm:t>
    </dgm:pt>
    <dgm:pt modelId="{091FA8B0-A8BF-6242-B5BA-A814EB780BF8}" type="pres">
      <dgm:prSet presAssocID="{179B28F9-7690-E046-B028-F15B5613BF80}" presName="LevelTwoTextNode" presStyleLbl="node4" presStyleIdx="0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39D9421-B112-B844-94F5-F6D75CB46C11}" type="pres">
      <dgm:prSet presAssocID="{179B28F9-7690-E046-B028-F15B5613BF80}" presName="level3hierChild" presStyleCnt="0"/>
      <dgm:spPr/>
      <dgm:t>
        <a:bodyPr/>
        <a:lstStyle/>
        <a:p>
          <a:endParaRPr lang="en-US"/>
        </a:p>
      </dgm:t>
    </dgm:pt>
    <dgm:pt modelId="{DA11677A-64A3-5342-90BD-977ABE48C77E}" type="pres">
      <dgm:prSet presAssocID="{873A8DA6-42E0-F14F-A76E-0302C23FE45D}" presName="conn2-1" presStyleLbl="parChTrans1D4" presStyleIdx="1" presStyleCnt="8"/>
      <dgm:spPr/>
      <dgm:t>
        <a:bodyPr/>
        <a:lstStyle/>
        <a:p>
          <a:endParaRPr lang="en-US"/>
        </a:p>
      </dgm:t>
    </dgm:pt>
    <dgm:pt modelId="{A96560A8-33C1-1F48-8A0F-950EA9970C18}" type="pres">
      <dgm:prSet presAssocID="{873A8DA6-42E0-F14F-A76E-0302C23FE45D}" presName="connTx" presStyleLbl="parChTrans1D4" presStyleIdx="1" presStyleCnt="8"/>
      <dgm:spPr/>
      <dgm:t>
        <a:bodyPr/>
        <a:lstStyle/>
        <a:p>
          <a:endParaRPr lang="en-US"/>
        </a:p>
      </dgm:t>
    </dgm:pt>
    <dgm:pt modelId="{A79E681B-0DEB-0D4A-8F5A-5494E2002697}" type="pres">
      <dgm:prSet presAssocID="{E5E9264B-9561-AC40-93C8-A09A232D61C7}" presName="root2" presStyleCnt="0"/>
      <dgm:spPr/>
      <dgm:t>
        <a:bodyPr/>
        <a:lstStyle/>
        <a:p>
          <a:endParaRPr lang="en-US"/>
        </a:p>
      </dgm:t>
    </dgm:pt>
    <dgm:pt modelId="{AA73F632-7467-5B41-8AF4-885BBB593D6B}" type="pres">
      <dgm:prSet presAssocID="{E5E9264B-9561-AC40-93C8-A09A232D61C7}" presName="LevelTwoTextNode" presStyleLbl="node4" presStyleIdx="1" presStyleCnt="8" custLinFactNeighborX="39697" custLinFactNeighborY="431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FF38ED5-D214-3C44-83DA-929BE740F23A}" type="pres">
      <dgm:prSet presAssocID="{E5E9264B-9561-AC40-93C8-A09A232D61C7}" presName="level3hierChild" presStyleCnt="0"/>
      <dgm:spPr/>
      <dgm:t>
        <a:bodyPr/>
        <a:lstStyle/>
        <a:p>
          <a:endParaRPr lang="en-US"/>
        </a:p>
      </dgm:t>
    </dgm:pt>
    <dgm:pt modelId="{FC6FA4A7-42E6-BF43-86AF-55993E2778DE}" type="pres">
      <dgm:prSet presAssocID="{AD6136FF-BBED-DF48-A6DB-6EE6E0C3A24A}" presName="root1" presStyleCnt="0"/>
      <dgm:spPr/>
      <dgm:t>
        <a:bodyPr/>
        <a:lstStyle/>
        <a:p>
          <a:endParaRPr lang="en-US"/>
        </a:p>
      </dgm:t>
    </dgm:pt>
    <dgm:pt modelId="{3E22E8C0-774F-CB4B-9DAB-3332649ACC71}" type="pres">
      <dgm:prSet presAssocID="{AD6136FF-BBED-DF48-A6DB-6EE6E0C3A24A}" presName="LevelOneTextNode" presStyleLbl="node0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04CBA4-3B82-9949-A53D-2F2D80ED9F39}" type="pres">
      <dgm:prSet presAssocID="{AD6136FF-BBED-DF48-A6DB-6EE6E0C3A24A}" presName="level2hierChild" presStyleCnt="0"/>
      <dgm:spPr/>
      <dgm:t>
        <a:bodyPr/>
        <a:lstStyle/>
        <a:p>
          <a:endParaRPr lang="en-US"/>
        </a:p>
      </dgm:t>
    </dgm:pt>
    <dgm:pt modelId="{73204CB8-C51D-6049-AA06-1990E79F1F52}" type="pres">
      <dgm:prSet presAssocID="{9BFA0AFE-7594-4F4D-8FEB-B53F50075890}" presName="conn2-1" presStyleLbl="parChTrans1D2" presStyleIdx="1" presStyleCnt="4"/>
      <dgm:spPr/>
      <dgm:t>
        <a:bodyPr/>
        <a:lstStyle/>
        <a:p>
          <a:endParaRPr lang="en-US"/>
        </a:p>
      </dgm:t>
    </dgm:pt>
    <dgm:pt modelId="{47100F8A-E936-DB4B-8002-BB04A3D01E86}" type="pres">
      <dgm:prSet presAssocID="{9BFA0AFE-7594-4F4D-8FEB-B53F50075890}" presName="connTx" presStyleLbl="parChTrans1D2" presStyleIdx="1" presStyleCnt="4"/>
      <dgm:spPr/>
      <dgm:t>
        <a:bodyPr/>
        <a:lstStyle/>
        <a:p>
          <a:endParaRPr lang="en-US"/>
        </a:p>
      </dgm:t>
    </dgm:pt>
    <dgm:pt modelId="{9713B7A3-9E73-0942-B258-F936A1FD1CBC}" type="pres">
      <dgm:prSet presAssocID="{7575579B-A4F0-EC42-A656-7531823BD1F7}" presName="root2" presStyleCnt="0"/>
      <dgm:spPr/>
      <dgm:t>
        <a:bodyPr/>
        <a:lstStyle/>
        <a:p>
          <a:endParaRPr lang="en-US"/>
        </a:p>
      </dgm:t>
    </dgm:pt>
    <dgm:pt modelId="{EDDB76CD-CD61-994C-A46C-3D2951983D5D}" type="pres">
      <dgm:prSet presAssocID="{7575579B-A4F0-EC42-A656-7531823BD1F7}" presName="LevelTwoTextNode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F930E6-E8D9-4347-AF47-AC132D61D8BD}" type="pres">
      <dgm:prSet presAssocID="{7575579B-A4F0-EC42-A656-7531823BD1F7}" presName="level3hierChild" presStyleCnt="0"/>
      <dgm:spPr/>
      <dgm:t>
        <a:bodyPr/>
        <a:lstStyle/>
        <a:p>
          <a:endParaRPr lang="en-US"/>
        </a:p>
      </dgm:t>
    </dgm:pt>
    <dgm:pt modelId="{ACBB2109-EAC2-5146-9CAB-0FB947ADB92D}" type="pres">
      <dgm:prSet presAssocID="{D280A7CB-EF3A-F34E-8498-9DB043E20B0E}" presName="conn2-1" presStyleLbl="parChTrans1D3" presStyleIdx="1" presStyleCnt="4"/>
      <dgm:spPr/>
      <dgm:t>
        <a:bodyPr/>
        <a:lstStyle/>
        <a:p>
          <a:endParaRPr lang="en-US"/>
        </a:p>
      </dgm:t>
    </dgm:pt>
    <dgm:pt modelId="{315320E1-94C0-F547-92BA-6A38FCFCB76C}" type="pres">
      <dgm:prSet presAssocID="{D280A7CB-EF3A-F34E-8498-9DB043E20B0E}" presName="connTx" presStyleLbl="parChTrans1D3" presStyleIdx="1" presStyleCnt="4"/>
      <dgm:spPr/>
      <dgm:t>
        <a:bodyPr/>
        <a:lstStyle/>
        <a:p>
          <a:endParaRPr lang="en-US"/>
        </a:p>
      </dgm:t>
    </dgm:pt>
    <dgm:pt modelId="{E8FEA49B-D6AF-6748-A3B6-CD4460E4D4F1}" type="pres">
      <dgm:prSet presAssocID="{EDEB0C54-FE13-7C4D-A5B6-AF4187DEA8A0}" presName="root2" presStyleCnt="0"/>
      <dgm:spPr/>
      <dgm:t>
        <a:bodyPr/>
        <a:lstStyle/>
        <a:p>
          <a:endParaRPr lang="en-US"/>
        </a:p>
      </dgm:t>
    </dgm:pt>
    <dgm:pt modelId="{D1B7F517-1F67-F748-8B88-ADBFE389803A}" type="pres">
      <dgm:prSet presAssocID="{EDEB0C54-FE13-7C4D-A5B6-AF4187DEA8A0}" presName="LevelTwoTextNod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4C1B6D7-B075-2143-BAAD-579D80FBE55B}" type="pres">
      <dgm:prSet presAssocID="{EDEB0C54-FE13-7C4D-A5B6-AF4187DEA8A0}" presName="level3hierChild" presStyleCnt="0"/>
      <dgm:spPr/>
      <dgm:t>
        <a:bodyPr/>
        <a:lstStyle/>
        <a:p>
          <a:endParaRPr lang="en-US"/>
        </a:p>
      </dgm:t>
    </dgm:pt>
    <dgm:pt modelId="{47F6740B-E6B3-384C-A4C3-F640CA05DF93}" type="pres">
      <dgm:prSet presAssocID="{DD25F7EF-F846-0943-9683-6E4D82649370}" presName="conn2-1" presStyleLbl="parChTrans1D4" presStyleIdx="2" presStyleCnt="8"/>
      <dgm:spPr/>
      <dgm:t>
        <a:bodyPr/>
        <a:lstStyle/>
        <a:p>
          <a:endParaRPr lang="en-US"/>
        </a:p>
      </dgm:t>
    </dgm:pt>
    <dgm:pt modelId="{63BAC89A-9B6F-FE4A-81ED-52B16F96EBA0}" type="pres">
      <dgm:prSet presAssocID="{DD25F7EF-F846-0943-9683-6E4D82649370}" presName="connTx" presStyleLbl="parChTrans1D4" presStyleIdx="2" presStyleCnt="8"/>
      <dgm:spPr/>
      <dgm:t>
        <a:bodyPr/>
        <a:lstStyle/>
        <a:p>
          <a:endParaRPr lang="en-US"/>
        </a:p>
      </dgm:t>
    </dgm:pt>
    <dgm:pt modelId="{5356D372-1AD6-7D4E-A602-EE2FA740A5F4}" type="pres">
      <dgm:prSet presAssocID="{AF56876F-2519-504A-9408-492B6CEA21BC}" presName="root2" presStyleCnt="0"/>
      <dgm:spPr/>
      <dgm:t>
        <a:bodyPr/>
        <a:lstStyle/>
        <a:p>
          <a:endParaRPr lang="en-US"/>
        </a:p>
      </dgm:t>
    </dgm:pt>
    <dgm:pt modelId="{5FF79023-370A-1043-95C1-45DA88E5A6F9}" type="pres">
      <dgm:prSet presAssocID="{AF56876F-2519-504A-9408-492B6CEA21BC}" presName="LevelTwoTextNode" presStyleLbl="node4" presStyleIdx="2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DDB736-C594-A241-AF58-303906BC0654}" type="pres">
      <dgm:prSet presAssocID="{AF56876F-2519-504A-9408-492B6CEA21BC}" presName="level3hierChild" presStyleCnt="0"/>
      <dgm:spPr/>
      <dgm:t>
        <a:bodyPr/>
        <a:lstStyle/>
        <a:p>
          <a:endParaRPr lang="en-US"/>
        </a:p>
      </dgm:t>
    </dgm:pt>
    <dgm:pt modelId="{551B187B-849C-C64C-A900-710168C0A23F}" type="pres">
      <dgm:prSet presAssocID="{6CB3A38B-362E-A546-A7EE-334C1E0136A9}" presName="conn2-1" presStyleLbl="parChTrans1D4" presStyleIdx="3" presStyleCnt="8"/>
      <dgm:spPr/>
      <dgm:t>
        <a:bodyPr/>
        <a:lstStyle/>
        <a:p>
          <a:endParaRPr lang="en-US"/>
        </a:p>
      </dgm:t>
    </dgm:pt>
    <dgm:pt modelId="{0E07A7CA-8096-F04D-B8F6-2FC4F35F7797}" type="pres">
      <dgm:prSet presAssocID="{6CB3A38B-362E-A546-A7EE-334C1E0136A9}" presName="connTx" presStyleLbl="parChTrans1D4" presStyleIdx="3" presStyleCnt="8"/>
      <dgm:spPr/>
      <dgm:t>
        <a:bodyPr/>
        <a:lstStyle/>
        <a:p>
          <a:endParaRPr lang="en-US"/>
        </a:p>
      </dgm:t>
    </dgm:pt>
    <dgm:pt modelId="{9DC5736A-1D67-B440-9F6C-DC3A06A2B70A}" type="pres">
      <dgm:prSet presAssocID="{0D4B2708-43DB-1C4C-808A-42B1C40D526F}" presName="root2" presStyleCnt="0"/>
      <dgm:spPr/>
      <dgm:t>
        <a:bodyPr/>
        <a:lstStyle/>
        <a:p>
          <a:endParaRPr lang="en-US"/>
        </a:p>
      </dgm:t>
    </dgm:pt>
    <dgm:pt modelId="{B2C36FFA-4CCA-324E-9636-18F5027510A1}" type="pres">
      <dgm:prSet presAssocID="{0D4B2708-43DB-1C4C-808A-42B1C40D526F}" presName="LevelTwoTextNode" presStyleLbl="node4" presStyleIdx="3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ED9312-891A-8644-BCBC-8FEA3B481F6B}" type="pres">
      <dgm:prSet presAssocID="{0D4B2708-43DB-1C4C-808A-42B1C40D526F}" presName="level3hierChild" presStyleCnt="0"/>
      <dgm:spPr/>
      <dgm:t>
        <a:bodyPr/>
        <a:lstStyle/>
        <a:p>
          <a:endParaRPr lang="en-US"/>
        </a:p>
      </dgm:t>
    </dgm:pt>
    <dgm:pt modelId="{3B2481C9-978D-464B-B02D-A11D7DFC379A}" type="pres">
      <dgm:prSet presAssocID="{D4B07F3E-DD6A-A44F-8FA9-A663B1EE3CDE}" presName="root1" presStyleCnt="0"/>
      <dgm:spPr/>
      <dgm:t>
        <a:bodyPr/>
        <a:lstStyle/>
        <a:p>
          <a:endParaRPr lang="en-US"/>
        </a:p>
      </dgm:t>
    </dgm:pt>
    <dgm:pt modelId="{C8CE876F-BA04-FA44-860C-FAA392108559}" type="pres">
      <dgm:prSet presAssocID="{D4B07F3E-DD6A-A44F-8FA9-A663B1EE3CDE}" presName="LevelOneTextNode" presStyleLbl="node0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36404B3-1797-664E-96ED-3B91015A5C3D}" type="pres">
      <dgm:prSet presAssocID="{D4B07F3E-DD6A-A44F-8FA9-A663B1EE3CDE}" presName="level2hierChild" presStyleCnt="0"/>
      <dgm:spPr/>
      <dgm:t>
        <a:bodyPr/>
        <a:lstStyle/>
        <a:p>
          <a:endParaRPr lang="en-US"/>
        </a:p>
      </dgm:t>
    </dgm:pt>
    <dgm:pt modelId="{AE72E9BB-CFF3-AC47-BC0B-D871F437080E}" type="pres">
      <dgm:prSet presAssocID="{9A8A6415-A4CB-9647-AAD7-2456684E0F00}" presName="conn2-1" presStyleLbl="parChTrans1D2" presStyleIdx="2" presStyleCnt="4"/>
      <dgm:spPr/>
      <dgm:t>
        <a:bodyPr/>
        <a:lstStyle/>
        <a:p>
          <a:endParaRPr lang="en-US"/>
        </a:p>
      </dgm:t>
    </dgm:pt>
    <dgm:pt modelId="{15EF8A0D-575E-C44C-BD7C-3C496AC89200}" type="pres">
      <dgm:prSet presAssocID="{9A8A6415-A4CB-9647-AAD7-2456684E0F00}" presName="connTx" presStyleLbl="parChTrans1D2" presStyleIdx="2" presStyleCnt="4"/>
      <dgm:spPr/>
      <dgm:t>
        <a:bodyPr/>
        <a:lstStyle/>
        <a:p>
          <a:endParaRPr lang="en-US"/>
        </a:p>
      </dgm:t>
    </dgm:pt>
    <dgm:pt modelId="{ECFC8466-E768-FA42-B4EC-ACEE20592D79}" type="pres">
      <dgm:prSet presAssocID="{71964FAA-96D3-3849-AC70-B1681C8E904E}" presName="root2" presStyleCnt="0"/>
      <dgm:spPr/>
      <dgm:t>
        <a:bodyPr/>
        <a:lstStyle/>
        <a:p>
          <a:endParaRPr lang="en-US"/>
        </a:p>
      </dgm:t>
    </dgm:pt>
    <dgm:pt modelId="{0CB0189A-B86F-2646-B8B7-349CB4BECA19}" type="pres">
      <dgm:prSet presAssocID="{71964FAA-96D3-3849-AC70-B1681C8E904E}" presName="LevelTwoTextNode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1C7FBE0-B56E-AE4D-BEAD-2B5C1EFB7470}" type="pres">
      <dgm:prSet presAssocID="{71964FAA-96D3-3849-AC70-B1681C8E904E}" presName="level3hierChild" presStyleCnt="0"/>
      <dgm:spPr/>
      <dgm:t>
        <a:bodyPr/>
        <a:lstStyle/>
        <a:p>
          <a:endParaRPr lang="en-US"/>
        </a:p>
      </dgm:t>
    </dgm:pt>
    <dgm:pt modelId="{3749119D-2092-4842-B872-A700D14DF6A3}" type="pres">
      <dgm:prSet presAssocID="{24647C5B-A168-9340-BBC1-7929010EDEE3}" presName="conn2-1" presStyleLbl="parChTrans1D3" presStyleIdx="2" presStyleCnt="4"/>
      <dgm:spPr/>
      <dgm:t>
        <a:bodyPr/>
        <a:lstStyle/>
        <a:p>
          <a:endParaRPr lang="en-US"/>
        </a:p>
      </dgm:t>
    </dgm:pt>
    <dgm:pt modelId="{DCD99DC6-2E70-3546-B9AA-CB99E53B0321}" type="pres">
      <dgm:prSet presAssocID="{24647C5B-A168-9340-BBC1-7929010EDEE3}" presName="connTx" presStyleLbl="parChTrans1D3" presStyleIdx="2" presStyleCnt="4"/>
      <dgm:spPr/>
      <dgm:t>
        <a:bodyPr/>
        <a:lstStyle/>
        <a:p>
          <a:endParaRPr lang="en-US"/>
        </a:p>
      </dgm:t>
    </dgm:pt>
    <dgm:pt modelId="{BACECB5A-349A-CB4C-9C2E-D4B7C631F1AE}" type="pres">
      <dgm:prSet presAssocID="{D6678231-C841-5E4D-95BC-5EF3CBE9F7D3}" presName="root2" presStyleCnt="0"/>
      <dgm:spPr/>
      <dgm:t>
        <a:bodyPr/>
        <a:lstStyle/>
        <a:p>
          <a:endParaRPr lang="en-US"/>
        </a:p>
      </dgm:t>
    </dgm:pt>
    <dgm:pt modelId="{E87DCCF6-3954-034D-A5F1-DD0CC27150D3}" type="pres">
      <dgm:prSet presAssocID="{D6678231-C841-5E4D-95BC-5EF3CBE9F7D3}" presName="LevelTwoTextNod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3789CA2-5842-FC4B-9F0A-6E9B3D14EAA5}" type="pres">
      <dgm:prSet presAssocID="{D6678231-C841-5E4D-95BC-5EF3CBE9F7D3}" presName="level3hierChild" presStyleCnt="0"/>
      <dgm:spPr/>
      <dgm:t>
        <a:bodyPr/>
        <a:lstStyle/>
        <a:p>
          <a:endParaRPr lang="en-US"/>
        </a:p>
      </dgm:t>
    </dgm:pt>
    <dgm:pt modelId="{C005C735-B247-824F-B1A5-147F72AFCBB9}" type="pres">
      <dgm:prSet presAssocID="{9CA85C22-068A-C549-A6D4-25589334B640}" presName="conn2-1" presStyleLbl="parChTrans1D4" presStyleIdx="4" presStyleCnt="8"/>
      <dgm:spPr/>
      <dgm:t>
        <a:bodyPr/>
        <a:lstStyle/>
        <a:p>
          <a:endParaRPr lang="en-US"/>
        </a:p>
      </dgm:t>
    </dgm:pt>
    <dgm:pt modelId="{F36EFCE8-B31A-DC46-A5D6-F4764D10A0EF}" type="pres">
      <dgm:prSet presAssocID="{9CA85C22-068A-C549-A6D4-25589334B640}" presName="connTx" presStyleLbl="parChTrans1D4" presStyleIdx="4" presStyleCnt="8"/>
      <dgm:spPr/>
      <dgm:t>
        <a:bodyPr/>
        <a:lstStyle/>
        <a:p>
          <a:endParaRPr lang="en-US"/>
        </a:p>
      </dgm:t>
    </dgm:pt>
    <dgm:pt modelId="{A0F11173-B4AB-4C4A-AFA7-87EC6981F219}" type="pres">
      <dgm:prSet presAssocID="{A5033414-B1B0-564A-A635-29FFF2CFE161}" presName="root2" presStyleCnt="0"/>
      <dgm:spPr/>
      <dgm:t>
        <a:bodyPr/>
        <a:lstStyle/>
        <a:p>
          <a:endParaRPr lang="en-US"/>
        </a:p>
      </dgm:t>
    </dgm:pt>
    <dgm:pt modelId="{27913113-AF57-4947-8920-7BE7C05A01D2}" type="pres">
      <dgm:prSet presAssocID="{A5033414-B1B0-564A-A635-29FFF2CFE161}" presName="LevelTwoTextNode" presStyleLbl="node4" presStyleIdx="4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C918C73-4899-6E46-936E-856011C0222B}" type="pres">
      <dgm:prSet presAssocID="{A5033414-B1B0-564A-A635-29FFF2CFE161}" presName="level3hierChild" presStyleCnt="0"/>
      <dgm:spPr/>
      <dgm:t>
        <a:bodyPr/>
        <a:lstStyle/>
        <a:p>
          <a:endParaRPr lang="en-US"/>
        </a:p>
      </dgm:t>
    </dgm:pt>
    <dgm:pt modelId="{586C53C8-3E6D-CE40-BC39-DA863E7F1B05}" type="pres">
      <dgm:prSet presAssocID="{1A0A1330-9EE9-114C-97A5-DC62411E797F}" presName="conn2-1" presStyleLbl="parChTrans1D4" presStyleIdx="5" presStyleCnt="8"/>
      <dgm:spPr/>
      <dgm:t>
        <a:bodyPr/>
        <a:lstStyle/>
        <a:p>
          <a:endParaRPr lang="en-US"/>
        </a:p>
      </dgm:t>
    </dgm:pt>
    <dgm:pt modelId="{C6F2AC9A-DFEA-F84D-9185-E4D2F8249183}" type="pres">
      <dgm:prSet presAssocID="{1A0A1330-9EE9-114C-97A5-DC62411E797F}" presName="connTx" presStyleLbl="parChTrans1D4" presStyleIdx="5" presStyleCnt="8"/>
      <dgm:spPr/>
      <dgm:t>
        <a:bodyPr/>
        <a:lstStyle/>
        <a:p>
          <a:endParaRPr lang="en-US"/>
        </a:p>
      </dgm:t>
    </dgm:pt>
    <dgm:pt modelId="{C0FCC2C9-6498-3F47-915F-901BA419D7EB}" type="pres">
      <dgm:prSet presAssocID="{F7B32D0B-777A-BB40-B2F2-44D6D7538707}" presName="root2" presStyleCnt="0"/>
      <dgm:spPr/>
      <dgm:t>
        <a:bodyPr/>
        <a:lstStyle/>
        <a:p>
          <a:endParaRPr lang="en-US"/>
        </a:p>
      </dgm:t>
    </dgm:pt>
    <dgm:pt modelId="{85D826B7-9B2C-E64C-B62B-BD14E6E75408}" type="pres">
      <dgm:prSet presAssocID="{F7B32D0B-777A-BB40-B2F2-44D6D7538707}" presName="LevelTwoTextNode" presStyleLbl="node4" presStyleIdx="5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6E4D5C3-5EDB-CA47-91F8-69C1F7E938AF}" type="pres">
      <dgm:prSet presAssocID="{F7B32D0B-777A-BB40-B2F2-44D6D7538707}" presName="level3hierChild" presStyleCnt="0"/>
      <dgm:spPr/>
      <dgm:t>
        <a:bodyPr/>
        <a:lstStyle/>
        <a:p>
          <a:endParaRPr lang="en-US"/>
        </a:p>
      </dgm:t>
    </dgm:pt>
    <dgm:pt modelId="{569825F1-BC50-0742-A659-5C19E018A95A}" type="pres">
      <dgm:prSet presAssocID="{8D06277E-4373-E146-B071-960F8FB0D57B}" presName="root1" presStyleCnt="0"/>
      <dgm:spPr/>
      <dgm:t>
        <a:bodyPr/>
        <a:lstStyle/>
        <a:p>
          <a:endParaRPr lang="en-US"/>
        </a:p>
      </dgm:t>
    </dgm:pt>
    <dgm:pt modelId="{BF1F7601-1D34-F349-B40E-5CD614D07ECC}" type="pres">
      <dgm:prSet presAssocID="{8D06277E-4373-E146-B071-960F8FB0D57B}" presName="LevelOneTextNode" presStyleLbl="node0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CBAE16-760E-8E4E-8F42-E7D942E9D0EE}" type="pres">
      <dgm:prSet presAssocID="{8D06277E-4373-E146-B071-960F8FB0D57B}" presName="level2hierChild" presStyleCnt="0"/>
      <dgm:spPr/>
      <dgm:t>
        <a:bodyPr/>
        <a:lstStyle/>
        <a:p>
          <a:endParaRPr lang="en-US"/>
        </a:p>
      </dgm:t>
    </dgm:pt>
    <dgm:pt modelId="{C35A96E3-2E23-5841-9378-1602BE4BF306}" type="pres">
      <dgm:prSet presAssocID="{7AADB916-D6D3-7947-880D-C030BF00FD70}" presName="conn2-1" presStyleLbl="parChTrans1D2" presStyleIdx="3" presStyleCnt="4"/>
      <dgm:spPr/>
      <dgm:t>
        <a:bodyPr/>
        <a:lstStyle/>
        <a:p>
          <a:endParaRPr lang="en-US"/>
        </a:p>
      </dgm:t>
    </dgm:pt>
    <dgm:pt modelId="{B411D54A-6BFE-FF48-A939-C27851977905}" type="pres">
      <dgm:prSet presAssocID="{7AADB916-D6D3-7947-880D-C030BF00FD70}" presName="connTx" presStyleLbl="parChTrans1D2" presStyleIdx="3" presStyleCnt="4"/>
      <dgm:spPr/>
      <dgm:t>
        <a:bodyPr/>
        <a:lstStyle/>
        <a:p>
          <a:endParaRPr lang="en-US"/>
        </a:p>
      </dgm:t>
    </dgm:pt>
    <dgm:pt modelId="{2FBD8C87-9065-AC4B-9015-42F7B9806B82}" type="pres">
      <dgm:prSet presAssocID="{2B07A5AA-9741-1446-8F8F-DAF433172DCD}" presName="root2" presStyleCnt="0"/>
      <dgm:spPr/>
      <dgm:t>
        <a:bodyPr/>
        <a:lstStyle/>
        <a:p>
          <a:endParaRPr lang="en-US"/>
        </a:p>
      </dgm:t>
    </dgm:pt>
    <dgm:pt modelId="{F822A862-BE0F-6546-A11D-4F78D6CDA37A}" type="pres">
      <dgm:prSet presAssocID="{2B07A5AA-9741-1446-8F8F-DAF433172DCD}" presName="LevelTwoTextNode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07602F0-D17E-9949-BBA8-2175D7E7A7A6}" type="pres">
      <dgm:prSet presAssocID="{2B07A5AA-9741-1446-8F8F-DAF433172DCD}" presName="level3hierChild" presStyleCnt="0"/>
      <dgm:spPr/>
      <dgm:t>
        <a:bodyPr/>
        <a:lstStyle/>
        <a:p>
          <a:endParaRPr lang="en-US"/>
        </a:p>
      </dgm:t>
    </dgm:pt>
    <dgm:pt modelId="{43C9CBCF-4E76-DF4A-A9AD-A99FEC17C4CB}" type="pres">
      <dgm:prSet presAssocID="{56A6C4CD-E884-F543-8B3B-D38872846E54}" presName="conn2-1" presStyleLbl="parChTrans1D3" presStyleIdx="3" presStyleCnt="4"/>
      <dgm:spPr/>
      <dgm:t>
        <a:bodyPr/>
        <a:lstStyle/>
        <a:p>
          <a:endParaRPr lang="en-US"/>
        </a:p>
      </dgm:t>
    </dgm:pt>
    <dgm:pt modelId="{35315863-2FA5-084F-B70D-D8FE49F77447}" type="pres">
      <dgm:prSet presAssocID="{56A6C4CD-E884-F543-8B3B-D38872846E54}" presName="connTx" presStyleLbl="parChTrans1D3" presStyleIdx="3" presStyleCnt="4"/>
      <dgm:spPr/>
      <dgm:t>
        <a:bodyPr/>
        <a:lstStyle/>
        <a:p>
          <a:endParaRPr lang="en-US"/>
        </a:p>
      </dgm:t>
    </dgm:pt>
    <dgm:pt modelId="{63F2BC11-9C99-DF40-B8D6-EA80962B0630}" type="pres">
      <dgm:prSet presAssocID="{9FE3DB42-195F-BF42-A3F2-3933FD0E3E00}" presName="root2" presStyleCnt="0"/>
      <dgm:spPr/>
      <dgm:t>
        <a:bodyPr/>
        <a:lstStyle/>
        <a:p>
          <a:endParaRPr lang="en-US"/>
        </a:p>
      </dgm:t>
    </dgm:pt>
    <dgm:pt modelId="{135BEC12-CB7B-1641-8FC2-315CB284771F}" type="pres">
      <dgm:prSet presAssocID="{9FE3DB42-195F-BF42-A3F2-3933FD0E3E00}" presName="LevelTwoTextNod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365E484-6EA6-9C42-B4D6-C6508BB74BB4}" type="pres">
      <dgm:prSet presAssocID="{9FE3DB42-195F-BF42-A3F2-3933FD0E3E00}" presName="level3hierChild" presStyleCnt="0"/>
      <dgm:spPr/>
      <dgm:t>
        <a:bodyPr/>
        <a:lstStyle/>
        <a:p>
          <a:endParaRPr lang="en-US"/>
        </a:p>
      </dgm:t>
    </dgm:pt>
    <dgm:pt modelId="{7E5D5365-524F-394E-BA6B-4EA8EA472D31}" type="pres">
      <dgm:prSet presAssocID="{7D327141-C639-3F4D-A37F-F2C577E79653}" presName="conn2-1" presStyleLbl="parChTrans1D4" presStyleIdx="6" presStyleCnt="8"/>
      <dgm:spPr/>
      <dgm:t>
        <a:bodyPr/>
        <a:lstStyle/>
        <a:p>
          <a:endParaRPr lang="en-US"/>
        </a:p>
      </dgm:t>
    </dgm:pt>
    <dgm:pt modelId="{48A088D3-A909-0C4B-B130-DDC15054BCA8}" type="pres">
      <dgm:prSet presAssocID="{7D327141-C639-3F4D-A37F-F2C577E79653}" presName="connTx" presStyleLbl="parChTrans1D4" presStyleIdx="6" presStyleCnt="8"/>
      <dgm:spPr/>
      <dgm:t>
        <a:bodyPr/>
        <a:lstStyle/>
        <a:p>
          <a:endParaRPr lang="en-US"/>
        </a:p>
      </dgm:t>
    </dgm:pt>
    <dgm:pt modelId="{FEE4400C-3733-754C-AFCB-F952CDEBA404}" type="pres">
      <dgm:prSet presAssocID="{3D9FE1DD-4DCA-7045-82A6-9F5394768FFA}" presName="root2" presStyleCnt="0"/>
      <dgm:spPr/>
      <dgm:t>
        <a:bodyPr/>
        <a:lstStyle/>
        <a:p>
          <a:endParaRPr lang="en-US"/>
        </a:p>
      </dgm:t>
    </dgm:pt>
    <dgm:pt modelId="{9FB4950C-560C-D448-A086-924800E08CE1}" type="pres">
      <dgm:prSet presAssocID="{3D9FE1DD-4DCA-7045-82A6-9F5394768FFA}" presName="LevelTwoTextNode" presStyleLbl="node4" presStyleIdx="6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1AF9102-33FF-0843-9DE2-A1BCA8A14F91}" type="pres">
      <dgm:prSet presAssocID="{3D9FE1DD-4DCA-7045-82A6-9F5394768FFA}" presName="level3hierChild" presStyleCnt="0"/>
      <dgm:spPr/>
      <dgm:t>
        <a:bodyPr/>
        <a:lstStyle/>
        <a:p>
          <a:endParaRPr lang="en-US"/>
        </a:p>
      </dgm:t>
    </dgm:pt>
    <dgm:pt modelId="{10651F9A-99A7-F14E-86DB-C2083E4F7CBA}" type="pres">
      <dgm:prSet presAssocID="{37BCA25A-2D0B-F047-833A-64D10AB0D187}" presName="conn2-1" presStyleLbl="parChTrans1D4" presStyleIdx="7" presStyleCnt="8"/>
      <dgm:spPr/>
      <dgm:t>
        <a:bodyPr/>
        <a:lstStyle/>
        <a:p>
          <a:endParaRPr lang="en-US"/>
        </a:p>
      </dgm:t>
    </dgm:pt>
    <dgm:pt modelId="{733FAF82-8A5F-B845-9025-B2194691230E}" type="pres">
      <dgm:prSet presAssocID="{37BCA25A-2D0B-F047-833A-64D10AB0D187}" presName="connTx" presStyleLbl="parChTrans1D4" presStyleIdx="7" presStyleCnt="8"/>
      <dgm:spPr/>
      <dgm:t>
        <a:bodyPr/>
        <a:lstStyle/>
        <a:p>
          <a:endParaRPr lang="en-US"/>
        </a:p>
      </dgm:t>
    </dgm:pt>
    <dgm:pt modelId="{EA3447A3-636E-0D43-B966-5A95028C5A85}" type="pres">
      <dgm:prSet presAssocID="{6564AC0A-8DA4-D740-A267-E0954B51C620}" presName="root2" presStyleCnt="0"/>
      <dgm:spPr/>
      <dgm:t>
        <a:bodyPr/>
        <a:lstStyle/>
        <a:p>
          <a:endParaRPr lang="en-US"/>
        </a:p>
      </dgm:t>
    </dgm:pt>
    <dgm:pt modelId="{942EAEE2-2F78-5C45-83C1-0BB8FC4E639C}" type="pres">
      <dgm:prSet presAssocID="{6564AC0A-8DA4-D740-A267-E0954B51C620}" presName="LevelTwoTextNode" presStyleLbl="node4" presStyleIdx="7" presStyleCnt="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C2068E4-BF96-F84E-9438-78D084699004}" type="pres">
      <dgm:prSet presAssocID="{6564AC0A-8DA4-D740-A267-E0954B51C620}" presName="level3hierChild" presStyleCnt="0"/>
      <dgm:spPr/>
      <dgm:t>
        <a:bodyPr/>
        <a:lstStyle/>
        <a:p>
          <a:endParaRPr lang="en-US"/>
        </a:p>
      </dgm:t>
    </dgm:pt>
  </dgm:ptLst>
  <dgm:cxnLst>
    <dgm:cxn modelId="{2663673B-5B5A-1049-97E2-930E81BC2C5F}" srcId="{D6678231-C841-5E4D-95BC-5EF3CBE9F7D3}" destId="{A5033414-B1B0-564A-A635-29FFF2CFE161}" srcOrd="0" destOrd="0" parTransId="{9CA85C22-068A-C549-A6D4-25589334B640}" sibTransId="{250EF37B-8898-4D46-A9EF-98794AA9B7B2}"/>
    <dgm:cxn modelId="{82C09613-74BA-044A-89EB-A22B3A673BBF}" type="presOf" srcId="{37BCA25A-2D0B-F047-833A-64D10AB0D187}" destId="{10651F9A-99A7-F14E-86DB-C2083E4F7CBA}" srcOrd="0" destOrd="0" presId="urn:microsoft.com/office/officeart/2005/8/layout/hierarchy2"/>
    <dgm:cxn modelId="{35C92AEA-D332-7749-BF6F-A6AB8F29838F}" type="presOf" srcId="{D280A7CB-EF3A-F34E-8498-9DB043E20B0E}" destId="{ACBB2109-EAC2-5146-9CAB-0FB947ADB92D}" srcOrd="0" destOrd="0" presId="urn:microsoft.com/office/officeart/2005/8/layout/hierarchy2"/>
    <dgm:cxn modelId="{E8AE4522-0BDD-5549-B2C7-78C0E580C0D8}" type="presOf" srcId="{7AADB916-D6D3-7947-880D-C030BF00FD70}" destId="{B411D54A-6BFE-FF48-A939-C27851977905}" srcOrd="1" destOrd="0" presId="urn:microsoft.com/office/officeart/2005/8/layout/hierarchy2"/>
    <dgm:cxn modelId="{19970D89-E633-F545-8476-D262D38622E3}" type="presOf" srcId="{C1EE6635-9930-6843-A760-367A71A8BFCB}" destId="{2D75284D-D932-C44F-823F-E6A18B87D4FE}" srcOrd="1" destOrd="0" presId="urn:microsoft.com/office/officeart/2005/8/layout/hierarchy2"/>
    <dgm:cxn modelId="{EFA187AF-B3BD-0748-9A99-371BD6AE7635}" srcId="{8D06277E-4373-E146-B071-960F8FB0D57B}" destId="{2B07A5AA-9741-1446-8F8F-DAF433172DCD}" srcOrd="0" destOrd="0" parTransId="{7AADB916-D6D3-7947-880D-C030BF00FD70}" sibTransId="{6DEA8E18-74A0-3B47-AE8A-A69F185E7004}"/>
    <dgm:cxn modelId="{7C012B7F-3564-1F4A-A01D-7870CA851E8D}" srcId="{AF56876F-2519-504A-9408-492B6CEA21BC}" destId="{0D4B2708-43DB-1C4C-808A-42B1C40D526F}" srcOrd="0" destOrd="0" parTransId="{6CB3A38B-362E-A546-A7EE-334C1E0136A9}" sibTransId="{C08BDDF6-656F-1E43-8CF1-4CD9CC1D90E3}"/>
    <dgm:cxn modelId="{881E839C-2C72-454C-92EC-DAAD01995CB3}" type="presOf" srcId="{2AA45612-9575-134D-89A8-96B16EE116F7}" destId="{49F94244-5FEF-B040-A7DF-E2B0286A0DE3}" srcOrd="0" destOrd="0" presId="urn:microsoft.com/office/officeart/2005/8/layout/hierarchy2"/>
    <dgm:cxn modelId="{8E36E70F-D87A-1B45-A82C-FD28F308ACF1}" type="presOf" srcId="{7575579B-A4F0-EC42-A656-7531823BD1F7}" destId="{EDDB76CD-CD61-994C-A46C-3D2951983D5D}" srcOrd="0" destOrd="0" presId="urn:microsoft.com/office/officeart/2005/8/layout/hierarchy2"/>
    <dgm:cxn modelId="{455E4A67-CD38-544F-940F-3E6360A52027}" type="presOf" srcId="{AF56876F-2519-504A-9408-492B6CEA21BC}" destId="{5FF79023-370A-1043-95C1-45DA88E5A6F9}" srcOrd="0" destOrd="0" presId="urn:microsoft.com/office/officeart/2005/8/layout/hierarchy2"/>
    <dgm:cxn modelId="{DECA8F55-B161-054D-9195-2821238CED4A}" type="presOf" srcId="{A9901049-3268-6D4D-9CD6-823771FC60F4}" destId="{FD21E564-D6B0-B248-9C47-8786C44ED37F}" srcOrd="0" destOrd="0" presId="urn:microsoft.com/office/officeart/2005/8/layout/hierarchy2"/>
    <dgm:cxn modelId="{24AB04A9-04FF-E942-B6F4-DD63C1CFC81E}" type="presOf" srcId="{8D06277E-4373-E146-B071-960F8FB0D57B}" destId="{BF1F7601-1D34-F349-B40E-5CD614D07ECC}" srcOrd="0" destOrd="0" presId="urn:microsoft.com/office/officeart/2005/8/layout/hierarchy2"/>
    <dgm:cxn modelId="{99EEB3EF-96E2-CC43-805B-B322457B5251}" srcId="{83C7458D-B79C-F242-B4A2-5A6D4321CB3F}" destId="{178216C5-D644-AC4C-9916-EC0C364F1A4E}" srcOrd="0" destOrd="0" parTransId="{2AA45612-9575-134D-89A8-96B16EE116F7}" sibTransId="{8C938FEF-7184-6C4D-99AB-E461589127D9}"/>
    <dgm:cxn modelId="{215022E7-BF50-264A-8EEC-FF794A0EE6AE}" type="presOf" srcId="{77CE95EF-2AAC-D446-9810-D998B64E5606}" destId="{D3B99B9F-E43D-A140-8D01-7A49F5DF1B60}" srcOrd="1" destOrd="0" presId="urn:microsoft.com/office/officeart/2005/8/layout/hierarchy2"/>
    <dgm:cxn modelId="{60FF5006-4314-6549-B2F6-B2B5681D2555}" type="presOf" srcId="{37BCA25A-2D0B-F047-833A-64D10AB0D187}" destId="{733FAF82-8A5F-B845-9025-B2194691230E}" srcOrd="1" destOrd="0" presId="urn:microsoft.com/office/officeart/2005/8/layout/hierarchy2"/>
    <dgm:cxn modelId="{5F1D46C7-6515-4E46-9700-2F1DA85C9AB2}" type="presOf" srcId="{C1EE6635-9930-6843-A760-367A71A8BFCB}" destId="{F46EB1F4-A3C8-7B4A-8D31-B51D78FA8665}" srcOrd="0" destOrd="0" presId="urn:microsoft.com/office/officeart/2005/8/layout/hierarchy2"/>
    <dgm:cxn modelId="{68AB86FF-7F00-A543-B353-3D1D6B7DF528}" type="presOf" srcId="{7AADB916-D6D3-7947-880D-C030BF00FD70}" destId="{C35A96E3-2E23-5841-9378-1602BE4BF306}" srcOrd="0" destOrd="0" presId="urn:microsoft.com/office/officeart/2005/8/layout/hierarchy2"/>
    <dgm:cxn modelId="{12D930F7-80D7-504B-91E4-4F71FA802C46}" type="presOf" srcId="{0D4B2708-43DB-1C4C-808A-42B1C40D526F}" destId="{B2C36FFA-4CCA-324E-9636-18F5027510A1}" srcOrd="0" destOrd="0" presId="urn:microsoft.com/office/officeart/2005/8/layout/hierarchy2"/>
    <dgm:cxn modelId="{364E529D-F644-1942-90A2-C9198E97C0D5}" srcId="{A9901049-3268-6D4D-9CD6-823771FC60F4}" destId="{179B28F9-7690-E046-B028-F15B5613BF80}" srcOrd="0" destOrd="0" parTransId="{C1EE6635-9930-6843-A760-367A71A8BFCB}" sibTransId="{41B3F97E-E283-4249-A2F5-4DB3F0F036D9}"/>
    <dgm:cxn modelId="{BE04808D-118F-C44B-A60C-F47AA709EE70}" type="presOf" srcId="{2B07A5AA-9741-1446-8F8F-DAF433172DCD}" destId="{F822A862-BE0F-6546-A11D-4F78D6CDA37A}" srcOrd="0" destOrd="0" presId="urn:microsoft.com/office/officeart/2005/8/layout/hierarchy2"/>
    <dgm:cxn modelId="{FDE918C0-1866-3244-8EF7-AEBCD11607EF}" type="presOf" srcId="{6564AC0A-8DA4-D740-A267-E0954B51C620}" destId="{942EAEE2-2F78-5C45-83C1-0BB8FC4E639C}" srcOrd="0" destOrd="0" presId="urn:microsoft.com/office/officeart/2005/8/layout/hierarchy2"/>
    <dgm:cxn modelId="{052D6C5A-21BF-B74B-B275-2B33ED37AB78}" type="presOf" srcId="{9FE3DB42-195F-BF42-A3F2-3933FD0E3E00}" destId="{135BEC12-CB7B-1641-8FC2-315CB284771F}" srcOrd="0" destOrd="0" presId="urn:microsoft.com/office/officeart/2005/8/layout/hierarchy2"/>
    <dgm:cxn modelId="{F6D83AA6-B323-B14E-84B9-2EC491184DDE}" srcId="{A5033414-B1B0-564A-A635-29FFF2CFE161}" destId="{F7B32D0B-777A-BB40-B2F2-44D6D7538707}" srcOrd="0" destOrd="0" parTransId="{1A0A1330-9EE9-114C-97A5-DC62411E797F}" sibTransId="{A97DDB0A-5A91-C244-BB8A-BEA74BA82C70}"/>
    <dgm:cxn modelId="{85CAEC16-68B1-8243-AF7D-0992232FACFC}" type="presOf" srcId="{6CB3A38B-362E-A546-A7EE-334C1E0136A9}" destId="{0E07A7CA-8096-F04D-B8F6-2FC4F35F7797}" srcOrd="1" destOrd="0" presId="urn:microsoft.com/office/officeart/2005/8/layout/hierarchy2"/>
    <dgm:cxn modelId="{D9884BCB-225D-BE48-A334-D8B70D8D2A1E}" type="presOf" srcId="{D4B07F3E-DD6A-A44F-8FA9-A663B1EE3CDE}" destId="{C8CE876F-BA04-FA44-860C-FAA392108559}" srcOrd="0" destOrd="0" presId="urn:microsoft.com/office/officeart/2005/8/layout/hierarchy2"/>
    <dgm:cxn modelId="{8B08EE52-DCBF-EB48-86B0-DBB9086AA721}" srcId="{D4B07F3E-DD6A-A44F-8FA9-A663B1EE3CDE}" destId="{71964FAA-96D3-3849-AC70-B1681C8E904E}" srcOrd="0" destOrd="0" parTransId="{9A8A6415-A4CB-9647-AAD7-2456684E0F00}" sibTransId="{928028C7-3930-CA46-86CE-1D16494EABA3}"/>
    <dgm:cxn modelId="{8410817B-1B5F-144D-840F-C1CA74FE6EAA}" type="presOf" srcId="{DD25F7EF-F846-0943-9683-6E4D82649370}" destId="{47F6740B-E6B3-384C-A4C3-F640CA05DF93}" srcOrd="0" destOrd="0" presId="urn:microsoft.com/office/officeart/2005/8/layout/hierarchy2"/>
    <dgm:cxn modelId="{256A7C94-9B8B-5447-A756-97CCCCF377C1}" type="presOf" srcId="{9A8A6415-A4CB-9647-AAD7-2456684E0F00}" destId="{15EF8A0D-575E-C44C-BD7C-3C496AC89200}" srcOrd="1" destOrd="0" presId="urn:microsoft.com/office/officeart/2005/8/layout/hierarchy2"/>
    <dgm:cxn modelId="{A301C4AA-3893-EA49-B351-0E9DFA386BE0}" srcId="{179B28F9-7690-E046-B028-F15B5613BF80}" destId="{E5E9264B-9561-AC40-93C8-A09A232D61C7}" srcOrd="0" destOrd="0" parTransId="{873A8DA6-42E0-F14F-A76E-0302C23FE45D}" sibTransId="{550B14BC-B84C-3B44-BEE8-B0F24B624279}"/>
    <dgm:cxn modelId="{B17F63C9-F782-F645-B466-84412CE7C330}" type="presOf" srcId="{873A8DA6-42E0-F14F-A76E-0302C23FE45D}" destId="{A96560A8-33C1-1F48-8A0F-950EA9970C18}" srcOrd="1" destOrd="0" presId="urn:microsoft.com/office/officeart/2005/8/layout/hierarchy2"/>
    <dgm:cxn modelId="{1BDE95DA-C3AB-724C-AFE5-813CEE9B9762}" type="presOf" srcId="{EDEB0C54-FE13-7C4D-A5B6-AF4187DEA8A0}" destId="{D1B7F517-1F67-F748-8B88-ADBFE389803A}" srcOrd="0" destOrd="0" presId="urn:microsoft.com/office/officeart/2005/8/layout/hierarchy2"/>
    <dgm:cxn modelId="{92D131AC-95C7-5D42-8F6D-8254D96CBDE6}" type="presOf" srcId="{FACCFA16-3CF3-7745-B335-7E8AAE710124}" destId="{70A673FC-218D-B541-B190-C9A4D6EFEF74}" srcOrd="0" destOrd="0" presId="urn:microsoft.com/office/officeart/2005/8/layout/hierarchy2"/>
    <dgm:cxn modelId="{C981DE9D-7548-6B40-AA77-B09B99D11EA5}" srcId="{FACCFA16-3CF3-7745-B335-7E8AAE710124}" destId="{8D06277E-4373-E146-B071-960F8FB0D57B}" srcOrd="3" destOrd="0" parTransId="{6FD9C758-18E1-3649-8022-7F0F8E346E0A}" sibTransId="{584EAB35-054D-6544-87D9-2D87FCDC864C}"/>
    <dgm:cxn modelId="{CF557762-176F-E84C-9AC8-DDB22A82F446}" srcId="{FACCFA16-3CF3-7745-B335-7E8AAE710124}" destId="{AD6136FF-BBED-DF48-A6DB-6EE6E0C3A24A}" srcOrd="1" destOrd="0" parTransId="{7CF6EF45-FDDF-CB4E-A220-0073FA45467D}" sibTransId="{58897C81-0055-6849-8411-9BB9B19AB92B}"/>
    <dgm:cxn modelId="{3733FFCA-40F9-5341-91FD-6D889FF6BDF3}" type="presOf" srcId="{178216C5-D644-AC4C-9916-EC0C364F1A4E}" destId="{AE627B3C-D7A9-714C-A965-ADA132206458}" srcOrd="0" destOrd="0" presId="urn:microsoft.com/office/officeart/2005/8/layout/hierarchy2"/>
    <dgm:cxn modelId="{F1397E35-2CC7-A846-9532-CA16248B96EA}" type="presOf" srcId="{7D327141-C639-3F4D-A37F-F2C577E79653}" destId="{7E5D5365-524F-394E-BA6B-4EA8EA472D31}" srcOrd="0" destOrd="0" presId="urn:microsoft.com/office/officeart/2005/8/layout/hierarchy2"/>
    <dgm:cxn modelId="{BE14BB74-773F-3E45-9AB9-62131EEA1356}" type="presOf" srcId="{56A6C4CD-E884-F543-8B3B-D38872846E54}" destId="{43C9CBCF-4E76-DF4A-A9AD-A99FEC17C4CB}" srcOrd="0" destOrd="0" presId="urn:microsoft.com/office/officeart/2005/8/layout/hierarchy2"/>
    <dgm:cxn modelId="{3DCF0A32-C5C9-2745-82C5-C419E0CB5D4F}" type="presOf" srcId="{71964FAA-96D3-3849-AC70-B1681C8E904E}" destId="{0CB0189A-B86F-2646-B8B7-349CB4BECA19}" srcOrd="0" destOrd="0" presId="urn:microsoft.com/office/officeart/2005/8/layout/hierarchy2"/>
    <dgm:cxn modelId="{196A20F8-44CD-284A-B8E3-4CA57C0F38CC}" type="presOf" srcId="{9BFA0AFE-7594-4F4D-8FEB-B53F50075890}" destId="{47100F8A-E936-DB4B-8002-BB04A3D01E86}" srcOrd="1" destOrd="0" presId="urn:microsoft.com/office/officeart/2005/8/layout/hierarchy2"/>
    <dgm:cxn modelId="{91E1858A-71FD-4345-9C94-DE08BCA6B7D5}" type="presOf" srcId="{DD25F7EF-F846-0943-9683-6E4D82649370}" destId="{63BAC89A-9B6F-FE4A-81ED-52B16F96EBA0}" srcOrd="1" destOrd="0" presId="urn:microsoft.com/office/officeart/2005/8/layout/hierarchy2"/>
    <dgm:cxn modelId="{892164C5-DDAA-B244-8ECB-B6FEBB91E175}" srcId="{9FE3DB42-195F-BF42-A3F2-3933FD0E3E00}" destId="{3D9FE1DD-4DCA-7045-82A6-9F5394768FFA}" srcOrd="0" destOrd="0" parTransId="{7D327141-C639-3F4D-A37F-F2C577E79653}" sibTransId="{FC88A5C5-33EA-0F4E-9013-63D88A7C1F4E}"/>
    <dgm:cxn modelId="{4D3B9D92-566E-5F41-9EDF-712136DCF2B2}" type="presOf" srcId="{56A6C4CD-E884-F543-8B3B-D38872846E54}" destId="{35315863-2FA5-084F-B70D-D8FE49F77447}" srcOrd="1" destOrd="0" presId="urn:microsoft.com/office/officeart/2005/8/layout/hierarchy2"/>
    <dgm:cxn modelId="{E8E96CF0-237E-A840-89E3-95E0E537249F}" srcId="{2B07A5AA-9741-1446-8F8F-DAF433172DCD}" destId="{9FE3DB42-195F-BF42-A3F2-3933FD0E3E00}" srcOrd="0" destOrd="0" parTransId="{56A6C4CD-E884-F543-8B3B-D38872846E54}" sibTransId="{5B3A0D24-F024-D743-8A5D-3A969EF47400}"/>
    <dgm:cxn modelId="{56763D2F-337A-0845-8078-ABA1645506B5}" srcId="{FACCFA16-3CF3-7745-B335-7E8AAE710124}" destId="{D4B07F3E-DD6A-A44F-8FA9-A663B1EE3CDE}" srcOrd="2" destOrd="0" parTransId="{928435D6-5548-E743-BC72-42EF6CAAEB8E}" sibTransId="{B8A4C083-40BC-1F43-A66F-7F284F8B70FF}"/>
    <dgm:cxn modelId="{6B80F9A6-8AC2-C449-A675-CE1A74B8C1E4}" type="presOf" srcId="{AD6136FF-BBED-DF48-A6DB-6EE6E0C3A24A}" destId="{3E22E8C0-774F-CB4B-9DAB-3332649ACC71}" srcOrd="0" destOrd="0" presId="urn:microsoft.com/office/officeart/2005/8/layout/hierarchy2"/>
    <dgm:cxn modelId="{7B97BA78-7433-5245-BC40-1507A69495FD}" type="presOf" srcId="{24647C5B-A168-9340-BBC1-7929010EDEE3}" destId="{3749119D-2092-4842-B872-A700D14DF6A3}" srcOrd="0" destOrd="0" presId="urn:microsoft.com/office/officeart/2005/8/layout/hierarchy2"/>
    <dgm:cxn modelId="{9B085D1C-4205-B54C-9C83-5C3E4DCF5D71}" type="presOf" srcId="{83C7458D-B79C-F242-B4A2-5A6D4321CB3F}" destId="{B624D646-3BEA-0B40-9290-4F18093917C3}" srcOrd="0" destOrd="0" presId="urn:microsoft.com/office/officeart/2005/8/layout/hierarchy2"/>
    <dgm:cxn modelId="{5B1F6C04-56AB-8745-918E-91F93B4A8C88}" type="presOf" srcId="{D6678231-C841-5E4D-95BC-5EF3CBE9F7D3}" destId="{E87DCCF6-3954-034D-A5F1-DD0CC27150D3}" srcOrd="0" destOrd="0" presId="urn:microsoft.com/office/officeart/2005/8/layout/hierarchy2"/>
    <dgm:cxn modelId="{FA47725C-02D7-FF4B-BD4F-5C53A3ED6FCE}" type="presOf" srcId="{1A0A1330-9EE9-114C-97A5-DC62411E797F}" destId="{C6F2AC9A-DFEA-F84D-9185-E4D2F8249183}" srcOrd="1" destOrd="0" presId="urn:microsoft.com/office/officeart/2005/8/layout/hierarchy2"/>
    <dgm:cxn modelId="{1B0AB644-C3D8-AD4E-96E7-1452B55D02B4}" srcId="{71964FAA-96D3-3849-AC70-B1681C8E904E}" destId="{D6678231-C841-5E4D-95BC-5EF3CBE9F7D3}" srcOrd="0" destOrd="0" parTransId="{24647C5B-A168-9340-BBC1-7929010EDEE3}" sibTransId="{94057DE7-022A-D346-AD3F-CBD7DB3814BD}"/>
    <dgm:cxn modelId="{5B64CD65-89F8-8945-B84D-1B3C40D0F263}" type="presOf" srcId="{D280A7CB-EF3A-F34E-8498-9DB043E20B0E}" destId="{315320E1-94C0-F547-92BA-6A38FCFCB76C}" srcOrd="1" destOrd="0" presId="urn:microsoft.com/office/officeart/2005/8/layout/hierarchy2"/>
    <dgm:cxn modelId="{294A4442-50D2-F549-BDF8-9841C8220555}" type="presOf" srcId="{6CB3A38B-362E-A546-A7EE-334C1E0136A9}" destId="{551B187B-849C-C64C-A900-710168C0A23F}" srcOrd="0" destOrd="0" presId="urn:microsoft.com/office/officeart/2005/8/layout/hierarchy2"/>
    <dgm:cxn modelId="{9B8483F9-BCBA-4041-B4F0-6A175879B1DD}" type="presOf" srcId="{7D327141-C639-3F4D-A37F-F2C577E79653}" destId="{48A088D3-A909-0C4B-B130-DDC15054BCA8}" srcOrd="1" destOrd="0" presId="urn:microsoft.com/office/officeart/2005/8/layout/hierarchy2"/>
    <dgm:cxn modelId="{E05A4F75-4518-B648-87D7-1C6D5893E4A7}" type="presOf" srcId="{873A8DA6-42E0-F14F-A76E-0302C23FE45D}" destId="{DA11677A-64A3-5342-90BD-977ABE48C77E}" srcOrd="0" destOrd="0" presId="urn:microsoft.com/office/officeart/2005/8/layout/hierarchy2"/>
    <dgm:cxn modelId="{7A82308E-F150-EA4F-96EA-7B4FF46C3E2A}" type="presOf" srcId="{9A8A6415-A4CB-9647-AAD7-2456684E0F00}" destId="{AE72E9BB-CFF3-AC47-BC0B-D871F437080E}" srcOrd="0" destOrd="0" presId="urn:microsoft.com/office/officeart/2005/8/layout/hierarchy2"/>
    <dgm:cxn modelId="{8E62102F-6F4F-C44B-9A2A-56F7D954200E}" type="presOf" srcId="{179B28F9-7690-E046-B028-F15B5613BF80}" destId="{091FA8B0-A8BF-6242-B5BA-A814EB780BF8}" srcOrd="0" destOrd="0" presId="urn:microsoft.com/office/officeart/2005/8/layout/hierarchy2"/>
    <dgm:cxn modelId="{DDC4BF4B-8171-344D-9F34-6CE3693A97A3}" type="presOf" srcId="{F7B32D0B-777A-BB40-B2F2-44D6D7538707}" destId="{85D826B7-9B2C-E64C-B62B-BD14E6E75408}" srcOrd="0" destOrd="0" presId="urn:microsoft.com/office/officeart/2005/8/layout/hierarchy2"/>
    <dgm:cxn modelId="{93DF8287-6B1B-0E49-8A76-EC35ABF8890C}" type="presOf" srcId="{3D9FE1DD-4DCA-7045-82A6-9F5394768FFA}" destId="{9FB4950C-560C-D448-A086-924800E08CE1}" srcOrd="0" destOrd="0" presId="urn:microsoft.com/office/officeart/2005/8/layout/hierarchy2"/>
    <dgm:cxn modelId="{3DA4B500-1E5D-BE4D-9E39-60C6DB6B1040}" type="presOf" srcId="{E5E9264B-9561-AC40-93C8-A09A232D61C7}" destId="{AA73F632-7467-5B41-8AF4-885BBB593D6B}" srcOrd="0" destOrd="0" presId="urn:microsoft.com/office/officeart/2005/8/layout/hierarchy2"/>
    <dgm:cxn modelId="{ACA5BC6E-E62D-EF45-A591-B0D9058B3021}" type="presOf" srcId="{2AA45612-9575-134D-89A8-96B16EE116F7}" destId="{FCE0A70D-9729-4D43-BC60-B2A7E118FCEA}" srcOrd="1" destOrd="0" presId="urn:microsoft.com/office/officeart/2005/8/layout/hierarchy2"/>
    <dgm:cxn modelId="{9ABE644E-7BE8-8A45-8A23-1569C192898D}" type="presOf" srcId="{9BFA0AFE-7594-4F4D-8FEB-B53F50075890}" destId="{73204CB8-C51D-6049-AA06-1990E79F1F52}" srcOrd="0" destOrd="0" presId="urn:microsoft.com/office/officeart/2005/8/layout/hierarchy2"/>
    <dgm:cxn modelId="{4E2F6970-0295-2A4F-8FF6-51D396114AF3}" srcId="{178216C5-D644-AC4C-9916-EC0C364F1A4E}" destId="{A9901049-3268-6D4D-9CD6-823771FC60F4}" srcOrd="0" destOrd="0" parTransId="{77CE95EF-2AAC-D446-9810-D998B64E5606}" sibTransId="{0895BA03-859A-CC4F-ADF5-0B4096B1B1D6}"/>
    <dgm:cxn modelId="{6998BEB7-78F9-B447-9FA9-58C0822690AA}" type="presOf" srcId="{77CE95EF-2AAC-D446-9810-D998B64E5606}" destId="{218A5DBE-E1C9-F144-AD4D-DC23B261AD49}" srcOrd="0" destOrd="0" presId="urn:microsoft.com/office/officeart/2005/8/layout/hierarchy2"/>
    <dgm:cxn modelId="{AC3E9D67-D606-6540-9BF2-AC02C0B0C3F9}" type="presOf" srcId="{9CA85C22-068A-C549-A6D4-25589334B640}" destId="{C005C735-B247-824F-B1A5-147F72AFCBB9}" srcOrd="0" destOrd="0" presId="urn:microsoft.com/office/officeart/2005/8/layout/hierarchy2"/>
    <dgm:cxn modelId="{D75FF0C8-5796-E640-8626-E4B9C69D9583}" srcId="{EDEB0C54-FE13-7C4D-A5B6-AF4187DEA8A0}" destId="{AF56876F-2519-504A-9408-492B6CEA21BC}" srcOrd="0" destOrd="0" parTransId="{DD25F7EF-F846-0943-9683-6E4D82649370}" sibTransId="{DE0513D3-0FEE-2C42-A7CD-26717F12A03D}"/>
    <dgm:cxn modelId="{AECEB5A9-9165-4043-87AB-789684DC87D1}" type="presOf" srcId="{24647C5B-A168-9340-BBC1-7929010EDEE3}" destId="{DCD99DC6-2E70-3546-B9AA-CB99E53B0321}" srcOrd="1" destOrd="0" presId="urn:microsoft.com/office/officeart/2005/8/layout/hierarchy2"/>
    <dgm:cxn modelId="{1C51DB91-00A3-3B49-B4F1-7E19DDD078DD}" srcId="{AD6136FF-BBED-DF48-A6DB-6EE6E0C3A24A}" destId="{7575579B-A4F0-EC42-A656-7531823BD1F7}" srcOrd="0" destOrd="0" parTransId="{9BFA0AFE-7594-4F4D-8FEB-B53F50075890}" sibTransId="{5260DBD4-59B9-5342-8745-B4CAE294EE79}"/>
    <dgm:cxn modelId="{253A63E9-549E-0E46-8DB1-F69AC909E5EC}" type="presOf" srcId="{A5033414-B1B0-564A-A635-29FFF2CFE161}" destId="{27913113-AF57-4947-8920-7BE7C05A01D2}" srcOrd="0" destOrd="0" presId="urn:microsoft.com/office/officeart/2005/8/layout/hierarchy2"/>
    <dgm:cxn modelId="{643CEE0E-5DE6-0948-95CB-823E33D90B52}" type="presOf" srcId="{9CA85C22-068A-C549-A6D4-25589334B640}" destId="{F36EFCE8-B31A-DC46-A5D6-F4764D10A0EF}" srcOrd="1" destOrd="0" presId="urn:microsoft.com/office/officeart/2005/8/layout/hierarchy2"/>
    <dgm:cxn modelId="{E43A017F-E1A3-9540-B697-2319633AEE9E}" type="presOf" srcId="{1A0A1330-9EE9-114C-97A5-DC62411E797F}" destId="{586C53C8-3E6D-CE40-BC39-DA863E7F1B05}" srcOrd="0" destOrd="0" presId="urn:microsoft.com/office/officeart/2005/8/layout/hierarchy2"/>
    <dgm:cxn modelId="{8D681D34-7C81-7D48-A231-3C01B20798E1}" srcId="{7575579B-A4F0-EC42-A656-7531823BD1F7}" destId="{EDEB0C54-FE13-7C4D-A5B6-AF4187DEA8A0}" srcOrd="0" destOrd="0" parTransId="{D280A7CB-EF3A-F34E-8498-9DB043E20B0E}" sibTransId="{3ABC5911-6BB3-E542-942B-BBE3049DB179}"/>
    <dgm:cxn modelId="{80DE2B87-4CBE-DF47-8DDB-D7D2625F01E2}" srcId="{FACCFA16-3CF3-7745-B335-7E8AAE710124}" destId="{83C7458D-B79C-F242-B4A2-5A6D4321CB3F}" srcOrd="0" destOrd="0" parTransId="{E43E0DD3-FAC7-014C-804A-3441E23CAC1C}" sibTransId="{3AF6D424-F8FE-1E4A-B97D-0C7123625A9F}"/>
    <dgm:cxn modelId="{5C7A5CC8-ED2E-4243-8876-CDEFB9BCA4E6}" srcId="{3D9FE1DD-4DCA-7045-82A6-9F5394768FFA}" destId="{6564AC0A-8DA4-D740-A267-E0954B51C620}" srcOrd="0" destOrd="0" parTransId="{37BCA25A-2D0B-F047-833A-64D10AB0D187}" sibTransId="{2B3680D4-CE48-224A-8BE4-DBA0A69E3EA6}"/>
    <dgm:cxn modelId="{B30B0AA1-E16C-6F42-B773-DA7D935FD7E9}" type="presParOf" srcId="{70A673FC-218D-B541-B190-C9A4D6EFEF74}" destId="{0B4AFDFC-48AC-6145-AE1B-0FF45DD86F4A}" srcOrd="0" destOrd="0" presId="urn:microsoft.com/office/officeart/2005/8/layout/hierarchy2"/>
    <dgm:cxn modelId="{41EDB3A6-003A-1542-B035-8E294B6A42A9}" type="presParOf" srcId="{0B4AFDFC-48AC-6145-AE1B-0FF45DD86F4A}" destId="{B624D646-3BEA-0B40-9290-4F18093917C3}" srcOrd="0" destOrd="0" presId="urn:microsoft.com/office/officeart/2005/8/layout/hierarchy2"/>
    <dgm:cxn modelId="{22AA8E5A-0CB0-674F-8073-0F98F88AA8AC}" type="presParOf" srcId="{0B4AFDFC-48AC-6145-AE1B-0FF45DD86F4A}" destId="{0C887D76-F90F-A147-8D37-331574ED06C6}" srcOrd="1" destOrd="0" presId="urn:microsoft.com/office/officeart/2005/8/layout/hierarchy2"/>
    <dgm:cxn modelId="{701CA1BC-BF02-2C42-ACB2-73069D3CF7FB}" type="presParOf" srcId="{0C887D76-F90F-A147-8D37-331574ED06C6}" destId="{49F94244-5FEF-B040-A7DF-E2B0286A0DE3}" srcOrd="0" destOrd="0" presId="urn:microsoft.com/office/officeart/2005/8/layout/hierarchy2"/>
    <dgm:cxn modelId="{EDC3146A-EC07-3942-8496-E49D5A1269EF}" type="presParOf" srcId="{49F94244-5FEF-B040-A7DF-E2B0286A0DE3}" destId="{FCE0A70D-9729-4D43-BC60-B2A7E118FCEA}" srcOrd="0" destOrd="0" presId="urn:microsoft.com/office/officeart/2005/8/layout/hierarchy2"/>
    <dgm:cxn modelId="{0F85B9FC-18E0-1C4C-854B-53838EC55EF2}" type="presParOf" srcId="{0C887D76-F90F-A147-8D37-331574ED06C6}" destId="{9CCDB3FB-2F9E-004F-A230-A9D202FCFBA2}" srcOrd="1" destOrd="0" presId="urn:microsoft.com/office/officeart/2005/8/layout/hierarchy2"/>
    <dgm:cxn modelId="{A0F58C71-9992-8144-88E2-EBDFF57D02AC}" type="presParOf" srcId="{9CCDB3FB-2F9E-004F-A230-A9D202FCFBA2}" destId="{AE627B3C-D7A9-714C-A965-ADA132206458}" srcOrd="0" destOrd="0" presId="urn:microsoft.com/office/officeart/2005/8/layout/hierarchy2"/>
    <dgm:cxn modelId="{56C396D6-0E95-2D46-B2AD-D5F7CA7DC891}" type="presParOf" srcId="{9CCDB3FB-2F9E-004F-A230-A9D202FCFBA2}" destId="{4C3843A5-4ED0-CD45-B315-9ED895A6D128}" srcOrd="1" destOrd="0" presId="urn:microsoft.com/office/officeart/2005/8/layout/hierarchy2"/>
    <dgm:cxn modelId="{44AE7439-C985-E049-8B65-069C26DDADE9}" type="presParOf" srcId="{4C3843A5-4ED0-CD45-B315-9ED895A6D128}" destId="{218A5DBE-E1C9-F144-AD4D-DC23B261AD49}" srcOrd="0" destOrd="0" presId="urn:microsoft.com/office/officeart/2005/8/layout/hierarchy2"/>
    <dgm:cxn modelId="{A0FD1332-6BBE-C840-9339-DB1F7A901618}" type="presParOf" srcId="{218A5DBE-E1C9-F144-AD4D-DC23B261AD49}" destId="{D3B99B9F-E43D-A140-8D01-7A49F5DF1B60}" srcOrd="0" destOrd="0" presId="urn:microsoft.com/office/officeart/2005/8/layout/hierarchy2"/>
    <dgm:cxn modelId="{D296CE38-6659-7346-9C0D-9DC48A341522}" type="presParOf" srcId="{4C3843A5-4ED0-CD45-B315-9ED895A6D128}" destId="{6A18A06B-D195-5F48-8FBA-647380600787}" srcOrd="1" destOrd="0" presId="urn:microsoft.com/office/officeart/2005/8/layout/hierarchy2"/>
    <dgm:cxn modelId="{A493538B-857D-A244-B750-F4BF9BD3DFD7}" type="presParOf" srcId="{6A18A06B-D195-5F48-8FBA-647380600787}" destId="{FD21E564-D6B0-B248-9C47-8786C44ED37F}" srcOrd="0" destOrd="0" presId="urn:microsoft.com/office/officeart/2005/8/layout/hierarchy2"/>
    <dgm:cxn modelId="{BDE7D623-DE40-5C42-928E-BEA53DD5E83F}" type="presParOf" srcId="{6A18A06B-D195-5F48-8FBA-647380600787}" destId="{7831D9DD-297D-7343-AA88-5A9426B19B36}" srcOrd="1" destOrd="0" presId="urn:microsoft.com/office/officeart/2005/8/layout/hierarchy2"/>
    <dgm:cxn modelId="{71E2D207-29F0-604F-879E-9C1CF2E9929C}" type="presParOf" srcId="{7831D9DD-297D-7343-AA88-5A9426B19B36}" destId="{F46EB1F4-A3C8-7B4A-8D31-B51D78FA8665}" srcOrd="0" destOrd="0" presId="urn:microsoft.com/office/officeart/2005/8/layout/hierarchy2"/>
    <dgm:cxn modelId="{CF1677D7-2878-674C-85E1-5A446568D554}" type="presParOf" srcId="{F46EB1F4-A3C8-7B4A-8D31-B51D78FA8665}" destId="{2D75284D-D932-C44F-823F-E6A18B87D4FE}" srcOrd="0" destOrd="0" presId="urn:microsoft.com/office/officeart/2005/8/layout/hierarchy2"/>
    <dgm:cxn modelId="{74D92413-202B-BE4E-8A50-64C54F0DF08D}" type="presParOf" srcId="{7831D9DD-297D-7343-AA88-5A9426B19B36}" destId="{FAAEFF1D-5386-114E-AB04-6F5B452D65DF}" srcOrd="1" destOrd="0" presId="urn:microsoft.com/office/officeart/2005/8/layout/hierarchy2"/>
    <dgm:cxn modelId="{55E7924F-B81F-0C4D-A33B-C2D88D0A7C89}" type="presParOf" srcId="{FAAEFF1D-5386-114E-AB04-6F5B452D65DF}" destId="{091FA8B0-A8BF-6242-B5BA-A814EB780BF8}" srcOrd="0" destOrd="0" presId="urn:microsoft.com/office/officeart/2005/8/layout/hierarchy2"/>
    <dgm:cxn modelId="{2B1AD390-14F1-6447-B92D-7C1A3ED6F716}" type="presParOf" srcId="{FAAEFF1D-5386-114E-AB04-6F5B452D65DF}" destId="{E39D9421-B112-B844-94F5-F6D75CB46C11}" srcOrd="1" destOrd="0" presId="urn:microsoft.com/office/officeart/2005/8/layout/hierarchy2"/>
    <dgm:cxn modelId="{55513704-30E4-F74A-B287-3D96E35DB285}" type="presParOf" srcId="{E39D9421-B112-B844-94F5-F6D75CB46C11}" destId="{DA11677A-64A3-5342-90BD-977ABE48C77E}" srcOrd="0" destOrd="0" presId="urn:microsoft.com/office/officeart/2005/8/layout/hierarchy2"/>
    <dgm:cxn modelId="{54A185FB-C0A7-7243-9C33-E78EB08B7734}" type="presParOf" srcId="{DA11677A-64A3-5342-90BD-977ABE48C77E}" destId="{A96560A8-33C1-1F48-8A0F-950EA9970C18}" srcOrd="0" destOrd="0" presId="urn:microsoft.com/office/officeart/2005/8/layout/hierarchy2"/>
    <dgm:cxn modelId="{37B16F19-6848-354F-B4DC-765949E475F4}" type="presParOf" srcId="{E39D9421-B112-B844-94F5-F6D75CB46C11}" destId="{A79E681B-0DEB-0D4A-8F5A-5494E2002697}" srcOrd="1" destOrd="0" presId="urn:microsoft.com/office/officeart/2005/8/layout/hierarchy2"/>
    <dgm:cxn modelId="{34AED32D-9822-DF4E-947D-50E0A0D311AE}" type="presParOf" srcId="{A79E681B-0DEB-0D4A-8F5A-5494E2002697}" destId="{AA73F632-7467-5B41-8AF4-885BBB593D6B}" srcOrd="0" destOrd="0" presId="urn:microsoft.com/office/officeart/2005/8/layout/hierarchy2"/>
    <dgm:cxn modelId="{DEE88A5B-530A-7F48-A147-E6E5676ECBD0}" type="presParOf" srcId="{A79E681B-0DEB-0D4A-8F5A-5494E2002697}" destId="{EFF38ED5-D214-3C44-83DA-929BE740F23A}" srcOrd="1" destOrd="0" presId="urn:microsoft.com/office/officeart/2005/8/layout/hierarchy2"/>
    <dgm:cxn modelId="{3455CEC3-FB6A-604E-8E1D-63B325C4D795}" type="presParOf" srcId="{70A673FC-218D-B541-B190-C9A4D6EFEF74}" destId="{FC6FA4A7-42E6-BF43-86AF-55993E2778DE}" srcOrd="1" destOrd="0" presId="urn:microsoft.com/office/officeart/2005/8/layout/hierarchy2"/>
    <dgm:cxn modelId="{0BD8EC54-51E0-8F41-9C7E-381A1FBBF839}" type="presParOf" srcId="{FC6FA4A7-42E6-BF43-86AF-55993E2778DE}" destId="{3E22E8C0-774F-CB4B-9DAB-3332649ACC71}" srcOrd="0" destOrd="0" presId="urn:microsoft.com/office/officeart/2005/8/layout/hierarchy2"/>
    <dgm:cxn modelId="{65C3DE9E-D863-5C4F-BC1A-0017AFDDE902}" type="presParOf" srcId="{FC6FA4A7-42E6-BF43-86AF-55993E2778DE}" destId="{5504CBA4-3B82-9949-A53D-2F2D80ED9F39}" srcOrd="1" destOrd="0" presId="urn:microsoft.com/office/officeart/2005/8/layout/hierarchy2"/>
    <dgm:cxn modelId="{90C3C9FB-14D9-7C45-8520-CC3D98C72541}" type="presParOf" srcId="{5504CBA4-3B82-9949-A53D-2F2D80ED9F39}" destId="{73204CB8-C51D-6049-AA06-1990E79F1F52}" srcOrd="0" destOrd="0" presId="urn:microsoft.com/office/officeart/2005/8/layout/hierarchy2"/>
    <dgm:cxn modelId="{423CE22F-F349-6443-A13C-88E3D1CAE59C}" type="presParOf" srcId="{73204CB8-C51D-6049-AA06-1990E79F1F52}" destId="{47100F8A-E936-DB4B-8002-BB04A3D01E86}" srcOrd="0" destOrd="0" presId="urn:microsoft.com/office/officeart/2005/8/layout/hierarchy2"/>
    <dgm:cxn modelId="{9C4340E6-FB45-324A-9F25-5D1906CC3799}" type="presParOf" srcId="{5504CBA4-3B82-9949-A53D-2F2D80ED9F39}" destId="{9713B7A3-9E73-0942-B258-F936A1FD1CBC}" srcOrd="1" destOrd="0" presId="urn:microsoft.com/office/officeart/2005/8/layout/hierarchy2"/>
    <dgm:cxn modelId="{BACB47FB-CD25-4343-91BC-82502CD1FC38}" type="presParOf" srcId="{9713B7A3-9E73-0942-B258-F936A1FD1CBC}" destId="{EDDB76CD-CD61-994C-A46C-3D2951983D5D}" srcOrd="0" destOrd="0" presId="urn:microsoft.com/office/officeart/2005/8/layout/hierarchy2"/>
    <dgm:cxn modelId="{6626146F-A9E6-2F42-A8A2-79DDF5B68B26}" type="presParOf" srcId="{9713B7A3-9E73-0942-B258-F936A1FD1CBC}" destId="{B2F930E6-E8D9-4347-AF47-AC132D61D8BD}" srcOrd="1" destOrd="0" presId="urn:microsoft.com/office/officeart/2005/8/layout/hierarchy2"/>
    <dgm:cxn modelId="{F69063C9-9958-5D49-A3B5-523C3A84F29F}" type="presParOf" srcId="{B2F930E6-E8D9-4347-AF47-AC132D61D8BD}" destId="{ACBB2109-EAC2-5146-9CAB-0FB947ADB92D}" srcOrd="0" destOrd="0" presId="urn:microsoft.com/office/officeart/2005/8/layout/hierarchy2"/>
    <dgm:cxn modelId="{A4643511-EFB3-A04D-B5D1-A626361C1668}" type="presParOf" srcId="{ACBB2109-EAC2-5146-9CAB-0FB947ADB92D}" destId="{315320E1-94C0-F547-92BA-6A38FCFCB76C}" srcOrd="0" destOrd="0" presId="urn:microsoft.com/office/officeart/2005/8/layout/hierarchy2"/>
    <dgm:cxn modelId="{78AB8398-509C-3D42-AA07-977E4AF731A9}" type="presParOf" srcId="{B2F930E6-E8D9-4347-AF47-AC132D61D8BD}" destId="{E8FEA49B-D6AF-6748-A3B6-CD4460E4D4F1}" srcOrd="1" destOrd="0" presId="urn:microsoft.com/office/officeart/2005/8/layout/hierarchy2"/>
    <dgm:cxn modelId="{832D9C4C-C3B3-9345-97F7-CEFEAE82FEB2}" type="presParOf" srcId="{E8FEA49B-D6AF-6748-A3B6-CD4460E4D4F1}" destId="{D1B7F517-1F67-F748-8B88-ADBFE389803A}" srcOrd="0" destOrd="0" presId="urn:microsoft.com/office/officeart/2005/8/layout/hierarchy2"/>
    <dgm:cxn modelId="{3A35F3C4-4BD9-2048-9410-D7D951FD2CC2}" type="presParOf" srcId="{E8FEA49B-D6AF-6748-A3B6-CD4460E4D4F1}" destId="{14C1B6D7-B075-2143-BAAD-579D80FBE55B}" srcOrd="1" destOrd="0" presId="urn:microsoft.com/office/officeart/2005/8/layout/hierarchy2"/>
    <dgm:cxn modelId="{0F242E89-B7C1-6144-AA23-59980932867B}" type="presParOf" srcId="{14C1B6D7-B075-2143-BAAD-579D80FBE55B}" destId="{47F6740B-E6B3-384C-A4C3-F640CA05DF93}" srcOrd="0" destOrd="0" presId="urn:microsoft.com/office/officeart/2005/8/layout/hierarchy2"/>
    <dgm:cxn modelId="{57B13282-58D3-CB4D-8541-6E42E6B50053}" type="presParOf" srcId="{47F6740B-E6B3-384C-A4C3-F640CA05DF93}" destId="{63BAC89A-9B6F-FE4A-81ED-52B16F96EBA0}" srcOrd="0" destOrd="0" presId="urn:microsoft.com/office/officeart/2005/8/layout/hierarchy2"/>
    <dgm:cxn modelId="{941891B5-8E94-5241-9971-8FD2348243AF}" type="presParOf" srcId="{14C1B6D7-B075-2143-BAAD-579D80FBE55B}" destId="{5356D372-1AD6-7D4E-A602-EE2FA740A5F4}" srcOrd="1" destOrd="0" presId="urn:microsoft.com/office/officeart/2005/8/layout/hierarchy2"/>
    <dgm:cxn modelId="{78296F35-5074-C743-ABAD-285EDB0C9145}" type="presParOf" srcId="{5356D372-1AD6-7D4E-A602-EE2FA740A5F4}" destId="{5FF79023-370A-1043-95C1-45DA88E5A6F9}" srcOrd="0" destOrd="0" presId="urn:microsoft.com/office/officeart/2005/8/layout/hierarchy2"/>
    <dgm:cxn modelId="{ED08B2D4-8FF4-8C45-B6FD-56120EA0185F}" type="presParOf" srcId="{5356D372-1AD6-7D4E-A602-EE2FA740A5F4}" destId="{6ADDB736-C594-A241-AF58-303906BC0654}" srcOrd="1" destOrd="0" presId="urn:microsoft.com/office/officeart/2005/8/layout/hierarchy2"/>
    <dgm:cxn modelId="{A9F8ED00-374D-4047-BFC1-6D931F52EE5D}" type="presParOf" srcId="{6ADDB736-C594-A241-AF58-303906BC0654}" destId="{551B187B-849C-C64C-A900-710168C0A23F}" srcOrd="0" destOrd="0" presId="urn:microsoft.com/office/officeart/2005/8/layout/hierarchy2"/>
    <dgm:cxn modelId="{DD43972C-010D-8246-8CC7-C624AC5D8BBA}" type="presParOf" srcId="{551B187B-849C-C64C-A900-710168C0A23F}" destId="{0E07A7CA-8096-F04D-B8F6-2FC4F35F7797}" srcOrd="0" destOrd="0" presId="urn:microsoft.com/office/officeart/2005/8/layout/hierarchy2"/>
    <dgm:cxn modelId="{40105EEA-3B84-FB40-A115-0745EDBB7023}" type="presParOf" srcId="{6ADDB736-C594-A241-AF58-303906BC0654}" destId="{9DC5736A-1D67-B440-9F6C-DC3A06A2B70A}" srcOrd="1" destOrd="0" presId="urn:microsoft.com/office/officeart/2005/8/layout/hierarchy2"/>
    <dgm:cxn modelId="{1B75355B-B54A-B24F-AB94-CCEB8F706F73}" type="presParOf" srcId="{9DC5736A-1D67-B440-9F6C-DC3A06A2B70A}" destId="{B2C36FFA-4CCA-324E-9636-18F5027510A1}" srcOrd="0" destOrd="0" presId="urn:microsoft.com/office/officeart/2005/8/layout/hierarchy2"/>
    <dgm:cxn modelId="{C7E9A037-AB6D-884F-BF89-61B84ACD417E}" type="presParOf" srcId="{9DC5736A-1D67-B440-9F6C-DC3A06A2B70A}" destId="{00ED9312-891A-8644-BCBC-8FEA3B481F6B}" srcOrd="1" destOrd="0" presId="urn:microsoft.com/office/officeart/2005/8/layout/hierarchy2"/>
    <dgm:cxn modelId="{5123AC7F-9B86-6E4A-9B69-E524D11B3D7A}" type="presParOf" srcId="{70A673FC-218D-B541-B190-C9A4D6EFEF74}" destId="{3B2481C9-978D-464B-B02D-A11D7DFC379A}" srcOrd="2" destOrd="0" presId="urn:microsoft.com/office/officeart/2005/8/layout/hierarchy2"/>
    <dgm:cxn modelId="{434F0C6A-45EE-FC4B-9617-3BA761FF3E47}" type="presParOf" srcId="{3B2481C9-978D-464B-B02D-A11D7DFC379A}" destId="{C8CE876F-BA04-FA44-860C-FAA392108559}" srcOrd="0" destOrd="0" presId="urn:microsoft.com/office/officeart/2005/8/layout/hierarchy2"/>
    <dgm:cxn modelId="{17D88AB9-2E6C-B94D-91AD-D51EE9ADEC10}" type="presParOf" srcId="{3B2481C9-978D-464B-B02D-A11D7DFC379A}" destId="{E36404B3-1797-664E-96ED-3B91015A5C3D}" srcOrd="1" destOrd="0" presId="urn:microsoft.com/office/officeart/2005/8/layout/hierarchy2"/>
    <dgm:cxn modelId="{1C73D126-C61F-A546-B24F-4B7977EC602A}" type="presParOf" srcId="{E36404B3-1797-664E-96ED-3B91015A5C3D}" destId="{AE72E9BB-CFF3-AC47-BC0B-D871F437080E}" srcOrd="0" destOrd="0" presId="urn:microsoft.com/office/officeart/2005/8/layout/hierarchy2"/>
    <dgm:cxn modelId="{18071E97-7257-3642-BFD0-337CB1AACFE4}" type="presParOf" srcId="{AE72E9BB-CFF3-AC47-BC0B-D871F437080E}" destId="{15EF8A0D-575E-C44C-BD7C-3C496AC89200}" srcOrd="0" destOrd="0" presId="urn:microsoft.com/office/officeart/2005/8/layout/hierarchy2"/>
    <dgm:cxn modelId="{CF0E9335-ADB2-0343-998A-E795F2C05744}" type="presParOf" srcId="{E36404B3-1797-664E-96ED-3B91015A5C3D}" destId="{ECFC8466-E768-FA42-B4EC-ACEE20592D79}" srcOrd="1" destOrd="0" presId="urn:microsoft.com/office/officeart/2005/8/layout/hierarchy2"/>
    <dgm:cxn modelId="{F2D9AE80-04E0-0540-8CEB-F686739423F5}" type="presParOf" srcId="{ECFC8466-E768-FA42-B4EC-ACEE20592D79}" destId="{0CB0189A-B86F-2646-B8B7-349CB4BECA19}" srcOrd="0" destOrd="0" presId="urn:microsoft.com/office/officeart/2005/8/layout/hierarchy2"/>
    <dgm:cxn modelId="{5A16D32F-1C41-C84A-AF7F-3071A684933D}" type="presParOf" srcId="{ECFC8466-E768-FA42-B4EC-ACEE20592D79}" destId="{F1C7FBE0-B56E-AE4D-BEAD-2B5C1EFB7470}" srcOrd="1" destOrd="0" presId="urn:microsoft.com/office/officeart/2005/8/layout/hierarchy2"/>
    <dgm:cxn modelId="{D3DAEFD0-8F9D-EE48-8581-FC28485EC1A6}" type="presParOf" srcId="{F1C7FBE0-B56E-AE4D-BEAD-2B5C1EFB7470}" destId="{3749119D-2092-4842-B872-A700D14DF6A3}" srcOrd="0" destOrd="0" presId="urn:microsoft.com/office/officeart/2005/8/layout/hierarchy2"/>
    <dgm:cxn modelId="{1D3D5EAB-9A3B-504E-B013-34B9C73DDA2B}" type="presParOf" srcId="{3749119D-2092-4842-B872-A700D14DF6A3}" destId="{DCD99DC6-2E70-3546-B9AA-CB99E53B0321}" srcOrd="0" destOrd="0" presId="urn:microsoft.com/office/officeart/2005/8/layout/hierarchy2"/>
    <dgm:cxn modelId="{D53363DE-C691-F640-B7E3-45A06955DC01}" type="presParOf" srcId="{F1C7FBE0-B56E-AE4D-BEAD-2B5C1EFB7470}" destId="{BACECB5A-349A-CB4C-9C2E-D4B7C631F1AE}" srcOrd="1" destOrd="0" presId="urn:microsoft.com/office/officeart/2005/8/layout/hierarchy2"/>
    <dgm:cxn modelId="{E3272F76-8C06-5548-876A-B200866E0C43}" type="presParOf" srcId="{BACECB5A-349A-CB4C-9C2E-D4B7C631F1AE}" destId="{E87DCCF6-3954-034D-A5F1-DD0CC27150D3}" srcOrd="0" destOrd="0" presId="urn:microsoft.com/office/officeart/2005/8/layout/hierarchy2"/>
    <dgm:cxn modelId="{1BC94346-862D-EC4F-87B5-646C9686D2A7}" type="presParOf" srcId="{BACECB5A-349A-CB4C-9C2E-D4B7C631F1AE}" destId="{93789CA2-5842-FC4B-9F0A-6E9B3D14EAA5}" srcOrd="1" destOrd="0" presId="urn:microsoft.com/office/officeart/2005/8/layout/hierarchy2"/>
    <dgm:cxn modelId="{534745D6-743E-6D42-A6F9-06F1D3E801CB}" type="presParOf" srcId="{93789CA2-5842-FC4B-9F0A-6E9B3D14EAA5}" destId="{C005C735-B247-824F-B1A5-147F72AFCBB9}" srcOrd="0" destOrd="0" presId="urn:microsoft.com/office/officeart/2005/8/layout/hierarchy2"/>
    <dgm:cxn modelId="{D84C9F38-4375-AB40-9638-047D13DB19AF}" type="presParOf" srcId="{C005C735-B247-824F-B1A5-147F72AFCBB9}" destId="{F36EFCE8-B31A-DC46-A5D6-F4764D10A0EF}" srcOrd="0" destOrd="0" presId="urn:microsoft.com/office/officeart/2005/8/layout/hierarchy2"/>
    <dgm:cxn modelId="{799C1EB2-4B5D-034A-B22D-D052915F69B5}" type="presParOf" srcId="{93789CA2-5842-FC4B-9F0A-6E9B3D14EAA5}" destId="{A0F11173-B4AB-4C4A-AFA7-87EC6981F219}" srcOrd="1" destOrd="0" presId="urn:microsoft.com/office/officeart/2005/8/layout/hierarchy2"/>
    <dgm:cxn modelId="{0C37112C-F96F-E24C-A3A5-904B4E41BD17}" type="presParOf" srcId="{A0F11173-B4AB-4C4A-AFA7-87EC6981F219}" destId="{27913113-AF57-4947-8920-7BE7C05A01D2}" srcOrd="0" destOrd="0" presId="urn:microsoft.com/office/officeart/2005/8/layout/hierarchy2"/>
    <dgm:cxn modelId="{4D19F926-F216-7441-9E3B-BAEA7508C7DC}" type="presParOf" srcId="{A0F11173-B4AB-4C4A-AFA7-87EC6981F219}" destId="{FC918C73-4899-6E46-936E-856011C0222B}" srcOrd="1" destOrd="0" presId="urn:microsoft.com/office/officeart/2005/8/layout/hierarchy2"/>
    <dgm:cxn modelId="{A3FE3229-FE6A-A94A-84E8-4E4878119708}" type="presParOf" srcId="{FC918C73-4899-6E46-936E-856011C0222B}" destId="{586C53C8-3E6D-CE40-BC39-DA863E7F1B05}" srcOrd="0" destOrd="0" presId="urn:microsoft.com/office/officeart/2005/8/layout/hierarchy2"/>
    <dgm:cxn modelId="{CF991B75-C203-2049-ACC2-7E83336E6CC6}" type="presParOf" srcId="{586C53C8-3E6D-CE40-BC39-DA863E7F1B05}" destId="{C6F2AC9A-DFEA-F84D-9185-E4D2F8249183}" srcOrd="0" destOrd="0" presId="urn:microsoft.com/office/officeart/2005/8/layout/hierarchy2"/>
    <dgm:cxn modelId="{96477161-AC97-6741-8B04-EB2867D6BF84}" type="presParOf" srcId="{FC918C73-4899-6E46-936E-856011C0222B}" destId="{C0FCC2C9-6498-3F47-915F-901BA419D7EB}" srcOrd="1" destOrd="0" presId="urn:microsoft.com/office/officeart/2005/8/layout/hierarchy2"/>
    <dgm:cxn modelId="{C666BCDA-210C-0E4D-B605-AC8EB223DF82}" type="presParOf" srcId="{C0FCC2C9-6498-3F47-915F-901BA419D7EB}" destId="{85D826B7-9B2C-E64C-B62B-BD14E6E75408}" srcOrd="0" destOrd="0" presId="urn:microsoft.com/office/officeart/2005/8/layout/hierarchy2"/>
    <dgm:cxn modelId="{973F2E6F-C108-F547-86CE-F9D53319656F}" type="presParOf" srcId="{C0FCC2C9-6498-3F47-915F-901BA419D7EB}" destId="{D6E4D5C3-5EDB-CA47-91F8-69C1F7E938AF}" srcOrd="1" destOrd="0" presId="urn:microsoft.com/office/officeart/2005/8/layout/hierarchy2"/>
    <dgm:cxn modelId="{A77D598A-AE9C-334D-82C7-EABD821DBA2C}" type="presParOf" srcId="{70A673FC-218D-B541-B190-C9A4D6EFEF74}" destId="{569825F1-BC50-0742-A659-5C19E018A95A}" srcOrd="3" destOrd="0" presId="urn:microsoft.com/office/officeart/2005/8/layout/hierarchy2"/>
    <dgm:cxn modelId="{1B87D125-A185-4742-905E-311D0797FC05}" type="presParOf" srcId="{569825F1-BC50-0742-A659-5C19E018A95A}" destId="{BF1F7601-1D34-F349-B40E-5CD614D07ECC}" srcOrd="0" destOrd="0" presId="urn:microsoft.com/office/officeart/2005/8/layout/hierarchy2"/>
    <dgm:cxn modelId="{2D43668D-5106-3E46-B0EE-8C0ECEB43FB5}" type="presParOf" srcId="{569825F1-BC50-0742-A659-5C19E018A95A}" destId="{C5CBAE16-760E-8E4E-8F42-E7D942E9D0EE}" srcOrd="1" destOrd="0" presId="urn:microsoft.com/office/officeart/2005/8/layout/hierarchy2"/>
    <dgm:cxn modelId="{217E9D53-7FB2-2E42-9CA2-7C383796586F}" type="presParOf" srcId="{C5CBAE16-760E-8E4E-8F42-E7D942E9D0EE}" destId="{C35A96E3-2E23-5841-9378-1602BE4BF306}" srcOrd="0" destOrd="0" presId="urn:microsoft.com/office/officeart/2005/8/layout/hierarchy2"/>
    <dgm:cxn modelId="{E3244D86-26D5-DB4B-AECD-942405391992}" type="presParOf" srcId="{C35A96E3-2E23-5841-9378-1602BE4BF306}" destId="{B411D54A-6BFE-FF48-A939-C27851977905}" srcOrd="0" destOrd="0" presId="urn:microsoft.com/office/officeart/2005/8/layout/hierarchy2"/>
    <dgm:cxn modelId="{9D1E44FB-7DCB-284A-A577-6224C593E409}" type="presParOf" srcId="{C5CBAE16-760E-8E4E-8F42-E7D942E9D0EE}" destId="{2FBD8C87-9065-AC4B-9015-42F7B9806B82}" srcOrd="1" destOrd="0" presId="urn:microsoft.com/office/officeart/2005/8/layout/hierarchy2"/>
    <dgm:cxn modelId="{636DF2B1-F7B9-4A40-B47A-24807471FB95}" type="presParOf" srcId="{2FBD8C87-9065-AC4B-9015-42F7B9806B82}" destId="{F822A862-BE0F-6546-A11D-4F78D6CDA37A}" srcOrd="0" destOrd="0" presId="urn:microsoft.com/office/officeart/2005/8/layout/hierarchy2"/>
    <dgm:cxn modelId="{C0796618-40D8-204A-B5C8-4332BF8F25DE}" type="presParOf" srcId="{2FBD8C87-9065-AC4B-9015-42F7B9806B82}" destId="{407602F0-D17E-9949-BBA8-2175D7E7A7A6}" srcOrd="1" destOrd="0" presId="urn:microsoft.com/office/officeart/2005/8/layout/hierarchy2"/>
    <dgm:cxn modelId="{AC979BB0-197C-F142-B42B-8B9683814D62}" type="presParOf" srcId="{407602F0-D17E-9949-BBA8-2175D7E7A7A6}" destId="{43C9CBCF-4E76-DF4A-A9AD-A99FEC17C4CB}" srcOrd="0" destOrd="0" presId="urn:microsoft.com/office/officeart/2005/8/layout/hierarchy2"/>
    <dgm:cxn modelId="{DDBECDAF-8709-2F4F-A21E-CE5AC7C3CC3E}" type="presParOf" srcId="{43C9CBCF-4E76-DF4A-A9AD-A99FEC17C4CB}" destId="{35315863-2FA5-084F-B70D-D8FE49F77447}" srcOrd="0" destOrd="0" presId="urn:microsoft.com/office/officeart/2005/8/layout/hierarchy2"/>
    <dgm:cxn modelId="{104D8D6B-3C81-AA43-BBB5-CE1452DDFD09}" type="presParOf" srcId="{407602F0-D17E-9949-BBA8-2175D7E7A7A6}" destId="{63F2BC11-9C99-DF40-B8D6-EA80962B0630}" srcOrd="1" destOrd="0" presId="urn:microsoft.com/office/officeart/2005/8/layout/hierarchy2"/>
    <dgm:cxn modelId="{95974B2C-2491-AB44-925A-03314E576489}" type="presParOf" srcId="{63F2BC11-9C99-DF40-B8D6-EA80962B0630}" destId="{135BEC12-CB7B-1641-8FC2-315CB284771F}" srcOrd="0" destOrd="0" presId="urn:microsoft.com/office/officeart/2005/8/layout/hierarchy2"/>
    <dgm:cxn modelId="{DC4677FD-3EE9-A54A-BDE7-B6E47D241076}" type="presParOf" srcId="{63F2BC11-9C99-DF40-B8D6-EA80962B0630}" destId="{9365E484-6EA6-9C42-B4D6-C6508BB74BB4}" srcOrd="1" destOrd="0" presId="urn:microsoft.com/office/officeart/2005/8/layout/hierarchy2"/>
    <dgm:cxn modelId="{3182CAE5-D2DD-864B-8D50-474C6229355E}" type="presParOf" srcId="{9365E484-6EA6-9C42-B4D6-C6508BB74BB4}" destId="{7E5D5365-524F-394E-BA6B-4EA8EA472D31}" srcOrd="0" destOrd="0" presId="urn:microsoft.com/office/officeart/2005/8/layout/hierarchy2"/>
    <dgm:cxn modelId="{EA027606-5251-334C-8F76-C50C6DA48B26}" type="presParOf" srcId="{7E5D5365-524F-394E-BA6B-4EA8EA472D31}" destId="{48A088D3-A909-0C4B-B130-DDC15054BCA8}" srcOrd="0" destOrd="0" presId="urn:microsoft.com/office/officeart/2005/8/layout/hierarchy2"/>
    <dgm:cxn modelId="{B2F42782-5479-DE46-B765-BF097B7AAD6D}" type="presParOf" srcId="{9365E484-6EA6-9C42-B4D6-C6508BB74BB4}" destId="{FEE4400C-3733-754C-AFCB-F952CDEBA404}" srcOrd="1" destOrd="0" presId="urn:microsoft.com/office/officeart/2005/8/layout/hierarchy2"/>
    <dgm:cxn modelId="{A336C1DB-9805-1B46-91D8-D2A71F2C2891}" type="presParOf" srcId="{FEE4400C-3733-754C-AFCB-F952CDEBA404}" destId="{9FB4950C-560C-D448-A086-924800E08CE1}" srcOrd="0" destOrd="0" presId="urn:microsoft.com/office/officeart/2005/8/layout/hierarchy2"/>
    <dgm:cxn modelId="{7DCEDD1E-CD07-CE48-8292-51BAE73DFCF0}" type="presParOf" srcId="{FEE4400C-3733-754C-AFCB-F952CDEBA404}" destId="{D1AF9102-33FF-0843-9DE2-A1BCA8A14F91}" srcOrd="1" destOrd="0" presId="urn:microsoft.com/office/officeart/2005/8/layout/hierarchy2"/>
    <dgm:cxn modelId="{A398E027-97AB-6A4D-9B09-BBD3DADD070B}" type="presParOf" srcId="{D1AF9102-33FF-0843-9DE2-A1BCA8A14F91}" destId="{10651F9A-99A7-F14E-86DB-C2083E4F7CBA}" srcOrd="0" destOrd="0" presId="urn:microsoft.com/office/officeart/2005/8/layout/hierarchy2"/>
    <dgm:cxn modelId="{CA70219B-B9E3-AB46-AE0C-BE13F59922F9}" type="presParOf" srcId="{10651F9A-99A7-F14E-86DB-C2083E4F7CBA}" destId="{733FAF82-8A5F-B845-9025-B2194691230E}" srcOrd="0" destOrd="0" presId="urn:microsoft.com/office/officeart/2005/8/layout/hierarchy2"/>
    <dgm:cxn modelId="{FE371286-8B2A-634B-875E-271FEF1D3C7A}" type="presParOf" srcId="{D1AF9102-33FF-0843-9DE2-A1BCA8A14F91}" destId="{EA3447A3-636E-0D43-B966-5A95028C5A85}" srcOrd="1" destOrd="0" presId="urn:microsoft.com/office/officeart/2005/8/layout/hierarchy2"/>
    <dgm:cxn modelId="{6C983E1C-293F-7E4A-B429-03210AFA5E7A}" type="presParOf" srcId="{EA3447A3-636E-0D43-B966-5A95028C5A85}" destId="{942EAEE2-2F78-5C45-83C1-0BB8FC4E639C}" srcOrd="0" destOrd="0" presId="urn:microsoft.com/office/officeart/2005/8/layout/hierarchy2"/>
    <dgm:cxn modelId="{90E997C2-0F09-EE44-9700-8BD6CA408EE6}" type="presParOf" srcId="{EA3447A3-636E-0D43-B966-5A95028C5A85}" destId="{3C2068E4-BF96-F84E-9438-78D08469900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24D646-3BEA-0B40-9290-4F18093917C3}">
      <dsp:nvSpPr>
        <dsp:cNvPr id="0" name=""/>
        <dsp:cNvSpPr/>
      </dsp:nvSpPr>
      <dsp:spPr>
        <a:xfrm>
          <a:off x="2839" y="685510"/>
          <a:ext cx="1181788" cy="5908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CPU 1</a:t>
          </a:r>
          <a:endParaRPr lang="en-US" sz="1900" kern="1200" dirty="0"/>
        </a:p>
      </dsp:txBody>
      <dsp:txXfrm>
        <a:off x="2839" y="685510"/>
        <a:ext cx="1181788" cy="590894"/>
      </dsp:txXfrm>
    </dsp:sp>
    <dsp:sp modelId="{49F94244-5FEF-B040-A7DF-E2B0286A0DE3}">
      <dsp:nvSpPr>
        <dsp:cNvPr id="0" name=""/>
        <dsp:cNvSpPr/>
      </dsp:nvSpPr>
      <dsp:spPr>
        <a:xfrm>
          <a:off x="1184627" y="967664"/>
          <a:ext cx="472715" cy="26586"/>
        </a:xfrm>
        <a:custGeom>
          <a:avLst/>
          <a:gdLst/>
          <a:ahLst/>
          <a:cxnLst/>
          <a:rect l="0" t="0" r="0" b="0"/>
          <a:pathLst>
            <a:path>
              <a:moveTo>
                <a:pt x="0" y="13293"/>
              </a:moveTo>
              <a:lnTo>
                <a:pt x="472715" y="13293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409167" y="969139"/>
        <a:ext cx="23635" cy="23635"/>
      </dsp:txXfrm>
    </dsp:sp>
    <dsp:sp modelId="{AE627B3C-D7A9-714C-A965-ADA132206458}">
      <dsp:nvSpPr>
        <dsp:cNvPr id="0" name=""/>
        <dsp:cNvSpPr/>
      </dsp:nvSpPr>
      <dsp:spPr>
        <a:xfrm>
          <a:off x="1657342" y="685510"/>
          <a:ext cx="1181788" cy="5908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Event 1</a:t>
          </a:r>
          <a:endParaRPr lang="en-US" sz="1900" kern="1200" dirty="0"/>
        </a:p>
      </dsp:txBody>
      <dsp:txXfrm>
        <a:off x="1657342" y="685510"/>
        <a:ext cx="1181788" cy="590894"/>
      </dsp:txXfrm>
    </dsp:sp>
    <dsp:sp modelId="{218A5DBE-E1C9-F144-AD4D-DC23B261AD49}">
      <dsp:nvSpPr>
        <dsp:cNvPr id="0" name=""/>
        <dsp:cNvSpPr/>
      </dsp:nvSpPr>
      <dsp:spPr>
        <a:xfrm>
          <a:off x="2839131" y="967664"/>
          <a:ext cx="472715" cy="26586"/>
        </a:xfrm>
        <a:custGeom>
          <a:avLst/>
          <a:gdLst/>
          <a:ahLst/>
          <a:cxnLst/>
          <a:rect l="0" t="0" r="0" b="0"/>
          <a:pathLst>
            <a:path>
              <a:moveTo>
                <a:pt x="0" y="13293"/>
              </a:moveTo>
              <a:lnTo>
                <a:pt x="472715" y="13293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63670" y="969139"/>
        <a:ext cx="23635" cy="23635"/>
      </dsp:txXfrm>
    </dsp:sp>
    <dsp:sp modelId="{FD21E564-D6B0-B248-9C47-8786C44ED37F}">
      <dsp:nvSpPr>
        <dsp:cNvPr id="0" name=""/>
        <dsp:cNvSpPr/>
      </dsp:nvSpPr>
      <dsp:spPr>
        <a:xfrm>
          <a:off x="3311846" y="685510"/>
          <a:ext cx="1181788" cy="59089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3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 Track Candidates</a:t>
          </a:r>
          <a:endParaRPr lang="en-US" sz="1900" kern="1200" dirty="0"/>
        </a:p>
      </dsp:txBody>
      <dsp:txXfrm>
        <a:off x="3311846" y="685510"/>
        <a:ext cx="1181788" cy="590894"/>
      </dsp:txXfrm>
    </dsp:sp>
    <dsp:sp modelId="{F46EB1F4-A3C8-7B4A-8D31-B51D78FA8665}">
      <dsp:nvSpPr>
        <dsp:cNvPr id="0" name=""/>
        <dsp:cNvSpPr/>
      </dsp:nvSpPr>
      <dsp:spPr>
        <a:xfrm>
          <a:off x="4493634" y="967664"/>
          <a:ext cx="472715" cy="26586"/>
        </a:xfrm>
        <a:custGeom>
          <a:avLst/>
          <a:gdLst/>
          <a:ahLst/>
          <a:cxnLst/>
          <a:rect l="0" t="0" r="0" b="0"/>
          <a:pathLst>
            <a:path>
              <a:moveTo>
                <a:pt x="0" y="13293"/>
              </a:moveTo>
              <a:lnTo>
                <a:pt x="472715" y="1329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718174" y="969139"/>
        <a:ext cx="23635" cy="23635"/>
      </dsp:txXfrm>
    </dsp:sp>
    <dsp:sp modelId="{091FA8B0-A8BF-6242-B5BA-A814EB780BF8}">
      <dsp:nvSpPr>
        <dsp:cNvPr id="0" name=""/>
        <dsp:cNvSpPr/>
      </dsp:nvSpPr>
      <dsp:spPr>
        <a:xfrm>
          <a:off x="4966349" y="685510"/>
          <a:ext cx="1181788" cy="5908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4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GPU Task</a:t>
          </a:r>
          <a:endParaRPr lang="en-US" sz="1900" kern="1200" dirty="0"/>
        </a:p>
      </dsp:txBody>
      <dsp:txXfrm>
        <a:off x="4966349" y="685510"/>
        <a:ext cx="1181788" cy="590894"/>
      </dsp:txXfrm>
    </dsp:sp>
    <dsp:sp modelId="{DA11677A-64A3-5342-90BD-977ABE48C77E}">
      <dsp:nvSpPr>
        <dsp:cNvPr id="0" name=""/>
        <dsp:cNvSpPr/>
      </dsp:nvSpPr>
      <dsp:spPr>
        <a:xfrm rot="184268">
          <a:off x="6147796" y="980421"/>
          <a:ext cx="476238" cy="26586"/>
        </a:xfrm>
        <a:custGeom>
          <a:avLst/>
          <a:gdLst/>
          <a:ahLst/>
          <a:cxnLst/>
          <a:rect l="0" t="0" r="0" b="0"/>
          <a:pathLst>
            <a:path>
              <a:moveTo>
                <a:pt x="0" y="13293"/>
              </a:moveTo>
              <a:lnTo>
                <a:pt x="476238" y="1329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84268">
        <a:off x="6374009" y="981809"/>
        <a:ext cx="23811" cy="23811"/>
      </dsp:txXfrm>
    </dsp:sp>
    <dsp:sp modelId="{AA73F632-7467-5B41-8AF4-885BBB593D6B}">
      <dsp:nvSpPr>
        <dsp:cNvPr id="0" name=""/>
        <dsp:cNvSpPr/>
      </dsp:nvSpPr>
      <dsp:spPr>
        <a:xfrm>
          <a:off x="6623692" y="711025"/>
          <a:ext cx="1181788" cy="5908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4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Tracks</a:t>
          </a:r>
          <a:endParaRPr lang="en-US" sz="1900" kern="1200" dirty="0"/>
        </a:p>
      </dsp:txBody>
      <dsp:txXfrm>
        <a:off x="6623692" y="711025"/>
        <a:ext cx="1181788" cy="590894"/>
      </dsp:txXfrm>
    </dsp:sp>
    <dsp:sp modelId="{3E22E8C0-774F-CB4B-9DAB-3332649ACC71}">
      <dsp:nvSpPr>
        <dsp:cNvPr id="0" name=""/>
        <dsp:cNvSpPr/>
      </dsp:nvSpPr>
      <dsp:spPr>
        <a:xfrm>
          <a:off x="2839" y="1365038"/>
          <a:ext cx="1181788" cy="5908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CPU 2</a:t>
          </a:r>
          <a:endParaRPr lang="en-US" sz="1900" kern="1200" dirty="0"/>
        </a:p>
      </dsp:txBody>
      <dsp:txXfrm>
        <a:off x="2839" y="1365038"/>
        <a:ext cx="1181788" cy="590894"/>
      </dsp:txXfrm>
    </dsp:sp>
    <dsp:sp modelId="{73204CB8-C51D-6049-AA06-1990E79F1F52}">
      <dsp:nvSpPr>
        <dsp:cNvPr id="0" name=""/>
        <dsp:cNvSpPr/>
      </dsp:nvSpPr>
      <dsp:spPr>
        <a:xfrm>
          <a:off x="1184627" y="1647192"/>
          <a:ext cx="472715" cy="26586"/>
        </a:xfrm>
        <a:custGeom>
          <a:avLst/>
          <a:gdLst/>
          <a:ahLst/>
          <a:cxnLst/>
          <a:rect l="0" t="0" r="0" b="0"/>
          <a:pathLst>
            <a:path>
              <a:moveTo>
                <a:pt x="0" y="13293"/>
              </a:moveTo>
              <a:lnTo>
                <a:pt x="472715" y="13293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409167" y="1648667"/>
        <a:ext cx="23635" cy="23635"/>
      </dsp:txXfrm>
    </dsp:sp>
    <dsp:sp modelId="{EDDB76CD-CD61-994C-A46C-3D2951983D5D}">
      <dsp:nvSpPr>
        <dsp:cNvPr id="0" name=""/>
        <dsp:cNvSpPr/>
      </dsp:nvSpPr>
      <dsp:spPr>
        <a:xfrm>
          <a:off x="1657342" y="1365038"/>
          <a:ext cx="1181788" cy="5908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Event 2</a:t>
          </a:r>
          <a:endParaRPr lang="en-US" sz="1900" kern="1200" dirty="0"/>
        </a:p>
      </dsp:txBody>
      <dsp:txXfrm>
        <a:off x="1657342" y="1365038"/>
        <a:ext cx="1181788" cy="590894"/>
      </dsp:txXfrm>
    </dsp:sp>
    <dsp:sp modelId="{ACBB2109-EAC2-5146-9CAB-0FB947ADB92D}">
      <dsp:nvSpPr>
        <dsp:cNvPr id="0" name=""/>
        <dsp:cNvSpPr/>
      </dsp:nvSpPr>
      <dsp:spPr>
        <a:xfrm>
          <a:off x="2839131" y="1647192"/>
          <a:ext cx="472715" cy="26586"/>
        </a:xfrm>
        <a:custGeom>
          <a:avLst/>
          <a:gdLst/>
          <a:ahLst/>
          <a:cxnLst/>
          <a:rect l="0" t="0" r="0" b="0"/>
          <a:pathLst>
            <a:path>
              <a:moveTo>
                <a:pt x="0" y="13293"/>
              </a:moveTo>
              <a:lnTo>
                <a:pt x="472715" y="13293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63670" y="1648667"/>
        <a:ext cx="23635" cy="23635"/>
      </dsp:txXfrm>
    </dsp:sp>
    <dsp:sp modelId="{D1B7F517-1F67-F748-8B88-ADBFE389803A}">
      <dsp:nvSpPr>
        <dsp:cNvPr id="0" name=""/>
        <dsp:cNvSpPr/>
      </dsp:nvSpPr>
      <dsp:spPr>
        <a:xfrm>
          <a:off x="3311846" y="1365038"/>
          <a:ext cx="1181788" cy="59089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3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 Track Candidates</a:t>
          </a:r>
          <a:endParaRPr lang="en-US" sz="1900" kern="1200" dirty="0"/>
        </a:p>
      </dsp:txBody>
      <dsp:txXfrm>
        <a:off x="3311846" y="1365038"/>
        <a:ext cx="1181788" cy="590894"/>
      </dsp:txXfrm>
    </dsp:sp>
    <dsp:sp modelId="{47F6740B-E6B3-384C-A4C3-F640CA05DF93}">
      <dsp:nvSpPr>
        <dsp:cNvPr id="0" name=""/>
        <dsp:cNvSpPr/>
      </dsp:nvSpPr>
      <dsp:spPr>
        <a:xfrm>
          <a:off x="4493634" y="1647192"/>
          <a:ext cx="472715" cy="26586"/>
        </a:xfrm>
        <a:custGeom>
          <a:avLst/>
          <a:gdLst/>
          <a:ahLst/>
          <a:cxnLst/>
          <a:rect l="0" t="0" r="0" b="0"/>
          <a:pathLst>
            <a:path>
              <a:moveTo>
                <a:pt x="0" y="13293"/>
              </a:moveTo>
              <a:lnTo>
                <a:pt x="472715" y="1329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718174" y="1648667"/>
        <a:ext cx="23635" cy="23635"/>
      </dsp:txXfrm>
    </dsp:sp>
    <dsp:sp modelId="{5FF79023-370A-1043-95C1-45DA88E5A6F9}">
      <dsp:nvSpPr>
        <dsp:cNvPr id="0" name=""/>
        <dsp:cNvSpPr/>
      </dsp:nvSpPr>
      <dsp:spPr>
        <a:xfrm>
          <a:off x="4966349" y="1365038"/>
          <a:ext cx="1181788" cy="5908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4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GPU Task</a:t>
          </a:r>
          <a:endParaRPr lang="en-US" sz="1900" kern="1200" dirty="0"/>
        </a:p>
      </dsp:txBody>
      <dsp:txXfrm>
        <a:off x="4966349" y="1365038"/>
        <a:ext cx="1181788" cy="590894"/>
      </dsp:txXfrm>
    </dsp:sp>
    <dsp:sp modelId="{551B187B-849C-C64C-A900-710168C0A23F}">
      <dsp:nvSpPr>
        <dsp:cNvPr id="0" name=""/>
        <dsp:cNvSpPr/>
      </dsp:nvSpPr>
      <dsp:spPr>
        <a:xfrm>
          <a:off x="6148138" y="1647192"/>
          <a:ext cx="472715" cy="26586"/>
        </a:xfrm>
        <a:custGeom>
          <a:avLst/>
          <a:gdLst/>
          <a:ahLst/>
          <a:cxnLst/>
          <a:rect l="0" t="0" r="0" b="0"/>
          <a:pathLst>
            <a:path>
              <a:moveTo>
                <a:pt x="0" y="13293"/>
              </a:moveTo>
              <a:lnTo>
                <a:pt x="472715" y="1329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372678" y="1648667"/>
        <a:ext cx="23635" cy="23635"/>
      </dsp:txXfrm>
    </dsp:sp>
    <dsp:sp modelId="{B2C36FFA-4CCA-324E-9636-18F5027510A1}">
      <dsp:nvSpPr>
        <dsp:cNvPr id="0" name=""/>
        <dsp:cNvSpPr/>
      </dsp:nvSpPr>
      <dsp:spPr>
        <a:xfrm>
          <a:off x="6620853" y="1365038"/>
          <a:ext cx="1181788" cy="5908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4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Tracks</a:t>
          </a:r>
          <a:endParaRPr lang="en-US" sz="1900" kern="1200" dirty="0"/>
        </a:p>
      </dsp:txBody>
      <dsp:txXfrm>
        <a:off x="6620853" y="1365038"/>
        <a:ext cx="1181788" cy="590894"/>
      </dsp:txXfrm>
    </dsp:sp>
    <dsp:sp modelId="{C8CE876F-BA04-FA44-860C-FAA392108559}">
      <dsp:nvSpPr>
        <dsp:cNvPr id="0" name=""/>
        <dsp:cNvSpPr/>
      </dsp:nvSpPr>
      <dsp:spPr>
        <a:xfrm>
          <a:off x="2839" y="2044567"/>
          <a:ext cx="1181788" cy="5908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CPU 3</a:t>
          </a:r>
          <a:endParaRPr lang="en-US" sz="1900" kern="1200" dirty="0"/>
        </a:p>
      </dsp:txBody>
      <dsp:txXfrm>
        <a:off x="2839" y="2044567"/>
        <a:ext cx="1181788" cy="590894"/>
      </dsp:txXfrm>
    </dsp:sp>
    <dsp:sp modelId="{AE72E9BB-CFF3-AC47-BC0B-D871F437080E}">
      <dsp:nvSpPr>
        <dsp:cNvPr id="0" name=""/>
        <dsp:cNvSpPr/>
      </dsp:nvSpPr>
      <dsp:spPr>
        <a:xfrm>
          <a:off x="1184627" y="2326720"/>
          <a:ext cx="472715" cy="26586"/>
        </a:xfrm>
        <a:custGeom>
          <a:avLst/>
          <a:gdLst/>
          <a:ahLst/>
          <a:cxnLst/>
          <a:rect l="0" t="0" r="0" b="0"/>
          <a:pathLst>
            <a:path>
              <a:moveTo>
                <a:pt x="0" y="13293"/>
              </a:moveTo>
              <a:lnTo>
                <a:pt x="472715" y="13293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409167" y="2328196"/>
        <a:ext cx="23635" cy="23635"/>
      </dsp:txXfrm>
    </dsp:sp>
    <dsp:sp modelId="{0CB0189A-B86F-2646-B8B7-349CB4BECA19}">
      <dsp:nvSpPr>
        <dsp:cNvPr id="0" name=""/>
        <dsp:cNvSpPr/>
      </dsp:nvSpPr>
      <dsp:spPr>
        <a:xfrm>
          <a:off x="1657342" y="2044567"/>
          <a:ext cx="1181788" cy="5908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Event 3</a:t>
          </a:r>
          <a:endParaRPr lang="en-US" sz="1900" kern="1200" dirty="0"/>
        </a:p>
      </dsp:txBody>
      <dsp:txXfrm>
        <a:off x="1657342" y="2044567"/>
        <a:ext cx="1181788" cy="590894"/>
      </dsp:txXfrm>
    </dsp:sp>
    <dsp:sp modelId="{3749119D-2092-4842-B872-A700D14DF6A3}">
      <dsp:nvSpPr>
        <dsp:cNvPr id="0" name=""/>
        <dsp:cNvSpPr/>
      </dsp:nvSpPr>
      <dsp:spPr>
        <a:xfrm>
          <a:off x="2839131" y="2326720"/>
          <a:ext cx="472715" cy="26586"/>
        </a:xfrm>
        <a:custGeom>
          <a:avLst/>
          <a:gdLst/>
          <a:ahLst/>
          <a:cxnLst/>
          <a:rect l="0" t="0" r="0" b="0"/>
          <a:pathLst>
            <a:path>
              <a:moveTo>
                <a:pt x="0" y="13293"/>
              </a:moveTo>
              <a:lnTo>
                <a:pt x="472715" y="13293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63670" y="2328196"/>
        <a:ext cx="23635" cy="23635"/>
      </dsp:txXfrm>
    </dsp:sp>
    <dsp:sp modelId="{E87DCCF6-3954-034D-A5F1-DD0CC27150D3}">
      <dsp:nvSpPr>
        <dsp:cNvPr id="0" name=""/>
        <dsp:cNvSpPr/>
      </dsp:nvSpPr>
      <dsp:spPr>
        <a:xfrm>
          <a:off x="3311846" y="2044567"/>
          <a:ext cx="1181788" cy="59089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3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 Track Candidates</a:t>
          </a:r>
          <a:endParaRPr lang="en-US" sz="1900" kern="1200" dirty="0"/>
        </a:p>
      </dsp:txBody>
      <dsp:txXfrm>
        <a:off x="3311846" y="2044567"/>
        <a:ext cx="1181788" cy="590894"/>
      </dsp:txXfrm>
    </dsp:sp>
    <dsp:sp modelId="{C005C735-B247-824F-B1A5-147F72AFCBB9}">
      <dsp:nvSpPr>
        <dsp:cNvPr id="0" name=""/>
        <dsp:cNvSpPr/>
      </dsp:nvSpPr>
      <dsp:spPr>
        <a:xfrm>
          <a:off x="4493634" y="2326720"/>
          <a:ext cx="472715" cy="26586"/>
        </a:xfrm>
        <a:custGeom>
          <a:avLst/>
          <a:gdLst/>
          <a:ahLst/>
          <a:cxnLst/>
          <a:rect l="0" t="0" r="0" b="0"/>
          <a:pathLst>
            <a:path>
              <a:moveTo>
                <a:pt x="0" y="13293"/>
              </a:moveTo>
              <a:lnTo>
                <a:pt x="472715" y="1329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718174" y="2328196"/>
        <a:ext cx="23635" cy="23635"/>
      </dsp:txXfrm>
    </dsp:sp>
    <dsp:sp modelId="{27913113-AF57-4947-8920-7BE7C05A01D2}">
      <dsp:nvSpPr>
        <dsp:cNvPr id="0" name=""/>
        <dsp:cNvSpPr/>
      </dsp:nvSpPr>
      <dsp:spPr>
        <a:xfrm>
          <a:off x="4966349" y="2044567"/>
          <a:ext cx="1181788" cy="5908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4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GPU Task</a:t>
          </a:r>
          <a:endParaRPr lang="en-US" sz="1900" kern="1200" dirty="0"/>
        </a:p>
      </dsp:txBody>
      <dsp:txXfrm>
        <a:off x="4966349" y="2044567"/>
        <a:ext cx="1181788" cy="590894"/>
      </dsp:txXfrm>
    </dsp:sp>
    <dsp:sp modelId="{586C53C8-3E6D-CE40-BC39-DA863E7F1B05}">
      <dsp:nvSpPr>
        <dsp:cNvPr id="0" name=""/>
        <dsp:cNvSpPr/>
      </dsp:nvSpPr>
      <dsp:spPr>
        <a:xfrm>
          <a:off x="6148138" y="2326720"/>
          <a:ext cx="472715" cy="26586"/>
        </a:xfrm>
        <a:custGeom>
          <a:avLst/>
          <a:gdLst/>
          <a:ahLst/>
          <a:cxnLst/>
          <a:rect l="0" t="0" r="0" b="0"/>
          <a:pathLst>
            <a:path>
              <a:moveTo>
                <a:pt x="0" y="13293"/>
              </a:moveTo>
              <a:lnTo>
                <a:pt x="472715" y="1329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372678" y="2328196"/>
        <a:ext cx="23635" cy="23635"/>
      </dsp:txXfrm>
    </dsp:sp>
    <dsp:sp modelId="{85D826B7-9B2C-E64C-B62B-BD14E6E75408}">
      <dsp:nvSpPr>
        <dsp:cNvPr id="0" name=""/>
        <dsp:cNvSpPr/>
      </dsp:nvSpPr>
      <dsp:spPr>
        <a:xfrm>
          <a:off x="6620853" y="2044567"/>
          <a:ext cx="1181788" cy="5908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4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Tracks</a:t>
          </a:r>
          <a:endParaRPr lang="en-US" sz="1900" kern="1200" dirty="0"/>
        </a:p>
      </dsp:txBody>
      <dsp:txXfrm>
        <a:off x="6620853" y="2044567"/>
        <a:ext cx="1181788" cy="590894"/>
      </dsp:txXfrm>
    </dsp:sp>
    <dsp:sp modelId="{BF1F7601-1D34-F349-B40E-5CD614D07ECC}">
      <dsp:nvSpPr>
        <dsp:cNvPr id="0" name=""/>
        <dsp:cNvSpPr/>
      </dsp:nvSpPr>
      <dsp:spPr>
        <a:xfrm>
          <a:off x="2839" y="2724095"/>
          <a:ext cx="1181788" cy="59089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1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CPU 4</a:t>
          </a:r>
          <a:endParaRPr lang="en-US" sz="1900" kern="1200" dirty="0"/>
        </a:p>
      </dsp:txBody>
      <dsp:txXfrm>
        <a:off x="2839" y="2724095"/>
        <a:ext cx="1181788" cy="590894"/>
      </dsp:txXfrm>
    </dsp:sp>
    <dsp:sp modelId="{C35A96E3-2E23-5841-9378-1602BE4BF306}">
      <dsp:nvSpPr>
        <dsp:cNvPr id="0" name=""/>
        <dsp:cNvSpPr/>
      </dsp:nvSpPr>
      <dsp:spPr>
        <a:xfrm>
          <a:off x="1184627" y="3006248"/>
          <a:ext cx="472715" cy="26586"/>
        </a:xfrm>
        <a:custGeom>
          <a:avLst/>
          <a:gdLst/>
          <a:ahLst/>
          <a:cxnLst/>
          <a:rect l="0" t="0" r="0" b="0"/>
          <a:pathLst>
            <a:path>
              <a:moveTo>
                <a:pt x="0" y="13293"/>
              </a:moveTo>
              <a:lnTo>
                <a:pt x="472715" y="13293"/>
              </a:lnTo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1409167" y="3007724"/>
        <a:ext cx="23635" cy="23635"/>
      </dsp:txXfrm>
    </dsp:sp>
    <dsp:sp modelId="{F822A862-BE0F-6546-A11D-4F78D6CDA37A}">
      <dsp:nvSpPr>
        <dsp:cNvPr id="0" name=""/>
        <dsp:cNvSpPr/>
      </dsp:nvSpPr>
      <dsp:spPr>
        <a:xfrm>
          <a:off x="1657342" y="2724095"/>
          <a:ext cx="1181788" cy="590894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2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Event 4</a:t>
          </a:r>
          <a:endParaRPr lang="en-US" sz="1900" kern="1200" dirty="0"/>
        </a:p>
      </dsp:txBody>
      <dsp:txXfrm>
        <a:off x="1657342" y="2724095"/>
        <a:ext cx="1181788" cy="590894"/>
      </dsp:txXfrm>
    </dsp:sp>
    <dsp:sp modelId="{43C9CBCF-4E76-DF4A-A9AD-A99FEC17C4CB}">
      <dsp:nvSpPr>
        <dsp:cNvPr id="0" name=""/>
        <dsp:cNvSpPr/>
      </dsp:nvSpPr>
      <dsp:spPr>
        <a:xfrm>
          <a:off x="2839131" y="3006248"/>
          <a:ext cx="472715" cy="26586"/>
        </a:xfrm>
        <a:custGeom>
          <a:avLst/>
          <a:gdLst/>
          <a:ahLst/>
          <a:cxnLst/>
          <a:rect l="0" t="0" r="0" b="0"/>
          <a:pathLst>
            <a:path>
              <a:moveTo>
                <a:pt x="0" y="13293"/>
              </a:moveTo>
              <a:lnTo>
                <a:pt x="472715" y="13293"/>
              </a:lnTo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3063670" y="3007724"/>
        <a:ext cx="23635" cy="23635"/>
      </dsp:txXfrm>
    </dsp:sp>
    <dsp:sp modelId="{135BEC12-CB7B-1641-8FC2-315CB284771F}">
      <dsp:nvSpPr>
        <dsp:cNvPr id="0" name=""/>
        <dsp:cNvSpPr/>
      </dsp:nvSpPr>
      <dsp:spPr>
        <a:xfrm>
          <a:off x="3311846" y="2724095"/>
          <a:ext cx="1181788" cy="590894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3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 Track Candidates</a:t>
          </a:r>
          <a:endParaRPr lang="en-US" sz="1900" kern="1200" dirty="0"/>
        </a:p>
      </dsp:txBody>
      <dsp:txXfrm>
        <a:off x="3311846" y="2724095"/>
        <a:ext cx="1181788" cy="590894"/>
      </dsp:txXfrm>
    </dsp:sp>
    <dsp:sp modelId="{7E5D5365-524F-394E-BA6B-4EA8EA472D31}">
      <dsp:nvSpPr>
        <dsp:cNvPr id="0" name=""/>
        <dsp:cNvSpPr/>
      </dsp:nvSpPr>
      <dsp:spPr>
        <a:xfrm>
          <a:off x="4493634" y="3006248"/>
          <a:ext cx="472715" cy="26586"/>
        </a:xfrm>
        <a:custGeom>
          <a:avLst/>
          <a:gdLst/>
          <a:ahLst/>
          <a:cxnLst/>
          <a:rect l="0" t="0" r="0" b="0"/>
          <a:pathLst>
            <a:path>
              <a:moveTo>
                <a:pt x="0" y="13293"/>
              </a:moveTo>
              <a:lnTo>
                <a:pt x="472715" y="1329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718174" y="3007724"/>
        <a:ext cx="23635" cy="23635"/>
      </dsp:txXfrm>
    </dsp:sp>
    <dsp:sp modelId="{9FB4950C-560C-D448-A086-924800E08CE1}">
      <dsp:nvSpPr>
        <dsp:cNvPr id="0" name=""/>
        <dsp:cNvSpPr/>
      </dsp:nvSpPr>
      <dsp:spPr>
        <a:xfrm>
          <a:off x="4966349" y="2724095"/>
          <a:ext cx="1181788" cy="5908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4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GPU Task</a:t>
          </a:r>
          <a:endParaRPr lang="en-US" sz="1900" kern="1200" dirty="0"/>
        </a:p>
      </dsp:txBody>
      <dsp:txXfrm>
        <a:off x="4966349" y="2724095"/>
        <a:ext cx="1181788" cy="590894"/>
      </dsp:txXfrm>
    </dsp:sp>
    <dsp:sp modelId="{10651F9A-99A7-F14E-86DB-C2083E4F7CBA}">
      <dsp:nvSpPr>
        <dsp:cNvPr id="0" name=""/>
        <dsp:cNvSpPr/>
      </dsp:nvSpPr>
      <dsp:spPr>
        <a:xfrm>
          <a:off x="6148138" y="3006248"/>
          <a:ext cx="472715" cy="26586"/>
        </a:xfrm>
        <a:custGeom>
          <a:avLst/>
          <a:gdLst/>
          <a:ahLst/>
          <a:cxnLst/>
          <a:rect l="0" t="0" r="0" b="0"/>
          <a:pathLst>
            <a:path>
              <a:moveTo>
                <a:pt x="0" y="13293"/>
              </a:moveTo>
              <a:lnTo>
                <a:pt x="472715" y="13293"/>
              </a:lnTo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6372678" y="3007724"/>
        <a:ext cx="23635" cy="23635"/>
      </dsp:txXfrm>
    </dsp:sp>
    <dsp:sp modelId="{942EAEE2-2F78-5C45-83C1-0BB8FC4E639C}">
      <dsp:nvSpPr>
        <dsp:cNvPr id="0" name=""/>
        <dsp:cNvSpPr/>
      </dsp:nvSpPr>
      <dsp:spPr>
        <a:xfrm>
          <a:off x="6620853" y="2724095"/>
          <a:ext cx="1181788" cy="590894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45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0"/>
          </a:lightRig>
        </a:scene3d>
        <a:sp3d contourW="9525" prstMaterial="matte">
          <a:bevelT w="0" h="0"/>
          <a:contourClr>
            <a:schemeClr val="accent4">
              <a:hueOff val="0"/>
              <a:satOff val="0"/>
              <a:lumOff val="0"/>
              <a:alphaOff val="0"/>
              <a:shade val="70000"/>
              <a:satMod val="105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Tracks</a:t>
          </a:r>
          <a:endParaRPr lang="en-US" sz="1900" kern="1200" dirty="0"/>
        </a:p>
      </dsp:txBody>
      <dsp:txXfrm>
        <a:off x="6620853" y="2724095"/>
        <a:ext cx="1181788" cy="5908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smtClean="0"/>
              <a:t>16.04.2010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M. Al-Turany, PANDA DAQT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FFD4A2-5A34-4346-AA23-A8B3762E46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smtClean="0"/>
              <a:t>16.04.2010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M. Al-Turany, PANDA DAQT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FC903-ACD0-674B-85A8-1774541DF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16.04.2010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Al-Turany, PANDA DAQT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16.04.2010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M. Al-Turany, PANDA DAQT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FMA or FMAC stands for Fused multiply add accumulate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MADD = multiply and Add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16.04.2010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Al-Turany, PANDA DAQT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 smtClean="0"/>
              <a:t>16.04.2010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Al-Turany, PANDA DAQT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19DBE-8FA1-564D-BE87-0706A579E8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F787B5-5807-EF42-A280-B357F62BCA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B5552F3-4015-CD47-B0BC-61BBD9537D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Click to edit Master text styles</a:t>
            </a:r>
          </a:p>
          <a:p>
            <a:pPr lvl="1" eaLnBrk="1" latinLnBrk="0" hangingPunct="1"/>
            <a:r>
              <a:rPr lang="de-DE" smtClean="0"/>
              <a:t>Second level</a:t>
            </a:r>
          </a:p>
          <a:p>
            <a:pPr lvl="2" eaLnBrk="1" latinLnBrk="0" hangingPunct="1"/>
            <a:r>
              <a:rPr lang="de-DE" smtClean="0"/>
              <a:t>Third level</a:t>
            </a:r>
          </a:p>
          <a:p>
            <a:pPr lvl="3" eaLnBrk="1" latinLnBrk="0" hangingPunct="1"/>
            <a:r>
              <a:rPr lang="de-DE" smtClean="0"/>
              <a:t>Fourth level</a:t>
            </a:r>
          </a:p>
          <a:p>
            <a:pPr lvl="4" eaLnBrk="1" latinLnBrk="0" hangingPunct="1"/>
            <a:r>
              <a:rPr lang="de-D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5/4/10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6934200" cy="1085850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990600" y="1981200"/>
            <a:ext cx="3543300" cy="4114800"/>
          </a:xfrm>
        </p:spPr>
        <p:txBody>
          <a:bodyPr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6300" y="1981200"/>
            <a:ext cx="3543300" cy="411480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5255B-3713-DB4A-8918-2D59EA83F5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49C1A92-E0B3-4043-AEB7-3C4A3E60CF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AAE43-0ED0-3049-AF2A-01B165E0DE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8E19D42-E59D-F148-90C6-1804A889D2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94177-F056-384A-ABEC-BD7717525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34D2F83-CDB1-9C44-BDFE-BB6606AB7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188C2-6634-AC47-9398-D9325CD497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24C2F52-6158-924A-9C42-3403364C1A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4370FF8-175F-1B4E-BF25-B826F502A5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286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286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8CAA-9B61-254F-BF0F-8BDAC3AE33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82323-25ED-E042-819B-B11B049F45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7A543-077D-954F-93BD-9D8A28843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36E9E-5960-C443-8F47-824E4C1BA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6934200" cy="1085850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990600" y="1981200"/>
            <a:ext cx="3543300" cy="4114800"/>
          </a:xfrm>
        </p:spPr>
        <p:txBody>
          <a:bodyPr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6300" y="1981200"/>
            <a:ext cx="3543300" cy="411480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5255B-3713-DB4A-8918-2D59EA83F5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9D2D8E-64BE-5946-B632-60DC711748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E3EB0-C447-7147-92DC-4F90507DC1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777BC-4FE7-2648-88C1-48A19D8D7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525588"/>
            <a:ext cx="4175125" cy="5332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5588"/>
            <a:ext cx="4175125" cy="53324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5BFCE2-1E9B-FB48-9A4D-5B12D7B122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5B871B-0A29-3E45-821B-AAA6E428A0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6D78E6-BBC4-B54D-B41C-4BBDC1B043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4577FF-F9EE-8149-905F-7936310651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FEC947-84D6-8A43-9A7A-2FCF2D9944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C203C-FED5-2B43-B1F4-C35211023B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alibri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9643C4-5209-474A-9064-FDC6046646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FFF9A8-E196-4D48-AE7B-FC32B308B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2425" y="0"/>
            <a:ext cx="21336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0"/>
            <a:ext cx="62484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EF6198-81EB-9C4B-89BC-BF263ACF4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B15C4-0AB8-E940-A086-B595BC0D03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D84295-4792-9C4D-B838-B0C0266800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FBA1E3-4DD4-B741-9A0A-4E448CFEA0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54E56-E418-1447-BCD1-8F03CCEF95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83914E-37F7-7348-9259-F1280EAE29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DA332-DF20-6144-A5E0-51AE01E9D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B4083-BF8B-D247-8E5B-603280A889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8EB86-8B00-4247-8765-2D0B2D038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0F281C-EE4B-274A-91C8-BC5E9B595A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alibri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6262D-F453-AA4D-A27C-DD047E9067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94CDA-148C-334E-A56E-D0F1922EBB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2425" y="0"/>
            <a:ext cx="21336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0"/>
            <a:ext cx="62484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58158-6979-1A4D-A7D1-21291F4CB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F5CB41-443F-9D44-AC33-21C5E68B41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78A866-4AD1-084C-95CC-C7F743FEB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CAE68-46B9-2946-8AA1-F7D7302AA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987425"/>
            <a:ext cx="1943100" cy="1804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97125" y="987425"/>
            <a:ext cx="1944688" cy="1804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67346-1F09-BC4B-B5B8-EE46349D4E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2447A-470B-3246-AFE4-9925C89E2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EA47A1-F5BC-5144-AF50-152D9235C5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819400"/>
            <a:ext cx="3124200" cy="3467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19400"/>
            <a:ext cx="3124200" cy="3467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87E3F-3123-EB44-8DE9-8C4FC729FF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D53BA-7014-A642-8C72-ADA438478F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8BBCE-8F45-E242-AE4B-F8E4CC694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alibri Bol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05130-07E8-8144-B254-4782A7146E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54304-33D4-7F41-93D4-CEC2890852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2425" y="0"/>
            <a:ext cx="2133600" cy="2792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0"/>
            <a:ext cx="6248400" cy="2792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CFA755-FAD3-BC43-A87C-285795F094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063756-964D-194F-A3B8-AEB58F1CC2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B0A838-D6AC-BB41-BFF4-45B5A6346B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6BE66-B846-A149-AA0C-1CC0193C28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625" y="1371600"/>
            <a:ext cx="19431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97125" y="1371600"/>
            <a:ext cx="19431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BA0567-9714-2647-9A53-E26414FFA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AB751C-6FAE-A145-8D78-B536B747E0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5998A-2AB9-C24F-A782-80243725EF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6AEDB-7BEF-C045-A301-88D91D28A9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6F3122-03AC-2D49-A211-B08EF6EDA0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F549A-9633-C74A-A34F-A09091FFDF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alibri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9B3BDD-0F21-D441-9BB8-ACC6B66C79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7CDFF7-C015-5548-B23A-D6D370554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2425" y="0"/>
            <a:ext cx="213360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625" y="0"/>
            <a:ext cx="624840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79D094-48B5-4A4A-A091-0BC63B3D1C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A0321-68E4-C74E-861D-7CA455F4C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5C088E-CCF7-0B41-AA76-2723D7A2C4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0C51C-19B5-9D4A-A7FB-36AB938095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79613"/>
            <a:ext cx="1104900" cy="4878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38300" y="1979613"/>
            <a:ext cx="1104900" cy="4878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1977F2-9479-BC41-A309-E690B338C2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366CB0-F7E6-A946-AB1B-69B3C3E5D0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5D9F5-7155-5D4C-A46B-16A0F72817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470E58-D810-E545-876B-807B3549F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94511-EF6D-FE46-9366-142AAC526F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2EA42C-9F7F-E445-9C3E-816FAD93D9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alibri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23196-C70A-A74E-978A-F598AA08B0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441D34-4903-FE46-AF8B-D19E9CA91E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52650" y="0"/>
            <a:ext cx="59055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0"/>
            <a:ext cx="161925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A4C71-3EC0-5448-BB26-03E6E09D53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B31DC-43A5-914E-92E0-9ADCC9E2A3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3F200-7730-224A-A037-A5DDF9B99B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D90F3-9B2E-1049-AA94-38839BDA4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FE38A-5BDF-EE4B-9BD4-841F3783A0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6300" y="1981200"/>
            <a:ext cx="169545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34150" y="1981200"/>
            <a:ext cx="169545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E5175-53A6-CD49-9180-9699E97FBD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FD886-5938-EF4C-9880-2321305EEA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42D2D-74C7-8946-A41B-0F3305FFF6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67CA8-2873-B540-88DD-44FC882A6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35032B-452C-9A49-8878-26479F984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alibri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957FD-5BD8-1049-934A-05878A14EA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EEC4B-D6E5-504B-AED2-73C7BEE5A8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0"/>
            <a:ext cx="1771650" cy="6858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0"/>
            <a:ext cx="5162550" cy="6858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F71664-5252-A64E-BA2E-20BF2D15F7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49C1A92-E0B3-4043-AEB7-3C4A3E60CF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AAE43-0ED0-3049-AF2A-01B165E0DE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CB962A-DCA5-1147-BCCA-B1E964BFDA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98E19D42-E59D-F148-90C6-1804A889D2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94177-F056-384A-ABEC-BD7717525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1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1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20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34D2F83-CDB1-9C44-BDFE-BB6606AB7A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E188C2-6634-AC47-9398-D9325CD497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24C2F52-6158-924A-9C42-3403364C1A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4370FF8-175F-1B4E-BF25-B826F502A5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Oval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de-DE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282323-25ED-E042-819B-B11B049F45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7A543-077D-954F-93BD-9D8A288430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136E9E-5960-C443-8F47-824E4C1BAE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chartAndTx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0"/>
            <a:ext cx="6934200" cy="1085850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990600" y="1981200"/>
            <a:ext cx="3543300" cy="4114800"/>
          </a:xfrm>
        </p:spPr>
        <p:txBody>
          <a:bodyPr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6300" y="1981200"/>
            <a:ext cx="3543300" cy="4114800"/>
          </a:xfrm>
        </p:spPr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5255B-3713-DB4A-8918-2D59EA83F5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Calibri Bold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78281-9F38-7F4E-B62D-5001BEB0AC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5/4/10</a:t>
            </a:r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5/4/10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B5552F3-4015-CD47-B0BC-61BBD9537D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Click to edit Master text styles</a:t>
            </a:r>
          </a:p>
          <a:p>
            <a:pPr lvl="1" eaLnBrk="1" latinLnBrk="0" hangingPunct="1"/>
            <a:r>
              <a:rPr lang="de-DE" smtClean="0"/>
              <a:t>Second level</a:t>
            </a:r>
          </a:p>
          <a:p>
            <a:pPr lvl="2" eaLnBrk="1" latinLnBrk="0" hangingPunct="1"/>
            <a:r>
              <a:rPr lang="de-DE" smtClean="0"/>
              <a:t>Third level</a:t>
            </a:r>
          </a:p>
          <a:p>
            <a:pPr lvl="3" eaLnBrk="1" latinLnBrk="0" hangingPunct="1"/>
            <a:r>
              <a:rPr lang="de-DE" smtClean="0"/>
              <a:t>Fourth level</a:t>
            </a:r>
          </a:p>
          <a:p>
            <a:pPr lvl="4" eaLnBrk="1" latinLnBrk="0" hangingPunct="1"/>
            <a:r>
              <a:rPr lang="de-DE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5/4/10</a:t>
            </a:r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5552F3-4015-CD47-B0BC-61BBD9537D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r>
              <a:rPr lang="de-DE" smtClean="0"/>
              <a:t>5/4/10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52F3-4015-CD47-B0BC-61BBD9537D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de-DE" smtClean="0"/>
              <a:t>Click to edit Master text styles</a:t>
            </a:r>
          </a:p>
          <a:p>
            <a:pPr lvl="1" eaLnBrk="1" latinLnBrk="0" hangingPunct="1"/>
            <a:r>
              <a:rPr lang="de-DE" smtClean="0"/>
              <a:t>Second level</a:t>
            </a:r>
          </a:p>
          <a:p>
            <a:pPr lvl="2" eaLnBrk="1" latinLnBrk="0" hangingPunct="1"/>
            <a:r>
              <a:rPr lang="de-DE" smtClean="0"/>
              <a:t>Third level</a:t>
            </a:r>
          </a:p>
          <a:p>
            <a:pPr lvl="3" eaLnBrk="1" latinLnBrk="0" hangingPunct="1"/>
            <a:r>
              <a:rPr lang="de-DE" smtClean="0"/>
              <a:t>Fourth level</a:t>
            </a:r>
          </a:p>
          <a:p>
            <a:pPr lvl="4" eaLnBrk="1" latinLnBrk="0" hangingPunct="1"/>
            <a:r>
              <a:rPr lang="de-DE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de-DE" smtClean="0"/>
              <a:t>Click to edit Master text styles</a:t>
            </a:r>
          </a:p>
          <a:p>
            <a:pPr lvl="1" eaLnBrk="1" latinLnBrk="0" hangingPunct="1"/>
            <a:r>
              <a:rPr lang="de-DE" smtClean="0"/>
              <a:t>Second level</a:t>
            </a:r>
          </a:p>
          <a:p>
            <a:pPr lvl="2" eaLnBrk="1" latinLnBrk="0" hangingPunct="1"/>
            <a:r>
              <a:rPr lang="de-DE" smtClean="0"/>
              <a:t>Third level</a:t>
            </a:r>
          </a:p>
          <a:p>
            <a:pPr lvl="3" eaLnBrk="1" latinLnBrk="0" hangingPunct="1"/>
            <a:r>
              <a:rPr lang="de-DE" smtClean="0"/>
              <a:t>Fourth level</a:t>
            </a:r>
          </a:p>
          <a:p>
            <a:pPr lvl="4" eaLnBrk="1" latinLnBrk="0" hangingPunct="1"/>
            <a:r>
              <a:rPr lang="de-DE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5/4/10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Click to edit Master text styles</a:t>
            </a:r>
          </a:p>
          <a:p>
            <a:pPr lvl="1" eaLnBrk="1" latinLnBrk="0" hangingPunct="1"/>
            <a:r>
              <a:rPr lang="de-DE" smtClean="0"/>
              <a:t>Second level</a:t>
            </a:r>
          </a:p>
          <a:p>
            <a:pPr lvl="2" eaLnBrk="1" latinLnBrk="0" hangingPunct="1"/>
            <a:r>
              <a:rPr lang="de-DE" smtClean="0"/>
              <a:t>Third level</a:t>
            </a:r>
          </a:p>
          <a:p>
            <a:pPr lvl="3" eaLnBrk="1" latinLnBrk="0" hangingPunct="1"/>
            <a:r>
              <a:rPr lang="de-DE" smtClean="0"/>
              <a:t>Fourth level</a:t>
            </a:r>
          </a:p>
          <a:p>
            <a:pPr lvl="4" eaLnBrk="1" latinLnBrk="0" hangingPunct="1"/>
            <a:r>
              <a:rPr lang="de-DE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Click to edit Master text styles</a:t>
            </a:r>
          </a:p>
          <a:p>
            <a:pPr lvl="1" eaLnBrk="1" latinLnBrk="0" hangingPunct="1"/>
            <a:r>
              <a:rPr lang="de-DE" smtClean="0"/>
              <a:t>Second level</a:t>
            </a:r>
          </a:p>
          <a:p>
            <a:pPr lvl="2" eaLnBrk="1" latinLnBrk="0" hangingPunct="1"/>
            <a:r>
              <a:rPr lang="de-DE" smtClean="0"/>
              <a:t>Third level</a:t>
            </a:r>
          </a:p>
          <a:p>
            <a:pPr lvl="3" eaLnBrk="1" latinLnBrk="0" hangingPunct="1"/>
            <a:r>
              <a:rPr lang="de-DE" smtClean="0"/>
              <a:t>Fourth level</a:t>
            </a:r>
          </a:p>
          <a:p>
            <a:pPr lvl="4" eaLnBrk="1" latinLnBrk="0" hangingPunct="1"/>
            <a:r>
              <a:rPr lang="de-DE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B5552F3-4015-CD47-B0BC-61BBD9537D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5/4/10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B5552F3-4015-CD47-B0BC-61BBD9537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5/4/10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B5552F3-4015-CD47-B0BC-61BBD9537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de-DE" smtClean="0"/>
              <a:t>Click to edit Master text styles</a:t>
            </a:r>
          </a:p>
          <a:p>
            <a:pPr lvl="1" eaLnBrk="1" latinLnBrk="0" hangingPunct="1"/>
            <a:r>
              <a:rPr lang="de-DE" smtClean="0"/>
              <a:t>Second level</a:t>
            </a:r>
          </a:p>
          <a:p>
            <a:pPr lvl="2" eaLnBrk="1" latinLnBrk="0" hangingPunct="1"/>
            <a:r>
              <a:rPr lang="de-DE" smtClean="0"/>
              <a:t>Third level</a:t>
            </a:r>
          </a:p>
          <a:p>
            <a:pPr lvl="3" eaLnBrk="1" latinLnBrk="0" hangingPunct="1"/>
            <a:r>
              <a:rPr lang="de-DE" smtClean="0"/>
              <a:t>Fourth level</a:t>
            </a:r>
          </a:p>
          <a:p>
            <a:pPr lvl="4" eaLnBrk="1" latinLnBrk="0" hangingPunct="1"/>
            <a:r>
              <a:rPr lang="de-DE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B1FF6-39B9-40F5-8B67-33C6354A3D4F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5/4/10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M. Al-Turany, Alice-Fair Meeting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B5552F3-4015-CD47-B0BC-61BBD9537D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r>
              <a:rPr lang="de-DE" smtClean="0"/>
              <a:t>5/4/10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M. Al-Turany, Alice-Fair Meeting</a:t>
            </a:r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Click to edit Master text styles</a:t>
            </a:r>
          </a:p>
          <a:p>
            <a:pPr lvl="1" eaLnBrk="1" latinLnBrk="0" hangingPunct="1"/>
            <a:r>
              <a:rPr lang="de-DE" smtClean="0"/>
              <a:t>Second level</a:t>
            </a:r>
          </a:p>
          <a:p>
            <a:pPr lvl="2" eaLnBrk="1" latinLnBrk="0" hangingPunct="1"/>
            <a:r>
              <a:rPr lang="de-DE" smtClean="0"/>
              <a:t>Third level</a:t>
            </a:r>
          </a:p>
          <a:p>
            <a:pPr lvl="3" eaLnBrk="1" latinLnBrk="0" hangingPunct="1"/>
            <a:r>
              <a:rPr lang="de-DE" smtClean="0"/>
              <a:t>Fourth level</a:t>
            </a:r>
          </a:p>
          <a:p>
            <a:pPr lvl="4" eaLnBrk="1" latinLnBrk="0" hangingPunct="1"/>
            <a:r>
              <a:rPr lang="de-D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5/4/10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52F3-4015-CD47-B0BC-61BBD9537D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13.xml"/><Relationship Id="rId13" Type="http://schemas.openxmlformats.org/officeDocument/2006/relationships/theme" Target="../theme/theme10.xml"/><Relationship Id="rId1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104.xml"/><Relationship Id="rId4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08.xml"/><Relationship Id="rId8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89.xml"/><Relationship Id="rId13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00.xml"/><Relationship Id="rId12" Type="http://schemas.openxmlformats.org/officeDocument/2006/relationships/slideLayout" Target="../slideLayouts/slideLayout101.xml"/><Relationship Id="rId13" Type="http://schemas.openxmlformats.org/officeDocument/2006/relationships/theme" Target="../theme/theme9.xml"/><Relationship Id="rId1" Type="http://schemas.openxmlformats.org/officeDocument/2006/relationships/slideLayout" Target="../slideLayouts/slideLayout90.xml"/><Relationship Id="rId2" Type="http://schemas.openxmlformats.org/officeDocument/2006/relationships/slideLayout" Target="../slideLayouts/slideLayout91.xml"/><Relationship Id="rId3" Type="http://schemas.openxmlformats.org/officeDocument/2006/relationships/slideLayout" Target="../slideLayouts/slideLayout92.xml"/><Relationship Id="rId4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6.xml"/><Relationship Id="rId8" Type="http://schemas.openxmlformats.org/officeDocument/2006/relationships/slideLayout" Target="../slideLayouts/slideLayout97.xml"/><Relationship Id="rId9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9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2819400"/>
            <a:ext cx="64008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 Bold" charset="0"/>
              </a:rPr>
              <a:t>Click to edit Master text styles</a:t>
            </a:r>
          </a:p>
          <a:p>
            <a:pPr lvl="1"/>
            <a:r>
              <a:rPr lang="en-US">
                <a:sym typeface="Calibri" charset="0"/>
              </a:rPr>
              <a:t>Second level</a:t>
            </a:r>
          </a:p>
          <a:p>
            <a:pPr lvl="2"/>
            <a:r>
              <a:rPr lang="en-US">
                <a:sym typeface="Calibri" charset="0"/>
              </a:rPr>
              <a:t>Third level</a:t>
            </a:r>
          </a:p>
          <a:p>
            <a:pPr lvl="3"/>
            <a:r>
              <a:rPr lang="en-US">
                <a:sym typeface="Calibri" charset="0"/>
              </a:rPr>
              <a:t>Fourth level</a:t>
            </a:r>
          </a:p>
          <a:p>
            <a:pPr lvl="4"/>
            <a:r>
              <a:rPr lang="en-US">
                <a:sym typeface="Calibri" charset="0"/>
              </a:rPr>
              <a:t>Fifth level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" charset="0"/>
              </a:rPr>
              <a:t>Click to edit Master title style</a:t>
            </a:r>
          </a:p>
        </p:txBody>
      </p:sp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4425950" y="2347913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defRPr>
            </a:lvl1pPr>
          </a:lstStyle>
          <a:p>
            <a:pPr>
              <a:defRPr/>
            </a:pPr>
            <a:fld id="{CAED33E4-ADF8-FB48-9040-118BF20B89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rgbClr val="D34817"/>
          </a:solidFill>
          <a:latin typeface="+mj-lt"/>
          <a:ea typeface="+mj-ea"/>
          <a:cs typeface="+mj-cs"/>
          <a:sym typeface="Calibri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rgbClr val="D34817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rgbClr val="D34817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rgbClr val="D34817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rgbClr val="D34817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rgbClr val="D34817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rgbClr val="D34817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rgbClr val="D34817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rgbClr val="D34817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9pPr>
    </p:titleStyle>
    <p:bodyStyle>
      <a:lvl1pPr marL="342900" indent="-342900" algn="ctr" rtl="0" eaLnBrk="0" fontAlgn="base" hangingPunct="0">
        <a:spcBef>
          <a:spcPts val="400"/>
        </a:spcBef>
        <a:spcAft>
          <a:spcPct val="0"/>
        </a:spcAft>
        <a:defRPr sz="1600">
          <a:solidFill>
            <a:srgbClr val="696464"/>
          </a:solidFill>
          <a:latin typeface="+mn-lt"/>
          <a:ea typeface="+mn-ea"/>
          <a:cs typeface="+mn-cs"/>
          <a:sym typeface="Calibri Bold" charset="0"/>
        </a:defRPr>
      </a:lvl1pPr>
      <a:lvl2pPr marL="419100" indent="38100" algn="ctr" rtl="0" eaLnBrk="0" fontAlgn="base" hangingPunct="0">
        <a:spcBef>
          <a:spcPts val="500"/>
        </a:spcBef>
        <a:spcAft>
          <a:spcPct val="0"/>
        </a:spcAft>
        <a:defRPr sz="2200">
          <a:solidFill>
            <a:srgbClr val="696464"/>
          </a:solidFill>
          <a:latin typeface="+mj-lt"/>
          <a:ea typeface="+mj-ea"/>
          <a:cs typeface="+mj-cs"/>
          <a:sym typeface="Calibri" charset="0"/>
        </a:defRPr>
      </a:lvl2pPr>
      <a:lvl3pPr marL="876300" indent="38100" algn="ctr" rtl="0" eaLnBrk="0" fontAlgn="base" hangingPunct="0">
        <a:spcBef>
          <a:spcPts val="500"/>
        </a:spcBef>
        <a:spcAft>
          <a:spcPct val="0"/>
        </a:spcAft>
        <a:defRPr sz="2000">
          <a:solidFill>
            <a:schemeClr val="tx1"/>
          </a:solidFill>
          <a:latin typeface="+mj-lt"/>
          <a:ea typeface="+mj-ea"/>
          <a:cs typeface="+mj-cs"/>
          <a:sym typeface="Calibri" charset="0"/>
        </a:defRPr>
      </a:lvl3pPr>
      <a:lvl4pPr marL="1333500" indent="38100" algn="ctr" rtl="0" eaLnBrk="0" fontAlgn="base" hangingPunct="0">
        <a:spcBef>
          <a:spcPts val="500"/>
        </a:spcBef>
        <a:spcAft>
          <a:spcPct val="0"/>
        </a:spcAft>
        <a:defRPr sz="2000">
          <a:solidFill>
            <a:srgbClr val="696464"/>
          </a:solidFill>
          <a:latin typeface="+mj-lt"/>
          <a:ea typeface="+mj-ea"/>
          <a:cs typeface="+mj-cs"/>
          <a:sym typeface="Calibri" charset="0"/>
        </a:defRPr>
      </a:lvl4pPr>
      <a:lvl5pPr marL="1790700" indent="38100" algn="ctr" rtl="0" eaLnBrk="0" fontAlgn="base" hangingPunct="0">
        <a:spcBef>
          <a:spcPts val="400"/>
        </a:spcBef>
        <a:spcAft>
          <a:spcPct val="0"/>
        </a:spcAft>
        <a:defRPr>
          <a:solidFill>
            <a:schemeClr val="tx1"/>
          </a:solidFill>
          <a:latin typeface="+mj-lt"/>
          <a:ea typeface="+mj-ea"/>
          <a:cs typeface="+mj-cs"/>
          <a:sym typeface="Calibri" charset="0"/>
        </a:defRPr>
      </a:lvl5pPr>
      <a:lvl6pPr marL="2247900" algn="ctr" rtl="0" fontAlgn="base">
        <a:spcBef>
          <a:spcPts val="400"/>
        </a:spcBef>
        <a:spcAft>
          <a:spcPct val="0"/>
        </a:spcAft>
        <a:defRPr>
          <a:solidFill>
            <a:schemeClr val="tx1"/>
          </a:solidFill>
          <a:latin typeface="+mj-lt"/>
          <a:ea typeface="+mj-ea"/>
          <a:cs typeface="+mj-cs"/>
          <a:sym typeface="Calibri" charset="0"/>
        </a:defRPr>
      </a:lvl6pPr>
      <a:lvl7pPr marL="2705100" algn="ctr" rtl="0" fontAlgn="base">
        <a:spcBef>
          <a:spcPts val="400"/>
        </a:spcBef>
        <a:spcAft>
          <a:spcPct val="0"/>
        </a:spcAft>
        <a:defRPr>
          <a:solidFill>
            <a:schemeClr val="tx1"/>
          </a:solidFill>
          <a:latin typeface="+mj-lt"/>
          <a:ea typeface="+mj-ea"/>
          <a:cs typeface="+mj-cs"/>
          <a:sym typeface="Calibri" charset="0"/>
        </a:defRPr>
      </a:lvl7pPr>
      <a:lvl8pPr marL="3162300" algn="ctr" rtl="0" fontAlgn="base">
        <a:spcBef>
          <a:spcPts val="400"/>
        </a:spcBef>
        <a:spcAft>
          <a:spcPct val="0"/>
        </a:spcAft>
        <a:defRPr>
          <a:solidFill>
            <a:schemeClr val="tx1"/>
          </a:solidFill>
          <a:latin typeface="+mj-lt"/>
          <a:ea typeface="+mj-ea"/>
          <a:cs typeface="+mj-cs"/>
          <a:sym typeface="Calibri" charset="0"/>
        </a:defRPr>
      </a:lvl8pPr>
      <a:lvl9pPr marL="3619500" algn="ctr" rtl="0" fontAlgn="base">
        <a:spcBef>
          <a:spcPts val="400"/>
        </a:spcBef>
        <a:spcAft>
          <a:spcPct val="0"/>
        </a:spcAft>
        <a:defRPr>
          <a:solidFill>
            <a:schemeClr val="tx1"/>
          </a:solidFill>
          <a:latin typeface="+mj-lt"/>
          <a:ea typeface="+mj-ea"/>
          <a:cs typeface="+mj-cs"/>
          <a:sym typeface="Calibri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C1EE93D-9518-1748-A3AC-0EFFF2AD7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-65" charset="2"/>
        <a:buChar char="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-65" charset="2"/>
        <a:buChar char=""/>
        <a:defRPr sz="2200" kern="1200">
          <a:solidFill>
            <a:schemeClr val="tx2"/>
          </a:solidFill>
          <a:latin typeface="+mn-lt"/>
          <a:ea typeface="ＭＳ Ｐゴシック" pitchFamily="-65" charset="-128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-65" charset="2"/>
        <a:buChar char="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-65" charset="2"/>
        <a:buChar char=""/>
        <a:defRPr sz="2000" kern="1200">
          <a:solidFill>
            <a:schemeClr val="tx2"/>
          </a:solidFill>
          <a:latin typeface="+mn-lt"/>
          <a:ea typeface="ＭＳ Ｐゴシック" pitchFamily="-65" charset="-128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01625" y="0"/>
            <a:ext cx="8534400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" charset="0"/>
              </a:rPr>
              <a:t>Click to edit Master title style</a:t>
            </a: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1625" y="1525588"/>
            <a:ext cx="8502650" cy="533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" charset="0"/>
              </a:rPr>
              <a:t>Click to edit Master text styles</a:t>
            </a:r>
          </a:p>
          <a:p>
            <a:pPr lvl="1"/>
            <a:r>
              <a:rPr lang="en-US">
                <a:sym typeface="Calibri" charset="0"/>
              </a:rPr>
              <a:t>Second level</a:t>
            </a:r>
          </a:p>
          <a:p>
            <a:pPr lvl="2"/>
            <a:r>
              <a:rPr lang="en-US">
                <a:sym typeface="Calibri" charset="0"/>
              </a:rPr>
              <a:t>Third level</a:t>
            </a:r>
          </a:p>
          <a:p>
            <a:pPr lvl="3"/>
            <a:r>
              <a:rPr lang="en-US">
                <a:sym typeface="Calibri" charset="0"/>
              </a:rPr>
              <a:t>Fourth level</a:t>
            </a:r>
          </a:p>
          <a:p>
            <a:pPr lvl="4"/>
            <a:r>
              <a:rPr lang="en-US">
                <a:sym typeface="Calibri" charset="0"/>
              </a:rPr>
              <a:t>Fifth level</a:t>
            </a:r>
          </a:p>
        </p:txBody>
      </p:sp>
      <p:sp>
        <p:nvSpPr>
          <p:cNvPr id="205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4445000" y="11763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defRPr>
            </a:lvl1pPr>
          </a:lstStyle>
          <a:p>
            <a:pPr>
              <a:defRPr/>
            </a:pPr>
            <a:fld id="{F8A6553C-4D3E-2949-B9E9-BBE929124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E7C5D"/>
          </a:solidFill>
          <a:latin typeface="+mj-lt"/>
          <a:ea typeface="+mj-ea"/>
          <a:cs typeface="+mj-cs"/>
          <a:sym typeface="Calibri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E7C5D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E7C5D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E7C5D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8E7C5D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8E7C5D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8E7C5D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8E7C5D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8E7C5D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rgbClr val="D34817"/>
        </a:buClr>
        <a:buSzPct val="85000"/>
        <a:buFont typeface="Wingdings 2" charset="2"/>
        <a:buChar char=""/>
        <a:defRPr sz="27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509588" indent="-273050" algn="l" rtl="0" eaLnBrk="0" fontAlgn="base" hangingPunct="0">
        <a:spcBef>
          <a:spcPts val="500"/>
        </a:spcBef>
        <a:spcAft>
          <a:spcPct val="0"/>
        </a:spcAft>
        <a:buClr>
          <a:srgbClr val="9B2D1F"/>
        </a:buClr>
        <a:buSzPct val="69000"/>
        <a:buFont typeface="Wingdings" charset="2"/>
        <a:buChar char="¡"/>
        <a:defRPr sz="2200">
          <a:solidFill>
            <a:srgbClr val="696464"/>
          </a:solidFill>
          <a:latin typeface="+mn-lt"/>
          <a:ea typeface="+mn-ea"/>
          <a:cs typeface="+mn-cs"/>
          <a:sym typeface="Calibri" charset="0"/>
        </a:defRPr>
      </a:lvl2pPr>
      <a:lvl3pPr marL="784225" indent="-228600" algn="l" rtl="0" eaLnBrk="0" fontAlgn="base" hangingPunct="0">
        <a:spcBef>
          <a:spcPts val="5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÷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058863" indent="-228600" algn="l" rtl="0" eaLnBrk="0" fontAlgn="base" hangingPunct="0">
        <a:spcBef>
          <a:spcPts val="500"/>
        </a:spcBef>
        <a:spcAft>
          <a:spcPct val="0"/>
        </a:spcAft>
        <a:buClr>
          <a:srgbClr val="8C7B70"/>
        </a:buClr>
        <a:buSzPct val="69000"/>
        <a:buFont typeface="Wingdings" charset="2"/>
        <a:buChar char="¢"/>
        <a:defRPr sz="2000">
          <a:solidFill>
            <a:srgbClr val="696464"/>
          </a:solidFill>
          <a:latin typeface="+mn-lt"/>
          <a:ea typeface="+mn-ea"/>
          <a:cs typeface="+mn-cs"/>
          <a:sym typeface="Calibri" charset="0"/>
        </a:defRPr>
      </a:lvl4pPr>
      <a:lvl5pPr marL="1333500" indent="-228600" algn="l" rtl="0" eaLnBrk="0" fontAlgn="base" hangingPunct="0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1790700" indent="-228600" algn="l" rtl="0" fontAlgn="base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6pPr>
      <a:lvl7pPr marL="2247900" indent="-228600" algn="l" rtl="0" fontAlgn="base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7pPr>
      <a:lvl8pPr marL="2705100" indent="-228600" algn="l" rtl="0" fontAlgn="base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8pPr>
      <a:lvl9pPr marL="3162300" indent="-228600" algn="l" rtl="0" fontAlgn="base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01625" y="0"/>
            <a:ext cx="8534400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" charset="0"/>
              </a:rPr>
              <a:t>Click to edit Master title style</a:t>
            </a:r>
          </a:p>
        </p:txBody>
      </p:sp>
      <p:sp>
        <p:nvSpPr>
          <p:cNvPr id="3074" name="Text Box 2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4425950" y="1185863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defRPr>
            </a:lvl1pPr>
          </a:lstStyle>
          <a:p>
            <a:pPr>
              <a:defRPr/>
            </a:pPr>
            <a:fld id="{D2B92ABF-6484-964F-9D85-550625498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+mj-lt"/>
          <a:ea typeface="+mj-ea"/>
          <a:cs typeface="+mj-cs"/>
          <a:sym typeface="Calibri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rgbClr val="D34817"/>
        </a:buClr>
        <a:buSzPct val="85000"/>
        <a:buFont typeface="Wingdings 2" charset="2"/>
        <a:buChar char=""/>
        <a:defRPr sz="27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rgbClr val="9B2D1F"/>
        </a:buClr>
        <a:buSzPct val="69000"/>
        <a:buFont typeface="Wingdings" charset="2"/>
        <a:buChar char="¡"/>
        <a:defRPr sz="2200">
          <a:solidFill>
            <a:srgbClr val="696464"/>
          </a:solidFill>
          <a:latin typeface="+mn-lt"/>
          <a:ea typeface="+mn-ea"/>
          <a:cs typeface="+mn-cs"/>
          <a:sym typeface="Calibri" charset="0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÷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096963" indent="-228600" algn="l" rtl="0" eaLnBrk="0" fontAlgn="base" hangingPunct="0">
        <a:spcBef>
          <a:spcPts val="500"/>
        </a:spcBef>
        <a:spcAft>
          <a:spcPct val="0"/>
        </a:spcAft>
        <a:buClr>
          <a:srgbClr val="8C7B70"/>
        </a:buClr>
        <a:buSzPct val="69000"/>
        <a:buFont typeface="Wingdings" charset="2"/>
        <a:buChar char="¢"/>
        <a:defRPr sz="2000">
          <a:solidFill>
            <a:srgbClr val="696464"/>
          </a:solidFill>
          <a:latin typeface="+mn-lt"/>
          <a:ea typeface="+mn-ea"/>
          <a:cs typeface="+mn-cs"/>
          <a:sym typeface="Calibri" charset="0"/>
        </a:defRPr>
      </a:lvl4pPr>
      <a:lvl5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1828800" indent="-228600" algn="l" rtl="0" fontAlgn="base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6pPr>
      <a:lvl7pPr marL="2286000" indent="-228600" algn="l" rtl="0" fontAlgn="base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7pPr>
      <a:lvl8pPr marL="2743200" indent="-228600" algn="l" rtl="0" fontAlgn="base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8pPr>
      <a:lvl9pPr marL="3200400" indent="-228600" algn="l" rtl="0" fontAlgn="base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1625" y="987425"/>
            <a:ext cx="4040188" cy="1804988"/>
          </a:xfrm>
          <a:prstGeom prst="rect">
            <a:avLst/>
          </a:prstGeom>
          <a:noFill/>
          <a:ln w="15875">
            <a:noFill/>
            <a:miter lim="800000"/>
            <a:headEnd/>
            <a:tailEnd/>
          </a:ln>
          <a:effectLst>
            <a:outerShdw blurRad="50800" dist="25399" dir="5400000" algn="ctr" rotWithShape="0">
              <a:schemeClr val="bg2">
                <a:alpha val="34999"/>
              </a:schemeClr>
            </a:outerShdw>
          </a:effectLst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 Bold" charset="0"/>
              </a:rPr>
              <a:t>Click to edit Master text styles</a:t>
            </a:r>
          </a:p>
          <a:p>
            <a:pPr lvl="1"/>
            <a:r>
              <a:rPr lang="en-US">
                <a:sym typeface="Calibri Bold" charset="0"/>
              </a:rPr>
              <a:t>Second level</a:t>
            </a:r>
          </a:p>
          <a:p>
            <a:pPr lvl="2"/>
            <a:r>
              <a:rPr lang="en-US">
                <a:sym typeface="Calibri Bold" charset="0"/>
              </a:rPr>
              <a:t>Third level</a:t>
            </a:r>
          </a:p>
          <a:p>
            <a:pPr lvl="3"/>
            <a:r>
              <a:rPr lang="en-US">
                <a:sym typeface="Calibri Bold" charset="0"/>
              </a:rPr>
              <a:t>Fourth level</a:t>
            </a:r>
          </a:p>
          <a:p>
            <a:pPr lvl="4"/>
            <a:r>
              <a:rPr lang="en-US">
                <a:sym typeface="Calibri Bold" charset="0"/>
              </a:rPr>
              <a:t>Fifth level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1625" y="0"/>
            <a:ext cx="8534400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" charset="0"/>
              </a:rPr>
              <a:t>Click to edit Master title style</a:t>
            </a:r>
          </a:p>
        </p:txBody>
      </p:sp>
      <p:sp>
        <p:nvSpPr>
          <p:cNvPr id="4099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4425950" y="1192213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defRPr>
            </a:lvl1pPr>
          </a:lstStyle>
          <a:p>
            <a:pPr>
              <a:defRPr/>
            </a:pPr>
            <a:fld id="{47D2B0F4-B93C-5C48-9DD7-A7ABBBAD3B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+mj-lt"/>
          <a:ea typeface="+mj-ea"/>
          <a:cs typeface="+mj-cs"/>
          <a:sym typeface="Calibri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9pPr>
    </p:titleStyle>
    <p:bodyStyle>
      <a:lvl1pPr marL="342900" indent="-342900" algn="l" rtl="0" eaLnBrk="0" fontAlgn="base" hangingPunct="0">
        <a:spcBef>
          <a:spcPts val="500"/>
        </a:spcBef>
        <a:spcAft>
          <a:spcPct val="0"/>
        </a:spcAft>
        <a:defRPr sz="2200">
          <a:solidFill>
            <a:srgbClr val="FFFFFF"/>
          </a:solidFill>
          <a:latin typeface="+mn-lt"/>
          <a:ea typeface="+mn-ea"/>
          <a:cs typeface="+mn-cs"/>
          <a:sym typeface="Calibri Bold" charset="0"/>
        </a:defRPr>
      </a:lvl1pPr>
      <a:lvl2pPr marL="236538" indent="220663" algn="l" rtl="0" eaLnBrk="0" fontAlgn="base" hangingPunct="0">
        <a:spcBef>
          <a:spcPts val="500"/>
        </a:spcBef>
        <a:spcAft>
          <a:spcPct val="0"/>
        </a:spcAft>
        <a:defRPr sz="2000">
          <a:solidFill>
            <a:srgbClr val="FFFFFF"/>
          </a:solidFill>
          <a:latin typeface="+mn-lt"/>
          <a:ea typeface="+mn-ea"/>
          <a:cs typeface="+mn-cs"/>
          <a:sym typeface="Calibri Bold" charset="0"/>
        </a:defRPr>
      </a:lvl2pPr>
      <a:lvl3pPr marL="555625" indent="358775" algn="l" rtl="0" eaLnBrk="0" fontAlgn="base" hangingPunct="0">
        <a:spcBef>
          <a:spcPts val="400"/>
        </a:spcBef>
        <a:spcAft>
          <a:spcPct val="0"/>
        </a:spcAft>
        <a:defRPr>
          <a:solidFill>
            <a:srgbClr val="FFFFFF"/>
          </a:solidFill>
          <a:latin typeface="+mn-lt"/>
          <a:ea typeface="+mn-ea"/>
          <a:cs typeface="+mn-cs"/>
          <a:sym typeface="Calibri Bold" charset="0"/>
        </a:defRPr>
      </a:lvl3pPr>
      <a:lvl4pPr marL="830263" indent="541338" algn="l" rtl="0" eaLnBrk="0" fontAlgn="base" hangingPunct="0">
        <a:spcBef>
          <a:spcPts val="400"/>
        </a:spcBef>
        <a:spcAft>
          <a:spcPct val="0"/>
        </a:spcAft>
        <a:defRPr sz="1600">
          <a:solidFill>
            <a:srgbClr val="FFFFFF"/>
          </a:solidFill>
          <a:latin typeface="+mn-lt"/>
          <a:ea typeface="+mn-ea"/>
          <a:cs typeface="+mn-cs"/>
          <a:sym typeface="Calibri Bold" charset="0"/>
        </a:defRPr>
      </a:lvl4pPr>
      <a:lvl5pPr marL="1104900" indent="723900" algn="l" rtl="0" eaLnBrk="0" fontAlgn="base" hangingPunct="0">
        <a:spcBef>
          <a:spcPts val="400"/>
        </a:spcBef>
        <a:spcAft>
          <a:spcPct val="0"/>
        </a:spcAft>
        <a:defRPr sz="1600">
          <a:solidFill>
            <a:srgbClr val="FFFFFF"/>
          </a:solidFill>
          <a:latin typeface="+mn-lt"/>
          <a:ea typeface="+mn-ea"/>
          <a:cs typeface="+mn-cs"/>
          <a:sym typeface="Calibri Bold" charset="0"/>
        </a:defRPr>
      </a:lvl5pPr>
      <a:lvl6pPr marL="1562100" algn="l" rtl="0" fontAlgn="base">
        <a:spcBef>
          <a:spcPts val="400"/>
        </a:spcBef>
        <a:spcAft>
          <a:spcPct val="0"/>
        </a:spcAft>
        <a:defRPr sz="1600">
          <a:solidFill>
            <a:srgbClr val="FFFFFF"/>
          </a:solidFill>
          <a:latin typeface="+mn-lt"/>
          <a:ea typeface="+mn-ea"/>
          <a:cs typeface="+mn-cs"/>
          <a:sym typeface="Calibri Bold" charset="0"/>
        </a:defRPr>
      </a:lvl6pPr>
      <a:lvl7pPr marL="2019300" algn="l" rtl="0" fontAlgn="base">
        <a:spcBef>
          <a:spcPts val="400"/>
        </a:spcBef>
        <a:spcAft>
          <a:spcPct val="0"/>
        </a:spcAft>
        <a:defRPr sz="1600">
          <a:solidFill>
            <a:srgbClr val="FFFFFF"/>
          </a:solidFill>
          <a:latin typeface="+mn-lt"/>
          <a:ea typeface="+mn-ea"/>
          <a:cs typeface="+mn-cs"/>
          <a:sym typeface="Calibri Bold" charset="0"/>
        </a:defRPr>
      </a:lvl7pPr>
      <a:lvl8pPr marL="2476500" algn="l" rtl="0" fontAlgn="base">
        <a:spcBef>
          <a:spcPts val="400"/>
        </a:spcBef>
        <a:spcAft>
          <a:spcPct val="0"/>
        </a:spcAft>
        <a:defRPr sz="1600">
          <a:solidFill>
            <a:srgbClr val="FFFFFF"/>
          </a:solidFill>
          <a:latin typeface="+mn-lt"/>
          <a:ea typeface="+mn-ea"/>
          <a:cs typeface="+mn-cs"/>
          <a:sym typeface="Calibri Bold" charset="0"/>
        </a:defRPr>
      </a:lvl8pPr>
      <a:lvl9pPr marL="2933700" algn="l" rtl="0" fontAlgn="base">
        <a:spcBef>
          <a:spcPts val="400"/>
        </a:spcBef>
        <a:spcAft>
          <a:spcPct val="0"/>
        </a:spcAft>
        <a:defRPr sz="1600">
          <a:solidFill>
            <a:srgbClr val="FFFFFF"/>
          </a:solidFill>
          <a:latin typeface="+mn-lt"/>
          <a:ea typeface="+mn-ea"/>
          <a:cs typeface="+mn-cs"/>
          <a:sym typeface="Calibri Bold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01625" y="0"/>
            <a:ext cx="8534400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" charset="0"/>
              </a:rPr>
              <a:t>Click to edit Master title style</a:t>
            </a:r>
          </a:p>
        </p:txBody>
      </p:sp>
      <p:sp>
        <p:nvSpPr>
          <p:cNvPr id="5017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1625" y="1371600"/>
            <a:ext cx="40386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" charset="0"/>
              </a:rPr>
              <a:t>Click to edit Master text styles</a:t>
            </a:r>
          </a:p>
          <a:p>
            <a:pPr lvl="1"/>
            <a:r>
              <a:rPr lang="en-US">
                <a:sym typeface="Calibri" charset="0"/>
              </a:rPr>
              <a:t>Second level</a:t>
            </a:r>
          </a:p>
          <a:p>
            <a:pPr lvl="2"/>
            <a:r>
              <a:rPr lang="en-US">
                <a:sym typeface="Calibri" charset="0"/>
              </a:rPr>
              <a:t>Third level</a:t>
            </a:r>
          </a:p>
          <a:p>
            <a:pPr lvl="3"/>
            <a:r>
              <a:rPr lang="en-US">
                <a:sym typeface="Calibri" charset="0"/>
              </a:rPr>
              <a:t>Fourth level</a:t>
            </a:r>
          </a:p>
          <a:p>
            <a:pPr lvl="4"/>
            <a:r>
              <a:rPr lang="en-US">
                <a:sym typeface="Calibri" charset="0"/>
              </a:rPr>
              <a:t>Fifth level</a:t>
            </a:r>
          </a:p>
        </p:txBody>
      </p:sp>
      <p:sp>
        <p:nvSpPr>
          <p:cNvPr id="5123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4425950" y="11890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defRPr>
            </a:lvl1pPr>
          </a:lstStyle>
          <a:p>
            <a:pPr>
              <a:defRPr/>
            </a:pPr>
            <a:fld id="{F84CADE9-F16A-6848-912E-5F0A06CD42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+mj-lt"/>
          <a:ea typeface="+mj-ea"/>
          <a:cs typeface="+mj-cs"/>
          <a:sym typeface="Calibri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rgbClr val="D34817"/>
        </a:buClr>
        <a:buSzPct val="85000"/>
        <a:buFont typeface="Wingdings 2" charset="2"/>
        <a:buChar char=""/>
        <a:defRPr sz="27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509588" indent="-273050" algn="l" rtl="0" eaLnBrk="0" fontAlgn="base" hangingPunct="0">
        <a:spcBef>
          <a:spcPts val="500"/>
        </a:spcBef>
        <a:spcAft>
          <a:spcPct val="0"/>
        </a:spcAft>
        <a:buClr>
          <a:srgbClr val="9B2D1F"/>
        </a:buClr>
        <a:buSzPct val="69000"/>
        <a:buFont typeface="Wingdings" charset="2"/>
        <a:buChar char="¡"/>
        <a:defRPr sz="2200">
          <a:solidFill>
            <a:srgbClr val="696464"/>
          </a:solidFill>
          <a:latin typeface="+mn-lt"/>
          <a:ea typeface="+mn-ea"/>
          <a:cs typeface="+mn-cs"/>
          <a:sym typeface="Calibri" charset="0"/>
        </a:defRPr>
      </a:lvl2pPr>
      <a:lvl3pPr marL="784225" indent="-228600" algn="l" rtl="0" eaLnBrk="0" fontAlgn="base" hangingPunct="0">
        <a:spcBef>
          <a:spcPts val="5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÷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058863" indent="-228600" algn="l" rtl="0" eaLnBrk="0" fontAlgn="base" hangingPunct="0">
        <a:spcBef>
          <a:spcPts val="500"/>
        </a:spcBef>
        <a:spcAft>
          <a:spcPct val="0"/>
        </a:spcAft>
        <a:buClr>
          <a:srgbClr val="8C7B70"/>
        </a:buClr>
        <a:buSzPct val="69000"/>
        <a:buFont typeface="Wingdings" charset="2"/>
        <a:buChar char="¢"/>
        <a:defRPr sz="2000">
          <a:solidFill>
            <a:srgbClr val="696464"/>
          </a:solidFill>
          <a:latin typeface="+mn-lt"/>
          <a:ea typeface="+mn-ea"/>
          <a:cs typeface="+mn-cs"/>
          <a:sym typeface="Calibri" charset="0"/>
        </a:defRPr>
      </a:lvl4pPr>
      <a:lvl5pPr marL="1333500" indent="-228600" algn="l" rtl="0" eaLnBrk="0" fontAlgn="base" hangingPunct="0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1790700" indent="-228600" algn="l" rtl="0" fontAlgn="base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6pPr>
      <a:lvl7pPr marL="2247900" indent="-228600" algn="l" rtl="0" fontAlgn="base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7pPr>
      <a:lvl8pPr marL="2705100" indent="-228600" algn="l" rtl="0" fontAlgn="base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8pPr>
      <a:lvl9pPr marL="3162300" indent="-228600" algn="l" rtl="0" fontAlgn="base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0"/>
            <a:ext cx="2362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 Bold" charset="0"/>
              </a:rPr>
              <a:t>Click to edit Master title style</a:t>
            </a:r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979613"/>
            <a:ext cx="2362200" cy="487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" charset="0"/>
              </a:rPr>
              <a:t>Click to edit Master text styles</a:t>
            </a:r>
          </a:p>
          <a:p>
            <a:pPr lvl="1"/>
            <a:r>
              <a:rPr lang="en-US">
                <a:sym typeface="Calibri" charset="0"/>
              </a:rPr>
              <a:t>Second level</a:t>
            </a:r>
          </a:p>
          <a:p>
            <a:pPr lvl="2"/>
            <a:r>
              <a:rPr lang="en-US">
                <a:sym typeface="Calibri" charset="0"/>
              </a:rPr>
              <a:t>Third level</a:t>
            </a:r>
          </a:p>
          <a:p>
            <a:pPr lvl="3"/>
            <a:r>
              <a:rPr lang="en-US">
                <a:sym typeface="Calibri" charset="0"/>
              </a:rPr>
              <a:t>Fourth level</a:t>
            </a:r>
          </a:p>
          <a:p>
            <a:pPr lvl="4"/>
            <a:r>
              <a:rPr lang="en-US">
                <a:sym typeface="Calibri" charset="0"/>
              </a:rPr>
              <a:t>Fifth level</a:t>
            </a:r>
          </a:p>
        </p:txBody>
      </p:sp>
      <p:sp>
        <p:nvSpPr>
          <p:cNvPr id="6147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1454150" y="461963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defRPr>
            </a:lvl1pPr>
          </a:lstStyle>
          <a:p>
            <a:pPr>
              <a:defRPr/>
            </a:pPr>
            <a:fld id="{1E900EC0-9CF0-8848-B280-4FD9848946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</p:sldLayoutIdLst>
  <p:transition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+mj-lt"/>
          <a:ea typeface="+mj-ea"/>
          <a:cs typeface="+mj-cs"/>
          <a:sym typeface="Calibri Bold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rgbClr val="FFFFFF"/>
          </a:solidFill>
          <a:latin typeface="Calibri Bold" charset="0"/>
          <a:ea typeface="ヒラギノ角ゴ ProN W6" charset="-128"/>
          <a:cs typeface="ヒラギノ角ゴ ProN W6" charset="-128"/>
          <a:sym typeface="Calibri Bold" charset="0"/>
        </a:defRPr>
      </a:lvl9pPr>
    </p:titleStyle>
    <p:bodyStyle>
      <a:lvl1pPr marL="342900" indent="-342900" algn="l" rtl="0" eaLnBrk="0" fontAlgn="base" hangingPunct="0">
        <a:spcBef>
          <a:spcPts val="1000"/>
        </a:spcBef>
        <a:spcAft>
          <a:spcPct val="0"/>
        </a:spcAft>
        <a:defRPr sz="1600">
          <a:solidFill>
            <a:srgbClr val="FFFFFF"/>
          </a:solidFill>
          <a:latin typeface="+mn-lt"/>
          <a:ea typeface="+mn-ea"/>
          <a:cs typeface="+mn-cs"/>
          <a:sym typeface="Calibri" charset="0"/>
        </a:defRPr>
      </a:lvl1pPr>
      <a:lvl2pPr marL="236538" indent="220663" algn="l" rtl="0" eaLnBrk="0" fontAlgn="base" hangingPunct="0">
        <a:spcBef>
          <a:spcPts val="300"/>
        </a:spcBef>
        <a:spcAft>
          <a:spcPct val="0"/>
        </a:spcAft>
        <a:defRPr sz="1200">
          <a:solidFill>
            <a:srgbClr val="696464"/>
          </a:solidFill>
          <a:latin typeface="+mn-lt"/>
          <a:ea typeface="+mn-ea"/>
          <a:cs typeface="+mn-cs"/>
          <a:sym typeface="Calibri" charset="0"/>
        </a:defRPr>
      </a:lvl2pPr>
      <a:lvl3pPr marL="555625" indent="358775" algn="l" rtl="0" eaLnBrk="0" fontAlgn="base" hangingPunct="0">
        <a:spcBef>
          <a:spcPts val="200"/>
        </a:spcBef>
        <a:spcAft>
          <a:spcPct val="0"/>
        </a:spcAft>
        <a:defRPr sz="1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830263" indent="541338" algn="l" rtl="0" eaLnBrk="0" fontAlgn="base" hangingPunct="0">
        <a:spcBef>
          <a:spcPts val="200"/>
        </a:spcBef>
        <a:spcAft>
          <a:spcPct val="0"/>
        </a:spcAft>
        <a:defRPr sz="900">
          <a:solidFill>
            <a:srgbClr val="696464"/>
          </a:solidFill>
          <a:latin typeface="+mn-lt"/>
          <a:ea typeface="+mn-ea"/>
          <a:cs typeface="+mn-cs"/>
          <a:sym typeface="Calibri" charset="0"/>
        </a:defRPr>
      </a:lvl4pPr>
      <a:lvl5pPr marL="1104900" indent="723900" algn="l" rtl="0" eaLnBrk="0" fontAlgn="base" hangingPunct="0">
        <a:spcBef>
          <a:spcPts val="200"/>
        </a:spcBef>
        <a:spcAft>
          <a:spcPct val="0"/>
        </a:spcAft>
        <a:defRPr sz="9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1562100" algn="l" rtl="0" fontAlgn="base">
        <a:spcBef>
          <a:spcPts val="200"/>
        </a:spcBef>
        <a:spcAft>
          <a:spcPct val="0"/>
        </a:spcAft>
        <a:defRPr sz="9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6pPr>
      <a:lvl7pPr marL="2019300" algn="l" rtl="0" fontAlgn="base">
        <a:spcBef>
          <a:spcPts val="200"/>
        </a:spcBef>
        <a:spcAft>
          <a:spcPct val="0"/>
        </a:spcAft>
        <a:defRPr sz="9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7pPr>
      <a:lvl8pPr marL="2476500" algn="l" rtl="0" fontAlgn="base">
        <a:spcBef>
          <a:spcPts val="200"/>
        </a:spcBef>
        <a:spcAft>
          <a:spcPct val="0"/>
        </a:spcAft>
        <a:defRPr sz="9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8pPr>
      <a:lvl9pPr marL="2933700" algn="l" rtl="0" fontAlgn="base">
        <a:spcBef>
          <a:spcPts val="200"/>
        </a:spcBef>
        <a:spcAft>
          <a:spcPct val="0"/>
        </a:spcAft>
        <a:defRPr sz="9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0"/>
            <a:ext cx="6934200" cy="184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" charset="0"/>
              </a:rPr>
              <a:t>Click to edit Master title style</a:t>
            </a:r>
          </a:p>
        </p:txBody>
      </p:sp>
      <p:sp>
        <p:nvSpPr>
          <p:cNvPr id="74755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6300" y="1981200"/>
            <a:ext cx="35433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>
                <a:sym typeface="Calibri" charset="0"/>
              </a:rPr>
              <a:t>Click to edit Master text styles</a:t>
            </a:r>
          </a:p>
          <a:p>
            <a:pPr lvl="1"/>
            <a:r>
              <a:rPr lang="en-US">
                <a:sym typeface="Calibri" charset="0"/>
              </a:rPr>
              <a:t>Second level</a:t>
            </a:r>
          </a:p>
          <a:p>
            <a:pPr lvl="2"/>
            <a:r>
              <a:rPr lang="en-US">
                <a:sym typeface="Calibri" charset="0"/>
              </a:rPr>
              <a:t>Third level</a:t>
            </a:r>
          </a:p>
          <a:p>
            <a:pPr lvl="3"/>
            <a:r>
              <a:rPr lang="en-US">
                <a:sym typeface="Calibri" charset="0"/>
              </a:rPr>
              <a:t>Fourth level</a:t>
            </a:r>
          </a:p>
          <a:p>
            <a:pPr lvl="4"/>
            <a:r>
              <a:rPr lang="en-US">
                <a:sym typeface="Calibri" charset="0"/>
              </a:rPr>
              <a:t>Fifth level</a:t>
            </a:r>
          </a:p>
        </p:txBody>
      </p:sp>
      <p:sp>
        <p:nvSpPr>
          <p:cNvPr id="7171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4425950" y="11890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defRPr>
            </a:lvl1pPr>
          </a:lstStyle>
          <a:p>
            <a:pPr>
              <a:defRPr/>
            </a:pPr>
            <a:fld id="{68A37F24-193C-D64A-8D09-F4188D8F1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/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+mj-lt"/>
          <a:ea typeface="+mj-ea"/>
          <a:cs typeface="+mj-cs"/>
          <a:sym typeface="Calibri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Calibri" charset="0"/>
          <a:ea typeface="ヒラギノ角ゴ ProN W3" charset="-128"/>
          <a:cs typeface="ヒラギノ角ゴ ProN W3" charset="-128"/>
          <a:sym typeface="Calibri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rgbClr val="D34817"/>
        </a:buClr>
        <a:buSzPct val="85000"/>
        <a:buFont typeface="Wingdings 2" charset="2"/>
        <a:buChar char=""/>
        <a:defRPr sz="27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1pPr>
      <a:lvl2pPr marL="509588" indent="-273050" algn="l" rtl="0" eaLnBrk="0" fontAlgn="base" hangingPunct="0">
        <a:spcBef>
          <a:spcPts val="500"/>
        </a:spcBef>
        <a:spcAft>
          <a:spcPct val="0"/>
        </a:spcAft>
        <a:buClr>
          <a:srgbClr val="9B2D1F"/>
        </a:buClr>
        <a:buSzPct val="69000"/>
        <a:buFont typeface="Wingdings" charset="2"/>
        <a:buChar char="¡"/>
        <a:defRPr sz="2200">
          <a:solidFill>
            <a:srgbClr val="696464"/>
          </a:solidFill>
          <a:latin typeface="+mn-lt"/>
          <a:ea typeface="+mn-ea"/>
          <a:cs typeface="+mn-cs"/>
          <a:sym typeface="Calibri" charset="0"/>
        </a:defRPr>
      </a:lvl2pPr>
      <a:lvl3pPr marL="784225" indent="-228600" algn="l" rtl="0" eaLnBrk="0" fontAlgn="base" hangingPunct="0">
        <a:spcBef>
          <a:spcPts val="500"/>
        </a:spcBef>
        <a:spcAft>
          <a:spcPct val="0"/>
        </a:spcAft>
        <a:buClr>
          <a:srgbClr val="8CADAE"/>
        </a:buClr>
        <a:buSzPct val="75000"/>
        <a:buFont typeface="Wingdings 2" charset="2"/>
        <a:buChar char="÷"/>
        <a:defRPr sz="2000"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3pPr>
      <a:lvl4pPr marL="1058863" indent="-228600" algn="l" rtl="0" eaLnBrk="0" fontAlgn="base" hangingPunct="0">
        <a:spcBef>
          <a:spcPts val="500"/>
        </a:spcBef>
        <a:spcAft>
          <a:spcPct val="0"/>
        </a:spcAft>
        <a:buClr>
          <a:srgbClr val="8C7B70"/>
        </a:buClr>
        <a:buSzPct val="69000"/>
        <a:buFont typeface="Wingdings" charset="2"/>
        <a:buChar char="¢"/>
        <a:defRPr sz="2000">
          <a:solidFill>
            <a:srgbClr val="696464"/>
          </a:solidFill>
          <a:latin typeface="+mn-lt"/>
          <a:ea typeface="+mn-ea"/>
          <a:cs typeface="+mn-cs"/>
          <a:sym typeface="Calibri" charset="0"/>
        </a:defRPr>
      </a:lvl4pPr>
      <a:lvl5pPr marL="1333500" indent="-228600" algn="l" rtl="0" eaLnBrk="0" fontAlgn="base" hangingPunct="0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5pPr>
      <a:lvl6pPr marL="1790700" indent="-228600" algn="l" rtl="0" fontAlgn="base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6pPr>
      <a:lvl7pPr marL="2247900" indent="-228600" algn="l" rtl="0" fontAlgn="base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7pPr>
      <a:lvl8pPr marL="2705100" indent="-228600" algn="l" rtl="0" fontAlgn="base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8pPr>
      <a:lvl9pPr marL="3162300" indent="-228600" algn="l" rtl="0" fontAlgn="base">
        <a:spcBef>
          <a:spcPts val="400"/>
        </a:spcBef>
        <a:spcAft>
          <a:spcPct val="0"/>
        </a:spcAft>
        <a:buClr>
          <a:srgbClr val="8FB08C"/>
        </a:buClr>
        <a:buSzPct val="100000"/>
        <a:buFont typeface="Calibri" charset="0"/>
        <a:buChar char="•"/>
        <a:defRPr>
          <a:solidFill>
            <a:schemeClr val="tx1"/>
          </a:solidFill>
          <a:latin typeface="+mn-lt"/>
          <a:ea typeface="+mn-ea"/>
          <a:cs typeface="+mn-cs"/>
          <a:sym typeface="Calibri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C1EE93D-9518-1748-A3AC-0EFFF2AD7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8" name="Title Placeholder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103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-65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-65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-65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-65" charset="0"/>
          <a:ea typeface="ＭＳ Ｐゴシック" pitchFamily="-65" charset="-128"/>
          <a:cs typeface="ＭＳ Ｐゴシック" pitchFamily="-65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-65" charset="0"/>
          <a:ea typeface="ＭＳ Ｐゴシック" pitchFamily="-65" charset="-128"/>
          <a:cs typeface="ＭＳ Ｐゴシック" pitchFamily="-65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-65" charset="0"/>
          <a:ea typeface="ＭＳ Ｐゴシック" pitchFamily="-65" charset="-128"/>
          <a:cs typeface="ＭＳ Ｐゴシック" pitchFamily="-65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-65" charset="0"/>
          <a:ea typeface="ＭＳ Ｐゴシック" pitchFamily="-65" charset="-128"/>
          <a:cs typeface="ＭＳ Ｐゴシック" pitchFamily="-65" charset="-128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-65" charset="2"/>
        <a:buChar char=""/>
        <a:defRPr sz="2700" kern="12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-65" charset="2"/>
        <a:buChar char=""/>
        <a:defRPr sz="2200" kern="1200">
          <a:solidFill>
            <a:schemeClr val="tx2"/>
          </a:solidFill>
          <a:latin typeface="+mn-lt"/>
          <a:ea typeface="ＭＳ Ｐゴシック" pitchFamily="-65" charset="-128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-65" charset="2"/>
        <a:buChar char=""/>
        <a:defRPr sz="2000"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-65" charset="2"/>
        <a:buChar char=""/>
        <a:defRPr sz="2000" kern="1200">
          <a:solidFill>
            <a:schemeClr val="tx2"/>
          </a:solidFill>
          <a:latin typeface="+mn-lt"/>
          <a:ea typeface="ＭＳ Ｐゴシック" pitchFamily="-65" charset="-128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ＭＳ Ｐゴシック" pitchFamily="-65" charset="-128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r>
              <a:rPr lang="de-DE" smtClean="0"/>
              <a:t>5/4/10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B5552F3-4015-CD47-B0BC-61BBD9537D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de-DE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Click to edit Master text styles</a:t>
            </a:r>
          </a:p>
          <a:p>
            <a:pPr lvl="1" eaLnBrk="1" latinLnBrk="0" hangingPunct="1"/>
            <a:r>
              <a:rPr kumimoji="0" lang="de-DE" smtClean="0"/>
              <a:t>Second level</a:t>
            </a:r>
          </a:p>
          <a:p>
            <a:pPr lvl="2" eaLnBrk="1" latinLnBrk="0" hangingPunct="1"/>
            <a:r>
              <a:rPr kumimoji="0" lang="de-DE" smtClean="0"/>
              <a:t>Third level</a:t>
            </a:r>
          </a:p>
          <a:p>
            <a:pPr lvl="3" eaLnBrk="1" latinLnBrk="0" hangingPunct="1"/>
            <a:r>
              <a:rPr kumimoji="0" lang="de-DE" smtClean="0"/>
              <a:t>Fourth level</a:t>
            </a:r>
          </a:p>
          <a:p>
            <a:pPr lvl="4" eaLnBrk="1" latinLnBrk="0" hangingPunct="1"/>
            <a:r>
              <a:rPr kumimoji="0" lang="de-DE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hf hdr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jpeg"/><Relationship Id="rId6" Type="http://schemas.openxmlformats.org/officeDocument/2006/relationships/image" Target="../media/image7.png"/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chart" Target="../charts/char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1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1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107.xml"/><Relationship Id="rId2" Type="http://schemas.openxmlformats.org/officeDocument/2006/relationships/image" Target="../media/image2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26.jpe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image" Target="../media/image27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85.xml"/><Relationship Id="rId2" Type="http://schemas.openxmlformats.org/officeDocument/2006/relationships/notesSlide" Target="../notesSlides/notesSlide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1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3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Relationship Id="rId2" Type="http://schemas.openxmlformats.org/officeDocument/2006/relationships/hyperlink" Target="http://www.sci.utah.edu/~ab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43" name="Rectangle 2"/>
          <p:cNvSpPr>
            <a:spLocks/>
          </p:cNvSpPr>
          <p:nvPr/>
        </p:nvSpPr>
        <p:spPr bwMode="auto">
          <a:xfrm>
            <a:off x="8991600" y="3175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44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45" name="Rectangle 4"/>
          <p:cNvSpPr>
            <a:spLocks/>
          </p:cNvSpPr>
          <p:nvPr/>
        </p:nvSpPr>
        <p:spPr bwMode="auto">
          <a:xfrm>
            <a:off x="0" y="0"/>
            <a:ext cx="9156700" cy="2514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46" name="Rectangle 5"/>
          <p:cNvSpPr>
            <a:spLocks/>
          </p:cNvSpPr>
          <p:nvPr/>
        </p:nvSpPr>
        <p:spPr bwMode="auto">
          <a:xfrm>
            <a:off x="146050" y="6389688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47" name="Line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48" name="Rectangle 7"/>
          <p:cNvSpPr>
            <a:spLocks/>
          </p:cNvSpPr>
          <p:nvPr/>
        </p:nvSpPr>
        <p:spPr bwMode="auto">
          <a:xfrm>
            <a:off x="152400" y="152400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49" name="Oval 8"/>
          <p:cNvSpPr>
            <a:spLocks/>
          </p:cNvSpPr>
          <p:nvPr/>
        </p:nvSpPr>
        <p:spPr bwMode="auto">
          <a:xfrm>
            <a:off x="4267200" y="2114550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50" name="Oval 9"/>
          <p:cNvSpPr>
            <a:spLocks/>
          </p:cNvSpPr>
          <p:nvPr/>
        </p:nvSpPr>
        <p:spPr bwMode="auto">
          <a:xfrm>
            <a:off x="4362450" y="2209800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051" name="Text Box 10"/>
          <p:cNvSpPr txBox="1">
            <a:spLocks noChangeArrowheads="1"/>
          </p:cNvSpPr>
          <p:nvPr/>
        </p:nvSpPr>
        <p:spPr bwMode="auto">
          <a:xfrm>
            <a:off x="4425950" y="2347913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077EEDA1-206E-5646-A406-84A51F3CFE31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1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87052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371600" y="3200400"/>
            <a:ext cx="6400800" cy="17526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  <a:sym typeface="Calibri" charset="0"/>
              </a:rPr>
              <a:t>MOHAMMAD AL-</a:t>
            </a:r>
            <a:r>
              <a:rPr lang="en-US" sz="2400" dirty="0" smtClean="0">
                <a:latin typeface="Calibri" charset="0"/>
                <a:ea typeface="Calibri" charset="0"/>
                <a:cs typeface="Calibri" charset="0"/>
                <a:sym typeface="Calibri" charset="0"/>
              </a:rPr>
              <a:t>TURANY</a:t>
            </a:r>
            <a:endParaRPr lang="en-US" sz="2400" dirty="0" smtClean="0"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0" indent="0" eaLnBrk="1" hangingPunct="1">
              <a:spcBef>
                <a:spcPct val="0"/>
              </a:spcBef>
            </a:pPr>
            <a:r>
              <a:rPr lang="en-US" sz="2400" dirty="0" smtClean="0">
                <a:latin typeface="Calibri" charset="0"/>
                <a:ea typeface="Calibri" charset="0"/>
                <a:cs typeface="Calibri" charset="0"/>
                <a:sym typeface="Calibri" charset="0"/>
              </a:rPr>
              <a:t>FLORIAN UHLIG</a:t>
            </a:r>
            <a:endParaRPr lang="en-US" dirty="0" smtClean="0">
              <a:latin typeface="Calibri" charset="0"/>
              <a:ea typeface="ヒラギノ角ゴ ProN W3" charset="-128"/>
              <a:cs typeface="ヒラギノ角ゴ ProN W3" charset="-128"/>
              <a:sym typeface="Calibri" charset="0"/>
            </a:endParaRPr>
          </a:p>
          <a:p>
            <a:pPr marL="0" indent="0" eaLnBrk="1" hangingPunct="1">
              <a:spcBef>
                <a:spcPts val="600"/>
              </a:spcBef>
            </a:pPr>
            <a:r>
              <a:rPr lang="en-US" sz="2400" dirty="0">
                <a:latin typeface="Calibri" charset="0"/>
                <a:ea typeface="Calibri" charset="0"/>
                <a:cs typeface="Calibri" charset="0"/>
                <a:sym typeface="Calibri" charset="0"/>
              </a:rPr>
              <a:t>GSI Darmstadt</a:t>
            </a:r>
            <a:endParaRPr lang="en-US" sz="2400" dirty="0">
              <a:latin typeface="Calibri" charset="0"/>
              <a:ea typeface="ヒラギノ角ゴ ProN W3" charset="-128"/>
              <a:cs typeface="ヒラギノ角ゴ ProN W3" charset="-128"/>
              <a:sym typeface="Calibri" charset="0"/>
            </a:endParaRPr>
          </a:p>
        </p:txBody>
      </p:sp>
      <p:sp>
        <p:nvSpPr>
          <p:cNvPr id="87053" name="Rectangle 1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1263650"/>
          </a:xfrm>
        </p:spPr>
        <p:txBody>
          <a:bodyPr/>
          <a:lstStyle/>
          <a:p>
            <a:pPr eaLnBrk="1" hangingPunct="1"/>
            <a:r>
              <a:rPr lang="en-US" sz="3200" dirty="0" smtClean="0"/>
              <a:t>GPU Code integration in </a:t>
            </a:r>
            <a:r>
              <a:rPr lang="en-US" sz="3200" dirty="0" err="1" smtClean="0"/>
              <a:t>FairRoot</a:t>
            </a:r>
            <a:endParaRPr lang="en-US" sz="32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C203C-FED5-2B43-B1F4-C35211023B3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CMakeList.txt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188C2-6634-AC47-9398-D9325CD497F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…..</a:t>
            </a:r>
          </a:p>
          <a:p>
            <a:pPr>
              <a:buNone/>
            </a:pPr>
            <a:r>
              <a:rPr lang="en-US" sz="2400" dirty="0" err="1" smtClean="0"/>
              <a:t>set</a:t>
            </a:r>
            <a:r>
              <a:rPr lang="en-US" sz="2400" dirty="0" err="1" smtClean="0"/>
              <a:t>(CUDA_BUILD_TYPE</a:t>
            </a:r>
            <a:r>
              <a:rPr lang="en-US" sz="2400" dirty="0" smtClean="0"/>
              <a:t> "Device")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#</a:t>
            </a:r>
            <a:r>
              <a:rPr lang="en-US" sz="2400" dirty="0" err="1" smtClean="0"/>
              <a:t>set</a:t>
            </a:r>
            <a:r>
              <a:rPr lang="en-US" sz="2400" dirty="0" err="1" smtClean="0"/>
              <a:t>(CUDA_BUILD_TYPE</a:t>
            </a:r>
            <a:r>
              <a:rPr lang="en-US" sz="2400" dirty="0" smtClean="0"/>
              <a:t> "Emulation")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…..</a:t>
            </a:r>
          </a:p>
          <a:p>
            <a:pPr>
              <a:buNone/>
            </a:pPr>
            <a:r>
              <a:rPr lang="en-US" sz="2400" dirty="0" err="1" smtClean="0"/>
              <a:t>Include(FindCuda.cmake</a:t>
            </a:r>
            <a:r>
              <a:rPr lang="en-US" sz="2400" dirty="0" smtClean="0"/>
              <a:t>)</a:t>
            </a:r>
          </a:p>
          <a:p>
            <a:pPr>
              <a:buNone/>
            </a:pPr>
            <a:r>
              <a:rPr lang="en-US" sz="2400" dirty="0" smtClean="0"/>
              <a:t>…..</a:t>
            </a:r>
          </a:p>
          <a:p>
            <a:pPr>
              <a:buNone/>
            </a:pPr>
            <a:r>
              <a:rPr lang="en-US" sz="2400" dirty="0" err="1" smtClean="0"/>
              <a:t>add_subdirectory</a:t>
            </a:r>
            <a:r>
              <a:rPr lang="en-US" sz="2400" dirty="0" smtClean="0"/>
              <a:t> (</a:t>
            </a:r>
            <a:r>
              <a:rPr lang="en-US" sz="2400" dirty="0" err="1" smtClean="0"/>
              <a:t>mcstack</a:t>
            </a:r>
            <a:r>
              <a:rPr lang="en-US" sz="2400" dirty="0" smtClean="0"/>
              <a:t>)</a:t>
            </a:r>
          </a:p>
          <a:p>
            <a:pPr>
              <a:buNone/>
            </a:pPr>
            <a:r>
              <a:rPr lang="en-US" sz="2400" dirty="0" err="1" smtClean="0"/>
              <a:t>add_subdirectory</a:t>
            </a:r>
            <a:r>
              <a:rPr lang="en-US" sz="2400" dirty="0" smtClean="0"/>
              <a:t> (generators)</a:t>
            </a:r>
          </a:p>
          <a:p>
            <a:pPr>
              <a:buNone/>
            </a:pPr>
            <a:r>
              <a:rPr lang="en-US" sz="2400" dirty="0" err="1" smtClean="0"/>
              <a:t>add_subdirectory</a:t>
            </a:r>
            <a:r>
              <a:rPr lang="en-US" sz="2400" dirty="0" smtClean="0"/>
              <a:t> (</a:t>
            </a:r>
            <a:r>
              <a:rPr lang="en-US" sz="2400" dirty="0" err="1" smtClean="0"/>
              <a:t>cuda</a:t>
            </a:r>
            <a:r>
              <a:rPr lang="en-US" sz="2400" dirty="0" smtClean="0"/>
              <a:t>)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…..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FairCuda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E188C2-6634-AC47-9398-D9325CD497F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152400" y="1527048"/>
            <a:ext cx="8839200" cy="44165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#</a:t>
            </a:r>
            <a:r>
              <a:rPr lang="en-US" dirty="0" err="1" smtClean="0"/>
              <a:t>ifndef</a:t>
            </a:r>
            <a:r>
              <a:rPr lang="en-US" dirty="0" smtClean="0"/>
              <a:t> _FAIRCUDA_H_</a:t>
            </a:r>
          </a:p>
          <a:p>
            <a:pPr>
              <a:buNone/>
            </a:pPr>
            <a:r>
              <a:rPr lang="en-US" dirty="0" smtClean="0"/>
              <a:t>#define _FAIRCUDA_H_</a:t>
            </a:r>
          </a:p>
          <a:p>
            <a:pPr>
              <a:buNone/>
            </a:pP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#include "</a:t>
            </a:r>
            <a:r>
              <a:rPr lang="en-US" dirty="0" err="1" smtClean="0"/>
              <a:t>Rtypes.h</a:t>
            </a:r>
            <a:r>
              <a:rPr lang="en-US" dirty="0" smtClean="0"/>
              <a:t>"</a:t>
            </a:r>
          </a:p>
          <a:p>
            <a:pPr>
              <a:buNone/>
            </a:pPr>
            <a:r>
              <a:rPr lang="en-US" dirty="0" smtClean="0"/>
              <a:t>#include "</a:t>
            </a:r>
            <a:r>
              <a:rPr lang="en-US" dirty="0" err="1" smtClean="0"/>
              <a:t>TObject.h</a:t>
            </a:r>
            <a:r>
              <a:rPr lang="en-US" dirty="0" smtClean="0"/>
              <a:t>”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extern "C" void </a:t>
            </a:r>
            <a:r>
              <a:rPr lang="en-US" dirty="0" err="1" smtClean="0"/>
              <a:t>IncrementArray(Int_t</a:t>
            </a:r>
            <a:r>
              <a:rPr lang="en-US" dirty="0" smtClean="0"/>
              <a:t> device);  </a:t>
            </a:r>
          </a:p>
          <a:p>
            <a:pPr>
              <a:buNone/>
            </a:pPr>
            <a:r>
              <a:rPr lang="en-US" dirty="0" smtClean="0"/>
              <a:t>extern "C" void </a:t>
            </a:r>
            <a:r>
              <a:rPr lang="en-US" dirty="0" err="1" smtClean="0"/>
              <a:t>DeviceInfo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extern "C" void </a:t>
            </a:r>
            <a:r>
              <a:rPr lang="en-US" dirty="0" err="1" smtClean="0"/>
              <a:t>CHostFree(const</a:t>
            </a:r>
            <a:r>
              <a:rPr lang="en-US" dirty="0" smtClean="0"/>
              <a:t> float *a);</a:t>
            </a:r>
          </a:p>
          <a:p>
            <a:pPr>
              <a:buNone/>
            </a:pPr>
            <a:r>
              <a:rPr lang="en-US" dirty="0" smtClean="0"/>
              <a:t>extern "C" void </a:t>
            </a:r>
            <a:r>
              <a:rPr lang="en-US" dirty="0" err="1" smtClean="0"/>
              <a:t>CHostAlloc(float</a:t>
            </a:r>
            <a:r>
              <a:rPr lang="en-US" dirty="0" smtClean="0"/>
              <a:t> *a,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n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extern "C" void </a:t>
            </a:r>
            <a:r>
              <a:rPr lang="en-US" dirty="0" err="1" smtClean="0"/>
              <a:t>FieldArray(float</a:t>
            </a:r>
            <a:r>
              <a:rPr lang="en-US" dirty="0" smtClean="0"/>
              <a:t> *</a:t>
            </a:r>
            <a:r>
              <a:rPr lang="en-US" dirty="0" err="1" smtClean="0"/>
              <a:t>x</a:t>
            </a:r>
            <a:r>
              <a:rPr lang="en-US" dirty="0" smtClean="0"/>
              <a:t>, float *</a:t>
            </a:r>
            <a:r>
              <a:rPr lang="en-US" dirty="0" err="1" smtClean="0"/>
              <a:t>y</a:t>
            </a:r>
            <a:r>
              <a:rPr lang="en-US" dirty="0" smtClean="0"/>
              <a:t>, float *</a:t>
            </a:r>
            <a:r>
              <a:rPr lang="en-US" dirty="0" err="1" smtClean="0"/>
              <a:t>z</a:t>
            </a:r>
            <a:r>
              <a:rPr lang="en-US" dirty="0" smtClean="0"/>
              <a:t>,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nx</a:t>
            </a:r>
            <a:r>
              <a:rPr lang="en-US" dirty="0" smtClean="0"/>
              <a:t>,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ny</a:t>
            </a:r>
            <a:r>
              <a:rPr lang="en-US" dirty="0" smtClean="0"/>
              <a:t>, </a:t>
            </a:r>
            <a:r>
              <a:rPr lang="en-US" dirty="0" err="1" smtClean="0"/>
              <a:t>int</a:t>
            </a:r>
            <a:r>
              <a:rPr lang="en-US" dirty="0" smtClean="0"/>
              <a:t> </a:t>
            </a:r>
            <a:r>
              <a:rPr lang="en-US" dirty="0" err="1" smtClean="0"/>
              <a:t>nz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extern "C" void </a:t>
            </a:r>
            <a:r>
              <a:rPr lang="en-US" dirty="0" err="1" smtClean="0"/>
              <a:t>ReadHadesField(float</a:t>
            </a:r>
            <a:r>
              <a:rPr lang="en-US" dirty="0" smtClean="0"/>
              <a:t> *</a:t>
            </a:r>
            <a:r>
              <a:rPr lang="en-US" dirty="0" err="1" smtClean="0"/>
              <a:t>tzfl,float</a:t>
            </a:r>
            <a:r>
              <a:rPr lang="en-US" dirty="0" smtClean="0"/>
              <a:t> *</a:t>
            </a:r>
            <a:r>
              <a:rPr lang="en-US" dirty="0" err="1" smtClean="0"/>
              <a:t>trfl,float</a:t>
            </a:r>
            <a:r>
              <a:rPr lang="en-US" dirty="0" smtClean="0"/>
              <a:t> *</a:t>
            </a:r>
            <a:r>
              <a:rPr lang="en-US" dirty="0" err="1" smtClean="0"/>
              <a:t>tpfl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………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FairCuda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5/4/10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Al-Turany, Alice-Fair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552F3-4015-CD47-B0BC-61BBD9537DF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class </a:t>
            </a:r>
            <a:r>
              <a:rPr lang="en-US" dirty="0" err="1" smtClean="0"/>
              <a:t>FairCuda</a:t>
            </a:r>
            <a:r>
              <a:rPr lang="en-US" dirty="0" smtClean="0"/>
              <a:t> : public </a:t>
            </a:r>
            <a:r>
              <a:rPr lang="en-US" dirty="0" err="1" smtClean="0"/>
              <a:t>TObject</a:t>
            </a: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/>
              <a:t>   public:  </a:t>
            </a:r>
          </a:p>
          <a:p>
            <a:pPr>
              <a:buNone/>
            </a:pPr>
            <a:r>
              <a:rPr lang="en-US" dirty="0" smtClean="0"/>
              <a:t>      </a:t>
            </a:r>
            <a:r>
              <a:rPr lang="en-US" dirty="0" err="1" smtClean="0"/>
              <a:t>FairCuda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  virtual ~</a:t>
            </a:r>
            <a:r>
              <a:rPr lang="en-US" dirty="0" err="1" smtClean="0"/>
              <a:t>FairCuda</a:t>
            </a:r>
            <a:r>
              <a:rPr lang="en-US" dirty="0" smtClean="0"/>
              <a:t>(); </a:t>
            </a:r>
          </a:p>
          <a:p>
            <a:pPr>
              <a:buNone/>
            </a:pPr>
            <a:r>
              <a:rPr lang="en-US" dirty="0" smtClean="0"/>
              <a:t>      void </a:t>
            </a:r>
            <a:r>
              <a:rPr lang="en-US" dirty="0" err="1" smtClean="0"/>
              <a:t>IncrementArray(Int_t</a:t>
            </a:r>
            <a:r>
              <a:rPr lang="en-US" dirty="0" smtClean="0"/>
              <a:t> device) {  </a:t>
            </a:r>
          </a:p>
          <a:p>
            <a:pPr>
              <a:buNone/>
            </a:pPr>
            <a:r>
              <a:rPr lang="en-US" dirty="0" smtClean="0"/>
              <a:t>                   return </a:t>
            </a:r>
            <a:r>
              <a:rPr lang="en-US" dirty="0" err="1" smtClean="0"/>
              <a:t>CudaIncrementArray(device</a:t>
            </a:r>
            <a:r>
              <a:rPr lang="en-US" dirty="0" smtClean="0"/>
              <a:t>);  }  </a:t>
            </a:r>
          </a:p>
          <a:p>
            <a:pPr>
              <a:buNone/>
            </a:pPr>
            <a:r>
              <a:rPr lang="en-US" dirty="0" smtClean="0"/>
              <a:t>      void </a:t>
            </a:r>
            <a:r>
              <a:rPr lang="en-US" dirty="0" err="1" smtClean="0"/>
              <a:t>DeviceInfo</a:t>
            </a:r>
            <a:r>
              <a:rPr lang="en-US" dirty="0" smtClean="0"/>
              <a:t>()  {return </a:t>
            </a:r>
            <a:r>
              <a:rPr lang="en-US" dirty="0" err="1" smtClean="0"/>
              <a:t>CudaDeviceInfo</a:t>
            </a:r>
            <a:r>
              <a:rPr lang="en-US" dirty="0" smtClean="0"/>
              <a:t>();  }</a:t>
            </a:r>
          </a:p>
          <a:p>
            <a:pPr>
              <a:buNone/>
            </a:pPr>
            <a:r>
              <a:rPr lang="en-US" dirty="0" smtClean="0"/>
              <a:t> ………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err="1" smtClean="0"/>
              <a:t>ClassDef(FairCuda</a:t>
            </a:r>
            <a:r>
              <a:rPr lang="en-US" dirty="0" smtClean="0"/>
              <a:t>, 1)</a:t>
            </a:r>
          </a:p>
          <a:p>
            <a:pPr>
              <a:buNone/>
            </a:pPr>
            <a:r>
              <a:rPr lang="en-US" dirty="0" smtClean="0"/>
              <a:t>};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332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333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334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335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336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337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338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339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342" name="Rectangle 1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772400" cy="914400"/>
          </a:xfrm>
        </p:spPr>
        <p:txBody>
          <a:bodyPr/>
          <a:lstStyle/>
          <a:p>
            <a:pPr eaLnBrk="1" hangingPunct="1"/>
            <a:r>
              <a:rPr lang="en-US" dirty="0">
                <a:solidFill>
                  <a:srgbClr val="7B9899"/>
                </a:solidFill>
              </a:rPr>
              <a:t>Reconstruction chain  (PANDA )</a:t>
            </a:r>
          </a:p>
        </p:txBody>
      </p:sp>
      <p:sp>
        <p:nvSpPr>
          <p:cNvPr id="99343" name="Text Box 13"/>
          <p:cNvSpPr txBox="1">
            <a:spLocks noChangeArrowheads="1"/>
          </p:cNvSpPr>
          <p:nvPr/>
        </p:nvSpPr>
        <p:spPr bwMode="auto">
          <a:xfrm>
            <a:off x="4419600" y="1066800"/>
            <a:ext cx="287337" cy="317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6622248D-9BD5-C64A-89B4-A57CA958ACFC}" type="slidenum">
              <a:rPr lang="en-US" sz="1600">
                <a:solidFill>
                  <a:srgbClr val="8E7C5D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pPr/>
              <a:t>13</a:t>
            </a:fld>
            <a:endParaRPr lang="en-US" sz="1600" dirty="0">
              <a:solidFill>
                <a:srgbClr val="8E7C5D"/>
              </a:solidFill>
              <a:latin typeface="Georgia" charset="0"/>
              <a:ea typeface="Georgia" charset="0"/>
              <a:cs typeface="Georgia" charset="0"/>
              <a:sym typeface="Georgia" charset="0"/>
            </a:endParaRPr>
          </a:p>
        </p:txBody>
      </p:sp>
      <p:sp>
        <p:nvSpPr>
          <p:cNvPr id="20494" name="Rectangle 14"/>
          <p:cNvSpPr>
            <a:spLocks/>
          </p:cNvSpPr>
          <p:nvPr/>
        </p:nvSpPr>
        <p:spPr bwMode="auto">
          <a:xfrm>
            <a:off x="3125788" y="2514600"/>
            <a:ext cx="2603500" cy="482600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r>
              <a:rPr lang="en-US" sz="280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Hits</a:t>
            </a:r>
          </a:p>
        </p:txBody>
      </p:sp>
      <p:sp>
        <p:nvSpPr>
          <p:cNvPr id="20495" name="Rectangle 15"/>
          <p:cNvSpPr>
            <a:spLocks/>
          </p:cNvSpPr>
          <p:nvPr/>
        </p:nvSpPr>
        <p:spPr bwMode="auto">
          <a:xfrm>
            <a:off x="304800" y="3124200"/>
            <a:ext cx="2146300" cy="482600"/>
          </a:xfrm>
          <a:prstGeom prst="rect">
            <a:avLst/>
          </a:prstGeom>
          <a:solidFill>
            <a:srgbClr val="D34817"/>
          </a:solidFill>
          <a:ln w="9525">
            <a:noFill/>
            <a:miter lim="800000"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r>
              <a:rPr lang="en-US" sz="280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Track Finder</a:t>
            </a:r>
          </a:p>
        </p:txBody>
      </p:sp>
      <p:sp>
        <p:nvSpPr>
          <p:cNvPr id="20496" name="Rectangle 16"/>
          <p:cNvSpPr>
            <a:spLocks/>
          </p:cNvSpPr>
          <p:nvPr/>
        </p:nvSpPr>
        <p:spPr bwMode="auto">
          <a:xfrm>
            <a:off x="3124200" y="3657600"/>
            <a:ext cx="2616200" cy="889000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r>
              <a:rPr lang="en-US" sz="280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Track candidates</a:t>
            </a:r>
          </a:p>
        </p:txBody>
      </p:sp>
      <p:sp>
        <p:nvSpPr>
          <p:cNvPr id="20497" name="Rectangle 17"/>
          <p:cNvSpPr>
            <a:spLocks/>
          </p:cNvSpPr>
          <p:nvPr/>
        </p:nvSpPr>
        <p:spPr bwMode="auto">
          <a:xfrm>
            <a:off x="6451600" y="3962400"/>
            <a:ext cx="2146300" cy="482600"/>
          </a:xfrm>
          <a:prstGeom prst="rect">
            <a:avLst/>
          </a:prstGeom>
          <a:solidFill>
            <a:srgbClr val="D34817"/>
          </a:solidFill>
          <a:ln w="9525">
            <a:noFill/>
            <a:miter lim="800000"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r>
              <a:rPr lang="en-US" sz="280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Track Fitter</a:t>
            </a:r>
          </a:p>
        </p:txBody>
      </p:sp>
      <p:sp>
        <p:nvSpPr>
          <p:cNvPr id="20498" name="Rectangle 18"/>
          <p:cNvSpPr>
            <a:spLocks/>
          </p:cNvSpPr>
          <p:nvPr/>
        </p:nvSpPr>
        <p:spPr bwMode="auto">
          <a:xfrm>
            <a:off x="3124200" y="4876800"/>
            <a:ext cx="2603500" cy="482600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r>
              <a:rPr lang="en-US" sz="280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Tracks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 rot="5340000">
            <a:off x="1960563" y="3146425"/>
            <a:ext cx="1644650" cy="533400"/>
            <a:chOff x="0" y="0"/>
            <a:chExt cx="1035" cy="336"/>
          </a:xfrm>
        </p:grpSpPr>
        <p:sp>
          <p:nvSpPr>
            <p:cNvPr id="99368" name="AutoShape 20"/>
            <p:cNvSpPr>
              <a:spLocks/>
            </p:cNvSpPr>
            <p:nvPr/>
          </p:nvSpPr>
          <p:spPr bwMode="auto">
            <a:xfrm>
              <a:off x="0" y="0"/>
              <a:ext cx="1035" cy="336"/>
            </a:xfrm>
            <a:custGeom>
              <a:avLst/>
              <a:gdLst>
                <a:gd name="T0" fmla="*/ 518 w 21600"/>
                <a:gd name="T1" fmla="*/ 187 h 19454"/>
                <a:gd name="T2" fmla="*/ 0 60000 65536"/>
                <a:gd name="T3" fmla="*/ 0 w 21600"/>
                <a:gd name="T4" fmla="*/ 0 h 19454"/>
                <a:gd name="T5" fmla="*/ 21600 w 21600"/>
                <a:gd name="T6" fmla="*/ 19454 h 19454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19454">
                  <a:moveTo>
                    <a:pt x="17633" y="0"/>
                  </a:moveTo>
                  <a:lnTo>
                    <a:pt x="21600" y="6483"/>
                  </a:lnTo>
                  <a:lnTo>
                    <a:pt x="19396" y="6483"/>
                  </a:lnTo>
                  <a:cubicBezTo>
                    <a:pt x="18026" y="16254"/>
                    <a:pt x="13858" y="21600"/>
                    <a:pt x="9919" y="18639"/>
                  </a:cubicBezTo>
                  <a:cubicBezTo>
                    <a:pt x="12282" y="16863"/>
                    <a:pt x="14166" y="12345"/>
                    <a:pt x="14988" y="6483"/>
                  </a:cubicBezTo>
                  <a:lnTo>
                    <a:pt x="12784" y="6483"/>
                  </a:lnTo>
                  <a:close/>
                  <a:moveTo>
                    <a:pt x="7714" y="19450"/>
                  </a:moveTo>
                  <a:cubicBezTo>
                    <a:pt x="3454" y="19450"/>
                    <a:pt x="0" y="10742"/>
                    <a:pt x="0" y="0"/>
                  </a:cubicBezTo>
                  <a:lnTo>
                    <a:pt x="4408" y="0"/>
                  </a:lnTo>
                  <a:cubicBezTo>
                    <a:pt x="4408" y="10742"/>
                    <a:pt x="7862" y="19450"/>
                    <a:pt x="12123" y="19450"/>
                  </a:cubicBezTo>
                  <a:close/>
                  <a:moveTo>
                    <a:pt x="7714" y="19450"/>
                  </a:moveTo>
                </a:path>
              </a:pathLst>
            </a:custGeom>
            <a:solidFill>
              <a:srgbClr val="D34817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69" name="AutoShape 21"/>
            <p:cNvSpPr>
              <a:spLocks/>
            </p:cNvSpPr>
            <p:nvPr/>
          </p:nvSpPr>
          <p:spPr bwMode="auto">
            <a:xfrm>
              <a:off x="0" y="0"/>
              <a:ext cx="581" cy="336"/>
            </a:xfrm>
            <a:custGeom>
              <a:avLst/>
              <a:gdLst>
                <a:gd name="T0" fmla="*/ 291 w 21600"/>
                <a:gd name="T1" fmla="*/ 168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13745" y="21600"/>
                  </a:moveTo>
                  <a:cubicBezTo>
                    <a:pt x="6154" y="21600"/>
                    <a:pt x="0" y="11929"/>
                    <a:pt x="0" y="0"/>
                  </a:cubicBezTo>
                  <a:lnTo>
                    <a:pt x="7855" y="0"/>
                  </a:lnTo>
                  <a:cubicBezTo>
                    <a:pt x="7855" y="11929"/>
                    <a:pt x="14009" y="21600"/>
                    <a:pt x="21600" y="21600"/>
                  </a:cubicBezTo>
                  <a:close/>
                  <a:moveTo>
                    <a:pt x="13745" y="21600"/>
                  </a:moveTo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70" name="AutoShape 22"/>
            <p:cNvSpPr>
              <a:spLocks/>
            </p:cNvSpPr>
            <p:nvPr/>
          </p:nvSpPr>
          <p:spPr bwMode="auto">
            <a:xfrm>
              <a:off x="0" y="0"/>
              <a:ext cx="1035" cy="336"/>
            </a:xfrm>
            <a:custGeom>
              <a:avLst/>
              <a:gdLst>
                <a:gd name="T0" fmla="*/ 518 w 21600"/>
                <a:gd name="T1" fmla="*/ 168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9919" y="20700"/>
                  </a:moveTo>
                  <a:cubicBezTo>
                    <a:pt x="12282" y="18727"/>
                    <a:pt x="14166" y="13710"/>
                    <a:pt x="14988" y="7200"/>
                  </a:cubicBezTo>
                  <a:lnTo>
                    <a:pt x="12784" y="7200"/>
                  </a:lnTo>
                  <a:lnTo>
                    <a:pt x="17633" y="0"/>
                  </a:lnTo>
                  <a:lnTo>
                    <a:pt x="21600" y="7200"/>
                  </a:lnTo>
                  <a:lnTo>
                    <a:pt x="19396" y="7200"/>
                  </a:lnTo>
                  <a:cubicBezTo>
                    <a:pt x="18306" y="15830"/>
                    <a:pt x="15392" y="21600"/>
                    <a:pt x="12123" y="21600"/>
                  </a:cubicBezTo>
                  <a:lnTo>
                    <a:pt x="7714" y="21600"/>
                  </a:lnTo>
                  <a:cubicBezTo>
                    <a:pt x="3454" y="21600"/>
                    <a:pt x="0" y="11929"/>
                    <a:pt x="0" y="0"/>
                  </a:cubicBezTo>
                  <a:lnTo>
                    <a:pt x="4408" y="0"/>
                  </a:lnTo>
                  <a:cubicBezTo>
                    <a:pt x="4408" y="11929"/>
                    <a:pt x="7862" y="21600"/>
                    <a:pt x="12123" y="21600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23"/>
          <p:cNvGrpSpPr>
            <a:grpSpLocks/>
          </p:cNvGrpSpPr>
          <p:nvPr/>
        </p:nvGrpSpPr>
        <p:grpSpPr bwMode="auto">
          <a:xfrm>
            <a:off x="5867400" y="3771900"/>
            <a:ext cx="457200" cy="1566863"/>
            <a:chOff x="0" y="0"/>
            <a:chExt cx="288" cy="987"/>
          </a:xfrm>
        </p:grpSpPr>
        <p:sp>
          <p:nvSpPr>
            <p:cNvPr id="99365" name="AutoShape 24"/>
            <p:cNvSpPr>
              <a:spLocks/>
            </p:cNvSpPr>
            <p:nvPr/>
          </p:nvSpPr>
          <p:spPr bwMode="auto">
            <a:xfrm>
              <a:off x="0" y="0"/>
              <a:ext cx="288" cy="987"/>
            </a:xfrm>
            <a:custGeom>
              <a:avLst/>
              <a:gdLst>
                <a:gd name="T0" fmla="*/ 160 w 19454"/>
                <a:gd name="T1" fmla="*/ 494 h 21600"/>
                <a:gd name="T2" fmla="*/ 0 60000 65536"/>
                <a:gd name="T3" fmla="*/ 0 w 19454"/>
                <a:gd name="T4" fmla="*/ 0 h 21600"/>
                <a:gd name="T5" fmla="*/ 19454 w 19454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19454" h="21600">
                  <a:moveTo>
                    <a:pt x="0" y="17633"/>
                  </a:moveTo>
                  <a:lnTo>
                    <a:pt x="6483" y="12784"/>
                  </a:lnTo>
                  <a:lnTo>
                    <a:pt x="6483" y="14988"/>
                  </a:lnTo>
                  <a:cubicBezTo>
                    <a:pt x="12345" y="14166"/>
                    <a:pt x="16863" y="12282"/>
                    <a:pt x="18639" y="9919"/>
                  </a:cubicBezTo>
                  <a:cubicBezTo>
                    <a:pt x="21600" y="13858"/>
                    <a:pt x="16254" y="18026"/>
                    <a:pt x="6483" y="19396"/>
                  </a:cubicBezTo>
                  <a:lnTo>
                    <a:pt x="6483" y="21600"/>
                  </a:lnTo>
                  <a:close/>
                  <a:moveTo>
                    <a:pt x="19450" y="12123"/>
                  </a:moveTo>
                  <a:cubicBezTo>
                    <a:pt x="19450" y="7862"/>
                    <a:pt x="10742" y="4408"/>
                    <a:pt x="0" y="4408"/>
                  </a:cubicBezTo>
                  <a:lnTo>
                    <a:pt x="0" y="0"/>
                  </a:lnTo>
                  <a:cubicBezTo>
                    <a:pt x="10742" y="0"/>
                    <a:pt x="19450" y="3454"/>
                    <a:pt x="19450" y="7714"/>
                  </a:cubicBezTo>
                  <a:close/>
                  <a:moveTo>
                    <a:pt x="19450" y="12123"/>
                  </a:moveTo>
                </a:path>
              </a:pathLst>
            </a:custGeom>
            <a:solidFill>
              <a:srgbClr val="D34817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66" name="AutoShape 25"/>
            <p:cNvSpPr>
              <a:spLocks/>
            </p:cNvSpPr>
            <p:nvPr/>
          </p:nvSpPr>
          <p:spPr bwMode="auto">
            <a:xfrm>
              <a:off x="0" y="0"/>
              <a:ext cx="288" cy="554"/>
            </a:xfrm>
            <a:custGeom>
              <a:avLst/>
              <a:gdLst>
                <a:gd name="T0" fmla="*/ 144 w 21600"/>
                <a:gd name="T1" fmla="*/ 277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21600" y="21600"/>
                  </a:moveTo>
                  <a:cubicBezTo>
                    <a:pt x="21600" y="14009"/>
                    <a:pt x="11929" y="7855"/>
                    <a:pt x="0" y="7855"/>
                  </a:cubicBezTo>
                  <a:lnTo>
                    <a:pt x="0" y="0"/>
                  </a:lnTo>
                  <a:cubicBezTo>
                    <a:pt x="11929" y="0"/>
                    <a:pt x="21600" y="6154"/>
                    <a:pt x="21600" y="13745"/>
                  </a:cubicBezTo>
                  <a:close/>
                  <a:moveTo>
                    <a:pt x="21600" y="21600"/>
                  </a:moveTo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67" name="AutoShape 26"/>
            <p:cNvSpPr>
              <a:spLocks/>
            </p:cNvSpPr>
            <p:nvPr/>
          </p:nvSpPr>
          <p:spPr bwMode="auto">
            <a:xfrm>
              <a:off x="0" y="0"/>
              <a:ext cx="288" cy="987"/>
            </a:xfrm>
            <a:custGeom>
              <a:avLst/>
              <a:gdLst>
                <a:gd name="T0" fmla="*/ 144 w 21600"/>
                <a:gd name="T1" fmla="*/ 494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21600" y="12123"/>
                  </a:moveTo>
                  <a:cubicBezTo>
                    <a:pt x="21600" y="7862"/>
                    <a:pt x="11929" y="4408"/>
                    <a:pt x="0" y="4408"/>
                  </a:cubicBezTo>
                  <a:lnTo>
                    <a:pt x="0" y="0"/>
                  </a:lnTo>
                  <a:cubicBezTo>
                    <a:pt x="11929" y="0"/>
                    <a:pt x="21600" y="3454"/>
                    <a:pt x="21600" y="7714"/>
                  </a:cubicBezTo>
                  <a:lnTo>
                    <a:pt x="21600" y="12123"/>
                  </a:lnTo>
                  <a:cubicBezTo>
                    <a:pt x="21600" y="15392"/>
                    <a:pt x="15830" y="18306"/>
                    <a:pt x="7200" y="19396"/>
                  </a:cubicBezTo>
                  <a:lnTo>
                    <a:pt x="7200" y="21600"/>
                  </a:lnTo>
                  <a:lnTo>
                    <a:pt x="0" y="17633"/>
                  </a:lnTo>
                  <a:lnTo>
                    <a:pt x="7200" y="12784"/>
                  </a:lnTo>
                  <a:lnTo>
                    <a:pt x="7200" y="14988"/>
                  </a:lnTo>
                  <a:cubicBezTo>
                    <a:pt x="13710" y="14166"/>
                    <a:pt x="18727" y="12282"/>
                    <a:pt x="20700" y="9919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27"/>
          <p:cNvGrpSpPr>
            <a:grpSpLocks/>
          </p:cNvGrpSpPr>
          <p:nvPr/>
        </p:nvGrpSpPr>
        <p:grpSpPr bwMode="auto">
          <a:xfrm>
            <a:off x="6477000" y="5029200"/>
            <a:ext cx="990600" cy="1371600"/>
            <a:chOff x="0" y="0"/>
            <a:chExt cx="624" cy="864"/>
          </a:xfrm>
        </p:grpSpPr>
        <p:sp>
          <p:nvSpPr>
            <p:cNvPr id="99361" name="AutoShape 28"/>
            <p:cNvSpPr>
              <a:spLocks/>
            </p:cNvSpPr>
            <p:nvPr/>
          </p:nvSpPr>
          <p:spPr bwMode="auto">
            <a:xfrm>
              <a:off x="0" y="0"/>
              <a:ext cx="624" cy="864"/>
            </a:xfrm>
            <a:custGeom>
              <a:avLst/>
              <a:gdLst>
                <a:gd name="T0" fmla="*/ 312 w 21600"/>
                <a:gd name="T1" fmla="*/ 432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17325"/>
                  </a:lnTo>
                  <a:lnTo>
                    <a:pt x="15681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D34817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62" name="AutoShape 29"/>
            <p:cNvSpPr>
              <a:spLocks/>
            </p:cNvSpPr>
            <p:nvPr/>
          </p:nvSpPr>
          <p:spPr bwMode="auto">
            <a:xfrm>
              <a:off x="453" y="693"/>
              <a:ext cx="171" cy="171"/>
            </a:xfrm>
            <a:custGeom>
              <a:avLst/>
              <a:gdLst>
                <a:gd name="T0" fmla="*/ 86 w 21600"/>
                <a:gd name="T1" fmla="*/ 86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  <a:moveTo>
                    <a:pt x="0" y="21600"/>
                  </a:moveTo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63" name="AutoShape 30"/>
            <p:cNvSpPr>
              <a:spLocks/>
            </p:cNvSpPr>
            <p:nvPr/>
          </p:nvSpPr>
          <p:spPr bwMode="auto">
            <a:xfrm>
              <a:off x="0" y="0"/>
              <a:ext cx="624" cy="864"/>
            </a:xfrm>
            <a:custGeom>
              <a:avLst/>
              <a:gdLst>
                <a:gd name="T0" fmla="*/ 312 w 21600"/>
                <a:gd name="T1" fmla="*/ 432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15681" y="21600"/>
                  </a:moveTo>
                  <a:lnTo>
                    <a:pt x="16865" y="18180"/>
                  </a:lnTo>
                  <a:lnTo>
                    <a:pt x="21600" y="17325"/>
                  </a:lnTo>
                  <a:lnTo>
                    <a:pt x="15681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732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64" name="Rectangle 31"/>
            <p:cNvSpPr>
              <a:spLocks/>
            </p:cNvSpPr>
            <p:nvPr/>
          </p:nvSpPr>
          <p:spPr bwMode="auto">
            <a:xfrm>
              <a:off x="49" y="66"/>
              <a:ext cx="525" cy="5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38100" tIns="38100" rIns="38100" bIns="38100" anchor="ctr">
              <a:prstTxWarp prst="textNoShape">
                <a:avLst/>
              </a:prstTxWarp>
              <a:spAutoFit/>
            </a:bodyPr>
            <a:lstStyle/>
            <a:p>
              <a:r>
                <a:rPr lang="en-US" sz="2800" dirty="0">
                  <a:solidFill>
                    <a:schemeClr val="tx1"/>
                  </a:solidFill>
                  <a:latin typeface="Georgia" charset="0"/>
                  <a:ea typeface="Georgia" charset="0"/>
                  <a:cs typeface="Georgia" charset="0"/>
                  <a:sym typeface="Georgia" charset="0"/>
                </a:rPr>
                <a:t>Task</a:t>
              </a:r>
              <a:endParaRPr lang="en-US" dirty="0">
                <a:solidFill>
                  <a:schemeClr val="tx1"/>
                </a:solidFill>
                <a:latin typeface="Times New Roman" charset="0"/>
                <a:ea typeface="Times" charset="0"/>
                <a:cs typeface="Times" charset="0"/>
                <a:sym typeface="Times New Roman" charset="0"/>
              </a:endParaRPr>
            </a:p>
            <a:p>
              <a:r>
                <a:rPr lang="en-US" sz="2800" dirty="0">
                  <a:solidFill>
                    <a:schemeClr val="tx1"/>
                  </a:solidFill>
                  <a:latin typeface="Georgia" charset="0"/>
                  <a:ea typeface="Georgia" charset="0"/>
                  <a:cs typeface="Georgia" charset="0"/>
                  <a:sym typeface="Georgia" charset="0"/>
                </a:rPr>
                <a:t>CPU</a:t>
              </a:r>
            </a:p>
          </p:txBody>
        </p:sp>
      </p:grp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7620000" y="5029200"/>
            <a:ext cx="990600" cy="1371600"/>
            <a:chOff x="0" y="0"/>
            <a:chExt cx="624" cy="864"/>
          </a:xfrm>
        </p:grpSpPr>
        <p:sp>
          <p:nvSpPr>
            <p:cNvPr id="99357" name="AutoShape 33"/>
            <p:cNvSpPr>
              <a:spLocks/>
            </p:cNvSpPr>
            <p:nvPr/>
          </p:nvSpPr>
          <p:spPr bwMode="auto">
            <a:xfrm>
              <a:off x="0" y="0"/>
              <a:ext cx="624" cy="864"/>
            </a:xfrm>
            <a:custGeom>
              <a:avLst/>
              <a:gdLst>
                <a:gd name="T0" fmla="*/ 312 w 21600"/>
                <a:gd name="T1" fmla="*/ 432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17325"/>
                  </a:lnTo>
                  <a:lnTo>
                    <a:pt x="15681" y="21600"/>
                  </a:lnTo>
                  <a:lnTo>
                    <a:pt x="0" y="21600"/>
                  </a:lnTo>
                  <a:close/>
                  <a:moveTo>
                    <a:pt x="0" y="0"/>
                  </a:moveTo>
                </a:path>
              </a:pathLst>
            </a:custGeom>
            <a:solidFill>
              <a:srgbClr val="D34817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58" name="AutoShape 34"/>
            <p:cNvSpPr>
              <a:spLocks/>
            </p:cNvSpPr>
            <p:nvPr/>
          </p:nvSpPr>
          <p:spPr bwMode="auto">
            <a:xfrm>
              <a:off x="453" y="693"/>
              <a:ext cx="171" cy="171"/>
            </a:xfrm>
            <a:custGeom>
              <a:avLst/>
              <a:gdLst>
                <a:gd name="T0" fmla="*/ 86 w 21600"/>
                <a:gd name="T1" fmla="*/ 86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  <a:moveTo>
                    <a:pt x="0" y="21600"/>
                  </a:moveTo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59" name="AutoShape 35"/>
            <p:cNvSpPr>
              <a:spLocks/>
            </p:cNvSpPr>
            <p:nvPr/>
          </p:nvSpPr>
          <p:spPr bwMode="auto">
            <a:xfrm>
              <a:off x="0" y="0"/>
              <a:ext cx="624" cy="864"/>
            </a:xfrm>
            <a:custGeom>
              <a:avLst/>
              <a:gdLst>
                <a:gd name="T0" fmla="*/ 312 w 21600"/>
                <a:gd name="T1" fmla="*/ 432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15681" y="21600"/>
                  </a:moveTo>
                  <a:lnTo>
                    <a:pt x="16865" y="18180"/>
                  </a:lnTo>
                  <a:lnTo>
                    <a:pt x="21600" y="17325"/>
                  </a:lnTo>
                  <a:lnTo>
                    <a:pt x="15681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732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360" name="Rectangle 36"/>
            <p:cNvSpPr>
              <a:spLocks/>
            </p:cNvSpPr>
            <p:nvPr/>
          </p:nvSpPr>
          <p:spPr bwMode="auto">
            <a:xfrm>
              <a:off x="49" y="66"/>
              <a:ext cx="525" cy="56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38100" tIns="38100" rIns="38100" bIns="38100" anchor="ctr">
              <a:prstTxWarp prst="textNoShape">
                <a:avLst/>
              </a:prstTxWarp>
              <a:spAutoFit/>
            </a:bodyPr>
            <a:lstStyle/>
            <a:p>
              <a:r>
                <a:rPr lang="en-US" sz="2800" dirty="0">
                  <a:solidFill>
                    <a:schemeClr val="tx1"/>
                  </a:solidFill>
                  <a:latin typeface="Georgia" charset="0"/>
                  <a:ea typeface="Georgia" charset="0"/>
                  <a:cs typeface="Georgia" charset="0"/>
                  <a:sym typeface="Georgia" charset="0"/>
                </a:rPr>
                <a:t>Task</a:t>
              </a:r>
              <a:endParaRPr lang="en-US" dirty="0">
                <a:solidFill>
                  <a:schemeClr val="tx1"/>
                </a:solidFill>
                <a:latin typeface="Times New Roman" charset="0"/>
                <a:ea typeface="Times" charset="0"/>
                <a:cs typeface="Times" charset="0"/>
                <a:sym typeface="Times New Roman" charset="0"/>
              </a:endParaRPr>
            </a:p>
            <a:p>
              <a:r>
                <a:rPr lang="en-US" sz="2800" dirty="0">
                  <a:solidFill>
                    <a:schemeClr val="tx1"/>
                  </a:solidFill>
                  <a:latin typeface="Georgia" charset="0"/>
                  <a:ea typeface="Georgia" charset="0"/>
                  <a:cs typeface="Georgia" charset="0"/>
                  <a:sym typeface="Georgia" charset="0"/>
                </a:rPr>
                <a:t>GPU</a:t>
              </a:r>
            </a:p>
          </p:txBody>
        </p:sp>
      </p:grpSp>
      <p:sp>
        <p:nvSpPr>
          <p:cNvPr id="20517" name="Line 37"/>
          <p:cNvSpPr>
            <a:spLocks noChangeShapeType="1"/>
          </p:cNvSpPr>
          <p:nvPr/>
        </p:nvSpPr>
        <p:spPr bwMode="auto">
          <a:xfrm rot="10800000" flipH="1">
            <a:off x="6934200" y="4495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8" name="Line 38"/>
          <p:cNvSpPr>
            <a:spLocks noChangeShapeType="1"/>
          </p:cNvSpPr>
          <p:nvPr/>
        </p:nvSpPr>
        <p:spPr bwMode="auto">
          <a:xfrm rot="10800000" flipH="1">
            <a:off x="8089900" y="44958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19" name="Rectangle 39"/>
          <p:cNvSpPr>
            <a:spLocks/>
          </p:cNvSpPr>
          <p:nvPr/>
        </p:nvSpPr>
        <p:spPr bwMode="auto">
          <a:xfrm>
            <a:off x="3125788" y="1676400"/>
            <a:ext cx="2603500" cy="482600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r>
              <a:rPr lang="en-US" sz="280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.......</a:t>
            </a:r>
          </a:p>
        </p:txBody>
      </p:sp>
      <p:sp>
        <p:nvSpPr>
          <p:cNvPr id="20520" name="Rectangle 40"/>
          <p:cNvSpPr>
            <a:spLocks/>
          </p:cNvSpPr>
          <p:nvPr/>
        </p:nvSpPr>
        <p:spPr bwMode="auto">
          <a:xfrm>
            <a:off x="3125788" y="5791200"/>
            <a:ext cx="2603500" cy="482600"/>
          </a:xfrm>
          <a:prstGeom prst="rect">
            <a:avLst/>
          </a:prstGeom>
          <a:solidFill>
            <a:srgbClr val="99CC00"/>
          </a:solidFill>
          <a:ln w="9525">
            <a:noFill/>
            <a:miter lim="800000"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r>
              <a:rPr lang="en-US" sz="2800">
                <a:solidFill>
                  <a:schemeClr val="tx1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t>.......</a:t>
            </a:r>
          </a:p>
        </p:txBody>
      </p:sp>
      <p:sp>
        <p:nvSpPr>
          <p:cNvPr id="40" name="Slide Number Placeholder 3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0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0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xit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2" presetClass="exit" presetSubtype="4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4" grpId="0" animBg="1" autoUpdateAnimBg="0"/>
      <p:bldP spid="20495" grpId="0" animBg="1" autoUpdateAnimBg="0"/>
      <p:bldP spid="20496" grpId="0" animBg="1" autoUpdateAnimBg="0"/>
      <p:bldP spid="20497" grpId="0" animBg="1" autoUpdateAnimBg="0"/>
      <p:bldP spid="20498" grpId="0" animBg="1" autoUpdateAnimBg="0"/>
      <p:bldP spid="20517" grpId="0" animBg="1"/>
      <p:bldP spid="20517" grpId="1" animBg="1"/>
      <p:bldP spid="20518" grpId="0" animBg="1"/>
      <p:bldP spid="20519" grpId="0" animBg="1" autoUpdateAnimBg="0"/>
      <p:bldP spid="20520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356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357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358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359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360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361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362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363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366" name="Rectangle 12"/>
          <p:cNvSpPr>
            <a:spLocks noGrp="1" noChangeArrowheads="1"/>
          </p:cNvSpPr>
          <p:nvPr>
            <p:ph type="title"/>
          </p:nvPr>
        </p:nvSpPr>
        <p:spPr>
          <a:xfrm>
            <a:off x="301625" y="228600"/>
            <a:ext cx="8534400" cy="1143000"/>
          </a:xfrm>
        </p:spPr>
        <p:txBody>
          <a:bodyPr lIns="0" tIns="0" rIns="0" bIns="0" anchor="t"/>
          <a:lstStyle/>
          <a:p>
            <a:pPr eaLnBrk="1" hangingPunct="1">
              <a:lnSpc>
                <a:spcPct val="95000"/>
              </a:lnSpc>
            </a:pPr>
            <a:r>
              <a:rPr lang="en-US" sz="4300">
                <a:solidFill>
                  <a:srgbClr val="696464"/>
                </a:solidFill>
              </a:rPr>
              <a:t>CUDA programming model</a:t>
            </a:r>
          </a:p>
        </p:txBody>
      </p:sp>
      <p:sp>
        <p:nvSpPr>
          <p:cNvPr id="100367" name="Text Box 13"/>
          <p:cNvSpPr txBox="1">
            <a:spLocks noChangeArrowheads="1"/>
          </p:cNvSpPr>
          <p:nvPr/>
        </p:nvSpPr>
        <p:spPr bwMode="auto">
          <a:xfrm>
            <a:off x="4425950" y="1185863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B0751B2E-4C23-074C-9194-0F65352B72EE}" type="slidenum">
              <a:rPr lang="en-US" sz="1600">
                <a:solidFill>
                  <a:srgbClr val="8E7C5D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pPr/>
              <a:t>14</a:t>
            </a:fld>
            <a:endParaRPr lang="en-US" sz="1600">
              <a:solidFill>
                <a:srgbClr val="8E7C5D"/>
              </a:solidFill>
              <a:latin typeface="Georgia" charset="0"/>
              <a:ea typeface="Georgia" charset="0"/>
              <a:cs typeface="Georgia" charset="0"/>
              <a:sym typeface="Georgia" charset="0"/>
            </a:endParaRPr>
          </a:p>
        </p:txBody>
      </p:sp>
      <p:sp>
        <p:nvSpPr>
          <p:cNvPr id="10036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1371600"/>
            <a:ext cx="5562600" cy="4876800"/>
          </a:xfrm>
          <a:noFill/>
          <a:ln>
            <a:miter lim="800000"/>
            <a:headEnd/>
            <a:tailEnd/>
          </a:ln>
        </p:spPr>
        <p:txBody>
          <a:bodyPr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marL="509588" lvl="1" indent="-342900" eaLnBrk="1" hangingPunct="1">
              <a:lnSpc>
                <a:spcPct val="95000"/>
              </a:lnSpc>
              <a:spcBef>
                <a:spcPct val="0"/>
              </a:spcBef>
              <a:buFont typeface="Calibri" charset="0"/>
              <a:buChar char="•"/>
            </a:pPr>
            <a:r>
              <a:rPr lang="en-US" sz="2400" dirty="0"/>
              <a:t>Kernel:</a:t>
            </a:r>
            <a:endParaRPr lang="en-US" dirty="0"/>
          </a:p>
          <a:p>
            <a:pPr marL="784225" lvl="2" indent="-342900" eaLnBrk="1" hangingPunct="1">
              <a:lnSpc>
                <a:spcPct val="95000"/>
              </a:lnSpc>
              <a:buFont typeface="Calibri" charset="0"/>
              <a:buChar char="•"/>
            </a:pPr>
            <a:r>
              <a:rPr lang="en-US" dirty="0">
                <a:solidFill>
                  <a:srgbClr val="696464"/>
                </a:solidFill>
              </a:rPr>
              <a:t>One kernel is executed at a time </a:t>
            </a:r>
            <a:endParaRPr lang="en-US" dirty="0"/>
          </a:p>
          <a:p>
            <a:pPr marL="784225" lvl="2" indent="-342900" eaLnBrk="1" hangingPunct="1">
              <a:lnSpc>
                <a:spcPct val="95000"/>
              </a:lnSpc>
              <a:buFont typeface="Calibri" charset="0"/>
              <a:buChar char="•"/>
            </a:pPr>
            <a:r>
              <a:rPr lang="en-US" dirty="0">
                <a:solidFill>
                  <a:srgbClr val="696464"/>
                </a:solidFill>
              </a:rPr>
              <a:t>Kernel launches a grid of thread blocks </a:t>
            </a:r>
            <a:endParaRPr lang="en-US" dirty="0"/>
          </a:p>
          <a:p>
            <a:pPr marL="509588" lvl="1" indent="-342900" eaLnBrk="1" hangingPunct="1">
              <a:lnSpc>
                <a:spcPct val="95000"/>
              </a:lnSpc>
              <a:spcBef>
                <a:spcPts val="600"/>
              </a:spcBef>
              <a:buFont typeface="Calibri" charset="0"/>
              <a:buChar char="•"/>
            </a:pPr>
            <a:r>
              <a:rPr lang="en-US" sz="2400" dirty="0"/>
              <a:t>Thread block:</a:t>
            </a:r>
            <a:endParaRPr lang="en-US" dirty="0"/>
          </a:p>
          <a:p>
            <a:pPr marL="784225" lvl="2" indent="-342900" eaLnBrk="1" hangingPunct="1">
              <a:lnSpc>
                <a:spcPct val="95000"/>
              </a:lnSpc>
              <a:buFont typeface="Calibri" charset="0"/>
              <a:buChar char="•"/>
            </a:pPr>
            <a:r>
              <a:rPr lang="en-US" dirty="0">
                <a:solidFill>
                  <a:srgbClr val="696464"/>
                </a:solidFill>
              </a:rPr>
              <a:t>A batch of thread. </a:t>
            </a:r>
            <a:endParaRPr lang="en-US" dirty="0"/>
          </a:p>
          <a:p>
            <a:pPr marL="784225" lvl="2" indent="-342900" eaLnBrk="1" hangingPunct="1">
              <a:lnSpc>
                <a:spcPct val="95000"/>
              </a:lnSpc>
              <a:buFont typeface="Calibri" charset="0"/>
              <a:buChar char="•"/>
            </a:pPr>
            <a:r>
              <a:rPr lang="en-US" dirty="0">
                <a:solidFill>
                  <a:srgbClr val="696464"/>
                </a:solidFill>
              </a:rPr>
              <a:t>Threads in a block cooperate together, efficiently share data.</a:t>
            </a:r>
            <a:endParaRPr lang="en-US" dirty="0"/>
          </a:p>
          <a:p>
            <a:pPr marL="784225" lvl="2" indent="-342900" eaLnBrk="1" hangingPunct="1">
              <a:lnSpc>
                <a:spcPct val="95000"/>
              </a:lnSpc>
              <a:buFont typeface="Calibri" charset="0"/>
              <a:buChar char="•"/>
            </a:pPr>
            <a:r>
              <a:rPr lang="en-US" dirty="0">
                <a:solidFill>
                  <a:srgbClr val="696464"/>
                </a:solidFill>
              </a:rPr>
              <a:t>Thread/block have unique id</a:t>
            </a:r>
            <a:endParaRPr lang="en-US" dirty="0"/>
          </a:p>
          <a:p>
            <a:pPr marL="509588" lvl="1" indent="-342900" eaLnBrk="1" hangingPunct="1">
              <a:lnSpc>
                <a:spcPct val="95000"/>
              </a:lnSpc>
              <a:spcBef>
                <a:spcPts val="600"/>
              </a:spcBef>
              <a:buFont typeface="Calibri" charset="0"/>
              <a:buChar char="•"/>
            </a:pPr>
            <a:r>
              <a:rPr lang="en-US" sz="2400" dirty="0"/>
              <a:t>Grid:</a:t>
            </a:r>
            <a:endParaRPr lang="en-US" dirty="0"/>
          </a:p>
          <a:p>
            <a:pPr marL="784225" lvl="2" indent="-342900" eaLnBrk="1" hangingPunct="1">
              <a:lnSpc>
                <a:spcPct val="95000"/>
              </a:lnSpc>
              <a:buFont typeface="Calibri" charset="0"/>
              <a:buChar char="•"/>
            </a:pPr>
            <a:r>
              <a:rPr lang="en-US" dirty="0">
                <a:solidFill>
                  <a:srgbClr val="696464"/>
                </a:solidFill>
              </a:rPr>
              <a:t>A batch of thread blocks that execute the same kernel.</a:t>
            </a:r>
            <a:endParaRPr lang="en-US" dirty="0"/>
          </a:p>
          <a:p>
            <a:pPr marL="784225" lvl="2" indent="-342900" eaLnBrk="1" hangingPunct="1">
              <a:lnSpc>
                <a:spcPct val="95000"/>
              </a:lnSpc>
              <a:buFont typeface="Calibri" charset="0"/>
              <a:buChar char="•"/>
            </a:pPr>
            <a:r>
              <a:rPr lang="en-US" dirty="0">
                <a:solidFill>
                  <a:srgbClr val="696464"/>
                </a:solidFill>
              </a:rPr>
              <a:t>Threads in different blocks in the same grid cannot directly communicate with each other</a:t>
            </a:r>
          </a:p>
        </p:txBody>
      </p:sp>
      <p:grpSp>
        <p:nvGrpSpPr>
          <p:cNvPr id="100369" name="Group 15"/>
          <p:cNvGrpSpPr>
            <a:grpSpLocks/>
          </p:cNvGrpSpPr>
          <p:nvPr/>
        </p:nvGrpSpPr>
        <p:grpSpPr bwMode="auto">
          <a:xfrm>
            <a:off x="5638800" y="1600200"/>
            <a:ext cx="3217863" cy="4191000"/>
            <a:chOff x="0" y="0"/>
            <a:chExt cx="2027" cy="2640"/>
          </a:xfrm>
        </p:grpSpPr>
        <p:sp>
          <p:nvSpPr>
            <p:cNvPr id="100370" name="Rectangle 16"/>
            <p:cNvSpPr>
              <a:spLocks/>
            </p:cNvSpPr>
            <p:nvPr/>
          </p:nvSpPr>
          <p:spPr bwMode="auto">
            <a:xfrm>
              <a:off x="0" y="0"/>
              <a:ext cx="2027" cy="2640"/>
            </a:xfrm>
            <a:prstGeom prst="rect">
              <a:avLst/>
            </a:prstGeom>
            <a:solidFill>
              <a:srgbClr val="ECECEC"/>
            </a:solidFill>
            <a:ln w="190500" cap="rnd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21521" name="Picture 17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0"/>
              <a:ext cx="2027" cy="2640"/>
            </a:xfrm>
            <a:prstGeom prst="rect">
              <a:avLst/>
            </a:prstGeom>
            <a:noFill/>
            <a:ln w="190500" cap="rnd">
              <a:solidFill>
                <a:srgbClr val="FFFFFF"/>
              </a:solidFill>
              <a:prstDash val="solid"/>
              <a:round/>
              <a:headEnd/>
              <a:tailEnd/>
            </a:ln>
            <a:effectLst>
              <a:outerShdw blurRad="50800" algn="ctr" rotWithShape="0">
                <a:schemeClr val="bg2">
                  <a:alpha val="40999"/>
                </a:schemeClr>
              </a:outerShdw>
            </a:effectLst>
          </p:spPr>
        </p:pic>
      </p:grp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D84295-4792-9C4D-B838-B0C0266800D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80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81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82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83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84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85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86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87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39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400"/>
              <a:t>CUDA memory model</a:t>
            </a:r>
          </a:p>
        </p:txBody>
      </p:sp>
      <p:sp>
        <p:nvSpPr>
          <p:cNvPr id="101391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152400" y="1524000"/>
            <a:ext cx="3886200" cy="3657600"/>
          </a:xfrm>
        </p:spPr>
        <p:txBody>
          <a:bodyPr/>
          <a:lstStyle/>
          <a:p>
            <a:pPr marL="234950" indent="-234950" eaLnBrk="1" hangingPunct="1">
              <a:spcBef>
                <a:spcPct val="0"/>
              </a:spcBef>
            </a:pPr>
            <a:r>
              <a:rPr lang="en-US" sz="2400" dirty="0" smtClean="0"/>
              <a:t>There is 6 different memory regions </a:t>
            </a:r>
            <a:endParaRPr lang="en-US" sz="2400" dirty="0"/>
          </a:p>
        </p:txBody>
      </p:sp>
      <p:sp>
        <p:nvSpPr>
          <p:cNvPr id="101392" name="Text Box 14"/>
          <p:cNvSpPr txBox="1">
            <a:spLocks noChangeArrowheads="1"/>
          </p:cNvSpPr>
          <p:nvPr/>
        </p:nvSpPr>
        <p:spPr bwMode="auto">
          <a:xfrm>
            <a:off x="4445000" y="11763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A6FFDF5D-CE4C-7B4D-8AA7-108F40496A8D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15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pic>
        <p:nvPicPr>
          <p:cNvPr id="101393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00600" y="1371600"/>
            <a:ext cx="4114800" cy="4841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Rectangle 1"/>
          <p:cNvSpPr>
            <a:spLocks/>
          </p:cNvSpPr>
          <p:nvPr/>
        </p:nvSpPr>
        <p:spPr bwMode="auto">
          <a:xfrm>
            <a:off x="152400" y="152400"/>
            <a:ext cx="8845550" cy="304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548" name="Rectangle 2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549" name="Rectangle 3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550" name="Rectangle 4"/>
          <p:cNvSpPr>
            <a:spLocks/>
          </p:cNvSpPr>
          <p:nvPr/>
        </p:nvSpPr>
        <p:spPr bwMode="auto">
          <a:xfrm>
            <a:off x="0" y="0"/>
            <a:ext cx="9156700" cy="1190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551" name="Rectangle 5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552" name="Rectangle 6"/>
          <p:cNvSpPr>
            <a:spLocks/>
          </p:cNvSpPr>
          <p:nvPr/>
        </p:nvSpPr>
        <p:spPr bwMode="auto">
          <a:xfrm>
            <a:off x="152400" y="609600"/>
            <a:ext cx="2755900" cy="5867400"/>
          </a:xfrm>
          <a:prstGeom prst="rect">
            <a:avLst/>
          </a:prstGeom>
          <a:solidFill>
            <a:srgbClr val="D34817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553" name="Rectangle 7"/>
          <p:cNvSpPr>
            <a:spLocks/>
          </p:cNvSpPr>
          <p:nvPr/>
        </p:nvSpPr>
        <p:spPr bwMode="auto">
          <a:xfrm>
            <a:off x="152400" y="152400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554" name="Line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555" name="Oval 9"/>
          <p:cNvSpPr>
            <a:spLocks/>
          </p:cNvSpPr>
          <p:nvPr/>
        </p:nvSpPr>
        <p:spPr bwMode="auto"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556" name="Oval 10"/>
          <p:cNvSpPr>
            <a:spLocks/>
          </p:cNvSpPr>
          <p:nvPr/>
        </p:nvSpPr>
        <p:spPr bwMode="auto"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557" name="Rectangle 11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560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228600" y="989013"/>
            <a:ext cx="2667000" cy="521335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</a:pPr>
            <a:r>
              <a:rPr lang="en-US" sz="2400"/>
              <a:t>Global, local, texture, and constant memory are physically the same memory.</a:t>
            </a:r>
            <a:endParaRPr lang="en-US"/>
          </a:p>
          <a:p>
            <a:pPr marL="0" indent="0" eaLnBrk="1" hangingPunct="1"/>
            <a:r>
              <a:rPr lang="en-US" sz="2400"/>
              <a:t> </a:t>
            </a:r>
            <a:endParaRPr lang="en-US"/>
          </a:p>
          <a:p>
            <a:pPr marL="0" indent="0" eaLnBrk="1" hangingPunct="1"/>
            <a:r>
              <a:rPr lang="en-US" sz="2400"/>
              <a:t>They differ only in caching algorithms  and access models. </a:t>
            </a:r>
          </a:p>
        </p:txBody>
      </p:sp>
      <p:pic>
        <p:nvPicPr>
          <p:cNvPr id="108561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84838" y="609600"/>
            <a:ext cx="3030537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62" name="Text Box 16"/>
          <p:cNvSpPr txBox="1">
            <a:spLocks noChangeArrowheads="1"/>
          </p:cNvSpPr>
          <p:nvPr/>
        </p:nvSpPr>
        <p:spPr bwMode="auto">
          <a:xfrm>
            <a:off x="1454150" y="461963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37078A72-7619-EE44-92A4-476D1883ABF6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16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pic>
        <p:nvPicPr>
          <p:cNvPr id="108563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17838" y="685800"/>
            <a:ext cx="2646362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8564" name="Rectangle 18"/>
          <p:cNvSpPr>
            <a:spLocks/>
          </p:cNvSpPr>
          <p:nvPr/>
        </p:nvSpPr>
        <p:spPr bwMode="auto">
          <a:xfrm>
            <a:off x="3657600" y="4343400"/>
            <a:ext cx="4683125" cy="7493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38100" tIns="38100" rIns="38100" bIns="38100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CPU can refresh and access only: </a:t>
            </a:r>
            <a:endParaRPr lang="en-US">
              <a:solidFill>
                <a:schemeClr val="tx1"/>
              </a:solidFill>
              <a:latin typeface="Times New Roman" charset="0"/>
              <a:ea typeface="Times" charset="0"/>
              <a:cs typeface="Times" charset="0"/>
              <a:sym typeface="Times New Roman" charset="0"/>
            </a:endParaRPr>
          </a:p>
          <a:p>
            <a:r>
              <a:rPr lang="en-US" sz="24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global, constant, and texture memory.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5C088E-CCF7-0B41-AA76-2723D7A2C44B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u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1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572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573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574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575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576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577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578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579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58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Scalability in CUDA</a:t>
            </a:r>
          </a:p>
        </p:txBody>
      </p:sp>
      <p:sp>
        <p:nvSpPr>
          <p:cNvPr id="109583" name="Text Box 13"/>
          <p:cNvSpPr txBox="1">
            <a:spLocks noChangeArrowheads="1"/>
          </p:cNvSpPr>
          <p:nvPr/>
        </p:nvSpPr>
        <p:spPr bwMode="auto">
          <a:xfrm>
            <a:off x="4445000" y="11763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7C84C9D2-4B3A-A54F-8488-57CEB172E973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17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pic>
        <p:nvPicPr>
          <p:cNvPr id="109584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1625" y="2336800"/>
            <a:ext cx="8502650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/>
              <a:t>CPU program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sz="2000" dirty="0" smtClean="0"/>
              <a:t>CUDA program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>
          <a:xfrm>
            <a:off x="152400" y="2286000"/>
            <a:ext cx="4419600" cy="4003787"/>
          </a:xfrm>
        </p:spPr>
        <p:txBody>
          <a:bodyPr/>
          <a:lstStyle/>
          <a:p>
            <a:pPr algn="l">
              <a:buNone/>
            </a:pPr>
            <a:endParaRPr lang="en-US" sz="1800" dirty="0" smtClean="0"/>
          </a:p>
          <a:p>
            <a:pPr algn="l">
              <a:buNone/>
            </a:pPr>
            <a:r>
              <a:rPr lang="en-US" sz="1800" dirty="0" smtClean="0"/>
              <a:t>void </a:t>
            </a:r>
            <a:r>
              <a:rPr lang="en-US" sz="1800" dirty="0" err="1" smtClean="0"/>
              <a:t>inc_cpu(int</a:t>
            </a:r>
            <a:r>
              <a:rPr lang="en-US" sz="1800" dirty="0" smtClean="0"/>
              <a:t> *a, </a:t>
            </a:r>
            <a:r>
              <a:rPr lang="en-US" sz="1800" dirty="0" err="1" smtClean="0"/>
              <a:t>int</a:t>
            </a:r>
            <a:r>
              <a:rPr lang="en-US" sz="1800" dirty="0" smtClean="0"/>
              <a:t> N) {</a:t>
            </a:r>
          </a:p>
          <a:p>
            <a:pPr algn="l">
              <a:buNone/>
            </a:pPr>
            <a:r>
              <a:rPr lang="en-US" sz="1800" dirty="0" err="1" smtClean="0"/>
              <a:t>int</a:t>
            </a:r>
            <a:r>
              <a:rPr lang="en-US" sz="1800" dirty="0" smtClean="0"/>
              <a:t> </a:t>
            </a:r>
            <a:r>
              <a:rPr lang="en-US" sz="1800" dirty="0" err="1" smtClean="0"/>
              <a:t>idx</a:t>
            </a:r>
            <a:r>
              <a:rPr lang="en-US" sz="1800" dirty="0" smtClean="0"/>
              <a:t>; </a:t>
            </a:r>
          </a:p>
          <a:p>
            <a:pPr algn="l">
              <a:buNone/>
            </a:pPr>
            <a:r>
              <a:rPr lang="en-US" sz="1800" dirty="0" smtClean="0"/>
              <a:t>for (</a:t>
            </a:r>
            <a:r>
              <a:rPr lang="en-US" sz="1800" dirty="0" err="1" smtClean="0"/>
              <a:t>idx</a:t>
            </a:r>
            <a:r>
              <a:rPr lang="en-US" sz="1800" dirty="0" smtClean="0"/>
              <a:t> = 0; </a:t>
            </a:r>
            <a:r>
              <a:rPr lang="en-US" sz="1800" dirty="0" err="1" smtClean="0"/>
              <a:t>idx</a:t>
            </a:r>
            <a:r>
              <a:rPr lang="en-US" sz="1800" dirty="0" smtClean="0"/>
              <a:t>&lt;N; </a:t>
            </a:r>
            <a:r>
              <a:rPr lang="en-US" sz="1800" dirty="0" err="1" smtClean="0"/>
              <a:t>idx</a:t>
            </a:r>
            <a:r>
              <a:rPr lang="en-US" sz="1800" dirty="0" smtClean="0"/>
              <a:t>++)</a:t>
            </a:r>
          </a:p>
          <a:p>
            <a:pPr algn="l">
              <a:buNone/>
            </a:pPr>
            <a:r>
              <a:rPr lang="en-US" sz="1800" dirty="0" err="1" smtClean="0"/>
              <a:t>a[idx</a:t>
            </a:r>
            <a:r>
              <a:rPr lang="en-US" sz="1800" dirty="0" smtClean="0"/>
              <a:t>] = </a:t>
            </a:r>
            <a:r>
              <a:rPr lang="en-US" sz="1800" dirty="0" err="1" smtClean="0"/>
              <a:t>a[idx</a:t>
            </a:r>
            <a:r>
              <a:rPr lang="en-US" sz="1800" dirty="0" smtClean="0"/>
              <a:t>] + 1;}</a:t>
            </a:r>
          </a:p>
          <a:p>
            <a:pPr algn="l">
              <a:buNone/>
            </a:pPr>
            <a:endParaRPr lang="en-US" sz="1800" dirty="0" smtClean="0"/>
          </a:p>
          <a:p>
            <a:pPr algn="l">
              <a:buNone/>
            </a:pPr>
            <a:r>
              <a:rPr lang="en-US" sz="1800" dirty="0" err="1" smtClean="0"/>
              <a:t>int</a:t>
            </a:r>
            <a:r>
              <a:rPr lang="en-US" sz="1800" dirty="0" smtClean="0"/>
              <a:t> main() {</a:t>
            </a:r>
          </a:p>
          <a:p>
            <a:pPr algn="l">
              <a:buNone/>
            </a:pPr>
            <a:endParaRPr lang="en-US" sz="1800" dirty="0" smtClean="0"/>
          </a:p>
          <a:p>
            <a:pPr algn="l">
              <a:buNone/>
            </a:pPr>
            <a:endParaRPr lang="en-US" sz="1800" dirty="0" smtClean="0"/>
          </a:p>
          <a:p>
            <a:pPr algn="l">
              <a:buNone/>
            </a:pPr>
            <a:r>
              <a:rPr lang="en-US" sz="1800" dirty="0" smtClean="0"/>
              <a:t>...</a:t>
            </a:r>
          </a:p>
          <a:p>
            <a:pPr algn="l">
              <a:buNone/>
            </a:pPr>
            <a:r>
              <a:rPr lang="en-US" sz="1800" dirty="0" smtClean="0"/>
              <a:t> </a:t>
            </a:r>
            <a:r>
              <a:rPr lang="en-US" sz="1800" dirty="0" err="1" smtClean="0"/>
              <a:t>inc_cpu(a</a:t>
            </a:r>
            <a:r>
              <a:rPr lang="en-US" sz="1800" dirty="0" smtClean="0"/>
              <a:t>, N);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572000" y="2286000"/>
            <a:ext cx="4419600" cy="4114800"/>
          </a:xfrm>
        </p:spPr>
        <p:txBody>
          <a:bodyPr/>
          <a:lstStyle/>
          <a:p>
            <a:pPr algn="l">
              <a:buNone/>
            </a:pPr>
            <a:r>
              <a:rPr lang="en-US" sz="1800" dirty="0" smtClean="0"/>
              <a:t>__global__ </a:t>
            </a:r>
          </a:p>
          <a:p>
            <a:pPr algn="l">
              <a:buNone/>
            </a:pPr>
            <a:r>
              <a:rPr lang="en-US" sz="1800" dirty="0" smtClean="0"/>
              <a:t>void </a:t>
            </a:r>
            <a:r>
              <a:rPr lang="en-US" sz="1800" dirty="0" err="1" smtClean="0"/>
              <a:t>inc_gpu(int</a:t>
            </a:r>
            <a:r>
              <a:rPr lang="en-US" sz="1800" dirty="0" smtClean="0"/>
              <a:t> *a, </a:t>
            </a:r>
            <a:r>
              <a:rPr lang="en-US" sz="1800" dirty="0" err="1" smtClean="0"/>
              <a:t>int</a:t>
            </a:r>
            <a:r>
              <a:rPr lang="en-US" sz="1800" dirty="0" smtClean="0"/>
              <a:t> N) {</a:t>
            </a:r>
          </a:p>
          <a:p>
            <a:pPr algn="l">
              <a:buNone/>
            </a:pPr>
            <a:r>
              <a:rPr lang="en-US" sz="1800" dirty="0" err="1" smtClean="0"/>
              <a:t>int</a:t>
            </a:r>
            <a:r>
              <a:rPr lang="en-US" sz="1800" dirty="0" smtClean="0"/>
              <a:t> </a:t>
            </a:r>
            <a:r>
              <a:rPr lang="en-US" sz="1800" dirty="0" err="1" smtClean="0"/>
              <a:t>idx</a:t>
            </a:r>
            <a:r>
              <a:rPr lang="en-US" sz="1800" dirty="0" smtClean="0"/>
              <a:t> = </a:t>
            </a:r>
            <a:r>
              <a:rPr lang="en-US" sz="1800" dirty="0" err="1" smtClean="0"/>
              <a:t>blockIdx.x</a:t>
            </a:r>
            <a:r>
              <a:rPr lang="en-US" sz="1800" dirty="0" smtClean="0"/>
              <a:t> * </a:t>
            </a:r>
            <a:r>
              <a:rPr lang="en-US" sz="1800" dirty="0" err="1" smtClean="0"/>
              <a:t>blockDim.x</a:t>
            </a:r>
            <a:r>
              <a:rPr lang="en-US" sz="1800" dirty="0" smtClean="0"/>
              <a:t> +      </a:t>
            </a:r>
          </a:p>
          <a:p>
            <a:pPr algn="l">
              <a:buNone/>
            </a:pPr>
            <a:r>
              <a:rPr lang="en-US" sz="1800" dirty="0" smtClean="0"/>
              <a:t>               </a:t>
            </a:r>
            <a:r>
              <a:rPr lang="en-US" sz="1800" dirty="0" err="1" smtClean="0"/>
              <a:t>threadIdx.x;if</a:t>
            </a:r>
            <a:r>
              <a:rPr lang="en-US" sz="1800" dirty="0" smtClean="0"/>
              <a:t> (</a:t>
            </a:r>
            <a:r>
              <a:rPr lang="en-US" sz="1800" dirty="0" err="1" smtClean="0"/>
              <a:t>idx</a:t>
            </a:r>
            <a:r>
              <a:rPr lang="en-US" sz="1800" dirty="0" smtClean="0"/>
              <a:t> &lt; N)</a:t>
            </a:r>
          </a:p>
          <a:p>
            <a:pPr algn="l">
              <a:buNone/>
            </a:pPr>
            <a:r>
              <a:rPr lang="en-US" sz="1800" dirty="0" err="1" smtClean="0"/>
              <a:t>a[idx</a:t>
            </a:r>
            <a:r>
              <a:rPr lang="en-US" sz="1800" dirty="0" smtClean="0"/>
              <a:t>] = </a:t>
            </a:r>
            <a:r>
              <a:rPr lang="en-US" sz="1800" dirty="0" err="1" smtClean="0"/>
              <a:t>a[idx</a:t>
            </a:r>
            <a:r>
              <a:rPr lang="en-US" sz="1800" dirty="0" smtClean="0"/>
              <a:t>] + 1;}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err="1" smtClean="0"/>
              <a:t>int</a:t>
            </a:r>
            <a:r>
              <a:rPr lang="en-US" sz="1800" dirty="0" smtClean="0"/>
              <a:t> main() {</a:t>
            </a:r>
          </a:p>
          <a:p>
            <a:pPr>
              <a:buNone/>
            </a:pPr>
            <a:r>
              <a:rPr lang="en-US" sz="1800" dirty="0" smtClean="0"/>
              <a:t>... </a:t>
            </a:r>
          </a:p>
          <a:p>
            <a:pPr>
              <a:buNone/>
            </a:pPr>
            <a:r>
              <a:rPr lang="en-US" sz="1800" dirty="0" smtClean="0"/>
              <a:t>dim3 </a:t>
            </a:r>
            <a:r>
              <a:rPr lang="en-US" sz="1800" dirty="0" err="1" smtClean="0"/>
              <a:t>dimBlock</a:t>
            </a:r>
            <a:r>
              <a:rPr lang="en-US" sz="1800" dirty="0" smtClean="0"/>
              <a:t> (</a:t>
            </a:r>
            <a:r>
              <a:rPr lang="en-US" sz="1800" dirty="0" err="1" smtClean="0"/>
              <a:t>blocksize</a:t>
            </a:r>
            <a:r>
              <a:rPr lang="en-US" sz="1800" dirty="0" smtClean="0"/>
              <a:t>); </a:t>
            </a:r>
          </a:p>
          <a:p>
            <a:pPr>
              <a:buNone/>
            </a:pPr>
            <a:r>
              <a:rPr lang="en-US" sz="1800" dirty="0" smtClean="0"/>
              <a:t>dim3 </a:t>
            </a:r>
            <a:r>
              <a:rPr lang="en-US" sz="1800" dirty="0" err="1" smtClean="0"/>
              <a:t>dimGrid</a:t>
            </a:r>
            <a:r>
              <a:rPr lang="en-US" sz="1800" dirty="0" smtClean="0"/>
              <a:t>( ceil( N / (</a:t>
            </a:r>
            <a:r>
              <a:rPr lang="en-US" sz="1800" dirty="0" err="1" smtClean="0"/>
              <a:t>float)blocksize</a:t>
            </a:r>
            <a:r>
              <a:rPr lang="en-US" sz="1800" dirty="0" smtClean="0"/>
              <a:t>) ); </a:t>
            </a:r>
          </a:p>
          <a:p>
            <a:pPr>
              <a:buNone/>
            </a:pPr>
            <a:r>
              <a:rPr lang="en-US" sz="1800" dirty="0" err="1" smtClean="0"/>
              <a:t>inc_gpu</a:t>
            </a:r>
            <a:r>
              <a:rPr lang="en-US" sz="1800" dirty="0" smtClean="0"/>
              <a:t>&lt;&lt;&lt;</a:t>
            </a:r>
            <a:r>
              <a:rPr lang="en-US" sz="1800" dirty="0" err="1" smtClean="0"/>
              <a:t>dimGrid</a:t>
            </a:r>
            <a:r>
              <a:rPr lang="en-US" sz="1800" dirty="0" smtClean="0"/>
              <a:t>, </a:t>
            </a:r>
            <a:r>
              <a:rPr lang="en-US" sz="1800" dirty="0" err="1" smtClean="0"/>
              <a:t>dimBlock</a:t>
            </a:r>
            <a:r>
              <a:rPr lang="en-US" sz="1800" dirty="0" smtClean="0"/>
              <a:t>&gt;&gt;&gt;(a, N);</a:t>
            </a:r>
          </a:p>
          <a:p>
            <a:pPr>
              <a:buNone/>
            </a:pPr>
            <a:endParaRPr lang="en-US" sz="1800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CUDA </a:t>
            </a:r>
            <a:r>
              <a:rPr lang="en-US" sz="2000" dirty="0" err="1" smtClean="0"/>
              <a:t>vs</a:t>
            </a:r>
            <a:r>
              <a:rPr lang="en-US" sz="2000" dirty="0" smtClean="0"/>
              <a:t> C program</a:t>
            </a:r>
            <a:endParaRPr lang="en-US" sz="20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4D2F83-CDB1-9C44-BDFE-BB6606AB7A80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3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64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65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66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67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68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69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70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71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72" name="Line 10"/>
          <p:cNvSpPr>
            <a:spLocks noChangeShapeType="1"/>
          </p:cNvSpPr>
          <p:nvPr/>
        </p:nvSpPr>
        <p:spPr bwMode="auto">
          <a:xfrm rot="10800000" flipH="1">
            <a:off x="4562475" y="1576388"/>
            <a:ext cx="9525" cy="4818062"/>
          </a:xfrm>
          <a:prstGeom prst="line">
            <a:avLst/>
          </a:prstGeom>
          <a:noFill/>
          <a:ln w="9525">
            <a:solidFill>
              <a:srgbClr val="696464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375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CPU </a:t>
            </a:r>
            <a:r>
              <a:rPr lang="en-US" dirty="0" err="1" smtClean="0"/>
              <a:t>vs</a:t>
            </a:r>
            <a:r>
              <a:rPr lang="en-US" dirty="0" smtClean="0"/>
              <a:t> GPU code (</a:t>
            </a:r>
            <a:r>
              <a:rPr lang="en-US" dirty="0" err="1" smtClean="0"/>
              <a:t>Runge-Kutta</a:t>
            </a:r>
            <a:r>
              <a:rPr lang="en-US" dirty="0" smtClean="0"/>
              <a:t> algorithm)</a:t>
            </a:r>
            <a:endParaRPr lang="en-US" dirty="0"/>
          </a:p>
        </p:txBody>
      </p:sp>
      <p:sp>
        <p:nvSpPr>
          <p:cNvPr id="143376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4419600" cy="4953000"/>
          </a:xfrm>
        </p:spPr>
        <p:txBody>
          <a:bodyPr/>
          <a:lstStyle/>
          <a:p>
            <a:pPr marL="234950" indent="-234950" eaLnBrk="1" hangingPunct="1">
              <a:spcBef>
                <a:spcPct val="0"/>
              </a:spcBef>
              <a:buNone/>
            </a:pPr>
            <a:endParaRPr lang="en-US" sz="1200" dirty="0" smtClean="0">
              <a:solidFill>
                <a:srgbClr val="5C2699"/>
              </a:solidFill>
              <a:latin typeface="Menlo Regular" charset="0"/>
              <a:sym typeface="Menlo Regular" charset="0"/>
            </a:endParaRPr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 smtClean="0">
                <a:solidFill>
                  <a:srgbClr val="5C2699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h2, h4, f[</a:t>
            </a:r>
            <a:r>
              <a:rPr lang="en-US" sz="1200" dirty="0">
                <a:solidFill>
                  <a:srgbClr val="1C00CF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4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]; </a:t>
            </a:r>
            <a:endParaRPr lang="en-US" sz="2500" dirty="0" smtClean="0"/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 smtClean="0">
                <a:solidFill>
                  <a:srgbClr val="5C2699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xyzt[</a:t>
            </a:r>
            <a:r>
              <a:rPr lang="en-US" sz="1200" dirty="0">
                <a:solidFill>
                  <a:srgbClr val="1C00CF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3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], a,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b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c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ph,ph2; </a:t>
            </a:r>
            <a:endParaRPr lang="en-US" sz="2500" dirty="0" smtClean="0"/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 smtClean="0">
                <a:solidFill>
                  <a:srgbClr val="5C2699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secxs[</a:t>
            </a:r>
            <a:r>
              <a:rPr lang="en-US" sz="1200" dirty="0">
                <a:solidFill>
                  <a:srgbClr val="1C00CF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4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],secys[</a:t>
            </a:r>
            <a:r>
              <a:rPr lang="en-US" sz="1200" dirty="0">
                <a:solidFill>
                  <a:srgbClr val="1C00CF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4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],seczs[</a:t>
            </a:r>
            <a:r>
              <a:rPr lang="en-US" sz="1200" dirty="0">
                <a:solidFill>
                  <a:srgbClr val="1C00CF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4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],hxp[</a:t>
            </a:r>
            <a:r>
              <a:rPr lang="en-US" sz="1200" dirty="0">
                <a:solidFill>
                  <a:srgbClr val="1C00CF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3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];  </a:t>
            </a:r>
            <a:endParaRPr lang="en-US" sz="2500" dirty="0" smtClean="0"/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 smtClean="0">
                <a:solidFill>
                  <a:srgbClr val="5C2699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g1, g2, g3, g4, g5, g6, ang2,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dxt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dyt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dzt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 smtClean="0"/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 smtClean="0">
                <a:solidFill>
                  <a:srgbClr val="5C2699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est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at,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bt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ct,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cba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 smtClean="0"/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 smtClean="0">
                <a:solidFill>
                  <a:srgbClr val="5C2699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f1, f2, f3, f4, rho,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tet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hnorm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hp, rho1,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sint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cost;  </a:t>
            </a:r>
            <a:endParaRPr lang="en-US" sz="2500" dirty="0" smtClean="0"/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 smtClean="0">
                <a:solidFill>
                  <a:srgbClr val="5C2699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 err="1">
                <a:solidFill>
                  <a:srgbClr val="3F6E74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x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 smtClean="0"/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 smtClean="0">
                <a:solidFill>
                  <a:srgbClr val="5C2699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 err="1">
                <a:solidFill>
                  <a:srgbClr val="3F6E74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y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 smtClean="0"/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 smtClean="0">
                <a:solidFill>
                  <a:srgbClr val="5C2699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 err="1">
                <a:solidFill>
                  <a:srgbClr val="3F6E74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z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 smtClean="0"/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 smtClean="0">
                <a:solidFill>
                  <a:srgbClr val="5C2699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xt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 smtClean="0"/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 smtClean="0">
                <a:solidFill>
                  <a:srgbClr val="5C2699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yt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 smtClean="0"/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 smtClean="0">
                <a:solidFill>
                  <a:srgbClr val="5C2699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zt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</a:t>
            </a:r>
            <a:endParaRPr lang="en-US" sz="2500" dirty="0" smtClean="0"/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 smtClean="0">
                <a:solidFill>
                  <a:srgbClr val="5C2699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maxit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= </a:t>
            </a:r>
            <a:r>
              <a:rPr lang="en-US" sz="1200" dirty="0">
                <a:solidFill>
                  <a:srgbClr val="1C00CF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10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 smtClean="0"/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 smtClean="0">
                <a:solidFill>
                  <a:srgbClr val="5C2699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maxcut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= </a:t>
            </a:r>
            <a:r>
              <a:rPr lang="en-US" sz="1200" dirty="0">
                <a:solidFill>
                  <a:srgbClr val="1C00CF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11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/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>
                <a:solidFill>
                  <a:srgbClr val="AA0D9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const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 smtClean="0">
                <a:solidFill>
                  <a:srgbClr val="5C2699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hmin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  = </a:t>
            </a:r>
            <a:r>
              <a:rPr lang="en-US" sz="1200" dirty="0">
                <a:solidFill>
                  <a:srgbClr val="1C00CF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1e-4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</a:t>
            </a:r>
            <a:endParaRPr lang="en-US" sz="2500" dirty="0"/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>
                <a:solidFill>
                  <a:srgbClr val="AA0D9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const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 smtClean="0">
                <a:solidFill>
                  <a:srgbClr val="5C2699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  <a:r>
              <a:rPr lang="en-US" sz="1200" dirty="0" err="1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kdlt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  = </a:t>
            </a:r>
            <a:r>
              <a:rPr lang="en-US" sz="1200" dirty="0">
                <a:solidFill>
                  <a:srgbClr val="1C00CF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1e-3</a:t>
            </a:r>
            <a:r>
              <a:rPr lang="en-US" sz="1200" dirty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</a:t>
            </a: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</a:p>
          <a:p>
            <a:pPr marL="234950" indent="-234950" eaLnBrk="1" hangingPunct="1">
              <a:spcBef>
                <a:spcPts val="300"/>
              </a:spcBef>
              <a:buNone/>
            </a:pPr>
            <a:r>
              <a:rPr lang="en-US" sz="1200" dirty="0" smtClean="0"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…...</a:t>
            </a:r>
            <a:endParaRPr lang="en-US" sz="2500" dirty="0"/>
          </a:p>
        </p:txBody>
      </p:sp>
      <p:sp>
        <p:nvSpPr>
          <p:cNvPr id="143377" name="Rectangle 15"/>
          <p:cNvSpPr>
            <a:spLocks/>
          </p:cNvSpPr>
          <p:nvPr/>
        </p:nvSpPr>
        <p:spPr bwMode="auto">
          <a:xfrm>
            <a:off x="4648200" y="1447800"/>
            <a:ext cx="4343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marL="234950" indent="-234950" algn="l">
              <a:spcBef>
                <a:spcPts val="288"/>
              </a:spcBef>
            </a:pP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__shared__ float4 field;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288"/>
              </a:spcBef>
            </a:pP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 h2, h4, f[4];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288"/>
              </a:spcBef>
            </a:pP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 xyzt[3], a,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b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c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ph,ph2;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288"/>
              </a:spcBef>
            </a:pP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 secxs[4],secys[4],seczs[4],hxp[3];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288"/>
              </a:spcBef>
            </a:pP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 g1, g2, g3, g4, g5, g6, ang2,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dxt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dyt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dzt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288"/>
              </a:spcBef>
            </a:pP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est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at,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bt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ct,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cba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288"/>
              </a:spcBef>
            </a:pP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 f1, f2, f3, f4, rho,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tet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hnorm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hp, rho1,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sint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, cost;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288"/>
              </a:spcBef>
            </a:pP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x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288"/>
              </a:spcBef>
            </a:pP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y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288"/>
              </a:spcBef>
            </a:pP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z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288"/>
              </a:spcBef>
            </a:pP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xt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288"/>
              </a:spcBef>
            </a:pP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yt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288"/>
              </a:spcBef>
            </a:pP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zt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288"/>
              </a:spcBef>
            </a:pP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maxit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= </a:t>
            </a:r>
            <a:r>
              <a:rPr lang="en-US" sz="1200" dirty="0">
                <a:solidFill>
                  <a:srgbClr val="0000FF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10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288"/>
              </a:spcBef>
            </a:pP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float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maxcut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= </a:t>
            </a:r>
            <a:r>
              <a:rPr lang="en-US" sz="1200" dirty="0">
                <a:solidFill>
                  <a:srgbClr val="0000FF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11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     </a:t>
            </a:r>
            <a:endParaRPr lang="en-US" sz="250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288"/>
              </a:spcBef>
            </a:pPr>
            <a:r>
              <a:rPr lang="en-US" sz="1200" dirty="0" smtClean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__constant__ float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hmin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= </a:t>
            </a:r>
            <a:r>
              <a:rPr lang="en-US" sz="1200" dirty="0">
                <a:solidFill>
                  <a:srgbClr val="0000FF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1e-4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 </a:t>
            </a:r>
            <a:endParaRPr lang="en-US" sz="2500" dirty="0" smtClean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288"/>
              </a:spcBef>
            </a:pPr>
            <a:r>
              <a:rPr lang="en-US" sz="1200" dirty="0" smtClean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__constant__ float </a:t>
            </a:r>
            <a:r>
              <a:rPr lang="en-US" sz="1200" dirty="0" err="1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kdlt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= </a:t>
            </a:r>
            <a:r>
              <a:rPr lang="en-US" sz="1200" dirty="0">
                <a:solidFill>
                  <a:srgbClr val="0000FF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1e-3</a:t>
            </a:r>
            <a:r>
              <a:rPr lang="en-US" sz="1200" dirty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;</a:t>
            </a:r>
            <a:r>
              <a:rPr lang="en-US" sz="1200" dirty="0" smtClean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 </a:t>
            </a:r>
          </a:p>
          <a:p>
            <a:pPr marL="234950" indent="-234950" algn="l">
              <a:spcBef>
                <a:spcPts val="288"/>
              </a:spcBef>
            </a:pPr>
            <a:r>
              <a:rPr lang="en-US" sz="1200" dirty="0" smtClean="0">
                <a:solidFill>
                  <a:schemeClr val="tx1"/>
                </a:solidFill>
                <a:latin typeface="Menlo Regular" charset="0"/>
                <a:ea typeface="Menlo Regular" charset="0"/>
                <a:cs typeface="Menlo Regular" charset="0"/>
                <a:sym typeface="Menlo Regular" charset="0"/>
              </a:rPr>
              <a:t>…..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143378" name="Text Box 16"/>
          <p:cNvSpPr txBox="1">
            <a:spLocks noChangeArrowheads="1"/>
          </p:cNvSpPr>
          <p:nvPr/>
        </p:nvSpPr>
        <p:spPr bwMode="auto">
          <a:xfrm>
            <a:off x="4425950" y="11890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5183D016-7393-784F-93A2-1E5E6C5F3837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19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B0A838-D6AC-BB41-BFF4-45B5A6346B2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092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093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094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095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096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097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098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099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102" name="Text Box 12"/>
          <p:cNvSpPr txBox="1">
            <a:spLocks noChangeArrowheads="1"/>
          </p:cNvSpPr>
          <p:nvPr/>
        </p:nvSpPr>
        <p:spPr bwMode="auto">
          <a:xfrm>
            <a:off x="4475163" y="1109663"/>
            <a:ext cx="192087" cy="317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2B579902-CB6F-6043-ABF5-42E16D1E3EBD}" type="slidenum">
              <a:rPr lang="en-US" sz="1600">
                <a:solidFill>
                  <a:srgbClr val="8E7C5D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pPr/>
              <a:t>2</a:t>
            </a:fld>
            <a:endParaRPr lang="en-US" sz="1600">
              <a:solidFill>
                <a:srgbClr val="8E7C5D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</p:txBody>
      </p:sp>
      <p:sp>
        <p:nvSpPr>
          <p:cNvPr id="89103" name="Rectangle 13"/>
          <p:cNvSpPr>
            <a:spLocks noGrp="1" noChangeArrowheads="1"/>
          </p:cNvSpPr>
          <p:nvPr>
            <p:ph type="title"/>
          </p:nvPr>
        </p:nvSpPr>
        <p:spPr>
          <a:xfrm>
            <a:off x="711200" y="0"/>
            <a:ext cx="7772400" cy="990600"/>
          </a:xfrm>
        </p:spPr>
        <p:txBody>
          <a:bodyPr/>
          <a:lstStyle/>
          <a:p>
            <a:pPr eaLnBrk="1" hangingPunct="1"/>
            <a:r>
              <a:rPr lang="en-US">
                <a:solidFill>
                  <a:schemeClr val="tx1"/>
                </a:solidFill>
              </a:rPr>
              <a:t>FairRoot</a:t>
            </a:r>
          </a:p>
        </p:txBody>
      </p:sp>
      <p:sp>
        <p:nvSpPr>
          <p:cNvPr id="89104" name="Rectangle 14"/>
          <p:cNvSpPr>
            <a:spLocks/>
          </p:cNvSpPr>
          <p:nvPr/>
        </p:nvSpPr>
        <p:spPr bwMode="auto">
          <a:xfrm>
            <a:off x="2654300" y="4643438"/>
            <a:ext cx="12446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8100" tIns="38100" rIns="38100" bIns="3810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3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PANDA</a:t>
            </a:r>
          </a:p>
        </p:txBody>
      </p:sp>
      <p:sp>
        <p:nvSpPr>
          <p:cNvPr id="89105" name="Rectangle 15"/>
          <p:cNvSpPr>
            <a:spLocks/>
          </p:cNvSpPr>
          <p:nvPr/>
        </p:nvSpPr>
        <p:spPr bwMode="auto">
          <a:xfrm>
            <a:off x="838200" y="4645025"/>
            <a:ext cx="8731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8100" tIns="38100" rIns="38100" bIns="3810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3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CBM</a:t>
            </a:r>
          </a:p>
        </p:txBody>
      </p:sp>
      <p:sp>
        <p:nvSpPr>
          <p:cNvPr id="89106" name="Rectangle 16"/>
          <p:cNvSpPr>
            <a:spLocks/>
          </p:cNvSpPr>
          <p:nvPr/>
        </p:nvSpPr>
        <p:spPr bwMode="auto">
          <a:xfrm>
            <a:off x="7518400" y="4649788"/>
            <a:ext cx="89535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8100" tIns="38100" rIns="38100" bIns="3810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320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MPD</a:t>
            </a:r>
          </a:p>
        </p:txBody>
      </p:sp>
      <p:pic>
        <p:nvPicPr>
          <p:cNvPr id="89107" name="Picture 17"/>
          <p:cNvPicPr>
            <a:picLocks noChangeArrowheads="1"/>
          </p:cNvPicPr>
          <p:nvPr/>
        </p:nvPicPr>
        <p:blipFill>
          <a:blip r:embed="rId3"/>
          <a:srcRect l="4546" t="6273" r="4546" b="9148"/>
          <a:stretch>
            <a:fillRect/>
          </a:stretch>
        </p:blipFill>
        <p:spPr bwMode="auto">
          <a:xfrm>
            <a:off x="7251700" y="3473450"/>
            <a:ext cx="1447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108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4500" y="3455988"/>
            <a:ext cx="1600200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109" name="Rectangle 19"/>
          <p:cNvSpPr>
            <a:spLocks/>
          </p:cNvSpPr>
          <p:nvPr/>
        </p:nvSpPr>
        <p:spPr bwMode="auto">
          <a:xfrm>
            <a:off x="5260975" y="4646613"/>
            <a:ext cx="7366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8100" tIns="38100" rIns="38100" bIns="38100">
            <a:prstTxWarp prst="textNoShape">
              <a:avLst/>
            </a:prstTxWarp>
            <a:spAutoFit/>
          </a:bodyPr>
          <a:lstStyle/>
          <a:p>
            <a:r>
              <a:rPr lang="en-US" sz="3200">
                <a:solidFill>
                  <a:srgbClr val="020709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R3B</a:t>
            </a:r>
          </a:p>
        </p:txBody>
      </p:sp>
      <p:pic>
        <p:nvPicPr>
          <p:cNvPr id="89110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21200" y="3481388"/>
            <a:ext cx="2209800" cy="111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61" name="Rectangle 21"/>
          <p:cNvSpPr>
            <a:spLocks/>
          </p:cNvSpPr>
          <p:nvPr/>
        </p:nvSpPr>
        <p:spPr bwMode="auto">
          <a:xfrm>
            <a:off x="2511425" y="5638800"/>
            <a:ext cx="4075113" cy="635000"/>
          </a:xfrm>
          <a:prstGeom prst="rect">
            <a:avLst/>
          </a:prstGeom>
          <a:noFill/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38100" tIns="38100" rIns="38100" bIns="38100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3600">
                <a:solidFill>
                  <a:srgbClr val="696464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alibri Bold" charset="0"/>
                <a:ea typeface="Calibri Bold" charset="0"/>
                <a:cs typeface="Calibri Bold" charset="0"/>
                <a:sym typeface="Calibri Bold" charset="0"/>
              </a:rPr>
              <a:t>http://fairroot.gsi.de</a:t>
            </a:r>
          </a:p>
        </p:txBody>
      </p:sp>
      <p:pic>
        <p:nvPicPr>
          <p:cNvPr id="89112" name="Picture 2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17750" y="3416300"/>
            <a:ext cx="1916113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113" name="Rectangle 23"/>
          <p:cNvSpPr>
            <a:spLocks/>
          </p:cNvSpPr>
          <p:nvPr/>
        </p:nvSpPr>
        <p:spPr bwMode="auto">
          <a:xfrm>
            <a:off x="571500" y="1600200"/>
            <a:ext cx="7772400" cy="1549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r>
              <a:rPr lang="en-US" sz="2400">
                <a:solidFill>
                  <a:srgbClr val="010715"/>
                </a:solidFill>
                <a:latin typeface="Times" charset="0"/>
                <a:ea typeface="Times" charset="0"/>
                <a:cs typeface="Times" charset="0"/>
                <a:sym typeface="Times" charset="0"/>
              </a:rPr>
              <a:t>Mohammad Al-Turany</a:t>
            </a:r>
          </a:p>
          <a:p>
            <a:r>
              <a:rPr lang="en-US" sz="2400">
                <a:solidFill>
                  <a:srgbClr val="010715"/>
                </a:solidFill>
                <a:latin typeface="Times" charset="0"/>
                <a:ea typeface="Times" charset="0"/>
                <a:cs typeface="Times" charset="0"/>
                <a:sym typeface="Times" charset="0"/>
              </a:rPr>
              <a:t>Denis Bertini</a:t>
            </a:r>
          </a:p>
          <a:p>
            <a:r>
              <a:rPr lang="en-US" sz="2400">
                <a:solidFill>
                  <a:srgbClr val="010715"/>
                </a:solidFill>
                <a:latin typeface="Times" charset="0"/>
                <a:ea typeface="Times" charset="0"/>
                <a:cs typeface="Times" charset="0"/>
                <a:sym typeface="Times" charset="0"/>
              </a:rPr>
              <a:t>Florian Uhlig</a:t>
            </a:r>
          </a:p>
          <a:p>
            <a:r>
              <a:rPr lang="en-US" sz="2400">
                <a:solidFill>
                  <a:srgbClr val="010715"/>
                </a:solidFill>
                <a:latin typeface="Times" charset="0"/>
                <a:ea typeface="Times" charset="0"/>
                <a:cs typeface="Times" charset="0"/>
                <a:sym typeface="Times" charset="0"/>
              </a:rPr>
              <a:t>Radek Karabowicz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D84295-4792-9C4D-B838-B0C0266800D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388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389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390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391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392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393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394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395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396" name="Line 10"/>
          <p:cNvSpPr>
            <a:spLocks noChangeShapeType="1"/>
          </p:cNvSpPr>
          <p:nvPr/>
        </p:nvSpPr>
        <p:spPr bwMode="auto">
          <a:xfrm rot="10800000" flipH="1">
            <a:off x="4562475" y="1576388"/>
            <a:ext cx="9525" cy="4818062"/>
          </a:xfrm>
          <a:prstGeom prst="line">
            <a:avLst/>
          </a:prstGeom>
          <a:noFill/>
          <a:ln w="9525">
            <a:solidFill>
              <a:srgbClr val="696464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399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/>
              <a:t>CPU </a:t>
            </a:r>
            <a:r>
              <a:rPr lang="en-US" dirty="0" err="1"/>
              <a:t>vs</a:t>
            </a:r>
            <a:r>
              <a:rPr lang="en-US" dirty="0"/>
              <a:t> GPU </a:t>
            </a:r>
            <a:r>
              <a:rPr lang="en-US" dirty="0" smtClean="0"/>
              <a:t>code (</a:t>
            </a:r>
            <a:r>
              <a:rPr lang="en-US" dirty="0" err="1" smtClean="0"/>
              <a:t>Runge-Kutta</a:t>
            </a:r>
            <a:r>
              <a:rPr lang="en-US" dirty="0" smtClean="0"/>
              <a:t> algorithm)</a:t>
            </a:r>
            <a:endParaRPr lang="en-US" dirty="0"/>
          </a:p>
        </p:txBody>
      </p:sp>
      <p:sp>
        <p:nvSpPr>
          <p:cNvPr id="144400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4419600" cy="5029200"/>
          </a:xfrm>
        </p:spPr>
        <p:txBody>
          <a:bodyPr/>
          <a:lstStyle/>
          <a:p>
            <a:pPr marL="234950" indent="-234950" eaLnBrk="1" hangingPunct="1">
              <a:spcBef>
                <a:spcPct val="0"/>
              </a:spcBef>
              <a:buNone/>
            </a:pPr>
            <a:r>
              <a:rPr lang="en-US" sz="2000" dirty="0"/>
              <a:t> do {    </a:t>
            </a:r>
            <a:endParaRPr lang="en-US" sz="2500" dirty="0"/>
          </a:p>
          <a:p>
            <a:pPr marL="234950" indent="-234950" eaLnBrk="1" hangingPunct="1">
              <a:spcBef>
                <a:spcPts val="500"/>
              </a:spcBef>
              <a:buNone/>
            </a:pPr>
            <a:r>
              <a:rPr lang="en-US" sz="2000" dirty="0"/>
              <a:t>rest  = step - </a:t>
            </a:r>
            <a:r>
              <a:rPr lang="en-US" sz="2000" dirty="0" err="1"/>
              <a:t>tl</a:t>
            </a:r>
            <a:r>
              <a:rPr lang="en-US" sz="2000" dirty="0"/>
              <a:t>;    </a:t>
            </a:r>
            <a:endParaRPr lang="en-US" sz="2500" dirty="0"/>
          </a:p>
          <a:p>
            <a:pPr marL="234950" indent="-234950" eaLnBrk="1" hangingPunct="1">
              <a:spcBef>
                <a:spcPts val="500"/>
              </a:spcBef>
              <a:buNone/>
            </a:pPr>
            <a:r>
              <a:rPr lang="en-US" sz="2000" dirty="0"/>
              <a:t>if (</a:t>
            </a:r>
            <a:r>
              <a:rPr lang="en-US" sz="2000" dirty="0" err="1"/>
              <a:t>TMath::Abs(h</a:t>
            </a:r>
            <a:r>
              <a:rPr lang="en-US" sz="2000" dirty="0"/>
              <a:t>) &gt; </a:t>
            </a:r>
            <a:r>
              <a:rPr lang="en-US" sz="2000" dirty="0" err="1"/>
              <a:t>TMath::Abs(rest</a:t>
            </a:r>
            <a:r>
              <a:rPr lang="en-US" sz="2000" dirty="0"/>
              <a:t>))       </a:t>
            </a:r>
            <a:endParaRPr lang="en-US" sz="2500" dirty="0"/>
          </a:p>
          <a:p>
            <a:pPr marL="234950" indent="-234950" eaLnBrk="1" hangingPunct="1">
              <a:spcBef>
                <a:spcPts val="500"/>
              </a:spcBef>
              <a:buNone/>
            </a:pPr>
            <a:r>
              <a:rPr lang="en-US" sz="2000" dirty="0"/>
              <a:t>                               </a:t>
            </a:r>
            <a:r>
              <a:rPr lang="en-US" sz="2000" dirty="0" err="1"/>
              <a:t>h</a:t>
            </a:r>
            <a:r>
              <a:rPr lang="en-US" sz="2000" dirty="0"/>
              <a:t> = rest;            </a:t>
            </a:r>
            <a:endParaRPr lang="en-US" sz="2500" dirty="0"/>
          </a:p>
          <a:p>
            <a:pPr marL="234950" indent="-234950" eaLnBrk="1" hangingPunct="1">
              <a:spcBef>
                <a:spcPts val="500"/>
              </a:spcBef>
              <a:buNone/>
            </a:pPr>
            <a:r>
              <a:rPr lang="en-US" sz="2000" dirty="0" err="1"/>
              <a:t>fMagField</a:t>
            </a:r>
            <a:r>
              <a:rPr lang="en-US" sz="2000" dirty="0"/>
              <a:t>-&gt;</a:t>
            </a:r>
            <a:r>
              <a:rPr lang="en-US" sz="2000" dirty="0" err="1"/>
              <a:t>GetFieldValue</a:t>
            </a:r>
            <a:r>
              <a:rPr lang="en-US" sz="2000" dirty="0"/>
              <a:t>( </a:t>
            </a:r>
            <a:r>
              <a:rPr lang="en-US" sz="2000" dirty="0" err="1"/>
              <a:t>vout</a:t>
            </a:r>
            <a:r>
              <a:rPr lang="en-US" sz="2000" dirty="0"/>
              <a:t>, </a:t>
            </a:r>
            <a:r>
              <a:rPr lang="en-US" sz="2000" dirty="0" err="1"/>
              <a:t>f</a:t>
            </a:r>
            <a:r>
              <a:rPr lang="en-US" sz="2000" dirty="0"/>
              <a:t>);    </a:t>
            </a:r>
            <a:endParaRPr lang="en-US" sz="2500" dirty="0"/>
          </a:p>
          <a:p>
            <a:pPr marL="234950" indent="-234950" eaLnBrk="1" hangingPunct="1">
              <a:spcBef>
                <a:spcPts val="500"/>
              </a:spcBef>
              <a:buNone/>
            </a:pPr>
            <a:r>
              <a:rPr lang="en-US" sz="2000" dirty="0"/>
              <a:t>     f[0] = </a:t>
            </a:r>
            <a:r>
              <a:rPr lang="en-US" sz="2000" dirty="0" smtClean="0"/>
              <a:t>-f</a:t>
            </a:r>
            <a:r>
              <a:rPr lang="en-US" sz="2000" dirty="0"/>
              <a:t>[0];   </a:t>
            </a:r>
            <a:endParaRPr lang="en-US" sz="2500" dirty="0"/>
          </a:p>
          <a:p>
            <a:pPr marL="234950" indent="-234950" eaLnBrk="1" hangingPunct="1">
              <a:spcBef>
                <a:spcPts val="500"/>
              </a:spcBef>
              <a:buNone/>
            </a:pPr>
            <a:r>
              <a:rPr lang="en-US" sz="2000" dirty="0"/>
              <a:t>     f[1] = </a:t>
            </a:r>
            <a:r>
              <a:rPr lang="en-US" sz="2000" dirty="0" smtClean="0"/>
              <a:t>-f</a:t>
            </a:r>
            <a:r>
              <a:rPr lang="en-US" sz="2000" dirty="0"/>
              <a:t>[1];     </a:t>
            </a:r>
            <a:endParaRPr lang="en-US" sz="2500" dirty="0"/>
          </a:p>
          <a:p>
            <a:pPr marL="234950" indent="-234950" eaLnBrk="1" hangingPunct="1">
              <a:spcBef>
                <a:spcPts val="500"/>
              </a:spcBef>
              <a:buNone/>
            </a:pPr>
            <a:r>
              <a:rPr lang="en-US" sz="2000" dirty="0"/>
              <a:t>     f[2] = </a:t>
            </a:r>
            <a:r>
              <a:rPr lang="en-US" sz="2000" dirty="0" smtClean="0"/>
              <a:t>-f</a:t>
            </a:r>
            <a:r>
              <a:rPr lang="en-US" sz="2000" dirty="0"/>
              <a:t>[2];</a:t>
            </a:r>
            <a:endParaRPr lang="en-US" sz="2500" dirty="0"/>
          </a:p>
          <a:p>
            <a:pPr marL="234950" indent="-234950" eaLnBrk="1" hangingPunct="1">
              <a:spcBef>
                <a:spcPts val="500"/>
              </a:spcBef>
              <a:buNone/>
            </a:pPr>
            <a:r>
              <a:rPr lang="en-US" sz="2000" dirty="0"/>
              <a:t>………..</a:t>
            </a:r>
            <a:endParaRPr lang="en-US" sz="2500" dirty="0"/>
          </a:p>
          <a:p>
            <a:pPr marL="234950" indent="-234950" eaLnBrk="1" hangingPunct="1">
              <a:spcBef>
                <a:spcPts val="500"/>
              </a:spcBef>
              <a:buNone/>
            </a:pPr>
            <a:r>
              <a:rPr lang="en-US" sz="2000" dirty="0"/>
              <a:t>if (step &lt; 0.) rest = -rest;    </a:t>
            </a:r>
            <a:endParaRPr lang="en-US" sz="2500" dirty="0"/>
          </a:p>
          <a:p>
            <a:pPr marL="234950" indent="-234950" eaLnBrk="1" hangingPunct="1">
              <a:spcBef>
                <a:spcPts val="500"/>
              </a:spcBef>
              <a:buNone/>
            </a:pPr>
            <a:r>
              <a:rPr lang="en-US" sz="2000" dirty="0"/>
              <a:t>if (rest &lt; 1.e-5*</a:t>
            </a:r>
            <a:r>
              <a:rPr lang="en-US" sz="2000" dirty="0" err="1"/>
              <a:t>TMath::Abs(step</a:t>
            </a:r>
            <a:r>
              <a:rPr lang="en-US" sz="2000" dirty="0"/>
              <a:t>)) return;  </a:t>
            </a:r>
            <a:endParaRPr lang="en-US" sz="2500" dirty="0"/>
          </a:p>
          <a:p>
            <a:pPr marL="234950" indent="-234950" eaLnBrk="1" hangingPunct="1">
              <a:spcBef>
                <a:spcPts val="500"/>
              </a:spcBef>
              <a:buNone/>
            </a:pPr>
            <a:r>
              <a:rPr lang="en-US" sz="2000" dirty="0"/>
              <a:t>} while(1);</a:t>
            </a:r>
          </a:p>
        </p:txBody>
      </p:sp>
      <p:sp>
        <p:nvSpPr>
          <p:cNvPr id="144401" name="Rectangle 15"/>
          <p:cNvSpPr>
            <a:spLocks/>
          </p:cNvSpPr>
          <p:nvPr/>
        </p:nvSpPr>
        <p:spPr bwMode="auto">
          <a:xfrm>
            <a:off x="4648200" y="1371600"/>
            <a:ext cx="4343400" cy="468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marL="234950" indent="-234950" algn="l">
              <a:spcBef>
                <a:spcPts val="475"/>
              </a:spcBef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do {  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475"/>
              </a:spcBef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rest  = step - </a:t>
            </a:r>
            <a:r>
              <a:rPr lang="en-US" sz="20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tl</a:t>
            </a: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;  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475"/>
              </a:spcBef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if (</a:t>
            </a:r>
            <a:r>
              <a:rPr lang="en-US" sz="20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fabs(h</a:t>
            </a: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) &gt; </a:t>
            </a:r>
            <a:r>
              <a:rPr lang="en-US" sz="20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fabs(rest</a:t>
            </a: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))     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475"/>
              </a:spcBef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                              </a:t>
            </a:r>
            <a:r>
              <a:rPr lang="en-US" sz="20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h</a:t>
            </a: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= rest;          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475"/>
              </a:spcBef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field=GetField(vout[0],vout[1],vout[2]);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475"/>
              </a:spcBef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    f[0] = -</a:t>
            </a:r>
            <a:r>
              <a:rPr lang="en-US" sz="20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field.x</a:t>
            </a: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; 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475"/>
              </a:spcBef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    f[1] = -</a:t>
            </a:r>
            <a:r>
              <a:rPr lang="en-US" sz="20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field.y</a:t>
            </a: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;   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475"/>
              </a:spcBef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    f[2] = -</a:t>
            </a:r>
            <a:r>
              <a:rPr lang="en-US" sz="20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field.z</a:t>
            </a: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;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475"/>
              </a:spcBef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………..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475"/>
              </a:spcBef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if (step &lt; 0.) rest = -rest; 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475"/>
              </a:spcBef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if (rest &lt; 1.e-5*</a:t>
            </a:r>
            <a:r>
              <a:rPr lang="en-US" sz="20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fabs(step</a:t>
            </a: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)) return;  </a:t>
            </a:r>
            <a:endParaRPr lang="en-US" sz="250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  <a:sym typeface="Calibri" charset="0"/>
            </a:endParaRPr>
          </a:p>
          <a:p>
            <a:pPr marL="234950" indent="-234950" algn="l">
              <a:spcBef>
                <a:spcPts val="475"/>
              </a:spcBef>
            </a:pPr>
            <a:r>
              <a:rPr lang="en-US" sz="20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} while(1);</a:t>
            </a:r>
          </a:p>
        </p:txBody>
      </p:sp>
      <p:sp>
        <p:nvSpPr>
          <p:cNvPr id="144402" name="Text Box 16"/>
          <p:cNvSpPr txBox="1">
            <a:spLocks noChangeArrowheads="1"/>
          </p:cNvSpPr>
          <p:nvPr/>
        </p:nvSpPr>
        <p:spPr bwMode="auto">
          <a:xfrm>
            <a:off x="4425950" y="11890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A825FAD3-B752-DD4D-BFB8-1018BF6C2EAB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20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B0A838-D6AC-BB41-BFF4-45B5A6346B28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19" name="Rectangle 2"/>
          <p:cNvSpPr>
            <a:spLocks/>
          </p:cNvSpPr>
          <p:nvPr/>
        </p:nvSpPr>
        <p:spPr bwMode="auto">
          <a:xfrm>
            <a:off x="8991600" y="3175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20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21" name="Rectangle 4"/>
          <p:cNvSpPr>
            <a:spLocks/>
          </p:cNvSpPr>
          <p:nvPr/>
        </p:nvSpPr>
        <p:spPr bwMode="auto">
          <a:xfrm>
            <a:off x="0" y="0"/>
            <a:ext cx="9156700" cy="2514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22" name="Rectangle 5"/>
          <p:cNvSpPr>
            <a:spLocks/>
          </p:cNvSpPr>
          <p:nvPr/>
        </p:nvSpPr>
        <p:spPr bwMode="auto">
          <a:xfrm>
            <a:off x="146050" y="6389688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23" name="Line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24" name="Rectangle 7"/>
          <p:cNvSpPr>
            <a:spLocks/>
          </p:cNvSpPr>
          <p:nvPr/>
        </p:nvSpPr>
        <p:spPr bwMode="auto">
          <a:xfrm>
            <a:off x="152400" y="152400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25" name="Oval 8"/>
          <p:cNvSpPr>
            <a:spLocks/>
          </p:cNvSpPr>
          <p:nvPr/>
        </p:nvSpPr>
        <p:spPr bwMode="auto">
          <a:xfrm>
            <a:off x="4267200" y="2114550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26" name="Oval 9"/>
          <p:cNvSpPr>
            <a:spLocks/>
          </p:cNvSpPr>
          <p:nvPr/>
        </p:nvSpPr>
        <p:spPr bwMode="auto">
          <a:xfrm>
            <a:off x="4362450" y="2209800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627" name="Text Box 10"/>
          <p:cNvSpPr txBox="1">
            <a:spLocks noChangeArrowheads="1"/>
          </p:cNvSpPr>
          <p:nvPr/>
        </p:nvSpPr>
        <p:spPr bwMode="auto">
          <a:xfrm>
            <a:off x="4425950" y="2347913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CD007140-D662-1043-B5BB-9ED23C723AA7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21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111628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spcBef>
                <a:spcPct val="0"/>
              </a:spcBef>
            </a:pPr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Using texture memory  for field maps</a:t>
            </a:r>
            <a:endParaRPr lang="en-US">
              <a:latin typeface="Calibri" charset="0"/>
              <a:ea typeface="ヒラギノ角ゴ ProN W3" charset="-128"/>
              <a:cs typeface="ヒラギノ角ゴ ProN W3" charset="-128"/>
              <a:sym typeface="Calibri" charset="0"/>
            </a:endParaRPr>
          </a:p>
        </p:txBody>
      </p:sp>
      <p:sp>
        <p:nvSpPr>
          <p:cNvPr id="111629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Example (Texture Memory)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C203C-FED5-2B43-B1F4-C35211023B3A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3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44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45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46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47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48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49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50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51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654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Field Maps</a:t>
            </a:r>
          </a:p>
        </p:txBody>
      </p:sp>
      <p:sp>
        <p:nvSpPr>
          <p:cNvPr id="33805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01625" y="1525588"/>
            <a:ext cx="8502650" cy="4722812"/>
          </a:xfrm>
        </p:spPr>
        <p:txBody>
          <a:bodyPr/>
          <a:lstStyle/>
          <a:p>
            <a:pPr marL="234950" indent="-234950" eaLnBrk="1" hangingPunct="1">
              <a:spcBef>
                <a:spcPct val="0"/>
              </a:spcBef>
            </a:pPr>
            <a:r>
              <a:rPr lang="en-US" dirty="0"/>
              <a:t>Usually a three dimensional array (XYZ, Rθ</a:t>
            </a:r>
            <a:r>
              <a:rPr lang="en-US" dirty="0"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ϕ, etc</a:t>
            </a:r>
            <a:r>
              <a:rPr lang="en-US" dirty="0"/>
              <a:t>)</a:t>
            </a:r>
          </a:p>
          <a:p>
            <a:pPr marL="234950" indent="-234950" eaLnBrk="1" hangingPunct="1"/>
            <a:r>
              <a:rPr lang="en-US" dirty="0"/>
              <a:t>Used as a lockup table </a:t>
            </a:r>
            <a:r>
              <a:rPr lang="en-US" dirty="0" err="1" smtClean="0"/>
              <a:t>w</a:t>
            </a:r>
            <a:r>
              <a:rPr lang="en-US" dirty="0" smtClean="0"/>
              <a:t> </a:t>
            </a:r>
            <a:r>
              <a:rPr lang="en-US" dirty="0" err="1" smtClean="0"/>
              <a:t>ith</a:t>
            </a:r>
            <a:r>
              <a:rPr lang="en-US" dirty="0" smtClean="0"/>
              <a:t> </a:t>
            </a:r>
            <a:r>
              <a:rPr lang="en-US" dirty="0"/>
              <a:t>some interpolation  </a:t>
            </a:r>
          </a:p>
          <a:p>
            <a:pPr marL="234950" indent="-234950" eaLnBrk="1" hangingPunct="1"/>
            <a:r>
              <a:rPr lang="en-US" dirty="0"/>
              <a:t>For performance and multi-access issues, many people try to parameterize it.</a:t>
            </a:r>
          </a:p>
          <a:p>
            <a:pPr marL="234950" indent="-234950" eaLnBrk="1" hangingPunct="1">
              <a:spcBef>
                <a:spcPts val="700"/>
              </a:spcBef>
            </a:pPr>
            <a:r>
              <a:rPr lang="en-US" sz="2800" dirty="0">
                <a:latin typeface="Arial" charset="0"/>
                <a:ea typeface="Arial" charset="0"/>
                <a:cs typeface="Arial" charset="0"/>
                <a:sym typeface="Arial" charset="0"/>
              </a:rPr>
              <a:t>   </a:t>
            </a:r>
            <a:r>
              <a:rPr lang="en-US" sz="2800" dirty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Drawback:</a:t>
            </a:r>
            <a:endParaRPr lang="en-US" dirty="0"/>
          </a:p>
          <a:p>
            <a:pPr lvl="1" eaLnBrk="1" hangingPunct="1">
              <a:spcBef>
                <a:spcPts val="600"/>
              </a:spcBef>
            </a:pPr>
            <a:r>
              <a:rPr lang="en-US" sz="23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Specific for certain maps</a:t>
            </a:r>
            <a:endParaRPr lang="en-US" dirty="0"/>
          </a:p>
          <a:p>
            <a:pPr lvl="1" eaLnBrk="1" hangingPunct="1">
              <a:spcBef>
                <a:spcPts val="600"/>
              </a:spcBef>
            </a:pPr>
            <a:r>
              <a:rPr lang="en-US" sz="23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Hard to do with good accuracy </a:t>
            </a:r>
            <a:endParaRPr lang="en-US" dirty="0"/>
          </a:p>
          <a:p>
            <a:pPr lvl="1" eaLnBrk="1" hangingPunct="1">
              <a:spcBef>
                <a:spcPts val="600"/>
              </a:spcBef>
            </a:pPr>
            <a:r>
              <a:rPr lang="en-US" sz="2300" dirty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  <a:sym typeface="Arial" charset="0"/>
              </a:rPr>
              <a:t>Not possible for all maps </a:t>
            </a:r>
            <a:endParaRPr lang="en-US" sz="2300" dirty="0">
              <a:solidFill>
                <a:schemeClr val="tx1"/>
              </a:solidFill>
              <a:latin typeface="Arial" charset="0"/>
              <a:sym typeface="Arial" charset="0"/>
            </a:endParaRPr>
          </a:p>
        </p:txBody>
      </p:sp>
      <p:sp>
        <p:nvSpPr>
          <p:cNvPr id="112656" name="Text Box 14"/>
          <p:cNvSpPr txBox="1">
            <a:spLocks noChangeArrowheads="1"/>
          </p:cNvSpPr>
          <p:nvPr/>
        </p:nvSpPr>
        <p:spPr bwMode="auto">
          <a:xfrm>
            <a:off x="4445000" y="11763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43C77260-970D-EB46-B62E-D4EDC2CC5781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22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7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668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669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670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671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672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673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674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675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678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Texture Memory for field maps</a:t>
            </a:r>
          </a:p>
        </p:txBody>
      </p:sp>
      <p:sp>
        <p:nvSpPr>
          <p:cNvPr id="113679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01625" y="1525588"/>
            <a:ext cx="8502650" cy="4799012"/>
          </a:xfrm>
        </p:spPr>
        <p:txBody>
          <a:bodyPr/>
          <a:lstStyle/>
          <a:p>
            <a:pPr marL="234950" indent="-234950" eaLnBrk="1" hangingPunct="1">
              <a:spcBef>
                <a:spcPct val="0"/>
              </a:spcBef>
            </a:pPr>
            <a:r>
              <a:rPr lang="en-US" dirty="0"/>
              <a:t>Three dimensional arrays can be bind to texture directly</a:t>
            </a:r>
          </a:p>
          <a:p>
            <a:pPr marL="234950" indent="-234950" eaLnBrk="1" hangingPunct="1"/>
            <a:r>
              <a:rPr lang="en-US" dirty="0"/>
              <a:t>Accessible from all threads in a grid</a:t>
            </a:r>
          </a:p>
          <a:p>
            <a:pPr marL="234950" indent="-234950" eaLnBrk="1" hangingPunct="1"/>
            <a:r>
              <a:rPr lang="en-US" dirty="0"/>
              <a:t>Linear interpolation is done by dedicated hardware</a:t>
            </a:r>
          </a:p>
          <a:p>
            <a:pPr marL="234950" indent="-234950" eaLnBrk="1" hangingPunct="1"/>
            <a:r>
              <a:rPr lang="en-US" dirty="0"/>
              <a:t>Cashed and allow multiple random access</a:t>
            </a:r>
          </a:p>
        </p:txBody>
      </p:sp>
      <p:sp>
        <p:nvSpPr>
          <p:cNvPr id="113680" name="Text Box 14"/>
          <p:cNvSpPr txBox="1">
            <a:spLocks noChangeArrowheads="1"/>
          </p:cNvSpPr>
          <p:nvPr/>
        </p:nvSpPr>
        <p:spPr bwMode="auto">
          <a:xfrm>
            <a:off x="4445000" y="11763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D4B90938-FC76-AE4B-82A4-FA341E3F1D79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23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1066800" y="3810000"/>
            <a:ext cx="6934200" cy="1752600"/>
            <a:chOff x="0" y="0"/>
            <a:chExt cx="4368" cy="1104"/>
          </a:xfrm>
        </p:grpSpPr>
        <p:sp>
          <p:nvSpPr>
            <p:cNvPr id="34832" name="AutoShape 16"/>
            <p:cNvSpPr>
              <a:spLocks/>
            </p:cNvSpPr>
            <p:nvPr/>
          </p:nvSpPr>
          <p:spPr bwMode="auto">
            <a:xfrm>
              <a:off x="0" y="0"/>
              <a:ext cx="4368" cy="1104"/>
            </a:xfrm>
            <a:custGeom>
              <a:avLst/>
              <a:gdLst>
                <a:gd name="T0" fmla="*/ 10800 w 21600"/>
                <a:gd name="T1" fmla="*/ 10800 h 21188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188">
                  <a:moveTo>
                    <a:pt x="0" y="0"/>
                  </a:moveTo>
                  <a:cubicBezTo>
                    <a:pt x="2041" y="1001"/>
                    <a:pt x="4081" y="1718"/>
                    <a:pt x="6122" y="2152"/>
                  </a:cubicBezTo>
                  <a:lnTo>
                    <a:pt x="6122" y="4800"/>
                  </a:lnTo>
                  <a:cubicBezTo>
                    <a:pt x="9241" y="5463"/>
                    <a:pt x="12359" y="5463"/>
                    <a:pt x="15478" y="4800"/>
                  </a:cubicBezTo>
                  <a:lnTo>
                    <a:pt x="15478" y="2152"/>
                  </a:lnTo>
                  <a:cubicBezTo>
                    <a:pt x="17519" y="1718"/>
                    <a:pt x="19559" y="1001"/>
                    <a:pt x="21600" y="0"/>
                  </a:cubicBezTo>
                  <a:lnTo>
                    <a:pt x="18900" y="9104"/>
                  </a:lnTo>
                  <a:lnTo>
                    <a:pt x="21600" y="15891"/>
                  </a:lnTo>
                  <a:cubicBezTo>
                    <a:pt x="20459" y="16450"/>
                    <a:pt x="19319" y="16921"/>
                    <a:pt x="18178" y="17303"/>
                  </a:cubicBezTo>
                  <a:lnTo>
                    <a:pt x="18178" y="19952"/>
                  </a:lnTo>
                  <a:cubicBezTo>
                    <a:pt x="13259" y="21600"/>
                    <a:pt x="8341" y="21600"/>
                    <a:pt x="3422" y="19952"/>
                  </a:cubicBezTo>
                  <a:lnTo>
                    <a:pt x="3422" y="17303"/>
                  </a:lnTo>
                  <a:cubicBezTo>
                    <a:pt x="2281" y="16921"/>
                    <a:pt x="1141" y="16450"/>
                    <a:pt x="0" y="15891"/>
                  </a:cubicBezTo>
                  <a:lnTo>
                    <a:pt x="2700" y="9104"/>
                  </a:lnTo>
                  <a:close/>
                  <a:moveTo>
                    <a:pt x="0" y="0"/>
                  </a:moveTo>
                </a:path>
              </a:pathLst>
            </a:custGeom>
            <a:gradFill rotWithShape="0">
              <a:gsLst>
                <a:gs pos="0">
                  <a:srgbClr val="FFC7B4"/>
                </a:gs>
                <a:gs pos="100000">
                  <a:srgbClr val="EA3C00"/>
                </a:gs>
              </a:gsLst>
              <a:lin ang="5400000" scaled="1"/>
            </a:gradFill>
            <a:ln w="9525" cap="flat">
              <a:noFill/>
              <a:round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chemeClr val="bg2">
                  <a:alpha val="34999"/>
                </a:scheme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3683" name="AutoShape 17"/>
            <p:cNvSpPr>
              <a:spLocks/>
            </p:cNvSpPr>
            <p:nvPr/>
          </p:nvSpPr>
          <p:spPr bwMode="auto">
            <a:xfrm>
              <a:off x="692" y="112"/>
              <a:ext cx="2983" cy="164"/>
            </a:xfrm>
            <a:custGeom>
              <a:avLst/>
              <a:gdLst>
                <a:gd name="T0" fmla="*/ 1492 w 21600"/>
                <a:gd name="T1" fmla="*/ 93 h 19098"/>
                <a:gd name="T2" fmla="*/ 0 60000 65536"/>
                <a:gd name="T3" fmla="*/ 0 w 21600"/>
                <a:gd name="T4" fmla="*/ 0 h 19098"/>
                <a:gd name="T5" fmla="*/ 21600 w 21600"/>
                <a:gd name="T6" fmla="*/ 19098 h 19098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19098">
                  <a:moveTo>
                    <a:pt x="3952" y="16081"/>
                  </a:moveTo>
                  <a:lnTo>
                    <a:pt x="3952" y="0"/>
                  </a:lnTo>
                  <a:lnTo>
                    <a:pt x="0" y="11593"/>
                  </a:lnTo>
                  <a:cubicBezTo>
                    <a:pt x="7200" y="21600"/>
                    <a:pt x="14400" y="21600"/>
                    <a:pt x="21600" y="11593"/>
                  </a:cubicBezTo>
                  <a:lnTo>
                    <a:pt x="17648" y="0"/>
                  </a:lnTo>
                  <a:lnTo>
                    <a:pt x="17648" y="16081"/>
                  </a:lnTo>
                  <a:cubicBezTo>
                    <a:pt x="13083" y="20104"/>
                    <a:pt x="8517" y="20104"/>
                    <a:pt x="3952" y="16081"/>
                  </a:cubicBezTo>
                  <a:close/>
                  <a:moveTo>
                    <a:pt x="3952" y="16081"/>
                  </a:moveTo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84" name="AutoShape 18"/>
            <p:cNvSpPr>
              <a:spLocks/>
            </p:cNvSpPr>
            <p:nvPr/>
          </p:nvSpPr>
          <p:spPr bwMode="auto">
            <a:xfrm>
              <a:off x="0" y="0"/>
              <a:ext cx="4368" cy="1104"/>
            </a:xfrm>
            <a:custGeom>
              <a:avLst/>
              <a:gdLst>
                <a:gd name="T0" fmla="*/ 2184 w 21600"/>
                <a:gd name="T1" fmla="*/ 563 h 21188"/>
                <a:gd name="T2" fmla="*/ 0 60000 65536"/>
                <a:gd name="T3" fmla="*/ 0 w 21600"/>
                <a:gd name="T4" fmla="*/ 0 h 21188"/>
                <a:gd name="T5" fmla="*/ 21600 w 21600"/>
                <a:gd name="T6" fmla="*/ 21188 h 21188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188">
                  <a:moveTo>
                    <a:pt x="0" y="0"/>
                  </a:moveTo>
                  <a:cubicBezTo>
                    <a:pt x="2041" y="1001"/>
                    <a:pt x="4081" y="1718"/>
                    <a:pt x="6122" y="2152"/>
                  </a:cubicBezTo>
                  <a:lnTo>
                    <a:pt x="3422" y="4061"/>
                  </a:lnTo>
                  <a:cubicBezTo>
                    <a:pt x="8341" y="5709"/>
                    <a:pt x="13259" y="5709"/>
                    <a:pt x="18178" y="4061"/>
                  </a:cubicBezTo>
                  <a:lnTo>
                    <a:pt x="15478" y="2152"/>
                  </a:lnTo>
                  <a:cubicBezTo>
                    <a:pt x="17519" y="1718"/>
                    <a:pt x="19559" y="1001"/>
                    <a:pt x="21600" y="0"/>
                  </a:cubicBezTo>
                  <a:lnTo>
                    <a:pt x="18900" y="9104"/>
                  </a:lnTo>
                  <a:lnTo>
                    <a:pt x="21600" y="15891"/>
                  </a:lnTo>
                  <a:cubicBezTo>
                    <a:pt x="20459" y="16450"/>
                    <a:pt x="19319" y="16921"/>
                    <a:pt x="18178" y="17303"/>
                  </a:cubicBezTo>
                  <a:lnTo>
                    <a:pt x="18178" y="19952"/>
                  </a:lnTo>
                  <a:cubicBezTo>
                    <a:pt x="13259" y="21600"/>
                    <a:pt x="8341" y="21600"/>
                    <a:pt x="3422" y="19952"/>
                  </a:cubicBezTo>
                  <a:lnTo>
                    <a:pt x="3422" y="17303"/>
                  </a:lnTo>
                  <a:cubicBezTo>
                    <a:pt x="2281" y="16921"/>
                    <a:pt x="1141" y="16450"/>
                    <a:pt x="0" y="15891"/>
                  </a:cubicBezTo>
                  <a:lnTo>
                    <a:pt x="2700" y="9104"/>
                  </a:lnTo>
                  <a:close/>
                  <a:moveTo>
                    <a:pt x="3422" y="17303"/>
                  </a:moveTo>
                  <a:lnTo>
                    <a:pt x="3422" y="4061"/>
                  </a:lnTo>
                  <a:moveTo>
                    <a:pt x="18178" y="4061"/>
                  </a:moveTo>
                  <a:lnTo>
                    <a:pt x="18178" y="17303"/>
                  </a:lnTo>
                  <a:moveTo>
                    <a:pt x="6122" y="2152"/>
                  </a:moveTo>
                  <a:lnTo>
                    <a:pt x="6122" y="4800"/>
                  </a:lnTo>
                  <a:moveTo>
                    <a:pt x="15478" y="4800"/>
                  </a:moveTo>
                  <a:lnTo>
                    <a:pt x="15478" y="2152"/>
                  </a:lnTo>
                </a:path>
              </a:pathLst>
            </a:custGeom>
            <a:noFill/>
            <a:ln w="9525">
              <a:solidFill>
                <a:srgbClr val="D24411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685" name="Rectangle 19"/>
            <p:cNvSpPr>
              <a:spLocks/>
            </p:cNvSpPr>
            <p:nvPr/>
          </p:nvSpPr>
          <p:spPr bwMode="auto">
            <a:xfrm>
              <a:off x="692" y="429"/>
              <a:ext cx="2984" cy="4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8100" tIns="38100" rIns="38100" bIns="38100" anchor="ctr">
              <a:prstTxWarp prst="textNoShape">
                <a:avLst/>
              </a:prstTxWarp>
            </a:bodyPr>
            <a:lstStyle/>
            <a:p>
              <a:r>
                <a:rPr lang="en-US">
                  <a:solidFill>
                    <a:srgbClr val="FFFFFF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Ideal for field maps!</a:t>
              </a:r>
            </a:p>
          </p:txBody>
        </p:sp>
      </p:grpSp>
      <p:sp>
        <p:nvSpPr>
          <p:cNvPr id="21" name="Slide Number Placeholder 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64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65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66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67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68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69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70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71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774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Runge-Kutta propagator</a:t>
            </a:r>
          </a:p>
        </p:txBody>
      </p:sp>
      <p:sp>
        <p:nvSpPr>
          <p:cNvPr id="117775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01625" y="1525588"/>
            <a:ext cx="8502650" cy="4799012"/>
          </a:xfrm>
        </p:spPr>
        <p:txBody>
          <a:bodyPr/>
          <a:lstStyle/>
          <a:p>
            <a:pPr marL="234950" indent="-234950" eaLnBrk="1" hangingPunct="1">
              <a:spcBef>
                <a:spcPct val="0"/>
              </a:spcBef>
            </a:pPr>
            <a:r>
              <a:rPr lang="en-US" dirty="0"/>
              <a:t>The Geant3 </a:t>
            </a:r>
            <a:r>
              <a:rPr lang="en-US" dirty="0" err="1"/>
              <a:t>Runge-Kutta</a:t>
            </a:r>
            <a:r>
              <a:rPr lang="en-US" dirty="0"/>
              <a:t> propagator was re-written inside  a </a:t>
            </a:r>
            <a:r>
              <a:rPr lang="en-US" dirty="0" err="1"/>
              <a:t>cuda</a:t>
            </a:r>
            <a:r>
              <a:rPr lang="en-US" dirty="0"/>
              <a:t> kernel</a:t>
            </a:r>
          </a:p>
          <a:p>
            <a:pPr lvl="1" eaLnBrk="1" hangingPunct="1"/>
            <a:r>
              <a:rPr lang="en-US" dirty="0"/>
              <a:t> </a:t>
            </a:r>
            <a:r>
              <a:rPr lang="en-US" dirty="0" err="1"/>
              <a:t>Runge-Kutta</a:t>
            </a:r>
            <a:r>
              <a:rPr lang="en-US" dirty="0"/>
              <a:t> method for tracking a particle through a magnetic  field. Uses </a:t>
            </a:r>
            <a:r>
              <a:rPr lang="en-US" dirty="0" err="1"/>
              <a:t>Nystroem</a:t>
            </a:r>
            <a:r>
              <a:rPr lang="en-US" dirty="0"/>
              <a:t> algorithm (See Handbook Nat. Bur. Of   Standards, procedure 25.5.20)</a:t>
            </a:r>
          </a:p>
          <a:p>
            <a:pPr marL="234950" indent="-234950" eaLnBrk="1" hangingPunct="1"/>
            <a:r>
              <a:rPr lang="en-US" dirty="0"/>
              <a:t>The algorithm it self is hardly parallelizable, but one can propagate all tracks in an event in parallel</a:t>
            </a:r>
          </a:p>
          <a:p>
            <a:pPr marL="234950" indent="-234950" eaLnBrk="1" hangingPunct="1"/>
            <a:r>
              <a:rPr lang="en-US" dirty="0"/>
              <a:t>For each track, a block of 8 threads is created, the particle data is copied by all threads at once, then one thread do the propagation</a:t>
            </a:r>
          </a:p>
        </p:txBody>
      </p:sp>
      <p:sp>
        <p:nvSpPr>
          <p:cNvPr id="117776" name="Text Box 14"/>
          <p:cNvSpPr txBox="1">
            <a:spLocks noChangeArrowheads="1"/>
          </p:cNvSpPr>
          <p:nvPr/>
        </p:nvSpPr>
        <p:spPr bwMode="auto">
          <a:xfrm>
            <a:off x="4419600" y="1143000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E1CDFC87-A7BC-2645-AF35-47EA4A489413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24</a:t>
            </a:fld>
            <a:endParaRPr lang="en-US" sz="1600" dirty="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12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13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14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15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16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17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18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19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82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Magnet and Field</a:t>
            </a:r>
          </a:p>
        </p:txBody>
      </p:sp>
      <p:sp>
        <p:nvSpPr>
          <p:cNvPr id="119823" name="Text Box 13"/>
          <p:cNvSpPr txBox="1">
            <a:spLocks noChangeArrowheads="1"/>
          </p:cNvSpPr>
          <p:nvPr/>
        </p:nvSpPr>
        <p:spPr bwMode="auto">
          <a:xfrm>
            <a:off x="4445000" y="11763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20EC9685-D9A6-6940-B459-E9821ADF1A0B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25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pic>
        <p:nvPicPr>
          <p:cNvPr id="119824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00200"/>
            <a:ext cx="7772400" cy="480695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pic>
        <p:nvPicPr>
          <p:cNvPr id="119825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6538" y="2438400"/>
            <a:ext cx="3081337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60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61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62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63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64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65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66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67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87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Cards used in this Test</a:t>
            </a:r>
          </a:p>
        </p:txBody>
      </p:sp>
      <p:graphicFrame>
        <p:nvGraphicFramePr>
          <p:cNvPr id="43021" name="Group 13"/>
          <p:cNvGraphicFramePr>
            <a:graphicFrameLocks noGrp="1"/>
          </p:cNvGraphicFramePr>
          <p:nvPr/>
        </p:nvGraphicFramePr>
        <p:xfrm>
          <a:off x="254000" y="1587500"/>
          <a:ext cx="8610600" cy="3464562"/>
        </p:xfrm>
        <a:graphic>
          <a:graphicData uri="http://schemas.openxmlformats.org/drawingml/2006/table">
            <a:tbl>
              <a:tblPr/>
              <a:tblGrid>
                <a:gridCol w="2743200"/>
                <a:gridCol w="1371600"/>
                <a:gridCol w="1371600"/>
                <a:gridCol w="1600200"/>
                <a:gridCol w="1524000"/>
              </a:tblGrid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ヒラギノ角ゴ ProN W3" charset="-128"/>
                        <a:cs typeface="ヒラギノ角ゴ ProN W3" charset="-128"/>
                        <a:sym typeface="Calibri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Qaudro NVS  290 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GeForce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Bold" charset="0"/>
                        <a:ea typeface="Calibri Bold" charset="0"/>
                        <a:cs typeface="Calibri Bold" charset="0"/>
                        <a:sym typeface="Calibri Bold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8400 GT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GeForce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Bold" charset="0"/>
                        <a:ea typeface="Calibri Bold" charset="0"/>
                        <a:cs typeface="Calibri Bold" charset="0"/>
                        <a:sym typeface="Calibri Bold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8800 GT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Tesla C1060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CUDA  cores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16 (2 x 8)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32 (4 x 8)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112 (14 x 8)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240 (30 x 8)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Memory (MB)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 256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128 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512 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 4000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</a:tr>
              <a:tr h="563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Frequency of processor cores (GHz)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0.92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0.94 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1.5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1.3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417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Compute capability 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1.1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1.1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1.1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1.3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</a:tr>
              <a:tr h="373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Warps/Multiprocessor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24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24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24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32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Max. No. of threads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1536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3072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10752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30720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Max Power Consumption (W)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21 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71 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105 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200 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</a:tbl>
          </a:graphicData>
        </a:graphic>
      </p:graphicFrame>
      <p:sp>
        <p:nvSpPr>
          <p:cNvPr id="121927" name="Text Box 147"/>
          <p:cNvSpPr txBox="1">
            <a:spLocks noChangeArrowheads="1"/>
          </p:cNvSpPr>
          <p:nvPr/>
        </p:nvSpPr>
        <p:spPr bwMode="auto">
          <a:xfrm>
            <a:off x="4425950" y="1139825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4F25731A-3678-F344-B04C-9A7C283AAD1D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26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u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1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32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33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34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35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36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37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38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39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94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Track Propagation (time per track)</a:t>
            </a:r>
          </a:p>
        </p:txBody>
      </p:sp>
      <p:graphicFrame>
        <p:nvGraphicFramePr>
          <p:cNvPr id="46093" name="Group 13"/>
          <p:cNvGraphicFramePr>
            <a:graphicFrameLocks noGrp="1"/>
          </p:cNvGraphicFramePr>
          <p:nvPr/>
        </p:nvGraphicFramePr>
        <p:xfrm>
          <a:off x="1371600" y="1600200"/>
          <a:ext cx="6491288" cy="3740154"/>
        </p:xfrm>
        <a:graphic>
          <a:graphicData uri="http://schemas.openxmlformats.org/drawingml/2006/table">
            <a:tbl>
              <a:tblPr/>
              <a:tblGrid>
                <a:gridCol w="820738"/>
                <a:gridCol w="746125"/>
                <a:gridCol w="746125"/>
                <a:gridCol w="1193800"/>
                <a:gridCol w="1044575"/>
                <a:gridCol w="1119187"/>
                <a:gridCol w="820738"/>
              </a:tblGrid>
              <a:tr h="881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Trk/Event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CPU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GPU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Bold" charset="0"/>
                        <a:ea typeface="Calibri Bold" charset="0"/>
                        <a:cs typeface="Calibri Bold" charset="0"/>
                        <a:sym typeface="Calibri Bold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emu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Quadro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Bold" charset="0"/>
                        <a:ea typeface="Calibri Bold" charset="0"/>
                        <a:cs typeface="Calibri Bold" charset="0"/>
                        <a:sym typeface="Calibri Bold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NVS 290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Bold" charset="0"/>
                        <a:ea typeface="Calibri Bold" charset="0"/>
                        <a:cs typeface="Calibri Bold" charset="0"/>
                        <a:sym typeface="Calibri Bold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(16)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GeForce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Bold" charset="0"/>
                        <a:ea typeface="Calibri Bold" charset="0"/>
                        <a:cs typeface="Calibri Bold" charset="0"/>
                        <a:sym typeface="Calibri Bold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8400GT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Bold" charset="0"/>
                        <a:ea typeface="Calibri Bold" charset="0"/>
                        <a:cs typeface="Calibri Bold" charset="0"/>
                        <a:sym typeface="Calibri Bold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(32)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GeForce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Bold" charset="0"/>
                        <a:ea typeface="Calibri Bold" charset="0"/>
                        <a:cs typeface="Calibri Bold" charset="0"/>
                        <a:sym typeface="Calibri Bold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8800 GT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Bold" charset="0"/>
                        <a:ea typeface="Calibri Bold" charset="0"/>
                        <a:cs typeface="Calibri Bold" charset="0"/>
                        <a:sym typeface="Calibri Bold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(112)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Tesla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Bold" charset="0"/>
                        <a:ea typeface="Calibri Bold" charset="0"/>
                        <a:cs typeface="Calibri Bold" charset="0"/>
                        <a:sym typeface="Calibri Bold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C1060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Bold" charset="0"/>
                        <a:ea typeface="Calibri Bold" charset="0"/>
                        <a:cs typeface="Calibri Bold" charset="0"/>
                        <a:sym typeface="Calibri Bold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(240)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 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240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190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90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80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70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40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220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140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50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36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8.0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210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160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44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29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17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5.0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210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125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45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28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4.3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208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172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46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26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2.6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210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177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42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26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1.9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</a:tr>
              <a:tr h="358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2000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206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178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41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26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1.5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357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5000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211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177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40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10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1.2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</a:tr>
            </a:tbl>
          </a:graphicData>
        </a:graphic>
      </p:graphicFrame>
      <p:sp>
        <p:nvSpPr>
          <p:cNvPr id="125025" name="Text Box 219"/>
          <p:cNvSpPr txBox="1">
            <a:spLocks noChangeArrowheads="1"/>
          </p:cNvSpPr>
          <p:nvPr/>
        </p:nvSpPr>
        <p:spPr bwMode="auto">
          <a:xfrm>
            <a:off x="4445000" y="11763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F23AF4DD-6983-3B4F-89D3-56C0B7C4A575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27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125026" name="Rectangle 220"/>
          <p:cNvSpPr>
            <a:spLocks/>
          </p:cNvSpPr>
          <p:nvPr/>
        </p:nvSpPr>
        <p:spPr bwMode="auto">
          <a:xfrm>
            <a:off x="1555750" y="5334000"/>
            <a:ext cx="5991225" cy="10033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38100" tIns="38100" rIns="38100" bIns="38100">
            <a:prstTxWarp prst="textNoShape">
              <a:avLst/>
            </a:prstTxWarp>
            <a:spAutoFit/>
          </a:bodyPr>
          <a:lstStyle/>
          <a:p>
            <a:r>
              <a:rPr lang="en-US" sz="3200">
                <a:solidFill>
                  <a:srgbClr val="696464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Time in μs needed to propagate one </a:t>
            </a:r>
            <a:endParaRPr lang="en-US">
              <a:solidFill>
                <a:schemeClr val="tx1"/>
              </a:solidFill>
              <a:latin typeface="Times New Roman" charset="0"/>
              <a:ea typeface="Times" charset="0"/>
              <a:cs typeface="Times" charset="0"/>
              <a:sym typeface="Times New Roman" charset="0"/>
            </a:endParaRPr>
          </a:p>
          <a:p>
            <a:r>
              <a:rPr lang="en-US" sz="3200">
                <a:solidFill>
                  <a:srgbClr val="696464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track 1.5 m in a dipole field </a:t>
            </a: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u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Gain for different cards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</p:nvPr>
        </p:nvGraphicFramePr>
        <p:xfrm>
          <a:off x="152400" y="1295400"/>
          <a:ext cx="5791200" cy="4419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ontent Placeholder 6"/>
          <p:cNvGraphicFramePr>
            <a:graphicFrameLocks/>
          </p:cNvGraphicFramePr>
          <p:nvPr/>
        </p:nvGraphicFramePr>
        <p:xfrm>
          <a:off x="4876800" y="2743200"/>
          <a:ext cx="4038599" cy="3489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0685"/>
                <a:gridCol w="595859"/>
                <a:gridCol w="562755"/>
                <a:gridCol w="721179"/>
                <a:gridCol w="649061"/>
                <a:gridCol w="649060"/>
              </a:tblGrid>
              <a:tr h="747849"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Trk</a:t>
                      </a:r>
                      <a:r>
                        <a:rPr lang="en-US" sz="1400" dirty="0" smtClean="0"/>
                        <a:t>/Event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GPU</a:t>
                      </a:r>
                    </a:p>
                    <a:p>
                      <a:r>
                        <a:rPr lang="en-US" sz="1400" dirty="0" smtClean="0"/>
                        <a:t>emu</a:t>
                      </a:r>
                      <a:endParaRPr lang="en-US" sz="1400" dirty="0"/>
                    </a:p>
                  </a:txBody>
                  <a:tcPr>
                    <a:solidFill>
                      <a:srgbClr val="11995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NVS </a:t>
                      </a:r>
                    </a:p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290</a:t>
                      </a:r>
                    </a:p>
                    <a:p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8400</a:t>
                      </a:r>
                    </a:p>
                    <a:p>
                      <a:r>
                        <a:rPr lang="en-US" sz="1400" dirty="0" smtClean="0">
                          <a:solidFill>
                            <a:schemeClr val="bg1"/>
                          </a:solidFill>
                        </a:rPr>
                        <a:t>GT</a:t>
                      </a:r>
                    </a:p>
                  </a:txBody>
                  <a:tcPr>
                    <a:solidFill>
                      <a:srgbClr val="08141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8800</a:t>
                      </a:r>
                      <a:r>
                        <a:rPr lang="en-US" sz="1400" baseline="0" dirty="0" smtClean="0"/>
                        <a:t> </a:t>
                      </a:r>
                    </a:p>
                    <a:p>
                      <a:r>
                        <a:rPr lang="en-US" sz="1400" baseline="0" dirty="0" smtClean="0"/>
                        <a:t>GT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Tesla</a:t>
                      </a:r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34276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1.30</a:t>
                      </a:r>
                    </a:p>
                  </a:txBody>
                  <a:tcPr marL="12700" marR="12700" marT="12700" marB="0" anchor="b">
                    <a:solidFill>
                      <a:srgbClr val="1199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3</a:t>
                      </a:r>
                    </a:p>
                  </a:txBody>
                  <a:tcPr marL="12700" marR="12700" marT="12700" marB="0" anchor="b">
                    <a:solidFill>
                      <a:srgbClr val="08141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3.5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6</a:t>
                      </a:r>
                    </a:p>
                  </a:txBody>
                  <a:tcPr marL="12700" marR="12700" marT="12700" marB="0" anchor="b">
                    <a:solidFill>
                      <a:srgbClr val="FF6600"/>
                    </a:solidFill>
                  </a:tcPr>
                </a:tc>
              </a:tr>
              <a:tr h="34276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1.60</a:t>
                      </a:r>
                    </a:p>
                  </a:txBody>
                  <a:tcPr marL="12700" marR="12700" marT="12700" marB="0" anchor="b">
                    <a:solidFill>
                      <a:srgbClr val="1199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4.4</a:t>
                      </a:r>
                    </a:p>
                  </a:txBody>
                  <a:tcPr marL="12700" marR="12700" marT="12700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6</a:t>
                      </a:r>
                    </a:p>
                  </a:txBody>
                  <a:tcPr marL="12700" marR="12700" marT="12700" marB="0" anchor="b">
                    <a:solidFill>
                      <a:srgbClr val="08141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11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latin typeface="Verdana"/>
                        </a:rPr>
                        <a:t>28</a:t>
                      </a:r>
                    </a:p>
                  </a:txBody>
                  <a:tcPr marL="12700" marR="12700" marT="12700" marB="0" anchor="b">
                    <a:solidFill>
                      <a:srgbClr val="FF6600"/>
                    </a:solidFill>
                  </a:tcPr>
                </a:tc>
              </a:tr>
              <a:tr h="34276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1.30</a:t>
                      </a:r>
                    </a:p>
                  </a:txBody>
                  <a:tcPr marL="12700" marR="12700" marT="12700" marB="0" anchor="b">
                    <a:solidFill>
                      <a:srgbClr val="1199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4.8</a:t>
                      </a:r>
                    </a:p>
                  </a:txBody>
                  <a:tcPr marL="12700" marR="12700" marT="12700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7.3</a:t>
                      </a:r>
                    </a:p>
                  </a:txBody>
                  <a:tcPr marL="12700" marR="12700" marT="12700" marB="0" anchor="b">
                    <a:solidFill>
                      <a:srgbClr val="08141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12.3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47</a:t>
                      </a:r>
                    </a:p>
                  </a:txBody>
                  <a:tcPr marL="12700" marR="12700" marT="12700" marB="0" anchor="b">
                    <a:solidFill>
                      <a:srgbClr val="FF6600"/>
                    </a:solidFill>
                  </a:tcPr>
                </a:tc>
              </a:tr>
              <a:tr h="34276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1.70</a:t>
                      </a:r>
                    </a:p>
                  </a:txBody>
                  <a:tcPr marL="12700" marR="12700" marT="12700" marB="0" anchor="b">
                    <a:solidFill>
                      <a:srgbClr val="1199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4.8</a:t>
                      </a:r>
                    </a:p>
                  </a:txBody>
                  <a:tcPr marL="12700" marR="12700" marT="12700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chemeClr val="bg1"/>
                          </a:solidFill>
                          <a:latin typeface="Verdana"/>
                        </a:rPr>
                        <a:t>7.5</a:t>
                      </a:r>
                      <a:endParaRPr lang="en-US" sz="1600" b="0" i="0" u="none" strike="noStrike" dirty="0">
                        <a:solidFill>
                          <a:schemeClr val="bg1"/>
                        </a:solidFill>
                        <a:latin typeface="Verdana"/>
                      </a:endParaRPr>
                    </a:p>
                  </a:txBody>
                  <a:tcPr marL="12700" marR="12700" marT="12700" marB="0" anchor="b">
                    <a:solidFill>
                      <a:srgbClr val="08141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14.5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49</a:t>
                      </a:r>
                    </a:p>
                  </a:txBody>
                  <a:tcPr marL="12700" marR="12700" marT="12700" marB="0" anchor="b">
                    <a:solidFill>
                      <a:srgbClr val="FF6600"/>
                    </a:solidFill>
                  </a:tcPr>
                </a:tc>
              </a:tr>
              <a:tr h="34276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1.20</a:t>
                      </a:r>
                    </a:p>
                  </a:txBody>
                  <a:tcPr marL="12700" marR="12700" marT="12700" marB="0" anchor="b">
                    <a:solidFill>
                      <a:srgbClr val="1199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4.5</a:t>
                      </a:r>
                    </a:p>
                  </a:txBody>
                  <a:tcPr marL="12700" marR="12700" marT="12700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7.9</a:t>
                      </a:r>
                    </a:p>
                  </a:txBody>
                  <a:tcPr marL="12700" marR="12700" marT="12700" marB="0" anchor="b">
                    <a:solidFill>
                      <a:srgbClr val="08141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18.5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80</a:t>
                      </a:r>
                    </a:p>
                  </a:txBody>
                  <a:tcPr marL="12700" marR="12700" marT="12700" marB="0" anchor="b">
                    <a:solidFill>
                      <a:srgbClr val="FF6600"/>
                    </a:solidFill>
                  </a:tcPr>
                </a:tc>
              </a:tr>
              <a:tr h="34276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1.20</a:t>
                      </a:r>
                    </a:p>
                  </a:txBody>
                  <a:tcPr marL="12700" marR="12700" marT="12700" marB="0" anchor="b">
                    <a:solidFill>
                      <a:srgbClr val="1199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chemeClr val="bg1"/>
                          </a:solidFill>
                          <a:latin typeface="Verdana"/>
                        </a:rPr>
                        <a:t>5</a:t>
                      </a:r>
                    </a:p>
                  </a:txBody>
                  <a:tcPr marL="12700" marR="12700" marT="12700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chemeClr val="bg1"/>
                          </a:solidFill>
                          <a:latin typeface="Verdana"/>
                        </a:rPr>
                        <a:t>8.1</a:t>
                      </a:r>
                    </a:p>
                  </a:txBody>
                  <a:tcPr marL="12700" marR="12700" marT="12700" marB="0" anchor="b">
                    <a:solidFill>
                      <a:srgbClr val="08141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21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111</a:t>
                      </a:r>
                    </a:p>
                  </a:txBody>
                  <a:tcPr marL="12700" marR="12700" marT="12700" marB="0" anchor="b">
                    <a:solidFill>
                      <a:srgbClr val="FF6600"/>
                    </a:solidFill>
                  </a:tcPr>
                </a:tc>
              </a:tr>
              <a:tr h="34276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1.10</a:t>
                      </a:r>
                    </a:p>
                  </a:txBody>
                  <a:tcPr marL="12700" marR="12700" marT="12700" marB="0" anchor="b">
                    <a:solidFill>
                      <a:srgbClr val="1199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chemeClr val="bg1"/>
                          </a:solidFill>
                          <a:latin typeface="Verdana"/>
                        </a:rPr>
                        <a:t>5</a:t>
                      </a:r>
                    </a:p>
                  </a:txBody>
                  <a:tcPr marL="12700" marR="12700" marT="12700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8</a:t>
                      </a:r>
                    </a:p>
                  </a:txBody>
                  <a:tcPr marL="12700" marR="12700" marT="12700" marB="0" anchor="b">
                    <a:solidFill>
                      <a:srgbClr val="08141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21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137</a:t>
                      </a:r>
                    </a:p>
                  </a:txBody>
                  <a:tcPr marL="12700" marR="12700" marT="12700" marB="0" anchor="b">
                    <a:solidFill>
                      <a:srgbClr val="FF6600"/>
                    </a:solidFill>
                  </a:tcPr>
                </a:tc>
              </a:tr>
              <a:tr h="342764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1.20</a:t>
                      </a:r>
                    </a:p>
                  </a:txBody>
                  <a:tcPr marL="12700" marR="12700" marT="12700" marB="0" anchor="b">
                    <a:solidFill>
                      <a:srgbClr val="1199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5</a:t>
                      </a:r>
                    </a:p>
                  </a:txBody>
                  <a:tcPr marL="12700" marR="12700" marT="12700" marB="0" anchor="b">
                    <a:solidFill>
                      <a:srgbClr val="0000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chemeClr val="bg1"/>
                          </a:solidFill>
                          <a:latin typeface="Verdana"/>
                        </a:rPr>
                        <a:t>8.4</a:t>
                      </a:r>
                    </a:p>
                  </a:txBody>
                  <a:tcPr marL="12700" marR="12700" marT="12700" marB="0" anchor="b">
                    <a:solidFill>
                      <a:srgbClr val="08141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latin typeface="Verdana"/>
                        </a:rPr>
                        <a:t>21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latin typeface="Verdana"/>
                        </a:rPr>
                        <a:t>175</a:t>
                      </a:r>
                    </a:p>
                  </a:txBody>
                  <a:tcPr marL="12700" marR="12700" marT="12700" marB="0" anchor="b">
                    <a:solidFill>
                      <a:srgbClr val="FF6600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 rot="16200000">
            <a:off x="-335756" y="3459958"/>
            <a:ext cx="14672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CPU/GPU time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2209800" y="5715000"/>
            <a:ext cx="11914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Track/Event</a:t>
            </a:r>
            <a:endParaRPr lang="en-US" sz="16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1AAE43-0ED0-3049-AF2A-01B165E0DEA3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u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052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053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054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055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056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057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058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059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060" name="Rectangle 10"/>
          <p:cNvSpPr>
            <a:spLocks/>
          </p:cNvSpPr>
          <p:nvPr/>
        </p:nvSpPr>
        <p:spPr bwMode="auto">
          <a:xfrm>
            <a:off x="5788025" y="6405563"/>
            <a:ext cx="3060700" cy="2667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algn="r"/>
            <a:r>
              <a:rPr lang="en-US" sz="1400" dirty="0" smtClean="0">
                <a:solidFill>
                  <a:srgbClr val="FFFFFF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16.04.2010</a:t>
            </a:r>
            <a:endParaRPr lang="en-US" sz="1400" dirty="0">
              <a:solidFill>
                <a:srgbClr val="FFFFFF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130061" name="Rectangle 11"/>
          <p:cNvSpPr>
            <a:spLocks/>
          </p:cNvSpPr>
          <p:nvPr/>
        </p:nvSpPr>
        <p:spPr bwMode="auto">
          <a:xfrm>
            <a:off x="304800" y="6410325"/>
            <a:ext cx="3594100" cy="2540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algn="l"/>
            <a:r>
              <a:rPr lang="en-US" sz="1200" dirty="0" smtClean="0">
                <a:solidFill>
                  <a:srgbClr val="FFFFFF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Mohammad  Al-Turany, PANDA DAQT</a:t>
            </a:r>
            <a:endParaRPr lang="en-US" sz="1200" dirty="0">
              <a:solidFill>
                <a:srgbClr val="FFFFFF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13006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Resource usage in this Test</a:t>
            </a:r>
          </a:p>
        </p:txBody>
      </p:sp>
      <p:graphicFrame>
        <p:nvGraphicFramePr>
          <p:cNvPr id="51213" name="Group 13"/>
          <p:cNvGraphicFramePr>
            <a:graphicFrameLocks noGrp="1"/>
          </p:cNvGraphicFramePr>
          <p:nvPr/>
        </p:nvGraphicFramePr>
        <p:xfrm>
          <a:off x="228600" y="1524000"/>
          <a:ext cx="8619729" cy="2554607"/>
        </p:xfrm>
        <a:graphic>
          <a:graphicData uri="http://schemas.openxmlformats.org/drawingml/2006/table">
            <a:tbl>
              <a:tblPr/>
              <a:tblGrid>
                <a:gridCol w="2405063"/>
                <a:gridCol w="1483916"/>
                <a:gridCol w="1395413"/>
                <a:gridCol w="1628775"/>
                <a:gridCol w="1706562"/>
              </a:tblGrid>
              <a:tr h="706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ヒラギノ角ゴ ProN W3" charset="-128"/>
                        <a:cs typeface="ヒラギノ角ゴ ProN W3" charset="-128"/>
                        <a:sym typeface="Calibri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Qaudro NVS  290 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GeForce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Bold" charset="0"/>
                        <a:ea typeface="Calibri Bold" charset="0"/>
                        <a:cs typeface="Calibri Bold" charset="0"/>
                        <a:sym typeface="Calibri Bold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8400 GT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GeForce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 Bold" charset="0"/>
                        <a:ea typeface="Calibri Bold" charset="0"/>
                        <a:cs typeface="Calibri Bold" charset="0"/>
                        <a:sym typeface="Calibri Bold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8800 GT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Tesla C1060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Warps/Multiprocessor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24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24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24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32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Occupancy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33%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33%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33%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25%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Active Threads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128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256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896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1920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446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  Limited by Max Warps /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ヒラギノ角ゴ ProN W3" charset="-128"/>
                        <a:cs typeface="ヒラギノ角ゴ ProN W3" charset="-128"/>
                        <a:sym typeface="Calibri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  Multiprocessor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8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8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8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8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</a:tr>
            </a:tbl>
          </a:graphicData>
        </a:graphic>
      </p:graphicFrame>
      <p:sp>
        <p:nvSpPr>
          <p:cNvPr id="130101" name="Text Box 99"/>
          <p:cNvSpPr txBox="1">
            <a:spLocks noChangeArrowheads="1"/>
          </p:cNvSpPr>
          <p:nvPr/>
        </p:nvSpPr>
        <p:spPr bwMode="auto">
          <a:xfrm>
            <a:off x="4425950" y="1139825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5EC6DFF8-4197-764E-A498-D40F362B1764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29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grpSp>
        <p:nvGrpSpPr>
          <p:cNvPr id="2" name="Group 100"/>
          <p:cNvGrpSpPr>
            <a:grpSpLocks/>
          </p:cNvGrpSpPr>
          <p:nvPr/>
        </p:nvGrpSpPr>
        <p:grpSpPr bwMode="auto">
          <a:xfrm>
            <a:off x="1060450" y="3230563"/>
            <a:ext cx="6715125" cy="2236787"/>
            <a:chOff x="0" y="0"/>
            <a:chExt cx="4229" cy="1408"/>
          </a:xfrm>
        </p:grpSpPr>
        <p:sp>
          <p:nvSpPr>
            <p:cNvPr id="51301" name="AutoShape 101"/>
            <p:cNvSpPr>
              <a:spLocks/>
            </p:cNvSpPr>
            <p:nvPr/>
          </p:nvSpPr>
          <p:spPr bwMode="auto">
            <a:xfrm>
              <a:off x="0" y="303"/>
              <a:ext cx="4229" cy="1105"/>
            </a:xfrm>
            <a:custGeom>
              <a:avLst/>
              <a:gdLst>
                <a:gd name="T0" fmla="+- 0 10800 297"/>
                <a:gd name="T1" fmla="*/ T0 w 20879"/>
                <a:gd name="T2" fmla="+- 0 10800 402"/>
                <a:gd name="T3" fmla="*/ 10800 h 20683"/>
              </a:gdLst>
              <a:ahLst/>
              <a:cxnLst>
                <a:cxn ang="0">
                  <a:pos x="T1" y="T3"/>
                </a:cxn>
              </a:cxnLst>
              <a:rect l="0" t="0" r="r" b="b"/>
              <a:pathLst>
                <a:path w="20879" h="20683">
                  <a:moveTo>
                    <a:pt x="1901" y="6809"/>
                  </a:moveTo>
                  <a:cubicBezTo>
                    <a:pt x="1658" y="4403"/>
                    <a:pt x="2907" y="2186"/>
                    <a:pt x="4691" y="1859"/>
                  </a:cubicBezTo>
                  <a:cubicBezTo>
                    <a:pt x="5414" y="1726"/>
                    <a:pt x="6149" y="1925"/>
                    <a:pt x="6778" y="2422"/>
                  </a:cubicBezTo>
                  <a:cubicBezTo>
                    <a:pt x="7445" y="726"/>
                    <a:pt x="9003" y="81"/>
                    <a:pt x="10259" y="982"/>
                  </a:cubicBezTo>
                  <a:cubicBezTo>
                    <a:pt x="10478" y="1140"/>
                    <a:pt x="10680" y="1340"/>
                    <a:pt x="10857" y="1575"/>
                  </a:cubicBezTo>
                  <a:cubicBezTo>
                    <a:pt x="11377" y="169"/>
                    <a:pt x="12642" y="-402"/>
                    <a:pt x="13683" y="299"/>
                  </a:cubicBezTo>
                  <a:cubicBezTo>
                    <a:pt x="13971" y="493"/>
                    <a:pt x="14222" y="774"/>
                    <a:pt x="14418" y="1120"/>
                  </a:cubicBezTo>
                  <a:cubicBezTo>
                    <a:pt x="15255" y="-210"/>
                    <a:pt x="16734" y="-374"/>
                    <a:pt x="17722" y="753"/>
                  </a:cubicBezTo>
                  <a:cubicBezTo>
                    <a:pt x="18137" y="1227"/>
                    <a:pt x="18417" y="1880"/>
                    <a:pt x="18513" y="2601"/>
                  </a:cubicBezTo>
                  <a:cubicBezTo>
                    <a:pt x="19885" y="3106"/>
                    <a:pt x="20694" y="5019"/>
                    <a:pt x="20321" y="6874"/>
                  </a:cubicBezTo>
                  <a:cubicBezTo>
                    <a:pt x="20289" y="7030"/>
                    <a:pt x="20250" y="7182"/>
                    <a:pt x="20203" y="7331"/>
                  </a:cubicBezTo>
                  <a:cubicBezTo>
                    <a:pt x="21303" y="9264"/>
                    <a:pt x="21034" y="12033"/>
                    <a:pt x="19601" y="13518"/>
                  </a:cubicBezTo>
                  <a:cubicBezTo>
                    <a:pt x="19155" y="13980"/>
                    <a:pt x="18629" y="14279"/>
                    <a:pt x="18072" y="14386"/>
                  </a:cubicBezTo>
                  <a:cubicBezTo>
                    <a:pt x="18060" y="16465"/>
                    <a:pt x="16800" y="18137"/>
                    <a:pt x="15258" y="18121"/>
                  </a:cubicBezTo>
                  <a:cubicBezTo>
                    <a:pt x="14743" y="18115"/>
                    <a:pt x="14238" y="17917"/>
                    <a:pt x="13801" y="17550"/>
                  </a:cubicBezTo>
                  <a:cubicBezTo>
                    <a:pt x="13280" y="19881"/>
                    <a:pt x="11460" y="21198"/>
                    <a:pt x="9738" y="20492"/>
                  </a:cubicBezTo>
                  <a:cubicBezTo>
                    <a:pt x="9016" y="20196"/>
                    <a:pt x="8392" y="19571"/>
                    <a:pt x="7973" y="18722"/>
                  </a:cubicBezTo>
                  <a:cubicBezTo>
                    <a:pt x="6209" y="20158"/>
                    <a:pt x="3920" y="19386"/>
                    <a:pt x="2859" y="16998"/>
                  </a:cubicBezTo>
                  <a:cubicBezTo>
                    <a:pt x="2846" y="16968"/>
                    <a:pt x="2833" y="16937"/>
                    <a:pt x="2820" y="16907"/>
                  </a:cubicBezTo>
                  <a:cubicBezTo>
                    <a:pt x="1666" y="17089"/>
                    <a:pt x="620" y="15978"/>
                    <a:pt x="485" y="14424"/>
                  </a:cubicBezTo>
                  <a:cubicBezTo>
                    <a:pt x="412" y="13596"/>
                    <a:pt x="615" y="12767"/>
                    <a:pt x="1038" y="12159"/>
                  </a:cubicBezTo>
                  <a:cubicBezTo>
                    <a:pt x="39" y="11365"/>
                    <a:pt x="-297" y="9622"/>
                    <a:pt x="288" y="8266"/>
                  </a:cubicBezTo>
                  <a:cubicBezTo>
                    <a:pt x="626" y="7484"/>
                    <a:pt x="1218" y="6967"/>
                    <a:pt x="1883" y="6874"/>
                  </a:cubicBezTo>
                  <a:close/>
                  <a:moveTo>
                    <a:pt x="1901" y="6809"/>
                  </a:moveTo>
                </a:path>
              </a:pathLst>
            </a:custGeom>
            <a:gradFill rotWithShape="0">
              <a:gsLst>
                <a:gs pos="0">
                  <a:srgbClr val="FFC7B4"/>
                </a:gs>
                <a:gs pos="100000">
                  <a:srgbClr val="EA3C00"/>
                </a:gs>
              </a:gsLst>
              <a:lin ang="5400000" scaled="1"/>
            </a:gradFill>
            <a:ln w="9525" cap="flat">
              <a:solidFill>
                <a:srgbClr val="D2441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chemeClr val="bg2">
                  <a:alpha val="34999"/>
                </a:scheme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302" name="AutoShape 102"/>
            <p:cNvSpPr>
              <a:spLocks/>
            </p:cNvSpPr>
            <p:nvPr/>
          </p:nvSpPr>
          <p:spPr bwMode="auto">
            <a:xfrm>
              <a:off x="3280" y="173"/>
              <a:ext cx="184" cy="184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gradFill rotWithShape="0">
              <a:gsLst>
                <a:gs pos="0">
                  <a:srgbClr val="FFC7B4"/>
                </a:gs>
                <a:gs pos="100000">
                  <a:srgbClr val="EA3C00"/>
                </a:gs>
              </a:gsLst>
              <a:lin ang="5400000" scaled="1"/>
            </a:gradFill>
            <a:ln w="9525" cap="flat">
              <a:solidFill>
                <a:srgbClr val="D2441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chemeClr val="bg2">
                  <a:alpha val="34999"/>
                </a:scheme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303" name="AutoShape 103"/>
            <p:cNvSpPr>
              <a:spLocks/>
            </p:cNvSpPr>
            <p:nvPr/>
          </p:nvSpPr>
          <p:spPr bwMode="auto">
            <a:xfrm>
              <a:off x="3590" y="74"/>
              <a:ext cx="123" cy="122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gradFill rotWithShape="0">
              <a:gsLst>
                <a:gs pos="0">
                  <a:srgbClr val="FFC7B4"/>
                </a:gs>
                <a:gs pos="100000">
                  <a:srgbClr val="EA3C00"/>
                </a:gs>
              </a:gsLst>
              <a:lin ang="5400000" scaled="1"/>
            </a:gradFill>
            <a:ln w="9525" cap="flat">
              <a:solidFill>
                <a:srgbClr val="D2441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chemeClr val="bg2">
                  <a:alpha val="34999"/>
                </a:scheme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304" name="AutoShape 104"/>
            <p:cNvSpPr>
              <a:spLocks/>
            </p:cNvSpPr>
            <p:nvPr/>
          </p:nvSpPr>
          <p:spPr bwMode="auto">
            <a:xfrm>
              <a:off x="3845" y="0"/>
              <a:ext cx="61" cy="61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gradFill rotWithShape="0">
              <a:gsLst>
                <a:gs pos="0">
                  <a:srgbClr val="FFC7B4"/>
                </a:gs>
                <a:gs pos="100000">
                  <a:srgbClr val="EA3C00"/>
                </a:gs>
              </a:gsLst>
              <a:lin ang="5400000" scaled="1"/>
            </a:gradFill>
            <a:ln w="9525" cap="flat">
              <a:solidFill>
                <a:srgbClr val="D2441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chemeClr val="bg2">
                  <a:alpha val="34999"/>
                </a:scheme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0114" name="AutoShape 105"/>
            <p:cNvSpPr>
              <a:spLocks/>
            </p:cNvSpPr>
            <p:nvPr/>
          </p:nvSpPr>
          <p:spPr bwMode="auto">
            <a:xfrm>
              <a:off x="214" y="360"/>
              <a:ext cx="3876" cy="939"/>
            </a:xfrm>
            <a:custGeom>
              <a:avLst/>
              <a:gdLst>
                <a:gd name="T0" fmla="*/ 1938 w 21600"/>
                <a:gd name="T1" fmla="*/ 470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1380" y="14010"/>
                  </a:moveTo>
                  <a:cubicBezTo>
                    <a:pt x="899" y="14066"/>
                    <a:pt x="417" y="13902"/>
                    <a:pt x="0" y="13542"/>
                  </a:cubicBezTo>
                  <a:moveTo>
                    <a:pt x="2598" y="19137"/>
                  </a:moveTo>
                  <a:cubicBezTo>
                    <a:pt x="2405" y="19250"/>
                    <a:pt x="2202" y="19325"/>
                    <a:pt x="1994" y="19361"/>
                  </a:cubicBezTo>
                  <a:moveTo>
                    <a:pt x="7802" y="21600"/>
                  </a:moveTo>
                  <a:cubicBezTo>
                    <a:pt x="7657" y="21279"/>
                    <a:pt x="7535" y="20936"/>
                    <a:pt x="7438" y="20577"/>
                  </a:cubicBezTo>
                  <a:moveTo>
                    <a:pt x="14532" y="19050"/>
                  </a:moveTo>
                  <a:cubicBezTo>
                    <a:pt x="14510" y="19430"/>
                    <a:pt x="14462" y="19806"/>
                    <a:pt x="14386" y="20172"/>
                  </a:cubicBezTo>
                  <a:moveTo>
                    <a:pt x="17421" y="12116"/>
                  </a:moveTo>
                  <a:cubicBezTo>
                    <a:pt x="18513" y="12896"/>
                    <a:pt x="19202" y="14528"/>
                    <a:pt x="19193" y="16310"/>
                  </a:cubicBezTo>
                  <a:moveTo>
                    <a:pt x="21600" y="7649"/>
                  </a:moveTo>
                  <a:cubicBezTo>
                    <a:pt x="21423" y="8256"/>
                    <a:pt x="21153" y="8794"/>
                    <a:pt x="20811" y="9222"/>
                  </a:cubicBezTo>
                  <a:moveTo>
                    <a:pt x="19707" y="1814"/>
                  </a:moveTo>
                  <a:cubicBezTo>
                    <a:pt x="19737" y="2059"/>
                    <a:pt x="19751" y="2307"/>
                    <a:pt x="19749" y="2556"/>
                  </a:cubicBezTo>
                  <a:moveTo>
                    <a:pt x="14668" y="947"/>
                  </a:moveTo>
                  <a:cubicBezTo>
                    <a:pt x="14771" y="605"/>
                    <a:pt x="14907" y="286"/>
                    <a:pt x="15073" y="0"/>
                  </a:cubicBezTo>
                  <a:moveTo>
                    <a:pt x="10888" y="1399"/>
                  </a:moveTo>
                  <a:cubicBezTo>
                    <a:pt x="10930" y="1115"/>
                    <a:pt x="10996" y="841"/>
                    <a:pt x="11084" y="582"/>
                  </a:cubicBezTo>
                  <a:moveTo>
                    <a:pt x="6452" y="1676"/>
                  </a:moveTo>
                  <a:cubicBezTo>
                    <a:pt x="6709" y="1897"/>
                    <a:pt x="6947" y="2163"/>
                    <a:pt x="7160" y="2469"/>
                  </a:cubicBezTo>
                  <a:moveTo>
                    <a:pt x="1072" y="7905"/>
                  </a:moveTo>
                  <a:cubicBezTo>
                    <a:pt x="1016" y="7632"/>
                    <a:pt x="974" y="7353"/>
                    <a:pt x="948" y="7071"/>
                  </a:cubicBezTo>
                </a:path>
              </a:pathLst>
            </a:custGeom>
            <a:noFill/>
            <a:ln w="9525">
              <a:solidFill>
                <a:srgbClr val="D24411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115" name="Rectangle 106"/>
            <p:cNvSpPr>
              <a:spLocks/>
            </p:cNvSpPr>
            <p:nvPr/>
          </p:nvSpPr>
          <p:spPr bwMode="auto">
            <a:xfrm>
              <a:off x="585" y="454"/>
              <a:ext cx="2760" cy="74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8100" tIns="38100" rIns="38100" bIns="38100" anchor="ctr">
              <a:prstTxWarp prst="textNoShape">
                <a:avLst/>
              </a:prstTxWarp>
            </a:bodyPr>
            <a:lstStyle/>
            <a:p>
              <a:r>
                <a:rPr lang="en-US" sz="2400" dirty="0">
                  <a:solidFill>
                    <a:srgbClr val="FFFFFF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Active threads = Warps </a:t>
              </a:r>
              <a:r>
                <a:rPr lang="en-US" sz="2400" dirty="0" err="1">
                  <a:solidFill>
                    <a:srgbClr val="FFFFFF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x</a:t>
              </a:r>
              <a:r>
                <a:rPr lang="en-US" sz="2400" dirty="0">
                  <a:solidFill>
                    <a:srgbClr val="FFFFFF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 32 </a:t>
              </a:r>
              <a:r>
                <a:rPr lang="en-US" sz="2400" dirty="0" err="1">
                  <a:solidFill>
                    <a:srgbClr val="FFFFFF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x</a:t>
              </a:r>
              <a:r>
                <a:rPr lang="en-US" sz="2400" dirty="0">
                  <a:solidFill>
                    <a:srgbClr val="FFFFFF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 multiprocessor </a:t>
              </a:r>
              <a:r>
                <a:rPr lang="en-US" sz="2400" dirty="0" err="1">
                  <a:solidFill>
                    <a:srgbClr val="FFFFFF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x</a:t>
              </a:r>
              <a:r>
                <a:rPr lang="en-US" sz="2400" dirty="0">
                  <a:solidFill>
                    <a:srgbClr val="FFFFFF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 occupancy</a:t>
              </a:r>
              <a:endParaRPr lang="en-US" dirty="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  <a:sym typeface="Calibri" charset="0"/>
              </a:endParaRPr>
            </a:p>
            <a:p>
              <a:r>
                <a:rPr lang="en-US" sz="2400" dirty="0">
                  <a:solidFill>
                    <a:srgbClr val="FFFFFF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 </a:t>
              </a:r>
            </a:p>
          </p:txBody>
        </p:sp>
      </p:grpSp>
      <p:grpSp>
        <p:nvGrpSpPr>
          <p:cNvPr id="3" name="Group 107"/>
          <p:cNvGrpSpPr>
            <a:grpSpLocks/>
          </p:cNvGrpSpPr>
          <p:nvPr/>
        </p:nvGrpSpPr>
        <p:grpSpPr bwMode="auto">
          <a:xfrm>
            <a:off x="3386138" y="4811713"/>
            <a:ext cx="5111750" cy="1555750"/>
            <a:chOff x="0" y="0"/>
            <a:chExt cx="3220" cy="979"/>
          </a:xfrm>
        </p:grpSpPr>
        <p:sp>
          <p:nvSpPr>
            <p:cNvPr id="51308" name="AutoShape 108"/>
            <p:cNvSpPr>
              <a:spLocks/>
            </p:cNvSpPr>
            <p:nvPr/>
          </p:nvSpPr>
          <p:spPr bwMode="auto">
            <a:xfrm>
              <a:off x="0" y="163"/>
              <a:ext cx="3220" cy="816"/>
            </a:xfrm>
            <a:custGeom>
              <a:avLst/>
              <a:gdLst>
                <a:gd name="T0" fmla="+- 0 10800 297"/>
                <a:gd name="T1" fmla="*/ T0 w 20879"/>
                <a:gd name="T2" fmla="+- 0 10800 402"/>
                <a:gd name="T3" fmla="*/ 10800 h 20683"/>
              </a:gdLst>
              <a:ahLst/>
              <a:cxnLst>
                <a:cxn ang="0">
                  <a:pos x="T1" y="T3"/>
                </a:cxn>
              </a:cxnLst>
              <a:rect l="0" t="0" r="r" b="b"/>
              <a:pathLst>
                <a:path w="20879" h="20683">
                  <a:moveTo>
                    <a:pt x="1901" y="6809"/>
                  </a:moveTo>
                  <a:cubicBezTo>
                    <a:pt x="1658" y="4403"/>
                    <a:pt x="2907" y="2186"/>
                    <a:pt x="4691" y="1859"/>
                  </a:cubicBezTo>
                  <a:cubicBezTo>
                    <a:pt x="5414" y="1726"/>
                    <a:pt x="6149" y="1925"/>
                    <a:pt x="6778" y="2422"/>
                  </a:cubicBezTo>
                  <a:cubicBezTo>
                    <a:pt x="7445" y="726"/>
                    <a:pt x="9003" y="81"/>
                    <a:pt x="10259" y="982"/>
                  </a:cubicBezTo>
                  <a:cubicBezTo>
                    <a:pt x="10478" y="1140"/>
                    <a:pt x="10680" y="1340"/>
                    <a:pt x="10857" y="1575"/>
                  </a:cubicBezTo>
                  <a:cubicBezTo>
                    <a:pt x="11377" y="169"/>
                    <a:pt x="12642" y="-402"/>
                    <a:pt x="13683" y="299"/>
                  </a:cubicBezTo>
                  <a:cubicBezTo>
                    <a:pt x="13971" y="493"/>
                    <a:pt x="14222" y="774"/>
                    <a:pt x="14418" y="1120"/>
                  </a:cubicBezTo>
                  <a:cubicBezTo>
                    <a:pt x="15255" y="-210"/>
                    <a:pt x="16734" y="-374"/>
                    <a:pt x="17722" y="753"/>
                  </a:cubicBezTo>
                  <a:cubicBezTo>
                    <a:pt x="18137" y="1227"/>
                    <a:pt x="18417" y="1880"/>
                    <a:pt x="18513" y="2601"/>
                  </a:cubicBezTo>
                  <a:cubicBezTo>
                    <a:pt x="19885" y="3106"/>
                    <a:pt x="20694" y="5019"/>
                    <a:pt x="20321" y="6874"/>
                  </a:cubicBezTo>
                  <a:cubicBezTo>
                    <a:pt x="20289" y="7030"/>
                    <a:pt x="20250" y="7182"/>
                    <a:pt x="20203" y="7331"/>
                  </a:cubicBezTo>
                  <a:cubicBezTo>
                    <a:pt x="21303" y="9264"/>
                    <a:pt x="21034" y="12033"/>
                    <a:pt x="19601" y="13518"/>
                  </a:cubicBezTo>
                  <a:cubicBezTo>
                    <a:pt x="19155" y="13980"/>
                    <a:pt x="18629" y="14279"/>
                    <a:pt x="18072" y="14386"/>
                  </a:cubicBezTo>
                  <a:cubicBezTo>
                    <a:pt x="18060" y="16465"/>
                    <a:pt x="16800" y="18137"/>
                    <a:pt x="15258" y="18121"/>
                  </a:cubicBezTo>
                  <a:cubicBezTo>
                    <a:pt x="14743" y="18115"/>
                    <a:pt x="14238" y="17917"/>
                    <a:pt x="13801" y="17550"/>
                  </a:cubicBezTo>
                  <a:cubicBezTo>
                    <a:pt x="13280" y="19881"/>
                    <a:pt x="11460" y="21198"/>
                    <a:pt x="9738" y="20492"/>
                  </a:cubicBezTo>
                  <a:cubicBezTo>
                    <a:pt x="9016" y="20196"/>
                    <a:pt x="8392" y="19571"/>
                    <a:pt x="7973" y="18722"/>
                  </a:cubicBezTo>
                  <a:cubicBezTo>
                    <a:pt x="6209" y="20158"/>
                    <a:pt x="3920" y="19386"/>
                    <a:pt x="2859" y="16998"/>
                  </a:cubicBezTo>
                  <a:cubicBezTo>
                    <a:pt x="2846" y="16968"/>
                    <a:pt x="2833" y="16937"/>
                    <a:pt x="2820" y="16907"/>
                  </a:cubicBezTo>
                  <a:cubicBezTo>
                    <a:pt x="1666" y="17089"/>
                    <a:pt x="620" y="15978"/>
                    <a:pt x="485" y="14424"/>
                  </a:cubicBezTo>
                  <a:cubicBezTo>
                    <a:pt x="412" y="13596"/>
                    <a:pt x="615" y="12767"/>
                    <a:pt x="1038" y="12159"/>
                  </a:cubicBezTo>
                  <a:cubicBezTo>
                    <a:pt x="39" y="11365"/>
                    <a:pt x="-297" y="9622"/>
                    <a:pt x="288" y="8266"/>
                  </a:cubicBezTo>
                  <a:cubicBezTo>
                    <a:pt x="626" y="7484"/>
                    <a:pt x="1218" y="6967"/>
                    <a:pt x="1883" y="6874"/>
                  </a:cubicBezTo>
                  <a:close/>
                  <a:moveTo>
                    <a:pt x="1901" y="6809"/>
                  </a:moveTo>
                </a:path>
              </a:pathLst>
            </a:custGeom>
            <a:gradFill rotWithShape="0">
              <a:gsLst>
                <a:gs pos="0">
                  <a:srgbClr val="FFC7B4"/>
                </a:gs>
                <a:gs pos="100000">
                  <a:srgbClr val="EA3C00"/>
                </a:gs>
              </a:gsLst>
              <a:lin ang="5400000" scaled="1"/>
            </a:gradFill>
            <a:ln w="9525" cap="flat">
              <a:solidFill>
                <a:srgbClr val="D2441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chemeClr val="bg2">
                  <a:alpha val="34999"/>
                </a:scheme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309" name="AutoShape 109"/>
            <p:cNvSpPr>
              <a:spLocks/>
            </p:cNvSpPr>
            <p:nvPr/>
          </p:nvSpPr>
          <p:spPr bwMode="auto">
            <a:xfrm>
              <a:off x="705" y="82"/>
              <a:ext cx="136" cy="136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gradFill rotWithShape="0">
              <a:gsLst>
                <a:gs pos="0">
                  <a:srgbClr val="FFC7B4"/>
                </a:gs>
                <a:gs pos="100000">
                  <a:srgbClr val="EA3C00"/>
                </a:gs>
              </a:gsLst>
              <a:lin ang="5400000" scaled="1"/>
            </a:gradFill>
            <a:ln w="9525" cap="flat">
              <a:solidFill>
                <a:srgbClr val="D2441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chemeClr val="bg2">
                  <a:alpha val="34999"/>
                </a:scheme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310" name="AutoShape 110"/>
            <p:cNvSpPr>
              <a:spLocks/>
            </p:cNvSpPr>
            <p:nvPr/>
          </p:nvSpPr>
          <p:spPr bwMode="auto">
            <a:xfrm>
              <a:off x="579" y="31"/>
              <a:ext cx="91" cy="91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gradFill rotWithShape="0">
              <a:gsLst>
                <a:gs pos="0">
                  <a:srgbClr val="FFC7B4"/>
                </a:gs>
                <a:gs pos="100000">
                  <a:srgbClr val="EA3C00"/>
                </a:gs>
              </a:gsLst>
              <a:lin ang="5400000" scaled="1"/>
            </a:gradFill>
            <a:ln w="9525" cap="flat">
              <a:solidFill>
                <a:srgbClr val="D2441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chemeClr val="bg2">
                  <a:alpha val="34999"/>
                </a:scheme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311" name="AutoShape 111"/>
            <p:cNvSpPr>
              <a:spLocks/>
            </p:cNvSpPr>
            <p:nvPr/>
          </p:nvSpPr>
          <p:spPr bwMode="auto">
            <a:xfrm>
              <a:off x="494" y="0"/>
              <a:ext cx="45" cy="45"/>
            </a:xfrm>
            <a:custGeom>
              <a:avLst/>
              <a:gdLst>
                <a:gd name="T0" fmla="*/ 10800 w 21600"/>
                <a:gd name="T1" fmla="*/ 10800 h 21600"/>
              </a:gdLst>
              <a:ahLst/>
              <a:cxnLst>
                <a:cxn ang="0">
                  <a:pos x="T0" y="T1"/>
                </a:cxn>
              </a:cxnLst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gradFill rotWithShape="0">
              <a:gsLst>
                <a:gs pos="0">
                  <a:srgbClr val="FFC7B4"/>
                </a:gs>
                <a:gs pos="100000">
                  <a:srgbClr val="EA3C00"/>
                </a:gs>
              </a:gsLst>
              <a:lin ang="5400000" scaled="1"/>
            </a:gradFill>
            <a:ln w="9525" cap="flat">
              <a:solidFill>
                <a:srgbClr val="D2441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3000" dir="5400000" algn="ctr" rotWithShape="0">
                <a:schemeClr val="bg2">
                  <a:alpha val="34999"/>
                </a:schemeClr>
              </a:outerShdw>
            </a:effectLst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0108" name="AutoShape 112"/>
            <p:cNvSpPr>
              <a:spLocks/>
            </p:cNvSpPr>
            <p:nvPr/>
          </p:nvSpPr>
          <p:spPr bwMode="auto">
            <a:xfrm>
              <a:off x="163" y="204"/>
              <a:ext cx="2951" cy="695"/>
            </a:xfrm>
            <a:custGeom>
              <a:avLst/>
              <a:gdLst>
                <a:gd name="T0" fmla="*/ 1476 w 21600"/>
                <a:gd name="T1" fmla="*/ 348 h 21600"/>
                <a:gd name="T2" fmla="*/ 0 60000 65536"/>
                <a:gd name="T3" fmla="*/ 0 w 21600"/>
                <a:gd name="T4" fmla="*/ 0 h 21600"/>
                <a:gd name="T5" fmla="*/ 21600 w 21600"/>
                <a:gd name="T6" fmla="*/ 21600 h 21600"/>
              </a:gdLst>
              <a:ahLst/>
              <a:cxnLst>
                <a:cxn ang="T2">
                  <a:pos x="T0" y="T1"/>
                </a:cxn>
              </a:cxnLst>
              <a:rect l="T3" t="T4" r="T5" b="T6"/>
              <a:pathLst>
                <a:path w="21600" h="21600">
                  <a:moveTo>
                    <a:pt x="1380" y="14010"/>
                  </a:moveTo>
                  <a:cubicBezTo>
                    <a:pt x="899" y="14066"/>
                    <a:pt x="417" y="13902"/>
                    <a:pt x="0" y="13542"/>
                  </a:cubicBezTo>
                  <a:moveTo>
                    <a:pt x="2598" y="19137"/>
                  </a:moveTo>
                  <a:cubicBezTo>
                    <a:pt x="2405" y="19250"/>
                    <a:pt x="2202" y="19325"/>
                    <a:pt x="1994" y="19361"/>
                  </a:cubicBezTo>
                  <a:moveTo>
                    <a:pt x="7802" y="21600"/>
                  </a:moveTo>
                  <a:cubicBezTo>
                    <a:pt x="7657" y="21279"/>
                    <a:pt x="7535" y="20936"/>
                    <a:pt x="7438" y="20577"/>
                  </a:cubicBezTo>
                  <a:moveTo>
                    <a:pt x="14532" y="19050"/>
                  </a:moveTo>
                  <a:cubicBezTo>
                    <a:pt x="14510" y="19430"/>
                    <a:pt x="14462" y="19806"/>
                    <a:pt x="14386" y="20172"/>
                  </a:cubicBezTo>
                  <a:moveTo>
                    <a:pt x="17421" y="12116"/>
                  </a:moveTo>
                  <a:cubicBezTo>
                    <a:pt x="18513" y="12896"/>
                    <a:pt x="19202" y="14528"/>
                    <a:pt x="19193" y="16310"/>
                  </a:cubicBezTo>
                  <a:moveTo>
                    <a:pt x="21600" y="7649"/>
                  </a:moveTo>
                  <a:cubicBezTo>
                    <a:pt x="21423" y="8256"/>
                    <a:pt x="21153" y="8794"/>
                    <a:pt x="20811" y="9222"/>
                  </a:cubicBezTo>
                  <a:moveTo>
                    <a:pt x="19707" y="1814"/>
                  </a:moveTo>
                  <a:cubicBezTo>
                    <a:pt x="19737" y="2059"/>
                    <a:pt x="19751" y="2307"/>
                    <a:pt x="19749" y="2556"/>
                  </a:cubicBezTo>
                  <a:moveTo>
                    <a:pt x="14668" y="947"/>
                  </a:moveTo>
                  <a:cubicBezTo>
                    <a:pt x="14771" y="605"/>
                    <a:pt x="14907" y="286"/>
                    <a:pt x="15073" y="0"/>
                  </a:cubicBezTo>
                  <a:moveTo>
                    <a:pt x="10888" y="1399"/>
                  </a:moveTo>
                  <a:cubicBezTo>
                    <a:pt x="10930" y="1115"/>
                    <a:pt x="10996" y="841"/>
                    <a:pt x="11084" y="582"/>
                  </a:cubicBezTo>
                  <a:moveTo>
                    <a:pt x="6452" y="1676"/>
                  </a:moveTo>
                  <a:cubicBezTo>
                    <a:pt x="6709" y="1897"/>
                    <a:pt x="6947" y="2163"/>
                    <a:pt x="7160" y="2469"/>
                  </a:cubicBezTo>
                  <a:moveTo>
                    <a:pt x="1072" y="7905"/>
                  </a:moveTo>
                  <a:cubicBezTo>
                    <a:pt x="1016" y="7632"/>
                    <a:pt x="974" y="7353"/>
                    <a:pt x="948" y="7071"/>
                  </a:cubicBezTo>
                </a:path>
              </a:pathLst>
            </a:custGeom>
            <a:noFill/>
            <a:ln w="9525">
              <a:solidFill>
                <a:srgbClr val="D24411"/>
              </a:solidFill>
              <a:round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109" name="Rectangle 113"/>
            <p:cNvSpPr>
              <a:spLocks/>
            </p:cNvSpPr>
            <p:nvPr/>
          </p:nvSpPr>
          <p:spPr bwMode="auto">
            <a:xfrm>
              <a:off x="444" y="237"/>
              <a:ext cx="2104" cy="62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38100" tIns="38100" rIns="38100" bIns="38100" anchor="ctr">
              <a:prstTxWarp prst="textNoShape">
                <a:avLst/>
              </a:prstTxWarp>
            </a:bodyPr>
            <a:lstStyle/>
            <a:p>
              <a:r>
                <a:rPr lang="en-US" sz="2000">
                  <a:solidFill>
                    <a:srgbClr val="FFFFFF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Active threads in Tesla = 8x32x30x0.25 =</a:t>
              </a:r>
              <a:endParaRPr lang="en-US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  <a:sym typeface="Calibri" charset="0"/>
              </a:endParaRPr>
            </a:p>
            <a:p>
              <a:r>
                <a:rPr lang="en-US" sz="2000">
                  <a:solidFill>
                    <a:srgbClr val="FFFFFF"/>
                  </a:solidFill>
                  <a:latin typeface="Calibri" charset="0"/>
                  <a:ea typeface="Calibri" charset="0"/>
                  <a:cs typeface="Calibri" charset="0"/>
                  <a:sym typeface="Calibri" charset="0"/>
                </a:rPr>
                <a:t>1920 </a:t>
              </a:r>
            </a:p>
          </p:txBody>
        </p:sp>
      </p:grpSp>
    </p:spTree>
  </p:cSld>
  <p:clrMapOvr>
    <a:masterClrMapping/>
  </p:clrMapOvr>
  <mc:AlternateContent xmlns:mp="http://schemas.microsoft.com/office/mac/powerpoint/2008/main">
    <mc:Choice Requires="mp">
      <mp:transition>
        <mp:cube dir="u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u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CPU and GPU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1752600"/>
          <a:ext cx="8458201" cy="4571420"/>
        </p:xfrm>
        <a:graphic>
          <a:graphicData uri="http://schemas.openxmlformats.org/drawingml/2006/table">
            <a:tbl>
              <a:tblPr/>
              <a:tblGrid>
                <a:gridCol w="2091086"/>
                <a:gridCol w="2138015"/>
                <a:gridCol w="2114550"/>
                <a:gridCol w="2114550"/>
              </a:tblGrid>
              <a:tr h="6699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-65" charset="0"/>
                        </a:rPr>
                        <a:t>Processor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-65" charset="0"/>
                        </a:rPr>
                        <a:t>Intel Core 2 Extreme QX9650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-65" charset="0"/>
                        </a:rPr>
                        <a:t>NVIDIA TESLA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-65" charset="0"/>
                        </a:rPr>
                        <a:t>C1060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-65" charset="0"/>
                        </a:rPr>
                        <a:t>NVIDIA FERMI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28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Transistors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820 million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1.4 billion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3.0 billion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</a:tr>
              <a:tr h="328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Processor clock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3 GHz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1.3 GHz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1.15 GHz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</a:tr>
              <a:tr h="328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Cores (Thread)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240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512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</a:tr>
              <a:tr h="5749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Cache / Shared Memory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6 MB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x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 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16 KB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x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 30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16 or 48KB (configurable)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</a:tr>
              <a:tr h="5749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Threads executed per clock	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4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240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512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</a:tr>
              <a:tr h="57497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Hardware threads in flight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4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30,720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24,576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</a:tr>
              <a:tr h="328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Memory controllers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Off-die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8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x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 64-bit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6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x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 64 bit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7EAE9"/>
                    </a:solidFill>
                  </a:tcPr>
                </a:tc>
              </a:tr>
              <a:tr h="32855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Memory Bandwidth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12.8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GBps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102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GBps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144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itchFamily="-65" charset="0"/>
                        </a:rPr>
                        <a:t>GBps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itchFamily="-65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ED3CF"/>
                    </a:solidFill>
                  </a:tcPr>
                </a:tc>
              </a:tr>
            </a:tbl>
          </a:graphicData>
        </a:graphic>
      </p:graphicFrame>
      <p:pic>
        <p:nvPicPr>
          <p:cNvPr id="21" name="Picture 4" descr="cpu_vs_gpu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52400"/>
            <a:ext cx="3733800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EA47A1-F5BC-5144-AF50-152D9235C59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2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3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4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5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6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 cap="flat">
            <a:solidFill>
              <a:srgbClr val="8E7C5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>
            <a:solidFill>
              <a:srgbClr val="8E7C5D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8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9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72" name="Rectangle 1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/>
              <a:t>Using GPUs in HADES</a:t>
            </a:r>
          </a:p>
        </p:txBody>
      </p:sp>
      <p:sp>
        <p:nvSpPr>
          <p:cNvPr id="40973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01625" y="1525588"/>
            <a:ext cx="8502650" cy="4646612"/>
          </a:xfrm>
          <a:ln/>
        </p:spPr>
        <p:txBody>
          <a:bodyPr/>
          <a:lstStyle/>
          <a:p>
            <a:r>
              <a:rPr lang="en-US" dirty="0"/>
              <a:t>Field Map is converted to XYZ map </a:t>
            </a:r>
          </a:p>
          <a:p>
            <a:endParaRPr lang="en-US" dirty="0"/>
          </a:p>
          <a:p>
            <a:r>
              <a:rPr lang="en-US" dirty="0"/>
              <a:t>Event where generated with 0.2-.0.8</a:t>
            </a:r>
            <a:r>
              <a:rPr lang="en-US" dirty="0" smtClean="0"/>
              <a:t> </a:t>
            </a:r>
            <a:r>
              <a:rPr lang="en-US" dirty="0" err="1" smtClean="0"/>
              <a:t>GeV</a:t>
            </a:r>
            <a:r>
              <a:rPr lang="en-US" dirty="0" smtClean="0"/>
              <a:t> protons</a:t>
            </a:r>
          </a:p>
          <a:p>
            <a:endParaRPr lang="en-US" dirty="0"/>
          </a:p>
          <a:p>
            <a:r>
              <a:rPr lang="en-US" dirty="0"/>
              <a:t>Tracks are propagated from the first layer in the MDC1 to the sixth layer in MDC4</a:t>
            </a:r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4445000" y="11763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38CC008E-DBB3-D14C-BF5D-BEFA9812B014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30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p="http://schemas.microsoft.com/office/mac/powerpoint/2008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 smtClean="0"/>
              <a:t>HADES 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600200"/>
            <a:ext cx="3950208" cy="34290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/>
          <a:srcRect l="11703" r="14726"/>
          <a:stretch>
            <a:fillRect/>
          </a:stretch>
        </p:blipFill>
        <p:spPr bwMode="auto">
          <a:xfrm>
            <a:off x="4648200" y="1524000"/>
            <a:ext cx="4206875" cy="4398747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4"/>
          <a:srcRect l="12186" t="12250" r="9485" b="11494"/>
          <a:stretch>
            <a:fillRect/>
          </a:stretch>
        </p:blipFill>
        <p:spPr bwMode="auto">
          <a:xfrm>
            <a:off x="1219200" y="1447800"/>
            <a:ext cx="6553200" cy="4519657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/>
          </p:cNvSpPr>
          <p:nvPr/>
        </p:nvSpPr>
        <p:spPr bwMode="auto">
          <a:xfrm>
            <a:off x="152400" y="152400"/>
            <a:ext cx="8845550" cy="3048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06" name="Rectangle 2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rgbClr val="FFFFFF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07" name="Rectangle 3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08" name="Rectangle 4"/>
          <p:cNvSpPr>
            <a:spLocks/>
          </p:cNvSpPr>
          <p:nvPr/>
        </p:nvSpPr>
        <p:spPr bwMode="auto">
          <a:xfrm>
            <a:off x="0" y="0"/>
            <a:ext cx="9156700" cy="119063"/>
          </a:xfrm>
          <a:prstGeom prst="rect">
            <a:avLst/>
          </a:prstGeom>
          <a:solidFill>
            <a:srgbClr val="FFFFFF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09" name="Rectangle 5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rgbClr val="FFFFFF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0" name="Rectangle 6"/>
          <p:cNvSpPr>
            <a:spLocks/>
          </p:cNvSpPr>
          <p:nvPr/>
        </p:nvSpPr>
        <p:spPr bwMode="auto">
          <a:xfrm>
            <a:off x="152400" y="609600"/>
            <a:ext cx="2755900" cy="5867400"/>
          </a:xfrm>
          <a:prstGeom prst="rect">
            <a:avLst/>
          </a:prstGeom>
          <a:solidFill>
            <a:srgbClr val="D34817"/>
          </a:solidFill>
          <a:ln w="15875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1" name="Rectangle 7"/>
          <p:cNvSpPr>
            <a:spLocks/>
          </p:cNvSpPr>
          <p:nvPr/>
        </p:nvSpPr>
        <p:spPr bwMode="auto">
          <a:xfrm>
            <a:off x="152400" y="152400"/>
            <a:ext cx="8845550" cy="6546850"/>
          </a:xfrm>
          <a:prstGeom prst="rect">
            <a:avLst/>
          </a:prstGeom>
          <a:noFill/>
          <a:ln w="9525" cap="flat">
            <a:solidFill>
              <a:srgbClr val="8E7C5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2" name="Line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>
            <a:solidFill>
              <a:srgbClr val="8E7C5D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3" name="Oval 9"/>
          <p:cNvSpPr>
            <a:spLocks/>
          </p:cNvSpPr>
          <p:nvPr/>
        </p:nvSpPr>
        <p:spPr bwMode="auto"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4" name="Oval 10"/>
          <p:cNvSpPr>
            <a:spLocks/>
          </p:cNvSpPr>
          <p:nvPr/>
        </p:nvSpPr>
        <p:spPr bwMode="auto"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>
            <a:solidFill>
              <a:srgbClr val="8E7C5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5" name="Rectangle 11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116" name="Rectangle 12"/>
          <p:cNvSpPr>
            <a:spLocks/>
          </p:cNvSpPr>
          <p:nvPr/>
        </p:nvSpPr>
        <p:spPr bwMode="auto">
          <a:xfrm>
            <a:off x="5788025" y="6405563"/>
            <a:ext cx="3060700" cy="2667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algn="r"/>
            <a:r>
              <a:rPr lang="en-US" sz="1400" dirty="0" smtClean="0">
                <a:solidFill>
                  <a:srgbClr val="FFFFFF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16.04.2010</a:t>
            </a:r>
            <a:endParaRPr lang="en-US" sz="1400" dirty="0">
              <a:solidFill>
                <a:srgbClr val="FFFFFF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47117" name="Rectangle 13"/>
          <p:cNvSpPr>
            <a:spLocks/>
          </p:cNvSpPr>
          <p:nvPr/>
        </p:nvSpPr>
        <p:spPr bwMode="auto">
          <a:xfrm>
            <a:off x="301625" y="6410325"/>
            <a:ext cx="3390900" cy="2540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algn="l"/>
            <a:r>
              <a:rPr lang="en-US" sz="1200" dirty="0" smtClean="0">
                <a:solidFill>
                  <a:srgbClr val="FFFFFF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Mohammad  Al-Turany, PANDA DAQT</a:t>
            </a:r>
            <a:endParaRPr lang="en-US" sz="1200" dirty="0">
              <a:solidFill>
                <a:srgbClr val="FFFFFF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47118" name="Rectangle 14"/>
          <p:cNvSpPr>
            <a:spLocks noGrp="1" noChangeArrowheads="1"/>
          </p:cNvSpPr>
          <p:nvPr>
            <p:ph type="title"/>
          </p:nvPr>
        </p:nvSpPr>
        <p:spPr>
          <a:xfrm>
            <a:off x="190500" y="749300"/>
            <a:ext cx="2679700" cy="965200"/>
          </a:xfrm>
          <a:ln/>
        </p:spPr>
        <p:txBody>
          <a:bodyPr/>
          <a:lstStyle/>
          <a:p>
            <a:r>
              <a:rPr lang="en-US" sz="2400" dirty="0">
                <a:solidFill>
                  <a:schemeClr val="bg2"/>
                </a:solidFill>
              </a:rPr>
              <a:t>Track Propagation (Time per event)</a:t>
            </a:r>
          </a:p>
        </p:txBody>
      </p:sp>
      <p:sp>
        <p:nvSpPr>
          <p:cNvPr id="47119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190500" y="1979613"/>
            <a:ext cx="2679700" cy="4878387"/>
          </a:xfrm>
          <a:ln/>
        </p:spPr>
        <p:txBody>
          <a:bodyPr/>
          <a:lstStyle/>
          <a:p>
            <a:r>
              <a:rPr lang="en-US" sz="2400"/>
              <a:t>In HADES case the number of Tracks here should be taken as the number of propagations per events</a:t>
            </a:r>
          </a:p>
          <a:p>
            <a:endParaRPr lang="en-US" sz="2400"/>
          </a:p>
        </p:txBody>
      </p:sp>
      <p:sp>
        <p:nvSpPr>
          <p:cNvPr id="47120" name="Text Box 16"/>
          <p:cNvSpPr txBox="1">
            <a:spLocks noChangeArrowheads="1"/>
          </p:cNvSpPr>
          <p:nvPr/>
        </p:nvSpPr>
        <p:spPr bwMode="auto">
          <a:xfrm>
            <a:off x="1454150" y="461963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108CA8B0-6637-9046-B8AC-F46C0DFCBBDA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32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graphicFrame>
        <p:nvGraphicFramePr>
          <p:cNvPr id="47121" name="Group 17"/>
          <p:cNvGraphicFramePr>
            <a:graphicFrameLocks noGrp="1"/>
          </p:cNvGraphicFramePr>
          <p:nvPr/>
        </p:nvGraphicFramePr>
        <p:xfrm>
          <a:off x="3328988" y="1116013"/>
          <a:ext cx="5319712" cy="3914778"/>
        </p:xfrm>
        <a:graphic>
          <a:graphicData uri="http://schemas.openxmlformats.org/drawingml/2006/table">
            <a:tbl>
              <a:tblPr/>
              <a:tblGrid>
                <a:gridCol w="1385887"/>
                <a:gridCol w="1258888"/>
                <a:gridCol w="1258887"/>
                <a:gridCol w="1416050"/>
              </a:tblGrid>
              <a:tr h="1219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Trk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/Event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CPU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GPU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ヒラギノ角ゴ ProN W3" charset="-128"/>
                        <a:cs typeface="ヒラギノ角ゴ ProN W3" charset="-128"/>
                        <a:sym typeface="Calibri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emu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Tesla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ヒラギノ角ゴ ProN W3" charset="-128"/>
                        <a:cs typeface="ヒラギノ角ゴ ProN W3" charset="-128"/>
                        <a:sym typeface="Calibri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C1060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ヒラギノ角ゴ ProN W3" charset="-128"/>
                        <a:cs typeface="ヒラギノ角ゴ ProN W3" charset="-128"/>
                        <a:sym typeface="Calibri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(240)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1.0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0.35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0.09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2.8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1.54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0.18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5.2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2.97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0.35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10.0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6.15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0.42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22.6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16.7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0.66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449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700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30.3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22.4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0.74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</a:tbl>
          </a:graphicData>
        </a:graphic>
      </p:graphicFrame>
      <p:sp>
        <p:nvSpPr>
          <p:cNvPr id="47217" name="Rectangle 113"/>
          <p:cNvSpPr>
            <a:spLocks/>
          </p:cNvSpPr>
          <p:nvPr/>
        </p:nvSpPr>
        <p:spPr bwMode="auto">
          <a:xfrm>
            <a:off x="3270250" y="5143500"/>
            <a:ext cx="6007100" cy="15240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algn="l">
              <a:spcBef>
                <a:spcPts val="1000"/>
              </a:spcBef>
            </a:pPr>
            <a:r>
              <a:rPr lang="en-US" sz="2400">
                <a:solidFill>
                  <a:srgbClr val="070A02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(In HADES fitting each Track is propagated 6 times for each iteration in the fit)</a:t>
            </a:r>
          </a:p>
          <a:p>
            <a:pPr>
              <a:spcBef>
                <a:spcPts val="1000"/>
              </a:spcBef>
            </a:pPr>
            <a:endParaRPr lang="en-US">
              <a:solidFill>
                <a:srgbClr val="070A02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u"/>
      </mp:transition>
    </mc:Choice>
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 xmlns:mp="http://schemas.microsoft.com/office/mac/powerpoint/2008/main">
      <p:transition>
        <p:cover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/>
          </p:cNvSpPr>
          <p:nvPr/>
        </p:nvSpPr>
        <p:spPr bwMode="auto">
          <a:xfrm>
            <a:off x="0" y="6705600"/>
            <a:ext cx="9169400" cy="1524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0" name="Rectangle 2"/>
          <p:cNvSpPr>
            <a:spLocks/>
          </p:cNvSpPr>
          <p:nvPr/>
        </p:nvSpPr>
        <p:spPr bwMode="auto">
          <a:xfrm>
            <a:off x="0" y="0"/>
            <a:ext cx="9169400" cy="1393825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1" name="Rectangle 3"/>
          <p:cNvSpPr>
            <a:spLocks/>
          </p:cNvSpPr>
          <p:nvPr/>
        </p:nvSpPr>
        <p:spPr bwMode="auto">
          <a:xfrm>
            <a:off x="0" y="0"/>
            <a:ext cx="177800" cy="68580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2" name="Rectangle 4"/>
          <p:cNvSpPr>
            <a:spLocks/>
          </p:cNvSpPr>
          <p:nvPr/>
        </p:nvSpPr>
        <p:spPr bwMode="auto">
          <a:xfrm>
            <a:off x="8991600" y="0"/>
            <a:ext cx="177800" cy="68580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3" name="Rectangle 5"/>
          <p:cNvSpPr>
            <a:spLocks/>
          </p:cNvSpPr>
          <p:nvPr/>
        </p:nvSpPr>
        <p:spPr bwMode="auto">
          <a:xfrm>
            <a:off x="149225" y="6386513"/>
            <a:ext cx="8858250" cy="311150"/>
          </a:xfrm>
          <a:prstGeom prst="rect">
            <a:avLst/>
          </a:prstGeom>
          <a:solidFill>
            <a:srgbClr val="A28E6A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4" name="Rectangle 6"/>
          <p:cNvSpPr>
            <a:spLocks/>
          </p:cNvSpPr>
          <p:nvPr/>
        </p:nvSpPr>
        <p:spPr bwMode="auto">
          <a:xfrm>
            <a:off x="152400" y="155575"/>
            <a:ext cx="8858250" cy="6546850"/>
          </a:xfrm>
          <a:prstGeom prst="rect">
            <a:avLst/>
          </a:prstGeom>
          <a:noFill/>
          <a:ln w="9525" cap="flat">
            <a:solidFill>
              <a:srgbClr val="8E7C5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>
            <a:solidFill>
              <a:srgbClr val="8E7C5D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6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7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40" name="Rectangle 1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/>
              <a:t>Track Propagation </a:t>
            </a:r>
            <a:r>
              <a:rPr lang="en-US" sz="3200" dirty="0">
                <a:solidFill>
                  <a:srgbClr val="696464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( </a:t>
            </a:r>
            <a:r>
              <a:rPr lang="en-US" sz="3200" dirty="0" err="1">
                <a:solidFill>
                  <a:srgbClr val="696464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μs</a:t>
            </a:r>
            <a:r>
              <a:rPr lang="en-US" sz="3200" dirty="0">
                <a:solidFill>
                  <a:srgbClr val="696464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/propagation)</a:t>
            </a:r>
            <a:endParaRPr lang="en-US" sz="3200" dirty="0">
              <a:solidFill>
                <a:srgbClr val="696464"/>
              </a:solidFill>
              <a:latin typeface="Times New Roman" charset="0"/>
              <a:ea typeface="ヒラギノ明朝 ProN W3" charset="-128"/>
              <a:cs typeface="ヒラギノ明朝 ProN W3" charset="-128"/>
              <a:sym typeface="Times New Roman" charset="0"/>
            </a:endParaRPr>
          </a:p>
        </p:txBody>
      </p:sp>
      <p:sp>
        <p:nvSpPr>
          <p:cNvPr id="26" name="Content Placeholder 25"/>
          <p:cNvSpPr>
            <a:spLocks noGrp="1"/>
          </p:cNvSpPr>
          <p:nvPr>
            <p:ph sz="half" idx="1"/>
          </p:nvPr>
        </p:nvSpPr>
        <p:spPr>
          <a:xfrm>
            <a:off x="301625" y="1525588"/>
            <a:ext cx="4175125" cy="4722812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696464"/>
                </a:solidFill>
                <a:ea typeface="Times New Roman" charset="0"/>
                <a:cs typeface="Times New Roman" charset="0"/>
                <a:sym typeface="Times New Roman" charset="0"/>
              </a:rPr>
              <a:t>Time in </a:t>
            </a:r>
            <a:r>
              <a:rPr lang="en-US" sz="2000" dirty="0" err="1" smtClean="0">
                <a:solidFill>
                  <a:srgbClr val="696464"/>
                </a:solidFill>
                <a:ea typeface="Times New Roman" charset="0"/>
                <a:cs typeface="Times New Roman" charset="0"/>
                <a:sym typeface="Times New Roman" charset="0"/>
              </a:rPr>
              <a:t>μs</a:t>
            </a:r>
            <a:r>
              <a:rPr lang="en-US" sz="2000" dirty="0" smtClean="0">
                <a:solidFill>
                  <a:srgbClr val="696464"/>
                </a:solidFill>
                <a:ea typeface="Times New Roman" charset="0"/>
                <a:cs typeface="Times New Roman" charset="0"/>
                <a:sym typeface="Times New Roman" charset="0"/>
              </a:rPr>
              <a:t> needed to propagate one</a:t>
            </a:r>
          </a:p>
          <a:p>
            <a:pPr>
              <a:buNone/>
            </a:pPr>
            <a:r>
              <a:rPr lang="en-US" sz="2000" dirty="0" smtClean="0">
                <a:solidFill>
                  <a:srgbClr val="696464"/>
                </a:solidFill>
                <a:ea typeface="Times New Roman" charset="0"/>
                <a:cs typeface="Times New Roman" charset="0"/>
                <a:sym typeface="Times New Roman" charset="0"/>
              </a:rPr>
              <a:t>track from MDC1 layer1 to </a:t>
            </a:r>
          </a:p>
          <a:p>
            <a:pPr>
              <a:buNone/>
            </a:pPr>
            <a:r>
              <a:rPr lang="en-US" sz="2000" dirty="0" smtClean="0">
                <a:solidFill>
                  <a:srgbClr val="696464"/>
                </a:solidFill>
                <a:ea typeface="Times New Roman" charset="0"/>
                <a:cs typeface="Times New Roman" charset="0"/>
                <a:sym typeface="Times New Roman" charset="0"/>
              </a:rPr>
              <a:t>MDC 4 layer 6</a:t>
            </a:r>
          </a:p>
          <a:p>
            <a:endParaRPr lang="en-US" dirty="0"/>
          </a:p>
        </p:txBody>
      </p:sp>
      <p:sp>
        <p:nvSpPr>
          <p:cNvPr id="27" name="Content Placeholder 26"/>
          <p:cNvSpPr>
            <a:spLocks noGrp="1"/>
          </p:cNvSpPr>
          <p:nvPr>
            <p:ph sz="half" idx="2"/>
          </p:nvPr>
        </p:nvSpPr>
        <p:spPr>
          <a:xfrm>
            <a:off x="4629150" y="1525588"/>
            <a:ext cx="4175125" cy="479901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Speedup factors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sp>
        <p:nvSpPr>
          <p:cNvPr id="48142" name="Rectangle 14"/>
          <p:cNvSpPr>
            <a:spLocks/>
          </p:cNvSpPr>
          <p:nvPr/>
        </p:nvSpPr>
        <p:spPr bwMode="auto">
          <a:xfrm>
            <a:off x="228600" y="5181600"/>
            <a:ext cx="4190999" cy="1003300"/>
          </a:xfrm>
          <a:prstGeom prst="rect">
            <a:avLst/>
          </a:prstGeom>
          <a:noFill/>
          <a:ln w="12700" cap="rnd">
            <a:noFill/>
            <a:round/>
            <a:headEnd type="none" w="med" len="med"/>
            <a:tailEnd type="none" w="med" len="med"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696464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graphicFrame>
        <p:nvGraphicFramePr>
          <p:cNvPr id="48143" name="Group 15"/>
          <p:cNvGraphicFramePr>
            <a:graphicFrameLocks noGrp="1"/>
          </p:cNvGraphicFramePr>
          <p:nvPr/>
        </p:nvGraphicFramePr>
        <p:xfrm>
          <a:off x="838200" y="2743200"/>
          <a:ext cx="3124199" cy="3459480"/>
        </p:xfrm>
        <a:graphic>
          <a:graphicData uri="http://schemas.openxmlformats.org/drawingml/2006/table">
            <a:tbl>
              <a:tblPr/>
              <a:tblGrid>
                <a:gridCol w="813136"/>
                <a:gridCol w="739294"/>
                <a:gridCol w="741052"/>
                <a:gridCol w="830717"/>
              </a:tblGrid>
              <a:tr h="74723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Trk</a:t>
                      </a: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/Event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CPU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GPU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ヒラギノ角ゴ ProN W3" charset="-128"/>
                        <a:cs typeface="ヒラギノ角ゴ ProN W3" charset="-128"/>
                        <a:sym typeface="Calibri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emu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Tesla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ヒラギノ角ゴ ProN W3" charset="-128"/>
                        <a:cs typeface="ヒラギノ角ゴ ProN W3" charset="-128"/>
                        <a:sym typeface="Calibri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C1060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ヒラギノ角ゴ ProN W3" charset="-128"/>
                        <a:cs typeface="ヒラギノ角ゴ ProN W3" charset="-128"/>
                        <a:sym typeface="Calibri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(240)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</a:tr>
              <a:tr h="408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35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9.0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408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56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31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3.6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408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52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3.5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408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31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2.0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408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45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33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1.3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  <a:tr h="4088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700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43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32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1.1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9" name="Group 14"/>
          <p:cNvGraphicFramePr>
            <a:graphicFrameLocks noGrp="1"/>
          </p:cNvGraphicFramePr>
          <p:nvPr/>
        </p:nvGraphicFramePr>
        <p:xfrm>
          <a:off x="4876800" y="2286000"/>
          <a:ext cx="3200400" cy="3604260"/>
        </p:xfrm>
        <a:graphic>
          <a:graphicData uri="http://schemas.openxmlformats.org/drawingml/2006/table">
            <a:tbl>
              <a:tblPr/>
              <a:tblGrid>
                <a:gridCol w="1032629"/>
                <a:gridCol w="995124"/>
                <a:gridCol w="1172647"/>
              </a:tblGrid>
              <a:tr h="952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Trk</a:t>
                      </a: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/Event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348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GPU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ヒラギノ角ゴ ProN W3" charset="-128"/>
                        <a:cs typeface="ヒラギノ角ゴ ProN W3" charset="-128"/>
                        <a:sym typeface="Calibri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  <a:tab pos="914400" algn="l"/>
                          <a:tab pos="914400" algn="l"/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emu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9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Tesla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ヒラギノ角ゴ ProN W3" charset="-128"/>
                        <a:cs typeface="ヒラギノ角ゴ ProN W3" charset="-128"/>
                        <a:sym typeface="Calibri" charset="0"/>
                      </a:endParaRP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 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2.9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9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1.9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9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1.8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9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15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1.6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9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24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D9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1.4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9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34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  <a:tr h="43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700</a:t>
                      </a:r>
                    </a:p>
                  </a:txBody>
                  <a:tcPr marL="38100" marR="38100" marT="38100" marB="38100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AED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1.4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1995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charset="0"/>
                          <a:ea typeface="Verdana" charset="0"/>
                          <a:cs typeface="Verdana" charset="0"/>
                          <a:sym typeface="Verdana" charset="0"/>
                        </a:rPr>
                        <a:t>41</a:t>
                      </a:r>
                    </a:p>
                  </a:txBody>
                  <a:tcPr marL="0" marR="0" marT="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075" name="Rectangle 2"/>
          <p:cNvSpPr>
            <a:spLocks/>
          </p:cNvSpPr>
          <p:nvPr/>
        </p:nvSpPr>
        <p:spPr bwMode="auto">
          <a:xfrm>
            <a:off x="8991600" y="3175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076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077" name="Rectangle 4"/>
          <p:cNvSpPr>
            <a:spLocks/>
          </p:cNvSpPr>
          <p:nvPr/>
        </p:nvSpPr>
        <p:spPr bwMode="auto">
          <a:xfrm>
            <a:off x="0" y="0"/>
            <a:ext cx="9156700" cy="2514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078" name="Rectangle 5"/>
          <p:cNvSpPr>
            <a:spLocks/>
          </p:cNvSpPr>
          <p:nvPr/>
        </p:nvSpPr>
        <p:spPr bwMode="auto">
          <a:xfrm>
            <a:off x="146050" y="6389688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079" name="Line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080" name="Rectangle 7"/>
          <p:cNvSpPr>
            <a:spLocks/>
          </p:cNvSpPr>
          <p:nvPr/>
        </p:nvSpPr>
        <p:spPr bwMode="auto">
          <a:xfrm>
            <a:off x="152400" y="152400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081" name="Oval 8"/>
          <p:cNvSpPr>
            <a:spLocks/>
          </p:cNvSpPr>
          <p:nvPr/>
        </p:nvSpPr>
        <p:spPr bwMode="auto">
          <a:xfrm>
            <a:off x="4267200" y="2114550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082" name="Oval 9"/>
          <p:cNvSpPr>
            <a:spLocks/>
          </p:cNvSpPr>
          <p:nvPr/>
        </p:nvSpPr>
        <p:spPr bwMode="auto">
          <a:xfrm>
            <a:off x="4362450" y="2209800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083" name="Text Box 10"/>
          <p:cNvSpPr txBox="1">
            <a:spLocks noChangeArrowheads="1"/>
          </p:cNvSpPr>
          <p:nvPr/>
        </p:nvSpPr>
        <p:spPr bwMode="auto">
          <a:xfrm>
            <a:off x="4425950" y="2347913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B4E8EFAA-B751-D04C-A31C-4235D6B4F66B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34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131084" name="Rectangle 1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spcBef>
                <a:spcPct val="0"/>
              </a:spcBef>
            </a:pPr>
            <a:r>
              <a:rPr lang="en-US">
                <a:latin typeface="Calibri" charset="0"/>
                <a:ea typeface="Calibri" charset="0"/>
                <a:cs typeface="Calibri" charset="0"/>
                <a:sym typeface="Calibri" charset="0"/>
              </a:rPr>
              <a:t>Using the pinned (paged-locked) memory to make the data available to the GPU</a:t>
            </a:r>
            <a:endParaRPr lang="en-US">
              <a:latin typeface="Calibri" charset="0"/>
              <a:ea typeface="ヒラギノ角ゴ ProN W3" charset="-128"/>
              <a:cs typeface="ヒラギノ角ゴ ProN W3" charset="-128"/>
              <a:sym typeface="Calibri" charset="0"/>
            </a:endParaRPr>
          </a:p>
        </p:txBody>
      </p:sp>
      <p:sp>
        <p:nvSpPr>
          <p:cNvPr id="131085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Example (Zero Copy)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C203C-FED5-2B43-B1F4-C35211023B3A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100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101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102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103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104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105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106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107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110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 Zero Copy</a:t>
            </a:r>
          </a:p>
        </p:txBody>
      </p:sp>
      <p:sp>
        <p:nvSpPr>
          <p:cNvPr id="132111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01625" y="1525588"/>
            <a:ext cx="8502650" cy="4722812"/>
          </a:xfrm>
        </p:spPr>
        <p:txBody>
          <a:bodyPr/>
          <a:lstStyle/>
          <a:p>
            <a:pPr marL="234950" indent="-234950" eaLnBrk="1" hangingPunct="1">
              <a:spcBef>
                <a:spcPct val="0"/>
              </a:spcBef>
            </a:pPr>
            <a:r>
              <a:rPr lang="en-US" dirty="0"/>
              <a:t>Zero copy was introduced in CUDA Toolkit 2.2 </a:t>
            </a:r>
          </a:p>
          <a:p>
            <a:pPr marL="234950" indent="-234950" eaLnBrk="1" hangingPunct="1"/>
            <a:endParaRPr lang="en-US" dirty="0"/>
          </a:p>
          <a:p>
            <a:pPr marL="234950" indent="-234950" eaLnBrk="1" hangingPunct="1"/>
            <a:r>
              <a:rPr lang="en-US" dirty="0"/>
              <a:t>It enables GPU threads to directly access host memory, and it requires mapped pinned (non-</a:t>
            </a:r>
            <a:r>
              <a:rPr lang="en-US" dirty="0" err="1"/>
              <a:t>pageable</a:t>
            </a:r>
            <a:r>
              <a:rPr lang="en-US" dirty="0"/>
              <a:t>) memory</a:t>
            </a:r>
          </a:p>
          <a:p>
            <a:pPr marL="234950" indent="-234950" eaLnBrk="1" hangingPunct="1"/>
            <a:endParaRPr lang="en-US" dirty="0"/>
          </a:p>
          <a:p>
            <a:pPr marL="234950" indent="-234950" eaLnBrk="1" hangingPunct="1"/>
            <a:r>
              <a:rPr lang="en-US" dirty="0"/>
              <a:t>Zero copy can be used </a:t>
            </a:r>
            <a:r>
              <a:rPr lang="en-US" dirty="0">
                <a:solidFill>
                  <a:srgbClr val="FF0000"/>
                </a:solidFill>
              </a:rPr>
              <a:t>in place of streams because kernel-originated data transfers automatically overlap kernel execution without the overhead </a:t>
            </a:r>
            <a:r>
              <a:rPr lang="en-US" dirty="0"/>
              <a:t>of setting up and determining the optimal number of streams</a:t>
            </a:r>
          </a:p>
        </p:txBody>
      </p:sp>
      <p:sp>
        <p:nvSpPr>
          <p:cNvPr id="132112" name="Text Box 14"/>
          <p:cNvSpPr txBox="1">
            <a:spLocks noChangeArrowheads="1"/>
          </p:cNvSpPr>
          <p:nvPr/>
        </p:nvSpPr>
        <p:spPr bwMode="auto">
          <a:xfrm>
            <a:off x="4445000" y="11763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3B9103AF-0C27-3D46-A0B1-E16727367A43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35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8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149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150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151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152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153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154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155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156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134146" name="Object 2"/>
          <p:cNvGraphicFramePr>
            <a:graphicFrameLocks/>
          </p:cNvGraphicFramePr>
          <p:nvPr/>
        </p:nvGraphicFramePr>
        <p:xfrm>
          <a:off x="5556250" y="1716088"/>
          <a:ext cx="3074988" cy="2298700"/>
        </p:xfrm>
        <a:graphic>
          <a:graphicData uri="http://schemas.openxmlformats.org/presentationml/2006/ole">
            <p:oleObj spid="_x0000_s134146" name="Chart" r:id="rId3" imgW="4319493" imgH="3230120" progId="MSGraph.Chart.8">
              <p:embed/>
            </p:oleObj>
          </a:graphicData>
        </a:graphic>
      </p:graphicFrame>
      <p:sp>
        <p:nvSpPr>
          <p:cNvPr id="134159" name="Rectangle 13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6934200" cy="990600"/>
          </a:xfrm>
        </p:spPr>
        <p:txBody>
          <a:bodyPr/>
          <a:lstStyle/>
          <a:p>
            <a:pPr eaLnBrk="1" hangingPunct="1"/>
            <a:r>
              <a:rPr lang="en-US" sz="2800" dirty="0"/>
              <a:t>Track + vertex fitting on CPU and GPU</a:t>
            </a:r>
          </a:p>
        </p:txBody>
      </p:sp>
      <p:sp>
        <p:nvSpPr>
          <p:cNvPr id="134160" name="Text Box 14"/>
          <p:cNvSpPr txBox="1">
            <a:spLocks noChangeArrowheads="1"/>
          </p:cNvSpPr>
          <p:nvPr/>
        </p:nvSpPr>
        <p:spPr bwMode="auto">
          <a:xfrm>
            <a:off x="4419600" y="1066800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F841B247-7F71-0B48-9408-799673BD1D33}" type="slidenum">
              <a:rPr lang="en-US" sz="1600">
                <a:solidFill>
                  <a:srgbClr val="8E7C5D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pPr/>
              <a:t>36</a:t>
            </a:fld>
            <a:endParaRPr lang="en-US" sz="1600" dirty="0">
              <a:solidFill>
                <a:srgbClr val="8E7C5D"/>
              </a:solidFill>
              <a:latin typeface="Georgia" charset="0"/>
              <a:ea typeface="Georgia" charset="0"/>
              <a:cs typeface="Georgia" charset="0"/>
              <a:sym typeface="Georgia" charset="0"/>
            </a:endParaRPr>
          </a:p>
        </p:txBody>
      </p:sp>
      <p:graphicFrame>
        <p:nvGraphicFramePr>
          <p:cNvPr id="55311" name="Group 15"/>
          <p:cNvGraphicFramePr>
            <a:graphicFrameLocks noGrp="1"/>
          </p:cNvGraphicFramePr>
          <p:nvPr/>
        </p:nvGraphicFramePr>
        <p:xfrm>
          <a:off x="304800" y="4419600"/>
          <a:ext cx="4953001" cy="1460500"/>
        </p:xfrm>
        <a:graphic>
          <a:graphicData uri="http://schemas.openxmlformats.org/drawingml/2006/table">
            <a:tbl>
              <a:tblPr/>
              <a:tblGrid>
                <a:gridCol w="1841500"/>
                <a:gridCol w="825500"/>
                <a:gridCol w="571500"/>
                <a:gridCol w="762001"/>
                <a:gridCol w="952500"/>
              </a:tblGrid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ヒラギノ角ゴ ProN W3" charset="-128"/>
                        <a:cs typeface="ヒラギノ角ゴ ProN W3" charset="-128"/>
                        <a:sym typeface="Calibri" charset="0"/>
                      </a:endParaRP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50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100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1000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2000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CPU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3.0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5.0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120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220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GPU 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1.0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1.2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6.5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12.5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GPU (Zero Copy)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0.2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0.4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5.4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10.5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55381" name="Group 85"/>
          <p:cNvGraphicFramePr>
            <a:graphicFrameLocks noGrp="1"/>
          </p:cNvGraphicFramePr>
          <p:nvPr/>
        </p:nvGraphicFramePr>
        <p:xfrm>
          <a:off x="304800" y="2057400"/>
          <a:ext cx="4370388" cy="1082040"/>
        </p:xfrm>
        <a:graphic>
          <a:graphicData uri="http://schemas.openxmlformats.org/drawingml/2006/table">
            <a:tbl>
              <a:tblPr/>
              <a:tblGrid>
                <a:gridCol w="1871663"/>
                <a:gridCol w="600075"/>
                <a:gridCol w="523875"/>
                <a:gridCol w="673100"/>
                <a:gridCol w="701675"/>
              </a:tblGrid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Track/Event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50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100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1000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2000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GPU 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3.0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4.2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18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18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GPU (Zero Copy)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15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13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22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D34817"/>
                        </a:buClr>
                        <a:buSzPct val="85000"/>
                        <a:buFont typeface="Wingdings 2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-128"/>
                          <a:cs typeface="ヒラギノ角ゴ ProN W3" charset="-128"/>
                          <a:sym typeface="Calibri" charset="0"/>
                        </a:rPr>
                        <a:t>20</a:t>
                      </a:r>
                    </a:p>
                  </a:txBody>
                  <a:tcPr marL="38100" marR="38100" marT="38100" marB="38100" horzOverflow="overflow">
                    <a:lnL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2441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F0EB"/>
                        </a:gs>
                        <a:gs pos="65001">
                          <a:srgbClr val="FFD8CA"/>
                        </a:gs>
                        <a:gs pos="100000">
                          <a:srgbClr val="FFC7B4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134219" name="Rectangle 139"/>
          <p:cNvSpPr>
            <a:spLocks/>
          </p:cNvSpPr>
          <p:nvPr/>
        </p:nvSpPr>
        <p:spPr bwMode="auto">
          <a:xfrm>
            <a:off x="301625" y="3810000"/>
            <a:ext cx="4065588" cy="4699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38100" tIns="38100" rIns="38100" bIns="38100">
            <a:prstTxWarp prst="textNoShape">
              <a:avLst/>
            </a:prstTxWarp>
            <a:spAutoFit/>
          </a:bodyPr>
          <a:lstStyle/>
          <a:p>
            <a:r>
              <a:rPr lang="en-US" sz="28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Time needed per event (ms)</a:t>
            </a:r>
          </a:p>
        </p:txBody>
      </p:sp>
      <p:sp>
        <p:nvSpPr>
          <p:cNvPr id="134220" name="Rectangle 140"/>
          <p:cNvSpPr>
            <a:spLocks/>
          </p:cNvSpPr>
          <p:nvPr/>
        </p:nvSpPr>
        <p:spPr bwMode="auto">
          <a:xfrm>
            <a:off x="449263" y="1447800"/>
            <a:ext cx="3232150" cy="4699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38100" tIns="38100" rIns="38100" bIns="38100">
            <a:prstTxWarp prst="textNoShape">
              <a:avLst/>
            </a:prstTxWarp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CPU Time/GPU Time</a:t>
            </a:r>
          </a:p>
        </p:txBody>
      </p:sp>
      <p:pic>
        <p:nvPicPr>
          <p:cNvPr id="20" name="Content Placeholder 12" descr="Screen shot 2010-04-15 at 5.05.23 PM.png"/>
          <p:cNvPicPr>
            <a:picLocks noGrp="1" noChangeAspect="1"/>
          </p:cNvPicPr>
          <p:nvPr>
            <p:ph sz="half" idx="4294967295"/>
          </p:nvPr>
        </p:nvPicPr>
        <p:blipFill>
          <a:blip r:embed="rId4"/>
          <a:srcRect t="-2925" b="2245"/>
          <a:stretch>
            <a:fillRect/>
          </a:stretch>
        </p:blipFill>
        <p:spPr>
          <a:xfrm>
            <a:off x="5638800" y="4267200"/>
            <a:ext cx="2952750" cy="1559936"/>
          </a:xfrm>
        </p:spPr>
      </p:pic>
      <p:sp>
        <p:nvSpPr>
          <p:cNvPr id="19" name="Slide Number Placeholder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83F200-7730-224A-A037-A5DDF9B99B43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esla_c1060_F_med.png"/>
          <p:cNvPicPr>
            <a:picLocks noChangeAspect="1"/>
          </p:cNvPicPr>
          <p:nvPr/>
        </p:nvPicPr>
        <p:blipFill>
          <a:blip r:embed="rId2">
            <a:alphaModFix amt="48000"/>
          </a:blip>
          <a:stretch>
            <a:fillRect/>
          </a:stretch>
        </p:blipFill>
        <p:spPr>
          <a:xfrm rot="5400000">
            <a:off x="4525418" y="2027783"/>
            <a:ext cx="3937000" cy="2472236"/>
          </a:xfrm>
          <a:prstGeom prst="rect">
            <a:avLst/>
          </a:prstGeom>
          <a:solidFill>
            <a:srgbClr val="119959">
              <a:alpha val="47000"/>
            </a:srgbClr>
          </a:solidFill>
        </p:spPr>
      </p:pic>
      <p:pic>
        <p:nvPicPr>
          <p:cNvPr id="9" name="Picture 8" descr="Picture 1.png"/>
          <p:cNvPicPr>
            <a:picLocks noChangeAspect="1"/>
          </p:cNvPicPr>
          <p:nvPr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152400" y="1524001"/>
            <a:ext cx="4207540" cy="408877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Parallelization on CPU/GPU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16.04.2010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Mohammad  Al-Turany,  PANDA DAQT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1AAE43-0ED0-3049-AF2A-01B165E0DEA3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graphicFrame>
        <p:nvGraphicFramePr>
          <p:cNvPr id="8" name="Diagram 7"/>
          <p:cNvGraphicFramePr/>
          <p:nvPr/>
        </p:nvGraphicFramePr>
        <p:xfrm>
          <a:off x="440659" y="987552"/>
          <a:ext cx="7805481" cy="4000500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924300" y="12319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500686" y="4363721"/>
          <a:ext cx="622935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3344"/>
                <a:gridCol w="1755992"/>
                <a:gridCol w="1960014"/>
              </a:tblGrid>
              <a:tr h="506405">
                <a:tc>
                  <a:txBody>
                    <a:bodyPr/>
                    <a:lstStyle/>
                    <a:p>
                      <a:r>
                        <a:rPr lang="en-US" dirty="0" smtClean="0"/>
                        <a:t>No. of Process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-65" charset="0"/>
                        </a:rPr>
                        <a:t>50 </a:t>
                      </a:r>
                      <a:r>
                        <a:rPr lang="en-US" dirty="0" smtClean="0"/>
                        <a:t>Track/Event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Georgia" pitchFamily="-65" charset="0"/>
                        </a:rPr>
                        <a:t>2000</a:t>
                      </a:r>
                      <a:r>
                        <a:rPr lang="en-US" dirty="0" smtClean="0"/>
                        <a:t>Track/Event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Georgia" pitchFamily="-65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</a:tr>
              <a:tr h="289374">
                <a:tc>
                  <a:txBody>
                    <a:bodyPr/>
                    <a:lstStyle/>
                    <a:p>
                      <a:r>
                        <a:rPr lang="en-US" dirty="0" smtClean="0"/>
                        <a:t>1 CPU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1.7 E4  </a:t>
                      </a:r>
                      <a:r>
                        <a:rPr lang="en-US" dirty="0" smtClean="0"/>
                        <a:t>Track/</a:t>
                      </a:r>
                      <a:r>
                        <a:rPr lang="en-US" dirty="0" err="1" smtClean="0"/>
                        <a:t>s</a:t>
                      </a:r>
                      <a:endParaRPr lang="en-US" dirty="0" smtClean="0"/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+mn-lt"/>
                        </a:rPr>
                        <a:t>9.1 E2 </a:t>
                      </a:r>
                      <a:r>
                        <a:rPr lang="en-US" dirty="0" smtClean="0"/>
                        <a:t>Track/</a:t>
                      </a:r>
                      <a:r>
                        <a:rPr lang="en-US" dirty="0" err="1" smtClean="0"/>
                        <a:t>s</a:t>
                      </a:r>
                      <a:endParaRPr lang="en-US" dirty="0" smtClean="0"/>
                    </a:p>
                  </a:txBody>
                  <a:tcPr horzOverflow="overflow"/>
                </a:tc>
              </a:tr>
              <a:tr h="289374">
                <a:tc>
                  <a:txBody>
                    <a:bodyPr/>
                    <a:lstStyle/>
                    <a:p>
                      <a:r>
                        <a:rPr lang="en-US" dirty="0" smtClean="0"/>
                        <a:t>1 CPU + 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GPU (Tesla)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5.0 E4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Track/</a:t>
                      </a:r>
                      <a:r>
                        <a:rPr lang="en-US" dirty="0" err="1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6.3 E5 Track/</a:t>
                      </a:r>
                      <a:r>
                        <a:rPr lang="en-US" dirty="0" err="1" smtClean="0"/>
                        <a:t>s</a:t>
                      </a:r>
                      <a:endParaRPr lang="en-US" dirty="0"/>
                    </a:p>
                  </a:txBody>
                  <a:tcPr/>
                </a:tc>
              </a:tr>
              <a:tr h="289374">
                <a:tc>
                  <a:txBody>
                    <a:bodyPr/>
                    <a:lstStyle/>
                    <a:p>
                      <a:r>
                        <a:rPr lang="en-US" dirty="0" smtClean="0"/>
                        <a:t>4 CPU +</a:t>
                      </a:r>
                      <a:r>
                        <a:rPr lang="en-US" baseline="0" dirty="0" smtClean="0"/>
                        <a:t>  </a:t>
                      </a:r>
                      <a:r>
                        <a:rPr lang="en-US" dirty="0" smtClean="0"/>
                        <a:t>GPU (Tesla)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1.2 E5</a:t>
                      </a:r>
                      <a:r>
                        <a:rPr lang="en-US" baseline="0" dirty="0" smtClean="0"/>
                        <a:t> Track/</a:t>
                      </a:r>
                      <a:r>
                        <a:rPr lang="en-US" baseline="0" dirty="0" err="1" smtClean="0"/>
                        <a:t>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 E6 Track/</a:t>
                      </a:r>
                      <a:r>
                        <a:rPr lang="en-US" dirty="0" err="1" smtClean="0"/>
                        <a:t>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171" name="Rectangle 2"/>
          <p:cNvSpPr>
            <a:spLocks/>
          </p:cNvSpPr>
          <p:nvPr/>
        </p:nvSpPr>
        <p:spPr bwMode="auto">
          <a:xfrm>
            <a:off x="8991600" y="3175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172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173" name="Rectangle 4"/>
          <p:cNvSpPr>
            <a:spLocks/>
          </p:cNvSpPr>
          <p:nvPr/>
        </p:nvSpPr>
        <p:spPr bwMode="auto">
          <a:xfrm>
            <a:off x="0" y="0"/>
            <a:ext cx="9156700" cy="25146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174" name="Rectangle 5"/>
          <p:cNvSpPr>
            <a:spLocks/>
          </p:cNvSpPr>
          <p:nvPr/>
        </p:nvSpPr>
        <p:spPr bwMode="auto">
          <a:xfrm>
            <a:off x="146050" y="6389688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175" name="Line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176" name="Rectangle 7"/>
          <p:cNvSpPr>
            <a:spLocks/>
          </p:cNvSpPr>
          <p:nvPr/>
        </p:nvSpPr>
        <p:spPr bwMode="auto">
          <a:xfrm>
            <a:off x="152400" y="152400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177" name="Oval 8"/>
          <p:cNvSpPr>
            <a:spLocks/>
          </p:cNvSpPr>
          <p:nvPr/>
        </p:nvSpPr>
        <p:spPr bwMode="auto">
          <a:xfrm>
            <a:off x="4267200" y="2114550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178" name="Oval 9"/>
          <p:cNvSpPr>
            <a:spLocks/>
          </p:cNvSpPr>
          <p:nvPr/>
        </p:nvSpPr>
        <p:spPr bwMode="auto">
          <a:xfrm>
            <a:off x="4362450" y="2209800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179" name="Text Box 10"/>
          <p:cNvSpPr txBox="1">
            <a:spLocks noChangeArrowheads="1"/>
          </p:cNvSpPr>
          <p:nvPr/>
        </p:nvSpPr>
        <p:spPr bwMode="auto">
          <a:xfrm>
            <a:off x="4425950" y="2347913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D3958656-E4AD-0640-A8AA-30B4F9EA0F4D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38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135180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</a:pPr>
            <a:r>
              <a:rPr lang="en-US" sz="4800">
                <a:latin typeface="Calibri" charset="0"/>
                <a:ea typeface="Calibri" charset="0"/>
                <a:cs typeface="Calibri" charset="0"/>
                <a:sym typeface="Calibri" charset="0"/>
              </a:rPr>
              <a:t>FERMI</a:t>
            </a:r>
            <a:r>
              <a:rPr lang="en-US" sz="2800">
                <a:latin typeface="Calibri" charset="0"/>
                <a:ea typeface="Calibri" charset="0"/>
                <a:cs typeface="Calibri" charset="0"/>
                <a:sym typeface="Calibri" charset="0"/>
              </a:rPr>
              <a:t> </a:t>
            </a:r>
            <a:endParaRPr lang="en-US" sz="2800">
              <a:latin typeface="Calibri" charset="0"/>
              <a:ea typeface="ヒラギノ角ゴ ProN W3" charset="-128"/>
              <a:cs typeface="ヒラギノ角ゴ ProN W3" charset="-128"/>
              <a:sym typeface="Calibri" charset="0"/>
            </a:endParaRPr>
          </a:p>
        </p:txBody>
      </p:sp>
      <p:sp>
        <p:nvSpPr>
          <p:cNvPr id="135181" name="Rectangle 12"/>
          <p:cNvSpPr>
            <a:spLocks noGrp="1" noChangeArrowheads="1"/>
          </p:cNvSpPr>
          <p:nvPr>
            <p:ph type="title"/>
          </p:nvPr>
        </p:nvSpPr>
        <p:spPr>
          <a:xfrm>
            <a:off x="762000" y="609600"/>
            <a:ext cx="7772400" cy="1752600"/>
          </a:xfrm>
        </p:spPr>
        <p:txBody>
          <a:bodyPr/>
          <a:lstStyle/>
          <a:p>
            <a:pPr eaLnBrk="1" hangingPunct="1"/>
            <a:r>
              <a:rPr lang="en-US" sz="3700"/>
              <a:t>NVIDIA’s Next Generation CUDA Architecture</a:t>
            </a:r>
            <a:br>
              <a:rPr lang="en-US" sz="3700"/>
            </a:br>
            <a:endParaRPr lang="en-US" sz="370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8BC203C-FED5-2B43-B1F4-C35211023B3A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5" name="Rectangle 1"/>
          <p:cNvSpPr>
            <a:spLocks/>
          </p:cNvSpPr>
          <p:nvPr/>
        </p:nvSpPr>
        <p:spPr bwMode="auto">
          <a:xfrm>
            <a:off x="152400" y="152400"/>
            <a:ext cx="8845550" cy="304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196" name="Rectangle 2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197" name="Rectangle 3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198" name="Rectangle 4"/>
          <p:cNvSpPr>
            <a:spLocks/>
          </p:cNvSpPr>
          <p:nvPr/>
        </p:nvSpPr>
        <p:spPr bwMode="auto">
          <a:xfrm>
            <a:off x="0" y="0"/>
            <a:ext cx="9156700" cy="1190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199" name="Rectangle 5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200" name="Rectangle 6"/>
          <p:cNvSpPr>
            <a:spLocks/>
          </p:cNvSpPr>
          <p:nvPr/>
        </p:nvSpPr>
        <p:spPr bwMode="auto">
          <a:xfrm>
            <a:off x="152400" y="609600"/>
            <a:ext cx="2755900" cy="5867400"/>
          </a:xfrm>
          <a:prstGeom prst="rect">
            <a:avLst/>
          </a:prstGeom>
          <a:solidFill>
            <a:srgbClr val="D34817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201" name="Rectangle 7"/>
          <p:cNvSpPr>
            <a:spLocks/>
          </p:cNvSpPr>
          <p:nvPr/>
        </p:nvSpPr>
        <p:spPr bwMode="auto">
          <a:xfrm>
            <a:off x="152400" y="152400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202" name="Line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203" name="Oval 9"/>
          <p:cNvSpPr>
            <a:spLocks/>
          </p:cNvSpPr>
          <p:nvPr/>
        </p:nvSpPr>
        <p:spPr bwMode="auto"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204" name="Oval 10"/>
          <p:cNvSpPr>
            <a:spLocks/>
          </p:cNvSpPr>
          <p:nvPr/>
        </p:nvSpPr>
        <p:spPr bwMode="auto"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205" name="Rectangle 11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208" name="Rectangle 14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2362200" cy="1295400"/>
          </a:xfrm>
        </p:spPr>
        <p:txBody>
          <a:bodyPr/>
          <a:lstStyle/>
          <a:p>
            <a:pPr eaLnBrk="1" hangingPunct="1"/>
            <a:r>
              <a:rPr lang="en-US">
                <a:ea typeface="Calibri" charset="0"/>
                <a:cs typeface="Calibri" charset="0"/>
              </a:rPr>
              <a:t>Features:</a:t>
            </a:r>
            <a:endParaRPr lang="en-US"/>
          </a:p>
        </p:txBody>
      </p:sp>
      <p:sp>
        <p:nvSpPr>
          <p:cNvPr id="136209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2743200" cy="46482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</a:pPr>
            <a:r>
              <a:rPr lang="en-US" sz="2000"/>
              <a:t>Support a true cache hierarchy in combination with on-chip shared memory </a:t>
            </a:r>
            <a:endParaRPr lang="en-US"/>
          </a:p>
          <a:p>
            <a:pPr marL="0" indent="0" eaLnBrk="1" hangingPunct="1"/>
            <a:r>
              <a:rPr lang="en-US" sz="2000"/>
              <a:t>Improves bandwidth and reduces latency through L1 cache’s configurable shared memory</a:t>
            </a:r>
            <a:endParaRPr lang="en-US"/>
          </a:p>
          <a:p>
            <a:pPr marL="0" indent="0" eaLnBrk="1" hangingPunct="1"/>
            <a:r>
              <a:rPr lang="en-US" sz="2000"/>
              <a:t>Fast, coherent data sharing across the GPU through unified L2 cache</a:t>
            </a:r>
          </a:p>
        </p:txBody>
      </p:sp>
      <p:sp>
        <p:nvSpPr>
          <p:cNvPr id="136211" name="Rectangle 17"/>
          <p:cNvSpPr>
            <a:spLocks/>
          </p:cNvSpPr>
          <p:nvPr/>
        </p:nvSpPr>
        <p:spPr bwMode="auto">
          <a:xfrm>
            <a:off x="3028950" y="5649913"/>
            <a:ext cx="5816600" cy="3556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r>
              <a:rPr lang="en-US" sz="20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http://www.behardware.com/art/imprimer/772/</a:t>
            </a:r>
          </a:p>
        </p:txBody>
      </p:sp>
      <p:pic>
        <p:nvPicPr>
          <p:cNvPr id="136212" name="Picture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1755775"/>
            <a:ext cx="1905000" cy="2847975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</p:pic>
      <p:pic>
        <p:nvPicPr>
          <p:cNvPr id="136213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0050" y="1790700"/>
            <a:ext cx="1881188" cy="281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214" name="Rectangle 20"/>
          <p:cNvSpPr>
            <a:spLocks/>
          </p:cNvSpPr>
          <p:nvPr/>
        </p:nvSpPr>
        <p:spPr bwMode="auto">
          <a:xfrm>
            <a:off x="4629150" y="4673600"/>
            <a:ext cx="1362075" cy="6604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38100" tIns="38100" rIns="38100" bIns="3810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Fermi</a:t>
            </a:r>
          </a:p>
        </p:txBody>
      </p:sp>
      <p:sp>
        <p:nvSpPr>
          <p:cNvPr id="136215" name="Rectangle 21"/>
          <p:cNvSpPr>
            <a:spLocks/>
          </p:cNvSpPr>
          <p:nvPr/>
        </p:nvSpPr>
        <p:spPr bwMode="auto">
          <a:xfrm>
            <a:off x="6862763" y="4673600"/>
            <a:ext cx="1206500" cy="6604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wrap="none" lIns="38100" tIns="38100" rIns="38100" bIns="38100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Tesla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5C088E-CCF7-0B41-AA76-2723D7A2C44B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Line 1"/>
          <p:cNvSpPr>
            <a:spLocks noChangeShapeType="1"/>
          </p:cNvSpPr>
          <p:nvPr/>
        </p:nvSpPr>
        <p:spPr bwMode="auto">
          <a:xfrm rot="10800000" flipH="1">
            <a:off x="4572000" y="2200275"/>
            <a:ext cx="0" cy="4187825"/>
          </a:xfrm>
          <a:prstGeom prst="line">
            <a:avLst/>
          </a:prstGeom>
          <a:noFill/>
          <a:ln w="9525">
            <a:solidFill>
              <a:srgbClr val="696464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188" name="Rectangle 2"/>
          <p:cNvSpPr>
            <a:spLocks/>
          </p:cNvSpPr>
          <p:nvPr/>
        </p:nvSpPr>
        <p:spPr bwMode="auto">
          <a:xfrm>
            <a:off x="0" y="0"/>
            <a:ext cx="9156700" cy="1447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189" name="Rectangle 3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190" name="Rectangle 4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191" name="Rectangle 5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192" name="Rectangle 6"/>
          <p:cNvSpPr>
            <a:spLocks/>
          </p:cNvSpPr>
          <p:nvPr/>
        </p:nvSpPr>
        <p:spPr bwMode="auto">
          <a:xfrm>
            <a:off x="152400" y="1371600"/>
            <a:ext cx="8845550" cy="914400"/>
          </a:xfrm>
          <a:prstGeom prst="rect">
            <a:avLst/>
          </a:prstGeom>
          <a:solidFill>
            <a:srgbClr val="D34817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193" name="Rectangle 7"/>
          <p:cNvSpPr>
            <a:spLocks/>
          </p:cNvSpPr>
          <p:nvPr/>
        </p:nvSpPr>
        <p:spPr bwMode="auto">
          <a:xfrm>
            <a:off x="146050" y="6391275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194" name="Line 8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195" name="Rectangle 9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196" name="Oval 10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197" name="Oval 11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198" name="Rectangle 12"/>
          <p:cNvSpPr>
            <a:spLocks/>
          </p:cNvSpPr>
          <p:nvPr/>
        </p:nvSpPr>
        <p:spPr bwMode="auto">
          <a:xfrm>
            <a:off x="5788025" y="6405563"/>
            <a:ext cx="3060700" cy="2667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algn="r"/>
            <a:r>
              <a:rPr lang="en-US" sz="1400" dirty="0" smtClean="0">
                <a:solidFill>
                  <a:srgbClr val="FFFFFF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16.04.2010</a:t>
            </a:r>
            <a:endParaRPr lang="en-US" sz="1400" dirty="0">
              <a:solidFill>
                <a:srgbClr val="FFFFFF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93199" name="Rectangle 13"/>
          <p:cNvSpPr>
            <a:spLocks/>
          </p:cNvSpPr>
          <p:nvPr/>
        </p:nvSpPr>
        <p:spPr bwMode="auto">
          <a:xfrm>
            <a:off x="304800" y="6410325"/>
            <a:ext cx="3594100" cy="2540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algn="l"/>
            <a:r>
              <a:rPr lang="en-US" sz="1200" dirty="0" smtClean="0">
                <a:solidFill>
                  <a:srgbClr val="FFFFFF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Mohammad  Al-Turany, PANDA DAQT</a:t>
            </a:r>
            <a:endParaRPr lang="en-US" sz="1200" dirty="0">
              <a:solidFill>
                <a:srgbClr val="FFFFFF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93204" name="Rectangle 1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ym typeface="Calibri Bold" charset="0"/>
              </a:rPr>
              <a:t>SIMD   vs.  SIMT</a:t>
            </a:r>
            <a:endParaRPr lang="en-US" dirty="0">
              <a:sym typeface="Calibri Bold" charset="0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78A866-4AD1-084C-95CC-C7F743FEB543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4350" name="Rectangle 14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799"/>
            <a:ext cx="3354388" cy="914401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defRPr/>
            </a:pPr>
            <a:r>
              <a:rPr lang="en-US" dirty="0">
                <a:latin typeface="Calibri" charset="0"/>
                <a:ea typeface="Calibri" charset="0"/>
                <a:cs typeface="Calibri" charset="0"/>
                <a:sym typeface="Calibri" charset="0"/>
              </a:rPr>
              <a:t>CPU</a:t>
            </a:r>
            <a:endParaRPr lang="en-US" dirty="0">
              <a:latin typeface="Calibri" charset="0"/>
              <a:ea typeface="ヒラギノ角ゴ ProN W3" charset="-128"/>
              <a:cs typeface="ヒラギノ角ゴ ProN W3" charset="-128"/>
              <a:sym typeface="Calibri" charset="0"/>
            </a:endParaRPr>
          </a:p>
        </p:txBody>
      </p:sp>
      <p:sp>
        <p:nvSpPr>
          <p:cNvPr id="14351" name="Rectangle 15"/>
          <p:cNvSpPr>
            <a:spLocks/>
          </p:cNvSpPr>
          <p:nvPr/>
        </p:nvSpPr>
        <p:spPr bwMode="auto">
          <a:xfrm>
            <a:off x="4791075" y="1524000"/>
            <a:ext cx="4041775" cy="730250"/>
          </a:xfrm>
          <a:prstGeom prst="rect">
            <a:avLst/>
          </a:prstGeom>
          <a:noFill/>
          <a:ln w="15875" cap="rnd">
            <a:noFill/>
            <a:round/>
            <a:headEnd type="none" w="med" len="med"/>
            <a:tailEnd type="none" w="med" len="med"/>
          </a:ln>
          <a:effectLst>
            <a:outerShdw blurRad="50800" dist="25399" dir="5400000" algn="ctr" rotWithShape="0">
              <a:schemeClr val="bg2">
                <a:alpha val="34999"/>
              </a:schemeClr>
            </a:outerShdw>
          </a:effectLst>
        </p:spPr>
        <p:txBody>
          <a:bodyPr lIns="38100" tIns="38100" rIns="38100" bIns="38100" anchor="ctr">
            <a:prstTxWarp prst="textNoShape">
              <a:avLst/>
            </a:prstTxWarp>
          </a:bodyPr>
          <a:lstStyle/>
          <a:p>
            <a:pPr algn="l">
              <a:spcBef>
                <a:spcPts val="525"/>
              </a:spcBef>
              <a:defRPr/>
            </a:pPr>
            <a:r>
              <a:rPr lang="en-US" sz="2200">
                <a:solidFill>
                  <a:srgbClr val="FFFFFF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GPU</a:t>
            </a:r>
          </a:p>
        </p:txBody>
      </p:sp>
      <p:sp>
        <p:nvSpPr>
          <p:cNvPr id="14352" name="Rectangle 16"/>
          <p:cNvSpPr>
            <a:spLocks/>
          </p:cNvSpPr>
          <p:nvPr/>
        </p:nvSpPr>
        <p:spPr bwMode="auto">
          <a:xfrm>
            <a:off x="301625" y="2284413"/>
            <a:ext cx="4295775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marL="234950" indent="-234950" algn="l">
              <a:spcBef>
                <a:spcPts val="575"/>
              </a:spcBef>
              <a:buClr>
                <a:srgbClr val="D34817"/>
              </a:buClr>
              <a:buSzPct val="85000"/>
              <a:buFont typeface="Wingdings 2" charset="2"/>
              <a:buChar char=""/>
            </a:pP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CPUs use </a:t>
            </a:r>
            <a:r>
              <a:rPr lang="en-US" sz="24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SIMD</a:t>
            </a: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(single instruction, multiple data) units for vector processing. </a:t>
            </a:r>
          </a:p>
        </p:txBody>
      </p:sp>
      <p:sp>
        <p:nvSpPr>
          <p:cNvPr id="14353" name="Rectangle 17"/>
          <p:cNvSpPr>
            <a:spLocks/>
          </p:cNvSpPr>
          <p:nvPr/>
        </p:nvSpPr>
        <p:spPr bwMode="auto">
          <a:xfrm>
            <a:off x="4597400" y="2286000"/>
            <a:ext cx="4394200" cy="400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marL="234950" indent="-234950" algn="l">
              <a:spcBef>
                <a:spcPts val="575"/>
              </a:spcBef>
              <a:buClr>
                <a:srgbClr val="D34817"/>
              </a:buClr>
              <a:buSzPct val="85000"/>
              <a:buFont typeface="Wingdings 2" charset="2"/>
              <a:buChar char=""/>
            </a:pPr>
            <a:r>
              <a:rPr lang="en-US" sz="2400" dirty="0" err="1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GPUs</a:t>
            </a: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 employ </a:t>
            </a:r>
            <a:r>
              <a:rPr lang="en-US" sz="2400" dirty="0">
                <a:solidFill>
                  <a:srgbClr val="FF0000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SIMT </a:t>
            </a:r>
            <a:r>
              <a:rPr lang="en-US" sz="240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  <a:sym typeface="Calibri" charset="0"/>
              </a:rPr>
              <a:t>(single instruction multiple thread) for scalar thread processing. SIMT does not require the programmer to organize the data into vectors, and it permits arbitrary branching behavior for threads.</a:t>
            </a:r>
          </a:p>
        </p:txBody>
      </p:sp>
      <p:sp>
        <p:nvSpPr>
          <p:cNvPr id="93205" name="Text Box 19"/>
          <p:cNvSpPr txBox="1">
            <a:spLocks noChangeArrowheads="1"/>
          </p:cNvSpPr>
          <p:nvPr/>
        </p:nvSpPr>
        <p:spPr bwMode="auto">
          <a:xfrm>
            <a:off x="4425950" y="1192213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43F69988-78A6-CD49-880D-38DAE20198EE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4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2" grpId="0" build="p" autoUpdateAnimBg="0" advAuto="2000"/>
      <p:bldP spid="14353" grpId="0" build="p" autoUpdateAnimBg="0" advAuto="100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9" name="Rectangle 1"/>
          <p:cNvSpPr>
            <a:spLocks/>
          </p:cNvSpPr>
          <p:nvPr/>
        </p:nvSpPr>
        <p:spPr bwMode="auto">
          <a:xfrm>
            <a:off x="152400" y="152400"/>
            <a:ext cx="8845550" cy="3048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220" name="Rectangle 2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221" name="Rectangle 3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222" name="Rectangle 4"/>
          <p:cNvSpPr>
            <a:spLocks/>
          </p:cNvSpPr>
          <p:nvPr/>
        </p:nvSpPr>
        <p:spPr bwMode="auto">
          <a:xfrm>
            <a:off x="0" y="0"/>
            <a:ext cx="9156700" cy="1190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223" name="Rectangle 5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224" name="Rectangle 6"/>
          <p:cNvSpPr>
            <a:spLocks/>
          </p:cNvSpPr>
          <p:nvPr/>
        </p:nvSpPr>
        <p:spPr bwMode="auto">
          <a:xfrm>
            <a:off x="152400" y="609600"/>
            <a:ext cx="2755900" cy="5867400"/>
          </a:xfrm>
          <a:prstGeom prst="rect">
            <a:avLst/>
          </a:prstGeom>
          <a:solidFill>
            <a:srgbClr val="D34817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225" name="Rectangle 7"/>
          <p:cNvSpPr>
            <a:spLocks/>
          </p:cNvSpPr>
          <p:nvPr/>
        </p:nvSpPr>
        <p:spPr bwMode="auto">
          <a:xfrm>
            <a:off x="152400" y="152400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226" name="Line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227" name="Oval 9"/>
          <p:cNvSpPr>
            <a:spLocks/>
          </p:cNvSpPr>
          <p:nvPr/>
        </p:nvSpPr>
        <p:spPr bwMode="auto"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228" name="Oval 10"/>
          <p:cNvSpPr>
            <a:spLocks/>
          </p:cNvSpPr>
          <p:nvPr/>
        </p:nvSpPr>
        <p:spPr bwMode="auto"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229" name="Rectangle 11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232" name="Rectangle 14"/>
          <p:cNvSpPr>
            <a:spLocks noGrp="1" noChangeArrowheads="1"/>
          </p:cNvSpPr>
          <p:nvPr>
            <p:ph type="title"/>
          </p:nvPr>
        </p:nvSpPr>
        <p:spPr>
          <a:xfrm>
            <a:off x="228600" y="914400"/>
            <a:ext cx="2362200" cy="990600"/>
          </a:xfrm>
        </p:spPr>
        <p:txBody>
          <a:bodyPr/>
          <a:lstStyle/>
          <a:p>
            <a:pPr eaLnBrk="1" hangingPunct="1"/>
            <a:r>
              <a:rPr lang="en-US" sz="1800">
                <a:ea typeface="Calibri" charset="0"/>
                <a:cs typeface="Calibri" charset="0"/>
              </a:rPr>
              <a:t>NVIDIA GigaThread™ Engine</a:t>
            </a:r>
            <a:r>
              <a:rPr lang="en-US" sz="1800"/>
              <a:t>	</a:t>
            </a:r>
          </a:p>
        </p:txBody>
      </p:sp>
      <p:sp>
        <p:nvSpPr>
          <p:cNvPr id="137233" name="Rectangle 15"/>
          <p:cNvSpPr>
            <a:spLocks noGrp="1" noChangeArrowheads="1"/>
          </p:cNvSpPr>
          <p:nvPr>
            <p:ph type="body" idx="1"/>
          </p:nvPr>
        </p:nvSpPr>
        <p:spPr>
          <a:xfrm>
            <a:off x="152400" y="1979613"/>
            <a:ext cx="2743200" cy="4344987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</a:pPr>
            <a:r>
              <a:rPr lang="en-US" sz="1800" dirty="0"/>
              <a:t>Increased efficiency with concurrent kernel execution</a:t>
            </a:r>
            <a:endParaRPr lang="en-US" dirty="0"/>
          </a:p>
          <a:p>
            <a:pPr marL="0" indent="0" eaLnBrk="1" hangingPunct="1"/>
            <a:r>
              <a:rPr lang="en-US" sz="1800" dirty="0"/>
              <a:t>Dedicated, bi-directional data transfer engines</a:t>
            </a:r>
            <a:endParaRPr lang="en-US" dirty="0"/>
          </a:p>
          <a:p>
            <a:pPr marL="0" indent="0" eaLnBrk="1" hangingPunct="1"/>
            <a:r>
              <a:rPr lang="en-US" sz="1800" dirty="0"/>
              <a:t>Intelligently manage tens of thousands of threads</a:t>
            </a:r>
          </a:p>
        </p:txBody>
      </p:sp>
      <p:pic>
        <p:nvPicPr>
          <p:cNvPr id="137234" name="Picture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7663" y="1446213"/>
            <a:ext cx="6037262" cy="289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236" name="Rectangle 18"/>
          <p:cNvSpPr>
            <a:spLocks/>
          </p:cNvSpPr>
          <p:nvPr/>
        </p:nvSpPr>
        <p:spPr bwMode="auto">
          <a:xfrm>
            <a:off x="3028950" y="5649913"/>
            <a:ext cx="5816600" cy="3556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r>
              <a:rPr lang="en-US" sz="20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http://www.behardware.com/art/imprimer/772/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45C088E-CCF7-0B41-AA76-2723D7A2C44B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244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245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246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247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248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249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250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251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254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ECC Support</a:t>
            </a:r>
          </a:p>
        </p:txBody>
      </p:sp>
      <p:sp>
        <p:nvSpPr>
          <p:cNvPr id="138255" name="Text Box 13"/>
          <p:cNvSpPr txBox="1">
            <a:spLocks noChangeArrowheads="1"/>
          </p:cNvSpPr>
          <p:nvPr/>
        </p:nvSpPr>
        <p:spPr bwMode="auto">
          <a:xfrm>
            <a:off x="4445000" y="11763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F2697CD8-C996-3246-8D32-A70A7DAA7C4E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41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138256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301625" y="1525588"/>
            <a:ext cx="8502650" cy="4646612"/>
          </a:xfrm>
        </p:spPr>
        <p:txBody>
          <a:bodyPr/>
          <a:lstStyle/>
          <a:p>
            <a:pPr marL="234950" indent="-234950" eaLnBrk="1" hangingPunct="1">
              <a:spcBef>
                <a:spcPct val="0"/>
              </a:spcBef>
            </a:pPr>
            <a:r>
              <a:rPr lang="en-US" dirty="0"/>
              <a:t>First GPU architecture to support ECC</a:t>
            </a:r>
          </a:p>
          <a:p>
            <a:pPr marL="234950" indent="-234950" eaLnBrk="1" hangingPunct="1"/>
            <a:endParaRPr lang="en-US" dirty="0"/>
          </a:p>
          <a:p>
            <a:pPr marL="234950" indent="-234950" eaLnBrk="1" hangingPunct="1"/>
            <a:r>
              <a:rPr lang="en-US" dirty="0"/>
              <a:t>Detects and corrects errors before system is affected</a:t>
            </a:r>
          </a:p>
          <a:p>
            <a:pPr marL="234950" indent="-234950" eaLnBrk="1" hangingPunct="1"/>
            <a:endParaRPr lang="en-US" dirty="0"/>
          </a:p>
          <a:p>
            <a:pPr marL="234950" indent="-234950" eaLnBrk="1" hangingPunct="1"/>
            <a:r>
              <a:rPr lang="en-US" dirty="0"/>
              <a:t>Protects register files, shared memories, L1 and L2 cache, and DRAM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7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268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269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270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271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272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273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274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275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276" name="Line 10"/>
          <p:cNvSpPr>
            <a:spLocks noChangeShapeType="1"/>
          </p:cNvSpPr>
          <p:nvPr/>
        </p:nvSpPr>
        <p:spPr bwMode="auto">
          <a:xfrm rot="10800000" flipH="1">
            <a:off x="4562475" y="1576388"/>
            <a:ext cx="9525" cy="4818062"/>
          </a:xfrm>
          <a:prstGeom prst="line">
            <a:avLst/>
          </a:prstGeom>
          <a:noFill/>
          <a:ln w="9525">
            <a:solidFill>
              <a:srgbClr val="696464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279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/>
              <a:t>Unified address space</a:t>
            </a:r>
          </a:p>
        </p:txBody>
      </p:sp>
      <p:sp>
        <p:nvSpPr>
          <p:cNvPr id="139280" name="Text Box 14"/>
          <p:cNvSpPr txBox="1">
            <a:spLocks noChangeArrowheads="1"/>
          </p:cNvSpPr>
          <p:nvPr/>
        </p:nvSpPr>
        <p:spPr bwMode="auto">
          <a:xfrm>
            <a:off x="4425950" y="11890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3AA1035C-A2D1-3B4A-8ACA-98AF9C5AFC76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42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pic>
        <p:nvPicPr>
          <p:cNvPr id="139281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249488"/>
            <a:ext cx="3810000" cy="281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9282" name="Rectangle 16"/>
          <p:cNvSpPr>
            <a:spLocks/>
          </p:cNvSpPr>
          <p:nvPr/>
        </p:nvSpPr>
        <p:spPr bwMode="auto">
          <a:xfrm>
            <a:off x="152400" y="1371600"/>
            <a:ext cx="4432300" cy="28067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pPr marL="50800" algn="l">
              <a:spcBef>
                <a:spcPts val="600"/>
              </a:spcBef>
            </a:pPr>
            <a:r>
              <a:rPr lang="en-US" sz="2400">
                <a:solidFill>
                  <a:srgbClr val="696464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Groups local, shared and global memory in the same address space. </a:t>
            </a:r>
            <a:endParaRPr lang="en-US">
              <a:solidFill>
                <a:schemeClr val="tx1"/>
              </a:solidFill>
              <a:latin typeface="Times New Roman" charset="0"/>
              <a:ea typeface="Times" charset="0"/>
              <a:cs typeface="Times" charset="0"/>
              <a:sym typeface="Times New Roman" charset="0"/>
            </a:endParaRPr>
          </a:p>
          <a:p>
            <a:pPr marL="50800" algn="l"/>
            <a:endParaRPr lang="en-US" sz="2400">
              <a:solidFill>
                <a:srgbClr val="696464"/>
              </a:solidFill>
              <a:latin typeface="Times New Roman" charset="0"/>
              <a:ea typeface="Times" charset="0"/>
              <a:cs typeface="Times" charset="0"/>
              <a:sym typeface="Times New Roman" charset="0"/>
            </a:endParaRPr>
          </a:p>
          <a:p>
            <a:pPr marL="50800" algn="l"/>
            <a:r>
              <a:rPr lang="en-US" sz="2400">
                <a:solidFill>
                  <a:srgbClr val="696464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This unified address space means support for pointers and object references that are necessary for high-level languages such as C++.</a:t>
            </a:r>
          </a:p>
        </p:txBody>
      </p:sp>
      <p:sp>
        <p:nvSpPr>
          <p:cNvPr id="139283" name="Rectangle 17"/>
          <p:cNvSpPr>
            <a:spLocks/>
          </p:cNvSpPr>
          <p:nvPr/>
        </p:nvSpPr>
        <p:spPr bwMode="auto">
          <a:xfrm>
            <a:off x="4343400" y="5465763"/>
            <a:ext cx="4813300" cy="2921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>
            <a:prstTxWarp prst="textNoShape">
              <a:avLst/>
            </a:prstTxWarp>
          </a:bodyPr>
          <a:lstStyle/>
          <a:p>
            <a:r>
              <a:rPr lang="en-US" sz="1600">
                <a:solidFill>
                  <a:schemeClr val="tx1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t>http://www.behardware.com/art/imprimer/772/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CB0A838-D6AC-BB41-BFF4-45B5A6346B28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990600"/>
          </a:xfrm>
        </p:spPr>
        <p:txBody>
          <a:bodyPr/>
          <a:lstStyle/>
          <a:p>
            <a:r>
              <a:rPr lang="en-US" b="1" dirty="0" smtClean="0"/>
              <a:t>Comparison of NVIDIA’s three CUDA-capable GPU architectures</a:t>
            </a:r>
            <a:endParaRPr lang="en-US" dirty="0"/>
          </a:p>
        </p:txBody>
      </p:sp>
      <p:pic>
        <p:nvPicPr>
          <p:cNvPr id="6" name="Content Placeholder 5" descr="Screen shot 2010-04-15 at 5.33.33 PM.png"/>
          <p:cNvPicPr>
            <a:picLocks noGrp="1" noChangeAspect="1"/>
          </p:cNvPicPr>
          <p:nvPr>
            <p:ph sz="quarter" idx="1"/>
          </p:nvPr>
        </p:nvPicPr>
        <p:blipFill>
          <a:blip r:embed="rId3"/>
          <a:srcRect l="-968" r="-968"/>
          <a:stretch>
            <a:fillRect/>
          </a:stretch>
        </p:blipFill>
        <p:spPr>
          <a:xfrm>
            <a:off x="228600" y="1447800"/>
            <a:ext cx="8534400" cy="4588387"/>
          </a:xfrm>
        </p:spPr>
      </p:pic>
      <p:sp>
        <p:nvSpPr>
          <p:cNvPr id="8" name="Rectangle 7"/>
          <p:cNvSpPr/>
          <p:nvPr/>
        </p:nvSpPr>
        <p:spPr>
          <a:xfrm>
            <a:off x="304800" y="6019800"/>
            <a:ext cx="8534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 smtClean="0"/>
              <a:t>http://www.in-stat.com</a:t>
            </a:r>
            <a:endParaRPr lang="en-US" sz="16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1AAE43-0ED0-3049-AF2A-01B165E0DEA3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related to Online </a:t>
            </a:r>
            <a:endParaRPr lang="en-US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collaboration with the GSI EE, build a proto type for an online system</a:t>
            </a:r>
          </a:p>
          <a:p>
            <a:pPr lvl="1"/>
            <a:r>
              <a:rPr lang="en-US" dirty="0" smtClean="0"/>
              <a:t>Use the PEXOR card to get data to PC </a:t>
            </a:r>
          </a:p>
          <a:p>
            <a:pPr lvl="1"/>
            <a:r>
              <a:rPr lang="en-US" dirty="0" smtClean="0"/>
              <a:t>PEXOR driver allocate a buffer in PC memory and  write the data to it</a:t>
            </a:r>
          </a:p>
          <a:p>
            <a:pPr lvl="1"/>
            <a:r>
              <a:rPr lang="en-US" dirty="0" smtClean="0"/>
              <a:t>The GPU uses the Zero copy to access the Data, analyze it and write the results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1AAE43-0ED0-3049-AF2A-01B165E0DEA3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533400"/>
          </a:xfrm>
        </p:spPr>
        <p:txBody>
          <a:bodyPr/>
          <a:lstStyle/>
          <a:p>
            <a:r>
              <a:rPr lang="en-US" sz="3200" dirty="0" smtClean="0"/>
              <a:t>PEXOR</a:t>
            </a:r>
            <a:endParaRPr lang="en-US" sz="3200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idx="2"/>
          </p:nvPr>
        </p:nvSpPr>
        <p:spPr>
          <a:xfrm>
            <a:off x="152400" y="1524000"/>
            <a:ext cx="2819400" cy="4602163"/>
          </a:xfrm>
        </p:spPr>
        <p:txBody>
          <a:bodyPr/>
          <a:lstStyle/>
          <a:p>
            <a:r>
              <a:rPr lang="en-US" sz="2000" dirty="0" smtClean="0"/>
              <a:t>The GSI PEXOR is a PCI express card provides a complete development platform for designing and verifying applications based on the Lattice SCM FPGA family. </a:t>
            </a:r>
          </a:p>
          <a:p>
            <a:r>
              <a:rPr lang="en-US" sz="2000" dirty="0" smtClean="0"/>
              <a:t>Serial gigabit transceiver interfaces (SERDES) provide connection to PCI Express x1 or x4 and four 2Gbit SFP optical transceivers</a:t>
            </a:r>
          </a:p>
          <a:p>
            <a:endParaRPr lang="en-US" sz="2000" dirty="0"/>
          </a:p>
        </p:txBody>
      </p:sp>
      <p:pic>
        <p:nvPicPr>
          <p:cNvPr id="10" name="Content Placeholder 9" descr="pexor_power_on_web.jpg"/>
          <p:cNvPicPr>
            <a:picLocks noGrp="1" noChangeAspect="1"/>
          </p:cNvPicPr>
          <p:nvPr>
            <p:ph sz="quarter" idx="1"/>
          </p:nvPr>
        </p:nvPicPr>
        <p:blipFill>
          <a:blip r:embed="rId3">
            <a:alphaModFix/>
          </a:blip>
          <a:srcRect t="20270" b="14865"/>
          <a:stretch>
            <a:fillRect/>
          </a:stretch>
        </p:blipFill>
        <p:spPr>
          <a:xfrm>
            <a:off x="3581400" y="3429000"/>
            <a:ext cx="5029200" cy="2446638"/>
          </a:xfrm>
        </p:spPr>
      </p:pic>
      <p:pic>
        <p:nvPicPr>
          <p:cNvPr id="7" name="Content Placeholder 6" descr="Screen shot 2010-04-14 at 10.53.16 PM.png"/>
          <p:cNvPicPr>
            <a:picLocks noGrp="1" noChangeAspect="1"/>
          </p:cNvPicPr>
          <p:nvPr>
            <p:ph sz="half" idx="4294967295"/>
          </p:nvPr>
        </p:nvPicPr>
        <p:blipFill>
          <a:blip r:embed="rId4"/>
          <a:srcRect t="-5567" b="-2642"/>
          <a:stretch>
            <a:fillRect/>
          </a:stretch>
        </p:blipFill>
        <p:spPr>
          <a:xfrm>
            <a:off x="3657600" y="609600"/>
            <a:ext cx="4469027" cy="2667000"/>
          </a:xfr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4370FF8-175F-1B4E-BF25-B826F502A531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for test planned at the GSI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t="6557"/>
          <a:stretch>
            <a:fillRect/>
          </a:stretch>
        </p:blipFill>
        <p:spPr>
          <a:xfrm>
            <a:off x="228600" y="2057400"/>
            <a:ext cx="8575749" cy="43434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14600" y="3581400"/>
            <a:ext cx="85168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latin typeface="+mj-lt"/>
              </a:rPr>
              <a:t>?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5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316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317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318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319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320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321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322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323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41326" name="Picture 12"/>
          <p:cNvPicPr>
            <a:picLocks noChangeAspect="1" noChangeArrowheads="1"/>
          </p:cNvPicPr>
          <p:nvPr/>
        </p:nvPicPr>
        <p:blipFill>
          <a:blip r:embed="rId2">
            <a:alphaModFix amt="40000"/>
          </a:blip>
          <a:srcRect/>
          <a:stretch>
            <a:fillRect/>
          </a:stretch>
        </p:blipFill>
        <p:spPr bwMode="auto">
          <a:xfrm>
            <a:off x="1981200" y="1752600"/>
            <a:ext cx="6477000" cy="414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27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Summary	</a:t>
            </a:r>
          </a:p>
        </p:txBody>
      </p:sp>
      <p:sp>
        <p:nvSpPr>
          <p:cNvPr id="141328" name="Text Box 14"/>
          <p:cNvSpPr txBox="1">
            <a:spLocks noChangeArrowheads="1"/>
          </p:cNvSpPr>
          <p:nvPr/>
        </p:nvSpPr>
        <p:spPr bwMode="auto">
          <a:xfrm>
            <a:off x="4419600" y="1066800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B2D1F71B-E766-CF43-84F3-AC14FC20145C}" type="slidenum">
              <a:rPr lang="en-US" sz="1600">
                <a:solidFill>
                  <a:srgbClr val="8E7C5D"/>
                </a:solidFill>
                <a:latin typeface="Georgia" charset="0"/>
                <a:ea typeface="Georgia" charset="0"/>
                <a:cs typeface="Georgia" charset="0"/>
                <a:sym typeface="Georgia" charset="0"/>
              </a:rPr>
              <a:pPr/>
              <a:t>47</a:t>
            </a:fld>
            <a:endParaRPr lang="en-US" sz="1600" dirty="0">
              <a:solidFill>
                <a:srgbClr val="8E7C5D"/>
              </a:solidFill>
              <a:latin typeface="Georgia" charset="0"/>
              <a:ea typeface="Georgia" charset="0"/>
              <a:cs typeface="Georgia" charset="0"/>
              <a:sym typeface="Georgia" charset="0"/>
            </a:endParaRPr>
          </a:p>
        </p:txBody>
      </p:sp>
      <p:sp>
        <p:nvSpPr>
          <p:cNvPr id="6247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447800"/>
            <a:ext cx="8305800" cy="4800600"/>
          </a:xfrm>
          <a:noFill/>
          <a:ln>
            <a:miter lim="800000"/>
            <a:headEnd/>
            <a:tailEnd/>
          </a:ln>
        </p:spPr>
        <p:txBody>
          <a:bodyPr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marL="234950" indent="-234950" eaLnBrk="1" hangingPunct="1">
              <a:spcBef>
                <a:spcPct val="0"/>
              </a:spcBef>
            </a:pPr>
            <a:r>
              <a:rPr lang="en-US" sz="2400" dirty="0" err="1"/>
              <a:t>Cuda</a:t>
            </a:r>
            <a:r>
              <a:rPr lang="en-US" sz="2400" dirty="0"/>
              <a:t> is an easy to learn and to use tool.</a:t>
            </a:r>
          </a:p>
          <a:p>
            <a:pPr marL="234950" indent="-234950" eaLnBrk="1" hangingPunct="1"/>
            <a:r>
              <a:rPr lang="en-US" sz="2400" dirty="0" err="1"/>
              <a:t>Cuda</a:t>
            </a:r>
            <a:r>
              <a:rPr lang="en-US" sz="2400" dirty="0"/>
              <a:t> allows heterogeneous programming.</a:t>
            </a:r>
          </a:p>
          <a:p>
            <a:pPr marL="234950" indent="-234950" eaLnBrk="1" hangingPunct="1"/>
            <a:r>
              <a:rPr lang="en-US" sz="2400" dirty="0"/>
              <a:t>Depending on the use case one can win factors in performance compared to CPU</a:t>
            </a:r>
          </a:p>
          <a:p>
            <a:pPr marL="234950" indent="-234950" eaLnBrk="1" hangingPunct="1"/>
            <a:r>
              <a:rPr lang="en-US" sz="2400" dirty="0"/>
              <a:t>Texture memory can be used to solve problems that require lookup tables effectively</a:t>
            </a:r>
          </a:p>
          <a:p>
            <a:pPr marL="234950" indent="-234950" eaLnBrk="1" hangingPunct="1"/>
            <a:r>
              <a:rPr lang="en-US" sz="2400" dirty="0"/>
              <a:t>Pinned Memory simplify some problems, gives also better performance. </a:t>
            </a:r>
          </a:p>
          <a:p>
            <a:pPr marL="234950" indent="-234950" eaLnBrk="1" hangingPunct="1"/>
            <a:r>
              <a:rPr lang="en-US" sz="2400" dirty="0">
                <a:solidFill>
                  <a:srgbClr val="050E0D"/>
                </a:solidFill>
              </a:rPr>
              <a:t>With Fermi we are getting towards the end of the distinction between CPUs and </a:t>
            </a:r>
            <a:r>
              <a:rPr lang="en-US" sz="2400" dirty="0" err="1">
                <a:solidFill>
                  <a:srgbClr val="050E0D"/>
                </a:solidFill>
              </a:rPr>
              <a:t>GPUs</a:t>
            </a:r>
            <a:endParaRPr lang="en-US" sz="2400" dirty="0">
              <a:solidFill>
                <a:srgbClr val="050E0D"/>
              </a:solidFill>
            </a:endParaRPr>
          </a:p>
          <a:p>
            <a:pPr marL="509588" lvl="1" indent="-234950" eaLnBrk="1" hangingPunct="1"/>
            <a:r>
              <a:rPr lang="en-US" sz="1900" dirty="0">
                <a:solidFill>
                  <a:srgbClr val="050E0D"/>
                </a:solidFill>
              </a:rPr>
              <a:t>The GPU increasingly taking on the form of a massively parallel co-processor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D84295-4792-9C4D-B838-B0C0266800D1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4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36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37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38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39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40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41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42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43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24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/>
              <a:t>CUDA:  Features</a:t>
            </a:r>
          </a:p>
        </p:txBody>
      </p:sp>
      <p:sp>
        <p:nvSpPr>
          <p:cNvPr id="95247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301625" y="1525588"/>
            <a:ext cx="8502650" cy="4572000"/>
          </a:xfrm>
        </p:spPr>
        <p:txBody>
          <a:bodyPr/>
          <a:lstStyle/>
          <a:p>
            <a:pPr marL="234950" indent="-234950" eaLnBrk="1" hangingPunct="1">
              <a:spcBef>
                <a:spcPct val="0"/>
              </a:spcBef>
            </a:pPr>
            <a:r>
              <a:rPr lang="en-US" dirty="0"/>
              <a:t>Standard C language for parallel application development on the GPU</a:t>
            </a:r>
          </a:p>
          <a:p>
            <a:pPr marL="234950" indent="-234950" eaLnBrk="1" hangingPunct="1"/>
            <a:endParaRPr lang="en-US" dirty="0"/>
          </a:p>
          <a:p>
            <a:pPr marL="234950" indent="-234950" eaLnBrk="1" hangingPunct="1"/>
            <a:r>
              <a:rPr lang="en-US" dirty="0"/>
              <a:t>Standard numerical libraries for FFT (Fast Fourier Transform) and BLAS (Basic Linear Algebra Subroutines)</a:t>
            </a:r>
          </a:p>
          <a:p>
            <a:pPr marL="234950" indent="-234950" eaLnBrk="1" hangingPunct="1"/>
            <a:endParaRPr lang="en-US" dirty="0"/>
          </a:p>
          <a:p>
            <a:pPr marL="234950" indent="-234950" eaLnBrk="1" hangingPunct="1"/>
            <a:r>
              <a:rPr lang="en-US" dirty="0"/>
              <a:t>Dedicated CUDA driver for computing with fast data transfer path between GPU and CPU</a:t>
            </a:r>
          </a:p>
        </p:txBody>
      </p:sp>
      <p:sp>
        <p:nvSpPr>
          <p:cNvPr id="95248" name="Text Box 14"/>
          <p:cNvSpPr txBox="1">
            <a:spLocks noChangeArrowheads="1"/>
          </p:cNvSpPr>
          <p:nvPr/>
        </p:nvSpPr>
        <p:spPr bwMode="auto">
          <a:xfrm>
            <a:off x="4445000" y="11763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BDE4995A-2D50-1940-A177-F956B3ED636B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5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0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1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2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3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4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 cap="flat">
            <a:solidFill>
              <a:srgbClr val="8E7C5D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>
            <a:solidFill>
              <a:srgbClr val="8E7C5D"/>
            </a:solidFill>
            <a:prstDash val="dash"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6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7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20" name="Rectangle 1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04875"/>
          </a:xfrm>
          <a:ln/>
        </p:spPr>
        <p:txBody>
          <a:bodyPr/>
          <a:lstStyle/>
          <a:p>
            <a:r>
              <a:rPr lang="en-US">
                <a:solidFill>
                  <a:srgbClr val="7B9899"/>
                </a:solidFill>
              </a:rPr>
              <a:t>Why CUDA?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4445000" y="11763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C7279068-7146-2243-BE16-1E72CCD6D4B9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6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17422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699500" cy="4876800"/>
          </a:xfrm>
          <a:ln/>
        </p:spPr>
        <p:txBody>
          <a:bodyPr/>
          <a:lstStyle/>
          <a:p>
            <a:pPr marL="234950" indent="-234950">
              <a:spcBef>
                <a:spcPct val="0"/>
              </a:spcBef>
            </a:pPr>
            <a:r>
              <a:rPr lang="en-US" sz="2400" dirty="0"/>
              <a:t>CUDA development tools work alongside the conventional C/C++ compiler, so one can mix GPU code with general-purpose code for the host CPU.</a:t>
            </a:r>
            <a:endParaRPr lang="en-US" dirty="0"/>
          </a:p>
          <a:p>
            <a:pPr marL="234950" indent="-234950"/>
            <a:r>
              <a:rPr lang="en-US" sz="2400" dirty="0"/>
              <a:t>CUDA Automatically Manages Threads:</a:t>
            </a:r>
            <a:endParaRPr lang="en-US" dirty="0"/>
          </a:p>
          <a:p>
            <a:pPr lvl="1"/>
            <a:r>
              <a:rPr lang="en-US" sz="2000" dirty="0"/>
              <a:t>It does </a:t>
            </a:r>
            <a:r>
              <a:rPr lang="en-US" sz="2000" dirty="0">
                <a:solidFill>
                  <a:srgbClr val="FF0000"/>
                </a:solidFill>
              </a:rPr>
              <a:t>NOT</a:t>
            </a:r>
            <a:r>
              <a:rPr lang="en-US" sz="2000" dirty="0"/>
              <a:t> require explicit management for threads in the conventional sense, which greatly simplifies the programming model.  </a:t>
            </a:r>
            <a:endParaRPr lang="en-US" dirty="0"/>
          </a:p>
          <a:p>
            <a:pPr marL="234950" indent="-234950"/>
            <a:r>
              <a:rPr lang="en-US" sz="2400" dirty="0"/>
              <a:t>Stable, available (for free), documented and supported for windows, Linux and Mac OS</a:t>
            </a:r>
            <a:endParaRPr lang="en-US" dirty="0"/>
          </a:p>
          <a:p>
            <a:pPr marL="234950" indent="-234950"/>
            <a:r>
              <a:rPr lang="en-US" sz="2400" dirty="0"/>
              <a:t>Low learning curve:</a:t>
            </a:r>
            <a:endParaRPr lang="en-US" dirty="0"/>
          </a:p>
          <a:p>
            <a:pPr lvl="1"/>
            <a:r>
              <a:rPr lang="en-US" sz="2000" dirty="0"/>
              <a:t>Just a few extensions to C </a:t>
            </a:r>
            <a:endParaRPr lang="en-US" dirty="0"/>
          </a:p>
          <a:p>
            <a:pPr lvl="1"/>
            <a:r>
              <a:rPr lang="en-US" sz="2000" dirty="0"/>
              <a:t>No knowledge of graphics is required </a:t>
            </a:r>
          </a:p>
        </p:txBody>
      </p:sp>
      <p:pic>
        <p:nvPicPr>
          <p:cNvPr id="17423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" y="2679700"/>
            <a:ext cx="8102600" cy="35814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14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4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4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4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4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4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4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4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74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4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284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285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286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287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288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289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290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291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294" name="Rectangle 12"/>
          <p:cNvSpPr>
            <a:spLocks noGrp="1" noChangeArrowheads="1"/>
          </p:cNvSpPr>
          <p:nvPr>
            <p:ph type="title"/>
          </p:nvPr>
        </p:nvSpPr>
        <p:spPr>
          <a:xfrm>
            <a:off x="990600" y="0"/>
            <a:ext cx="6934200" cy="1009650"/>
          </a:xfrm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7B9899"/>
                </a:solidFill>
              </a:rPr>
              <a:t>CUDA </a:t>
            </a:r>
            <a:endParaRPr lang="en-US" dirty="0">
              <a:solidFill>
                <a:srgbClr val="7B9899"/>
              </a:solidFill>
            </a:endParaRPr>
          </a:p>
        </p:txBody>
      </p:sp>
      <p:sp>
        <p:nvSpPr>
          <p:cNvPr id="97295" name="Text Box 13"/>
          <p:cNvSpPr txBox="1">
            <a:spLocks noChangeArrowheads="1"/>
          </p:cNvSpPr>
          <p:nvPr/>
        </p:nvSpPr>
        <p:spPr bwMode="auto">
          <a:xfrm>
            <a:off x="4445000" y="11763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8B98B609-25B2-7142-87C7-1C233F2FF167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7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97296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152400" y="1295400"/>
            <a:ext cx="8839200" cy="5181600"/>
          </a:xfrm>
        </p:spPr>
        <p:txBody>
          <a:bodyPr/>
          <a:lstStyle/>
          <a:p>
            <a:pPr marL="234950" indent="-234950" eaLnBrk="1" hangingPunct="1">
              <a:spcBef>
                <a:spcPct val="0"/>
              </a:spcBef>
            </a:pPr>
            <a:r>
              <a:rPr lang="en-US" sz="2900" dirty="0" err="1" smtClean="0"/>
              <a:t>ToolKit</a:t>
            </a:r>
            <a:r>
              <a:rPr lang="en-US" sz="2900" dirty="0" smtClean="0"/>
              <a:t>:</a:t>
            </a:r>
          </a:p>
          <a:p>
            <a:pPr marL="471488" lvl="1" indent="-234950" eaLnBrk="1" hangingPunct="1">
              <a:spcBef>
                <a:spcPct val="0"/>
              </a:spcBef>
            </a:pPr>
            <a:r>
              <a:rPr lang="en-US" sz="2400" dirty="0" smtClean="0"/>
              <a:t>NVCC  </a:t>
            </a:r>
            <a:r>
              <a:rPr lang="en-US" sz="2400" dirty="0"/>
              <a:t>C compiler</a:t>
            </a:r>
            <a:endParaRPr lang="en-US" dirty="0"/>
          </a:p>
          <a:p>
            <a:pPr marL="471488" lvl="1" indent="-234950" eaLnBrk="1" hangingPunct="1">
              <a:spcBef>
                <a:spcPts val="700"/>
              </a:spcBef>
            </a:pPr>
            <a:r>
              <a:rPr lang="en-US" sz="2400" dirty="0"/>
              <a:t>CUDA FFT and BLAS libraries for the GPU</a:t>
            </a:r>
            <a:endParaRPr lang="en-US" dirty="0"/>
          </a:p>
          <a:p>
            <a:pPr marL="471488" lvl="1" indent="-234950" eaLnBrk="1" hangingPunct="1">
              <a:spcBef>
                <a:spcPts val="800"/>
              </a:spcBef>
            </a:pPr>
            <a:r>
              <a:rPr lang="en-US" dirty="0"/>
              <a:t>CUDA-</a:t>
            </a:r>
            <a:r>
              <a:rPr lang="en-US" dirty="0" err="1"/>
              <a:t>gdb</a:t>
            </a:r>
            <a:r>
              <a:rPr lang="en-US" dirty="0"/>
              <a:t> hardware debugger </a:t>
            </a:r>
          </a:p>
          <a:p>
            <a:pPr marL="471488" lvl="1" indent="-234950" eaLnBrk="1" hangingPunct="1">
              <a:spcBef>
                <a:spcPts val="800"/>
              </a:spcBef>
            </a:pPr>
            <a:r>
              <a:rPr lang="en-US" dirty="0"/>
              <a:t>CUDA Visual Profiler </a:t>
            </a:r>
          </a:p>
          <a:p>
            <a:pPr marL="471488" lvl="1" indent="-234950" eaLnBrk="1" hangingPunct="1">
              <a:spcBef>
                <a:spcPts val="700"/>
              </a:spcBef>
            </a:pPr>
            <a:r>
              <a:rPr lang="en-US" sz="2400" dirty="0"/>
              <a:t>CUDA runtime driver (also available in the standard NVIDIA GPU driver)</a:t>
            </a:r>
            <a:endParaRPr lang="en-US" dirty="0"/>
          </a:p>
          <a:p>
            <a:pPr marL="471488" lvl="1" indent="-234950" eaLnBrk="1" hangingPunct="1">
              <a:spcBef>
                <a:spcPts val="700"/>
              </a:spcBef>
            </a:pPr>
            <a:r>
              <a:rPr lang="en-US" sz="2400" dirty="0"/>
              <a:t>CUDA programming </a:t>
            </a:r>
            <a:r>
              <a:rPr lang="en-US" sz="2400" dirty="0" smtClean="0"/>
              <a:t>manual</a:t>
            </a:r>
          </a:p>
          <a:p>
            <a:pPr marL="234950" indent="-234950" eaLnBrk="1" hangingPunct="1">
              <a:spcBef>
                <a:spcPts val="700"/>
              </a:spcBef>
            </a:pPr>
            <a:r>
              <a:rPr lang="en-US" sz="3200" dirty="0" smtClean="0"/>
              <a:t>CULA: GPU-accelerated LAPACK libraries</a:t>
            </a:r>
          </a:p>
          <a:p>
            <a:pPr marL="234950" indent="-234950" eaLnBrk="1" hangingPunct="1">
              <a:spcBef>
                <a:spcPts val="700"/>
              </a:spcBef>
            </a:pPr>
            <a:r>
              <a:rPr lang="en-US" sz="3200" dirty="0" smtClean="0"/>
              <a:t>CUDA Fortran from PGI</a:t>
            </a:r>
            <a:endParaRPr lang="en-US" sz="2900" dirty="0" smtClean="0"/>
          </a:p>
          <a:p>
            <a:pPr marL="234950" indent="-234950" eaLnBrk="1" hangingPunct="1">
              <a:spcBef>
                <a:spcPts val="700"/>
              </a:spcBef>
            </a:pPr>
            <a:endParaRPr lang="en-US" sz="2900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Rectangle 1"/>
          <p:cNvSpPr>
            <a:spLocks/>
          </p:cNvSpPr>
          <p:nvPr/>
        </p:nvSpPr>
        <p:spPr bwMode="auto">
          <a:xfrm>
            <a:off x="0" y="6705600"/>
            <a:ext cx="9156700" cy="152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08" name="Rectangle 2"/>
          <p:cNvSpPr>
            <a:spLocks/>
          </p:cNvSpPr>
          <p:nvPr/>
        </p:nvSpPr>
        <p:spPr bwMode="auto">
          <a:xfrm>
            <a:off x="0" y="0"/>
            <a:ext cx="9156700" cy="13938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09" name="Rectangle 3"/>
          <p:cNvSpPr>
            <a:spLocks/>
          </p:cNvSpPr>
          <p:nvPr/>
        </p:nvSpPr>
        <p:spPr bwMode="auto">
          <a:xfrm>
            <a:off x="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10" name="Rectangle 4"/>
          <p:cNvSpPr>
            <a:spLocks/>
          </p:cNvSpPr>
          <p:nvPr/>
        </p:nvSpPr>
        <p:spPr bwMode="auto">
          <a:xfrm>
            <a:off x="8991600" y="0"/>
            <a:ext cx="165100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11" name="Rectangle 5"/>
          <p:cNvSpPr>
            <a:spLocks/>
          </p:cNvSpPr>
          <p:nvPr/>
        </p:nvSpPr>
        <p:spPr bwMode="auto">
          <a:xfrm>
            <a:off x="149225" y="6386513"/>
            <a:ext cx="8845550" cy="311150"/>
          </a:xfrm>
          <a:prstGeom prst="rect">
            <a:avLst/>
          </a:prstGeom>
          <a:solidFill>
            <a:srgbClr val="A28E6A"/>
          </a:solidFill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12" name="Rectangle 6"/>
          <p:cNvSpPr>
            <a:spLocks/>
          </p:cNvSpPr>
          <p:nvPr/>
        </p:nvSpPr>
        <p:spPr bwMode="auto">
          <a:xfrm>
            <a:off x="152400" y="155575"/>
            <a:ext cx="8845550" cy="6546850"/>
          </a:xfrm>
          <a:prstGeom prst="rect">
            <a:avLst/>
          </a:prstGeom>
          <a:noFill/>
          <a:ln w="9525">
            <a:solidFill>
              <a:srgbClr val="8E7C5D"/>
            </a:solidFill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13" name="Line 7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>
            <a:solidFill>
              <a:srgbClr val="8E7C5D"/>
            </a:solidFill>
            <a:prstDash val="dash"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14" name="Oval 8"/>
          <p:cNvSpPr>
            <a:spLocks/>
          </p:cNvSpPr>
          <p:nvPr/>
        </p:nvSpPr>
        <p:spPr bwMode="auto">
          <a:xfrm>
            <a:off x="4267200" y="955675"/>
            <a:ext cx="609600" cy="609600"/>
          </a:xfrm>
          <a:prstGeom prst="ellipse">
            <a:avLst/>
          </a:prstGeom>
          <a:solidFill>
            <a:schemeClr val="accent1"/>
          </a:solidFill>
          <a:ln w="15875" cap="rnd">
            <a:noFill/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15" name="Oval 9"/>
          <p:cNvSpPr>
            <a:spLocks/>
          </p:cNvSpPr>
          <p:nvPr/>
        </p:nvSpPr>
        <p:spPr bwMode="auto">
          <a:xfrm>
            <a:off x="4362450" y="1050925"/>
            <a:ext cx="419100" cy="420688"/>
          </a:xfrm>
          <a:prstGeom prst="ellipse">
            <a:avLst/>
          </a:prstGeom>
          <a:solidFill>
            <a:schemeClr val="accent1"/>
          </a:solidFill>
          <a:ln w="50800" cap="rnd">
            <a:solidFill>
              <a:srgbClr val="8E7C5D"/>
            </a:solidFill>
            <a:round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318" name="Rectangle 1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981075"/>
          </a:xfrm>
        </p:spPr>
        <p:txBody>
          <a:bodyPr/>
          <a:lstStyle/>
          <a:p>
            <a:pPr eaLnBrk="1" hangingPunct="1"/>
            <a:r>
              <a:rPr lang="en-US" sz="3600">
                <a:solidFill>
                  <a:srgbClr val="7B9899"/>
                </a:solidFill>
              </a:rPr>
              <a:t>CUDA in FairRoot</a:t>
            </a:r>
          </a:p>
        </p:txBody>
      </p:sp>
      <p:sp>
        <p:nvSpPr>
          <p:cNvPr id="98319" name="Text Box 13"/>
          <p:cNvSpPr txBox="1">
            <a:spLocks noChangeArrowheads="1"/>
          </p:cNvSpPr>
          <p:nvPr/>
        </p:nvSpPr>
        <p:spPr bwMode="auto">
          <a:xfrm>
            <a:off x="4445000" y="1176338"/>
            <a:ext cx="292100" cy="292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fld id="{1584B6C7-5FE1-B445-AF3D-CD227DA06402}" type="slidenum">
              <a:rPr lang="en-US" sz="1600">
                <a:solidFill>
                  <a:srgbClr val="8E7C5D"/>
                </a:solidFill>
                <a:latin typeface="Times New Roman" charset="0"/>
                <a:ea typeface="Times New Roman" charset="0"/>
                <a:cs typeface="Times New Roman" charset="0"/>
                <a:sym typeface="Times New Roman" charset="0"/>
              </a:rPr>
              <a:pPr/>
              <a:t>8</a:t>
            </a:fld>
            <a:endParaRPr lang="en-US" sz="1600">
              <a:solidFill>
                <a:srgbClr val="8E7C5D"/>
              </a:solidFill>
              <a:latin typeface="Times New Roman" charset="0"/>
              <a:ea typeface="Times New Roman" charset="0"/>
              <a:cs typeface="Times New Roman" charset="0"/>
              <a:sym typeface="Times New Roman" charset="0"/>
            </a:endParaRPr>
          </a:p>
        </p:txBody>
      </p:sp>
      <p:sp>
        <p:nvSpPr>
          <p:cNvPr id="98320" name="Rectangle 14"/>
          <p:cNvSpPr>
            <a:spLocks noGrp="1" noChangeArrowheads="1"/>
          </p:cNvSpPr>
          <p:nvPr>
            <p:ph type="body" idx="1"/>
          </p:nvPr>
        </p:nvSpPr>
        <p:spPr>
          <a:xfrm>
            <a:off x="381000" y="1524000"/>
            <a:ext cx="8382000" cy="4572000"/>
          </a:xfrm>
        </p:spPr>
        <p:txBody>
          <a:bodyPr/>
          <a:lstStyle/>
          <a:p>
            <a:pPr marL="234950" indent="-234950" eaLnBrk="1" hangingPunct="1">
              <a:spcBef>
                <a:spcPct val="0"/>
              </a:spcBef>
            </a:pPr>
            <a:r>
              <a:rPr lang="en-US" sz="2800" dirty="0" err="1"/>
              <a:t>FindCuda.cmake</a:t>
            </a:r>
            <a:r>
              <a:rPr lang="en-US" sz="2800" dirty="0"/>
              <a:t> </a:t>
            </a:r>
            <a:r>
              <a:rPr lang="en-US" sz="1800" dirty="0"/>
              <a:t> (</a:t>
            </a:r>
            <a:r>
              <a:rPr lang="en-US" sz="2400" dirty="0"/>
              <a:t>Abe Stephens SCI Institute</a:t>
            </a:r>
            <a:r>
              <a:rPr lang="en-US" sz="1800" dirty="0"/>
              <a:t>)</a:t>
            </a:r>
            <a:endParaRPr lang="en-US" dirty="0"/>
          </a:p>
          <a:p>
            <a:pPr lvl="1" eaLnBrk="1" hangingPunct="1">
              <a:spcBef>
                <a:spcPts val="600"/>
              </a:spcBef>
            </a:pPr>
            <a:r>
              <a:rPr lang="en-US" sz="2400" dirty="0"/>
              <a:t>Integrate CUDA into </a:t>
            </a:r>
            <a:r>
              <a:rPr lang="en-US" sz="2400" dirty="0" err="1"/>
              <a:t>FairRoot</a:t>
            </a:r>
            <a:r>
              <a:rPr lang="en-US" sz="2400" dirty="0"/>
              <a:t> very smoothly</a:t>
            </a:r>
            <a:endParaRPr lang="en-US" dirty="0"/>
          </a:p>
          <a:p>
            <a:pPr marL="234950" indent="-234950" eaLnBrk="1" hangingPunct="1">
              <a:spcBef>
                <a:spcPts val="700"/>
              </a:spcBef>
            </a:pPr>
            <a:endParaRPr lang="en-US" sz="2800" dirty="0"/>
          </a:p>
          <a:p>
            <a:pPr marL="234950" indent="-234950" eaLnBrk="1" hangingPunct="1">
              <a:spcBef>
                <a:spcPts val="700"/>
              </a:spcBef>
            </a:pPr>
            <a:r>
              <a:rPr lang="en-US" sz="2800" dirty="0" err="1"/>
              <a:t>CMake</a:t>
            </a:r>
            <a:r>
              <a:rPr lang="en-US" sz="2800" dirty="0"/>
              <a:t> create shared libraries for CUDA part</a:t>
            </a:r>
            <a:endParaRPr lang="en-US" dirty="0"/>
          </a:p>
          <a:p>
            <a:pPr marL="234950" indent="-234950" eaLnBrk="1" hangingPunct="1">
              <a:spcBef>
                <a:spcPts val="700"/>
              </a:spcBef>
            </a:pPr>
            <a:endParaRPr lang="en-US" sz="2800" dirty="0"/>
          </a:p>
          <a:p>
            <a:pPr marL="234950" indent="-234950" eaLnBrk="1" hangingPunct="1">
              <a:spcBef>
                <a:spcPts val="700"/>
              </a:spcBef>
            </a:pPr>
            <a:r>
              <a:rPr lang="en-US" sz="2800" dirty="0" err="1"/>
              <a:t>FairCuda</a:t>
            </a:r>
            <a:r>
              <a:rPr lang="en-US" sz="2800" dirty="0"/>
              <a:t> is a class which wraps CUDA implemented  functions so that they can be used directly from ROOT CINT or compiled code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FE3EB0-C447-7147-92DC-4F90507DC10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mc:AlternateContent xmlns:mp="http://schemas.microsoft.com/office/mac/powerpoint/2008/main">
    <mc:Choice Requires="mp">
      <mp:transition>
        <mp:cube dir="d"/>
      </mp:transition>
    </mc:Choice>
    <mc:Fallback xmlns:mp="http://schemas.microsoft.com/office/mac/powerpoint/2008/main" xmlns=""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>
      <p:transition>
        <p:cover dir="d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FindCuda.cmake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FE3EB0-C447-7147-92DC-4F90507DC103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52400" y="1447800"/>
            <a:ext cx="89916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  <a:latin typeface="+mn-lt"/>
                <a:cs typeface="Calibri (Headings)"/>
                <a:hlinkClick r:id="rId2"/>
              </a:rPr>
              <a:t>Abe Stephens 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  <a:latin typeface="+mn-lt"/>
                <a:cs typeface="Calibri (Headings)"/>
                <a:hlinkClick r:id="rId2"/>
              </a:rPr>
              <a:t>(Scientific Computing and Imaging Institute, University of Utah)  </a:t>
            </a:r>
          </a:p>
          <a:p>
            <a:pPr algn="l"/>
            <a:endParaRPr lang="en-US" sz="2400" dirty="0" smtClean="0">
              <a:solidFill>
                <a:schemeClr val="tx1"/>
              </a:solidFill>
              <a:latin typeface="+mn-lt"/>
              <a:cs typeface="Calibri (Headings)"/>
              <a:hlinkClick r:id="rId2"/>
            </a:endParaRPr>
          </a:p>
          <a:p>
            <a:pPr algn="l"/>
            <a:r>
              <a:rPr lang="en-US" sz="2400" dirty="0" smtClean="0">
                <a:latin typeface="+mn-lt"/>
              </a:rPr>
              <a:t>Features:</a:t>
            </a:r>
          </a:p>
          <a:p>
            <a:pPr algn="l">
              <a:buFont typeface="Arial"/>
              <a:buChar char="•"/>
            </a:pPr>
            <a:r>
              <a:rPr lang="en-US" sz="2400" dirty="0" smtClean="0">
                <a:latin typeface="+mn-lt"/>
              </a:rPr>
              <a:t> Works on all CUDA platforms</a:t>
            </a:r>
          </a:p>
          <a:p>
            <a:pPr algn="l">
              <a:buFont typeface="Arial"/>
              <a:buChar char="•"/>
            </a:pPr>
            <a:r>
              <a:rPr lang="en-US" sz="2400" dirty="0" smtClean="0">
                <a:latin typeface="+mn-lt"/>
              </a:rPr>
              <a:t> Will generate visual studio project files</a:t>
            </a:r>
          </a:p>
          <a:p>
            <a:pPr algn="l">
              <a:buFont typeface="Arial"/>
              <a:buChar char="•"/>
            </a:pPr>
            <a:r>
              <a:rPr lang="en-US" sz="2400" dirty="0" smtClean="0">
                <a:latin typeface="+mn-lt"/>
              </a:rPr>
              <a:t> Parses an </a:t>
            </a:r>
            <a:r>
              <a:rPr lang="en-US" sz="2400" dirty="0" err="1" smtClean="0">
                <a:latin typeface="+mn-lt"/>
              </a:rPr>
              <a:t>nvcc</a:t>
            </a:r>
            <a:r>
              <a:rPr lang="en-US" sz="2400" dirty="0" smtClean="0">
                <a:latin typeface="+mn-lt"/>
              </a:rPr>
              <a:t> generated dependency file into </a:t>
            </a:r>
            <a:r>
              <a:rPr lang="en-US" sz="2400" dirty="0" err="1" smtClean="0">
                <a:latin typeface="+mn-lt"/>
              </a:rPr>
              <a:t>CMake</a:t>
            </a:r>
            <a:r>
              <a:rPr lang="en-US" sz="2400" dirty="0" smtClean="0">
                <a:latin typeface="+mn-lt"/>
              </a:rPr>
              <a:t> format. </a:t>
            </a:r>
          </a:p>
          <a:p>
            <a:pPr algn="l">
              <a:buFont typeface="Arial"/>
              <a:buChar char="•"/>
            </a:pPr>
            <a:r>
              <a:rPr lang="en-US" sz="2400" dirty="0" smtClean="0">
                <a:latin typeface="+mn-lt"/>
              </a:rPr>
              <a:t> Targets will be regenerated when dependencies change.</a:t>
            </a:r>
          </a:p>
          <a:p>
            <a:pPr algn="l">
              <a:buFont typeface="Arial"/>
              <a:buChar char="•"/>
            </a:pPr>
            <a:r>
              <a:rPr lang="en-US" sz="2400" dirty="0" smtClean="0">
                <a:latin typeface="+mn-lt"/>
              </a:rPr>
              <a:t> Displays kernel register usage during compilation.</a:t>
            </a:r>
          </a:p>
          <a:p>
            <a:pPr algn="l">
              <a:buFont typeface="Arial"/>
              <a:buChar char="•"/>
            </a:pPr>
            <a:r>
              <a:rPr lang="en-US" sz="2400" dirty="0" smtClean="0">
                <a:latin typeface="+mn-lt"/>
              </a:rPr>
              <a:t> Support for compilation to </a:t>
            </a:r>
            <a:r>
              <a:rPr lang="en-US" sz="2400" dirty="0" smtClean="0">
                <a:solidFill>
                  <a:schemeClr val="accent1"/>
                </a:solidFill>
                <a:latin typeface="+mn-lt"/>
              </a:rPr>
              <a:t>executable, shared library</a:t>
            </a:r>
            <a:r>
              <a:rPr lang="en-US" sz="2400" dirty="0" smtClean="0">
                <a:latin typeface="+mn-lt"/>
              </a:rPr>
              <a:t>, or PTX.</a:t>
            </a:r>
            <a:endParaRPr lang="en-US" sz="2400" dirty="0" smtClean="0">
              <a:solidFill>
                <a:schemeClr val="tx1"/>
              </a:solidFill>
              <a:latin typeface="+mn-lt"/>
              <a:cs typeface="Calibri (Headings)"/>
              <a:hlinkClick r:id="rId2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5/4/10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Al-Turany, Alice-Fair Meeting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Default - Title Slid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le Slide">
      <a:majorFont>
        <a:latin typeface="Calibri"/>
        <a:ea typeface="ヒラギノ角ゴ ProN W3"/>
        <a:cs typeface="ヒラギノ角ゴ ProN W3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Default - 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2_Civic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efault - Title and 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le and Content">
      <a:majorFont>
        <a:latin typeface="Calibri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Default - 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- Title Only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le Only">
      <a:majorFont>
        <a:latin typeface="Calibri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Default - Title Onl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fault - Comparison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Comparison">
      <a:majorFont>
        <a:latin typeface="Calibri"/>
        <a:ea typeface="ヒラギノ角ゴ ProN W3"/>
        <a:cs typeface="ヒラギノ角ゴ ProN W3"/>
      </a:majorFont>
      <a:minorFont>
        <a:latin typeface="Calibri Bold"/>
        <a:ea typeface="ヒラギノ角ゴ ProN W6"/>
        <a:cs typeface="ヒラギノ角ゴ ProN W6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Default - Comparis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Default - Two 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wo Content">
      <a:majorFont>
        <a:latin typeface="Calibri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Default - Two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Default - Content with Captio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28E6A"/>
      </a:accent1>
      <a:accent2>
        <a:srgbClr val="333399"/>
      </a:accent2>
      <a:accent3>
        <a:srgbClr val="FFFFFF"/>
      </a:accent3>
      <a:accent4>
        <a:srgbClr val="000000"/>
      </a:accent4>
      <a:accent5>
        <a:srgbClr val="CEC6B9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Content with Caption">
      <a:majorFont>
        <a:latin typeface="Calibri Bold"/>
        <a:ea typeface="ヒラギノ角ゴ ProN W6"/>
        <a:cs typeface="ヒラギノ角ゴ ProN W6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Default - Content with Cap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Default - Title, Chart and Tex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le, Chart and Text">
      <a:majorFont>
        <a:latin typeface="Calibri"/>
        <a:ea typeface="ヒラギノ角ゴ ProN W3"/>
        <a:cs typeface="ヒラギノ角ゴ ProN W3"/>
      </a:majorFont>
      <a:minorFont>
        <a:latin typeface="Calibri"/>
        <a:ea typeface="ヒラギノ角ゴ ProN W3"/>
        <a:cs typeface="ヒラギノ角ゴ ProN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ヒラギノ角ゴ ProN W3" charset="-128"/>
            <a:cs typeface="ヒラギノ角ゴ ProN W3" charset="-128"/>
            <a:sym typeface="Gill Sans" charset="0"/>
          </a:defRPr>
        </a:defPPr>
      </a:lstStyle>
    </a:lnDef>
  </a:objectDefaults>
  <a:extraClrSchemeLst>
    <a:extraClrScheme>
      <a:clrScheme name="Default - Title, Chart and Tex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Civic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1_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Pages>0</Pages>
  <Words>3277</Words>
  <Characters>0</Characters>
  <Application>Microsoft Macintosh PowerPoint</Application>
  <PresentationFormat>On-screen Show (4:3)</PresentationFormat>
  <Lines>0</Lines>
  <Paragraphs>822</Paragraphs>
  <Slides>47</Slides>
  <Notes>4</Notes>
  <HiddenSlides>0</HiddenSlides>
  <MMClips>0</MMClips>
  <ScaleCrop>false</ScaleCrop>
  <HeadingPairs>
    <vt:vector size="6" baseType="variant">
      <vt:variant>
        <vt:lpstr>Design Template</vt:lpstr>
      </vt:variant>
      <vt:variant>
        <vt:i4>10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8" baseType="lpstr">
      <vt:lpstr>Default - Title Slide</vt:lpstr>
      <vt:lpstr>Default - Title and Content</vt:lpstr>
      <vt:lpstr>Default - Title Only</vt:lpstr>
      <vt:lpstr>Default - Comparison</vt:lpstr>
      <vt:lpstr>Default - Two Content</vt:lpstr>
      <vt:lpstr>Default - Content with Caption</vt:lpstr>
      <vt:lpstr>Default - Title, Chart and Text</vt:lpstr>
      <vt:lpstr>Civic</vt:lpstr>
      <vt:lpstr>1_Civic</vt:lpstr>
      <vt:lpstr>2_Civic</vt:lpstr>
      <vt:lpstr>Chart</vt:lpstr>
      <vt:lpstr>GPU Code integration in FairRoot</vt:lpstr>
      <vt:lpstr>FairRoot</vt:lpstr>
      <vt:lpstr>CPU and GPU</vt:lpstr>
      <vt:lpstr>SIMD   vs.  SIMT</vt:lpstr>
      <vt:lpstr>CUDA:  Features</vt:lpstr>
      <vt:lpstr>Why CUDA?</vt:lpstr>
      <vt:lpstr>CUDA </vt:lpstr>
      <vt:lpstr>CUDA in FairRoot</vt:lpstr>
      <vt:lpstr>FindCuda.cmake</vt:lpstr>
      <vt:lpstr>CMakeList.txt</vt:lpstr>
      <vt:lpstr>FairCuda</vt:lpstr>
      <vt:lpstr>FairCuda</vt:lpstr>
      <vt:lpstr>Reconstruction chain  (PANDA )</vt:lpstr>
      <vt:lpstr>CUDA programming model</vt:lpstr>
      <vt:lpstr>CUDA memory model</vt:lpstr>
      <vt:lpstr>Slide 16</vt:lpstr>
      <vt:lpstr>Scalability in CUDA</vt:lpstr>
      <vt:lpstr>CUDA vs C program</vt:lpstr>
      <vt:lpstr>CPU vs GPU code (Runge-Kutta algorithm)</vt:lpstr>
      <vt:lpstr>CPU vs GPU code (Runge-Kutta algorithm)</vt:lpstr>
      <vt:lpstr>Example (Texture Memory)</vt:lpstr>
      <vt:lpstr>Field Maps</vt:lpstr>
      <vt:lpstr>Texture Memory for field maps</vt:lpstr>
      <vt:lpstr>Runge-Kutta propagator</vt:lpstr>
      <vt:lpstr>Magnet and Field</vt:lpstr>
      <vt:lpstr>Cards used in this Test</vt:lpstr>
      <vt:lpstr>Track Propagation (time per track)</vt:lpstr>
      <vt:lpstr>Gain for different cards</vt:lpstr>
      <vt:lpstr>Resource usage in this Test</vt:lpstr>
      <vt:lpstr>Using GPUs in HADES</vt:lpstr>
      <vt:lpstr>HADES </vt:lpstr>
      <vt:lpstr>Track Propagation (Time per event)</vt:lpstr>
      <vt:lpstr>Track Propagation ( μs/propagation)</vt:lpstr>
      <vt:lpstr>Example (Zero Copy)</vt:lpstr>
      <vt:lpstr> Zero Copy</vt:lpstr>
      <vt:lpstr>Track + vertex fitting on CPU and GPU</vt:lpstr>
      <vt:lpstr>Parallelization on CPU/GPU</vt:lpstr>
      <vt:lpstr>NVIDIA’s Next Generation CUDA Architecture </vt:lpstr>
      <vt:lpstr>Features:</vt:lpstr>
      <vt:lpstr>NVIDIA GigaThread™ Engine </vt:lpstr>
      <vt:lpstr>ECC Support</vt:lpstr>
      <vt:lpstr>Unified address space</vt:lpstr>
      <vt:lpstr>Comparison of NVIDIA’s three CUDA-capable GPU architectures</vt:lpstr>
      <vt:lpstr>Next Steps related to Online </vt:lpstr>
      <vt:lpstr>PEXOR</vt:lpstr>
      <vt:lpstr>Configuration for test planned at the GSI</vt:lpstr>
      <vt:lpstr>Summary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CBM Simulation Framework</dc:title>
  <dc:subject/>
  <dc:creator>Mohammad Al-Turany</dc:creator>
  <cp:keywords/>
  <dc:description/>
  <cp:lastModifiedBy>Mohammad Al-Turany</cp:lastModifiedBy>
  <cp:revision>21</cp:revision>
  <dcterms:created xsi:type="dcterms:W3CDTF">2010-05-04T07:22:16Z</dcterms:created>
  <dcterms:modified xsi:type="dcterms:W3CDTF">2010-05-04T08:28:15Z</dcterms:modified>
</cp:coreProperties>
</file>