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81"/>
  </p:normalViewPr>
  <p:slideViewPr>
    <p:cSldViewPr snapToGrid="0" snapToObjects="1">
      <p:cViewPr varScale="1">
        <p:scale>
          <a:sx n="114" d="100"/>
          <a:sy n="114" d="100"/>
        </p:scale>
        <p:origin x="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72C85-B086-6C47-80C2-A5CBB7C8D1E9}" type="datetimeFigureOut">
              <a:rPr lang="en-US" smtClean="0"/>
              <a:t>3/24/20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34B98-ADF8-794A-9A62-E9D2C91E4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34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F0C2B-BCB6-6041-B2DD-95A48BC86D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51E88A-9992-9F4C-8993-56967BD977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95B3DB-DF93-E140-A938-4DB790CBE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90394-48B3-EB4D-A847-991041095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0C7608-D6D0-1F4F-AC44-1D55457C0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05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894DF-51FC-7047-A821-CDDB7FBDE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B17614-AE86-EC44-9ECF-AB8C13842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74AEAA-5F24-624A-8AA5-D15FAF830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80D400-0248-774F-A2AE-5A378F02D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01F9F-3BB1-684B-98B8-092E97ACD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83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C70EE9-F042-4946-9E01-8D4388E11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45341-3A83-C24D-8634-177BCEFF87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96F037-744A-7241-B835-AEAC4FFA0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B6152-EC44-0645-9CEA-B6EC6235B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DBB0C-D217-7149-866E-35762673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276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664E6-7750-C44F-9518-741AB9601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3338C-EB77-E14D-8761-CE17B6709A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37B3B2-EE88-C04C-B10F-421C56789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DBDEA-3F50-1840-A244-ACF37903F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D831D-B8F4-D641-85CB-AA21AB9A2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693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0DD49-26C1-6F40-ACC5-4D1A863BA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6E338-4CC7-0B45-B0D0-3A07BBCC1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F19D0-1260-0F44-B194-193FC2717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28FEF-F4DA-CC4E-A32E-3320E780E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46079-5BEB-184D-9F71-84E2606AD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005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06AC8-6D86-A34C-AFCD-588D4BA2E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DAEE4-0283-D642-98CF-A5253A729B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E66F6E-C55E-C54C-AE14-A825587761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B04CA7-34B7-464D-B65C-C004614A9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D0A5B0-27C1-D044-A47D-6C96AC2FC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63F644-AF2C-434E-ACA5-A4630E2AE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68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3CA6E-AC68-AC4C-A04D-8AEF46EA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EA4B3C-685F-0C41-A83B-73E175ECA3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C1809A-C31D-C64B-AC79-071F7BAC4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279A05-CFE8-D745-BE14-1DA021D933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512E97-340F-0E42-9044-659F0E141F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E0CD68-E7B7-2149-88D8-BD132B2A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4C97B-A512-954C-A91A-FBB79AB6B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6597AE-CE9B-364C-9A3B-300D0037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036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01C419-7CE0-954C-A7DD-1863013E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05AEE4-DA50-1344-913B-3296FCFD5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801B56-2E9D-2846-9D2F-E563EAAB7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E46CB3-D3DE-7D4C-86EC-8BC73F69E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77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57EA6F-452F-124C-AA55-D93B8B4E2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8911CF-B8C2-E342-BABD-820AF91D4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3DB552-8D31-3545-829C-AF3E203A4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532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0ECFF-4B26-3846-9FE9-544D70059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7CA2F-2340-B743-887D-7B78B9836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FBA125-8A77-9941-8B95-D4C6D832F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C61A6-2062-2F46-91CB-4F81B1518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F88955-76B1-E248-98F6-40426221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C04138-44AE-8042-B097-93460E42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547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08755-6BC6-4945-BEFD-8674AFDF1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C3D9755-121B-F743-8E21-C407E2025F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5BA2EC-C752-FA43-9BB4-FDCCA98303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9422F-B54D-3544-9A4F-977483CCA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644E7-23FD-D042-9E1B-F24C3352B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98FFD-EDB8-584C-B4FC-CEBE7D65D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80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997E35-BB69-6049-9213-1BC75D639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7C3D5A-1281-1849-82BE-61394E3C5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82926-E22D-D04E-9BFC-3457383412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F3BEFA-8853-CF46-B9F9-C09C13569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2A45A6-C523-BB4B-BBD0-4A26E5967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967A5-2AA7-5B4C-996D-30ED03FD25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602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KglUSvYm2l7GT2qkKSTrNTSrpxXsWezQsl9dRYc-1rU/edi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BC012-C96E-8949-8302-D752F1B23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HL-LHC computing review</a:t>
            </a:r>
            <a:br>
              <a:rPr lang="en-US" dirty="0"/>
            </a:br>
            <a:r>
              <a:rPr lang="en-US" dirty="0"/>
              <a:t>DOMA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FDF776-C2F5-7A43-8619-24A3062814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Simone Campana, Maria </a:t>
            </a:r>
            <a:r>
              <a:rPr lang="en-US" dirty="0" err="1"/>
              <a:t>Girone</a:t>
            </a:r>
            <a:r>
              <a:rPr lang="en-US" dirty="0"/>
              <a:t> </a:t>
            </a:r>
          </a:p>
          <a:p>
            <a:r>
              <a:rPr lang="en-US" dirty="0"/>
              <a:t>(CERN)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F6236-A780-474E-9665-4E3E67267A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FB651C-850C-F84E-88E3-08E06A779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F1382-8366-2949-B265-D35A88733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766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C0FD-7827-A54B-A6FC-10916CA9A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about the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6E302-7E6D-304B-92A4-FA14DD8AA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Impossible to have a physical meeting ~mid May 2020</a:t>
            </a:r>
          </a:p>
          <a:p>
            <a:endParaRPr lang="en-US" dirty="0"/>
          </a:p>
          <a:p>
            <a:r>
              <a:rPr lang="en-US" dirty="0"/>
              <a:t>Format has changed:</a:t>
            </a:r>
          </a:p>
          <a:p>
            <a:pPr lvl="1" fontAlgn="ctr"/>
            <a:r>
              <a:rPr lang="en-US" dirty="0"/>
              <a:t>Keep submission date of documents for review on May 1st, with the understanding that the documents may not have received the same level of scrutiny as would normally be expected</a:t>
            </a:r>
          </a:p>
          <a:p>
            <a:pPr lvl="1" fontAlgn="ctr"/>
            <a:r>
              <a:rPr lang="en-US" dirty="0"/>
              <a:t>Have a VIDYO meeting at the dates originally foreseen for the review. Exact day to be decided. Initial plan for this meeting:</a:t>
            </a:r>
          </a:p>
          <a:p>
            <a:pPr lvl="2" fontAlgn="ctr"/>
            <a:r>
              <a:rPr lang="en-US" dirty="0"/>
              <a:t>A presentation of each of the 5 documents, with 20 minutes presentation + 20 minute discussion each</a:t>
            </a:r>
          </a:p>
          <a:p>
            <a:pPr lvl="2" fontAlgn="ctr"/>
            <a:r>
              <a:rPr lang="en-US" dirty="0"/>
              <a:t>Participation: 1 or 2 people per document, panel, Frank Simon: &lt; 25 total</a:t>
            </a:r>
          </a:p>
          <a:p>
            <a:pPr lvl="2" fontAlgn="ctr"/>
            <a:r>
              <a:rPr lang="en-US" dirty="0"/>
              <a:t>Panel to provide feedback, also feedback for funding agencies</a:t>
            </a:r>
          </a:p>
          <a:p>
            <a:pPr lvl="2" fontAlgn="ctr"/>
            <a:r>
              <a:rPr lang="en-US" dirty="0"/>
              <a:t>If needed dedicated follow-up meetings to address additional questions</a:t>
            </a:r>
          </a:p>
          <a:p>
            <a:pPr lvl="1" fontAlgn="ctr"/>
            <a:r>
              <a:rPr lang="en-US" dirty="0"/>
              <a:t>Foresee one more VIDYO meeting in the early fall, to focus on particularly pressing issues. Main idea here is to keep the process moving</a:t>
            </a:r>
          </a:p>
          <a:p>
            <a:pPr lvl="1" fontAlgn="ctr"/>
            <a:r>
              <a:rPr lang="en-US" dirty="0"/>
              <a:t>Longer perspective: in-person review meeting pushed back by ~ 1 year, to take place in ~ Q2, 2021</a:t>
            </a:r>
          </a:p>
          <a:p>
            <a:pPr lvl="1" fontAlgn="ctr"/>
            <a:endParaRPr lang="en-US" dirty="0"/>
          </a:p>
          <a:p>
            <a:pPr fontAlgn="ctr"/>
            <a:r>
              <a:rPr lang="en-US" dirty="0"/>
              <a:t>This is a draft, might change again</a:t>
            </a:r>
          </a:p>
          <a:p>
            <a:pPr lvl="1" fontAlgn="ctr"/>
            <a:r>
              <a:rPr lang="en-US" dirty="0"/>
              <a:t>We did not discuss for example the common software review planned for Q3 2021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C108D-485F-C245-9CEB-9A85F3C47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70A69-46F1-B94A-8D84-1A4BFAA8D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51D86-3267-054B-8FC5-F2119A888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65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2B969E-0C86-A844-8BC3-5622E43B6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DOMA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69F54-1943-E44B-A4C0-614128FFEB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2"/>
              </a:rPr>
              <a:t>https://docs.google.com/document/d/1KglUSvYm2l7GT2qkKSTrNTSrpxXsWezQsl9dRYc-1rU/edit#</a:t>
            </a:r>
            <a:endParaRPr lang="en-US" dirty="0"/>
          </a:p>
          <a:p>
            <a:endParaRPr lang="en-US" dirty="0"/>
          </a:p>
          <a:p>
            <a:r>
              <a:rPr lang="en-US" dirty="0"/>
              <a:t>Structure:</a:t>
            </a:r>
          </a:p>
          <a:p>
            <a:pPr lvl="1"/>
            <a:r>
              <a:rPr lang="en-US" dirty="0"/>
              <a:t>General intro</a:t>
            </a:r>
          </a:p>
          <a:p>
            <a:pPr lvl="1"/>
            <a:r>
              <a:rPr lang="en-US" dirty="0"/>
              <a:t>One section per Working Group (TPC, ACCESS, QoS). Each of those sub-structured:</a:t>
            </a:r>
          </a:p>
          <a:p>
            <a:pPr lvl="2"/>
            <a:r>
              <a:rPr lang="en-US" dirty="0"/>
              <a:t>Background, Current Status and Findings, Medium 2 years) and Long Term (5 years) plan</a:t>
            </a:r>
          </a:p>
          <a:p>
            <a:pPr lvl="1"/>
            <a:r>
              <a:rPr lang="en-US" dirty="0"/>
              <a:t>One section on Network R&amp;D, one section on DOMA related aspect of non-grid resources (Cloud/HPC)</a:t>
            </a:r>
          </a:p>
          <a:p>
            <a:pPr lvl="1"/>
            <a:r>
              <a:rPr lang="en-US" dirty="0"/>
              <a:t>Conclusions, Outlook, overall Program of Work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FCEA6-5946-144E-8EA6-5392FC63F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BF4DA-1204-3B46-9F15-61D266AE8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2220C-7B45-3541-8861-33708F76A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388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1DB1D-AC9D-FB40-826B-714DA655B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intro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E7A24-5817-FA4F-8636-EFB224A4D7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STATUS: Done, needs cosmetics</a:t>
            </a:r>
          </a:p>
          <a:p>
            <a:r>
              <a:rPr lang="en-US" dirty="0"/>
              <a:t>Description of DOMA project (WGs, activities)</a:t>
            </a:r>
          </a:p>
          <a:p>
            <a:r>
              <a:rPr lang="en-US" dirty="0"/>
              <a:t>Description of the view to address the HL-LHC computing challenge</a:t>
            </a:r>
          </a:p>
          <a:p>
            <a:pPr lvl="1"/>
            <a:r>
              <a:rPr lang="en-US" dirty="0"/>
              <a:t>Manage operational cost (storage consolidation, simplification of facilities and services, reduce </a:t>
            </a:r>
            <a:r>
              <a:rPr lang="en-US" dirty="0" err="1"/>
              <a:t>TotalCostOwnershop</a:t>
            </a:r>
            <a:r>
              <a:rPr lang="en-US" dirty="0"/>
              <a:t> of storage)</a:t>
            </a:r>
          </a:p>
          <a:p>
            <a:pPr lvl="1"/>
            <a:r>
              <a:rPr lang="en-US" dirty="0"/>
              <a:t>Optimize hardware cost (</a:t>
            </a:r>
            <a:r>
              <a:rPr lang="en-US" dirty="0" err="1"/>
              <a:t>QualityOfService</a:t>
            </a:r>
            <a:r>
              <a:rPr lang="en-US" dirty="0"/>
              <a:t> including use of </a:t>
            </a:r>
            <a:r>
              <a:rPr lang="en-US" dirty="0" err="1"/>
              <a:t>LowCost-HighLatency</a:t>
            </a:r>
            <a:r>
              <a:rPr lang="en-US" dirty="0"/>
              <a:t> technologies, “virtual data” - data can be easily re-created with low impact on analysis community, new “compressed” data formats – Mini/</a:t>
            </a:r>
            <a:r>
              <a:rPr lang="en-US" dirty="0" err="1"/>
              <a:t>NanoAOD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Improve sustainability (modernize services, protocols, AAI, …, leverage common tools – say </a:t>
            </a:r>
            <a:r>
              <a:rPr lang="en-US" dirty="0" err="1"/>
              <a:t>Rucio</a:t>
            </a:r>
            <a:r>
              <a:rPr lang="en-US" dirty="0"/>
              <a:t>, FTS, …) 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62F1F3-D16A-0B4D-A09E-63E8E40A7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C1402-0653-8749-B4A0-D5BC311B7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ABC75E-87F9-6B42-841A-318DBDDEB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77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0935-3F37-794D-B4A4-B239B5F16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 sections – TPC, ACCESS, QoS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E4EEE-7D74-4C48-94D0-B58500EB0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in place + some technical material as Appendix. </a:t>
            </a:r>
          </a:p>
          <a:p>
            <a:endParaRPr lang="en-US" dirty="0"/>
          </a:p>
          <a:p>
            <a:r>
              <a:rPr lang="en-US" dirty="0"/>
              <a:t>Need some finalization, to be done in the next 2 weeks</a:t>
            </a:r>
          </a:p>
          <a:p>
            <a:endParaRPr lang="en-US" dirty="0"/>
          </a:p>
          <a:p>
            <a:r>
              <a:rPr lang="en-US" dirty="0"/>
              <a:t>All to be reviewed by DOMA community</a:t>
            </a:r>
          </a:p>
          <a:p>
            <a:pPr lvl="1"/>
            <a:r>
              <a:rPr lang="en-US" dirty="0"/>
              <a:t>My opinion: findings are solid. Plans are for discussion, but good proposals are in place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70B54-62B1-4546-9C7E-A2F99A44A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8801C-3B55-064A-9A81-7087D6C4E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085E5E-7AA4-FC4F-9EAE-C01196A9E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687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D3D86-4F81-5B4A-AB45-C3DA51056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89086-0F51-EC41-89C1-1D35BED998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Network in very good shape </a:t>
            </a:r>
          </a:p>
          <a:p>
            <a:pPr lvl="1"/>
            <a:r>
              <a:rPr lang="en-US" dirty="0"/>
              <a:t>Describes R&amp;D. There is a parallel discussion on network needs, possibly more for the “Facilities” document</a:t>
            </a:r>
          </a:p>
          <a:p>
            <a:endParaRPr lang="en-US" dirty="0"/>
          </a:p>
          <a:p>
            <a:r>
              <a:rPr lang="en-US" dirty="0"/>
              <a:t>Integration of non Grid facilities in progress – will be there in 1 week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2B0798-FFFD-3940-9677-828BE4575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68D0BD-287A-764E-964F-F7FD02842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B95EC9-07EB-3748-B6B2-D76B91388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18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D8D97-7553-DD42-B3CD-D6952EF2F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Be Done – and how CMS can contribute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B022C-6B21-0F4A-8772-626FA92A51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First, CMS already contributed a lot, both in DOMA activities and on the actual documents</a:t>
            </a:r>
          </a:p>
          <a:p>
            <a:pPr lvl="1"/>
            <a:r>
              <a:rPr lang="en-US" dirty="0"/>
              <a:t>Frank W. and Brian B. are among the drivers of the WG activities</a:t>
            </a:r>
          </a:p>
          <a:p>
            <a:endParaRPr lang="en-US" dirty="0"/>
          </a:p>
          <a:p>
            <a:r>
              <a:rPr lang="en-US" dirty="0"/>
              <a:t>The different sections need to be finalized within 1 week</a:t>
            </a:r>
          </a:p>
          <a:p>
            <a:pPr lvl="1"/>
            <a:r>
              <a:rPr lang="en-US" dirty="0"/>
              <a:t>We will have a DOMA meeting to organize this tomorrow Wed 25</a:t>
            </a:r>
            <a:r>
              <a:rPr lang="en-US" baseline="30000" dirty="0"/>
              <a:t>th</a:t>
            </a:r>
            <a:r>
              <a:rPr lang="en-US" dirty="0"/>
              <a:t> March</a:t>
            </a:r>
          </a:p>
          <a:p>
            <a:pPr lvl="1"/>
            <a:r>
              <a:rPr lang="en-US" dirty="0"/>
              <a:t>People should start going through the material and comment starting from now. Everyone is invited to do so. </a:t>
            </a:r>
          </a:p>
          <a:p>
            <a:pPr lvl="1"/>
            <a:endParaRPr lang="en-US" dirty="0"/>
          </a:p>
          <a:p>
            <a:r>
              <a:rPr lang="en-US" dirty="0"/>
              <a:t>What is really missing is the Overall Program of Work in the next 5 years</a:t>
            </a:r>
          </a:p>
          <a:p>
            <a:pPr lvl="1"/>
            <a:r>
              <a:rPr lang="en-US" dirty="0"/>
              <a:t>Slide 4 presents the view. How do we implement that view and measure the benefits</a:t>
            </a:r>
          </a:p>
          <a:p>
            <a:pPr lvl="1"/>
            <a:r>
              <a:rPr lang="en-US" dirty="0"/>
              <a:t>We planned a special discussion on this (with some preparation) on Wed 8</a:t>
            </a:r>
            <a:r>
              <a:rPr lang="en-US" baseline="30000" dirty="0"/>
              <a:t>th</a:t>
            </a:r>
            <a:r>
              <a:rPr lang="en-US" dirty="0"/>
              <a:t> of April</a:t>
            </a:r>
          </a:p>
          <a:p>
            <a:pPr lvl="1"/>
            <a:r>
              <a:rPr lang="en-US" dirty="0"/>
              <a:t>We will write the last section based on that and review the full document in the last 2 weeks of April</a:t>
            </a:r>
          </a:p>
          <a:p>
            <a:pPr lvl="1"/>
            <a:r>
              <a:rPr lang="en-US" dirty="0"/>
              <a:t>Would be very useful to see the ATLAS and CMS docs (even if they are drafts) in early April as well, to </a:t>
            </a:r>
            <a:r>
              <a:rPr lang="en-US" dirty="0" err="1"/>
              <a:t>harmonise</a:t>
            </a:r>
            <a:endParaRPr lang="en-US"/>
          </a:p>
          <a:p>
            <a:pPr lvl="1"/>
            <a:endParaRPr lang="en-US" dirty="0"/>
          </a:p>
          <a:p>
            <a:r>
              <a:rPr lang="en-US" dirty="0"/>
              <a:t>Reminder: deadline remains May 1</a:t>
            </a:r>
            <a:r>
              <a:rPr lang="en-US" baseline="30000" dirty="0"/>
              <a:t>st</a:t>
            </a:r>
            <a:r>
              <a:rPr lang="en-US" dirty="0"/>
              <a:t> 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F437E6-1509-7C41-AC91-6CB72748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3/24/20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F7985-D569-6145-A73B-8CCF158B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Simone.Campana@cern.ch - HL-LHC computing review (DOMA)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CC758-1CBF-E74E-9F72-759EFC930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967A5-2AA7-5B4C-996D-30ED03FD256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1365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800</Words>
  <Application>Microsoft Macintosh PowerPoint</Application>
  <PresentationFormat>Widescreen</PresentationFormat>
  <Paragraphs>82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HL-LHC computing review DOMA</vt:lpstr>
      <vt:lpstr>News about the review</vt:lpstr>
      <vt:lpstr>The DOMA document</vt:lpstr>
      <vt:lpstr>General intro</vt:lpstr>
      <vt:lpstr>WG sections – TPC, ACCESS, QoS</vt:lpstr>
      <vt:lpstr>Other sections</vt:lpstr>
      <vt:lpstr>To Be Done – and how CMS can contribute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computing review DOMA</dc:title>
  <dc:creator>Microsoft Office User</dc:creator>
  <cp:lastModifiedBy>Microsoft Office User</cp:lastModifiedBy>
  <cp:revision>5</cp:revision>
  <dcterms:created xsi:type="dcterms:W3CDTF">2020-03-24T09:26:21Z</dcterms:created>
  <dcterms:modified xsi:type="dcterms:W3CDTF">2020-03-24T10:11:27Z</dcterms:modified>
</cp:coreProperties>
</file>