
<file path=[Content_Types].xml><?xml version="1.0" encoding="utf-8"?>
<Types xmlns="http://schemas.openxmlformats.org/package/2006/content-types">
  <Default Extension="emf" ContentType="image/x-emf"/>
  <Default Extension="wmf" ContentType="image/x-wmf"/>
  <Default Extension="png" ContentType="image/png"/>
  <Default Extension="xml" ContentType="application/xml"/>
  <Default Extension="jpeg" ContentType="image/jpeg"/>
  <Default Extension="rels" ContentType="application/vnd.openxmlformats-package.relationships+xml"/>
  <Default Extension="bin" ContentType="application/vnd.openxmlformats-officedocument.oleObject"/>
  <Override PartName="/ppt/slides/slide6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docProps/core.xml" ContentType="application/vnd.openxmlformats-package.core-propertie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Override PartName="/ppt/viewProps.xml" ContentType="application/vnd.openxmlformats-officedocument.presentationml.viewProp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aveSubsetFonts="1" showSpecialPlsOnTitleSld="0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presProps" Target="presProps.xml" /><Relationship Id="rId10" Type="http://schemas.openxmlformats.org/officeDocument/2006/relationships/tableStyles" Target="tableStyles.xml" /><Relationship Id="rId11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0" userDrawn="1">
  <p:cSld name="Diapositive de titre">
    <p:bg>
      <p:bgPr shadeToTitle="0">
        <a:solidFill>
          <a:srgbClr val="104282"/>
        </a:solid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4" descr="logooutline.eps" hidden="0"/>
          <p:cNvPicPr>
            <a:picLocks noChangeAspect="1"/>
          </p:cNvPicPr>
          <p:nvPr isPhoto="0" userDrawn="1"/>
        </p:nvPicPr>
        <p:blipFill>
          <a:blip r:embed="rId2"/>
          <a:stretch/>
        </p:blipFill>
        <p:spPr bwMode="auto"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accent1="accent1" accent2="accent2" accent3="accent3" accent4="accent4" accent5="accent5" accent6="accent6" bg1="dk1" bg2="dk2" folHlink="folHlink" hlink="hlink" tx1="lt1" tx2="lt2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Vid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1" hidden="0"/>
          <p:cNvSpPr>
            <a:spLocks noGrp="1"/>
          </p:cNvSpPr>
          <p:nvPr isPhoto="0" userDrawn="0">
            <p:ph type="dt" sz="half" idx="2" hasCustomPrompt="0"/>
          </p:nvPr>
        </p:nvSpPr>
        <p:spPr bwMode="auto">
          <a:xfrm>
            <a:off x="2969334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4BFD808-6B56-4447-9401-2398D08EE3C0}" type="datetime1">
              <a:rPr lang="en-US"/>
              <a:t/>
            </a:fld>
            <a:endParaRPr lang="en-US"/>
          </a:p>
        </p:txBody>
      </p:sp>
      <p:sp>
        <p:nvSpPr>
          <p:cNvPr id="5" name="Footer Placeholder 2" hidden="0"/>
          <p:cNvSpPr>
            <a:spLocks noGrp="1"/>
          </p:cNvSpPr>
          <p:nvPr isPhoto="0" userDrawn="0">
            <p:ph type="ftr" sz="quarter" idx="3" hasCustomPrompt="0"/>
          </p:nvPr>
        </p:nvSpPr>
        <p:spPr bwMode="auto"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Document reference</a:t>
            </a:r>
            <a:endParaRPr lang="en-US"/>
          </a:p>
        </p:txBody>
      </p:sp>
      <p:sp>
        <p:nvSpPr>
          <p:cNvPr id="6" name="Slide Number Placeholder 3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7918391-D411-FE40-AAD7-861AE5233E0E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Tx" userDrawn="1">
  <p:cSld name="Contenu avec légend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5" name="Espace réservé du texte 2" hidden="0"/>
          <p:cNvSpPr>
            <a:spLocks noGrp="1"/>
          </p:cNvSpPr>
          <p:nvPr isPhoto="0" userDrawn="0">
            <p:ph type="body" idx="2" hasCustomPrompt="0"/>
          </p:nvPr>
        </p:nvSpPr>
        <p:spPr bwMode="auto"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>
              <a:defRPr/>
            </a:pPr>
            <a:r>
              <a:rPr lang="fr-CH"/>
              <a:t>Click to </a:t>
            </a:r>
            <a:r>
              <a:rPr lang="fr-CH"/>
              <a:t>edit</a:t>
            </a:r>
            <a:r>
              <a:rPr lang="fr-CH"/>
              <a:t> Master </a:t>
            </a:r>
            <a:r>
              <a:rPr lang="fr-CH"/>
              <a:t>text</a:t>
            </a:r>
            <a:r>
              <a:rPr lang="fr-CH"/>
              <a:t> styles</a:t>
            </a:r>
            <a:endParaRPr/>
          </a:p>
        </p:txBody>
      </p:sp>
      <p:sp>
        <p:nvSpPr>
          <p:cNvPr id="6" name="Espace réservé du contenu 3" hidden="0"/>
          <p:cNvSpPr>
            <a:spLocks noGrp="1"/>
          </p:cNvSpPr>
          <p:nvPr isPhoto="0" userDrawn="0">
            <p:ph sz="half" idx="1" hasCustomPrompt="0"/>
          </p:nvPr>
        </p:nvSpPr>
        <p:spPr bwMode="auto">
          <a:xfrm>
            <a:off x="457200" y="1981200"/>
            <a:ext cx="7086600" cy="3810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>
              <a:defRPr/>
            </a:pPr>
            <a:r>
              <a:rPr lang="fr-CH"/>
              <a:t>Click to </a:t>
            </a:r>
            <a:r>
              <a:rPr lang="fr-CH"/>
              <a:t>edit</a:t>
            </a:r>
            <a:r>
              <a:rPr lang="fr-CH"/>
              <a:t> Master </a:t>
            </a:r>
            <a:r>
              <a:rPr lang="fr-CH"/>
              <a:t>text</a:t>
            </a:r>
            <a:r>
              <a:rPr lang="fr-CH"/>
              <a:t> styles</a:t>
            </a:r>
            <a:endParaRPr/>
          </a:p>
          <a:p>
            <a:pPr lvl="1">
              <a:defRPr/>
            </a:pPr>
            <a:r>
              <a:rPr lang="fr-CH"/>
              <a:t>Second </a:t>
            </a:r>
            <a:r>
              <a:rPr lang="fr-CH"/>
              <a:t>level</a:t>
            </a:r>
            <a:endParaRPr lang="fr-CH"/>
          </a:p>
          <a:p>
            <a:pPr lvl="2">
              <a:defRPr/>
            </a:pPr>
            <a:r>
              <a:rPr lang="fr-CH"/>
              <a:t>Third</a:t>
            </a:r>
            <a:r>
              <a:rPr lang="fr-CH"/>
              <a:t> </a:t>
            </a:r>
            <a:r>
              <a:rPr lang="fr-CH"/>
              <a:t>level</a:t>
            </a:r>
            <a:endParaRPr lang="fr-CH"/>
          </a:p>
          <a:p>
            <a:pPr lvl="3">
              <a:defRPr/>
            </a:pPr>
            <a:r>
              <a:rPr lang="fr-CH"/>
              <a:t>Fourth</a:t>
            </a:r>
            <a:r>
              <a:rPr lang="fr-CH"/>
              <a:t> </a:t>
            </a:r>
            <a:r>
              <a:rPr lang="fr-CH"/>
              <a:t>level</a:t>
            </a:r>
            <a:endParaRPr lang="fr-CH"/>
          </a:p>
          <a:p>
            <a:pPr lvl="4">
              <a:defRPr/>
            </a:pPr>
            <a:r>
              <a:rPr lang="fr-CH"/>
              <a:t>Fifth</a:t>
            </a:r>
            <a:r>
              <a:rPr lang="fr-CH"/>
              <a:t> </a:t>
            </a:r>
            <a:r>
              <a:rPr lang="fr-CH"/>
              <a:t>level</a:t>
            </a:r>
            <a:endParaRPr lang="en-US"/>
          </a:p>
        </p:txBody>
      </p:sp>
      <p:sp>
        <p:nvSpPr>
          <p:cNvPr id="7" name="Date Placeholder 1" hidden="0"/>
          <p:cNvSpPr>
            <a:spLocks noGrp="1"/>
          </p:cNvSpPr>
          <p:nvPr isPhoto="0" userDrawn="0">
            <p:ph type="dt" sz="half" idx="10" hasCustomPrompt="0"/>
          </p:nvPr>
        </p:nvSpPr>
        <p:spPr bwMode="auto">
          <a:xfrm>
            <a:off x="2969334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4BFD808-6B56-4447-9401-2398D08EE3C0}" type="datetime1">
              <a:rPr lang="en-US"/>
              <a:t/>
            </a:fld>
            <a:endParaRPr lang="en-US"/>
          </a:p>
        </p:txBody>
      </p:sp>
      <p:sp>
        <p:nvSpPr>
          <p:cNvPr id="8" name="Footer Placeholder 2" hidden="0"/>
          <p:cNvSpPr>
            <a:spLocks noGrp="1"/>
          </p:cNvSpPr>
          <p:nvPr isPhoto="0" userDrawn="0">
            <p:ph type="ftr" sz="quarter" idx="3" hasCustomPrompt="0"/>
          </p:nvPr>
        </p:nvSpPr>
        <p:spPr bwMode="auto"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Document reference</a:t>
            </a:r>
            <a:endParaRPr lang="en-US"/>
          </a:p>
        </p:txBody>
      </p:sp>
      <p:sp>
        <p:nvSpPr>
          <p:cNvPr id="9" name="Slide Number Placeholder 3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7918391-D411-FE40-AAD7-861AE5233E0E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picTx" userDrawn="1">
  <p:cSld name="Image avec légend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5" name="Espace réservé pour une image  2" hidden="0"/>
          <p:cNvSpPr>
            <a:spLocks noGrp="1"/>
          </p:cNvSpPr>
          <p:nvPr isPhoto="0" userDrawn="0">
            <p:ph type="pic" idx="1" hasCustomPrompt="0"/>
          </p:nvPr>
        </p:nvSpPr>
        <p:spPr bwMode="auto"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pPr>
              <a:defRPr/>
            </a:pPr>
            <a:r>
              <a:rPr lang="fr-CH"/>
              <a:t>Drag picture to placeholder or click icon to add</a:t>
            </a:r>
            <a:endParaRPr lang="en-US"/>
          </a:p>
        </p:txBody>
      </p:sp>
      <p:sp>
        <p:nvSpPr>
          <p:cNvPr id="6" name="Espace réservé du texte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>
              <a:defRPr/>
            </a:pPr>
            <a:r>
              <a:rPr lang="fr-CH"/>
              <a:t>Click to edit Master text styles</a:t>
            </a:r>
            <a:endParaRPr/>
          </a:p>
        </p:txBody>
      </p:sp>
      <p:sp>
        <p:nvSpPr>
          <p:cNvPr id="7" name="Date Placeholder 1" hidden="0"/>
          <p:cNvSpPr>
            <a:spLocks noGrp="1"/>
          </p:cNvSpPr>
          <p:nvPr isPhoto="0" userDrawn="0">
            <p:ph type="dt" sz="half" idx="10" hasCustomPrompt="0"/>
          </p:nvPr>
        </p:nvSpPr>
        <p:spPr bwMode="auto">
          <a:xfrm>
            <a:off x="2969334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4BFD808-6B56-4447-9401-2398D08EE3C0}" type="datetime1">
              <a:rPr lang="en-US"/>
              <a:t/>
            </a:fld>
            <a:endParaRPr lang="en-US"/>
          </a:p>
        </p:txBody>
      </p:sp>
      <p:sp>
        <p:nvSpPr>
          <p:cNvPr id="8" name="Footer Placeholder 2" hidden="0"/>
          <p:cNvSpPr>
            <a:spLocks noGrp="1"/>
          </p:cNvSpPr>
          <p:nvPr isPhoto="0" userDrawn="0">
            <p:ph type="ftr" sz="quarter" idx="3" hasCustomPrompt="0"/>
          </p:nvPr>
        </p:nvSpPr>
        <p:spPr bwMode="auto"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Document reference</a:t>
            </a:r>
            <a:endParaRPr lang="en-US"/>
          </a:p>
        </p:txBody>
      </p:sp>
      <p:sp>
        <p:nvSpPr>
          <p:cNvPr id="9" name="Slide Number Placeholder 3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7918391-D411-FE40-AAD7-861AE5233E0E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0" userDrawn="1">
  <p:cSld name="3_Diapositive de titre">
    <p:bg>
      <p:bgPr shadeToTitle="0">
        <a:solidFill>
          <a:srgbClr val="104282"/>
        </a:solid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 hidden="0"/>
          <p:cNvSpPr>
            <a:spLocks noGrp="1"/>
          </p:cNvSpPr>
          <p:nvPr isPhoto="0" userDrawn="0">
            <p:ph type="title" hasCustomPrompt="1"/>
          </p:nvPr>
        </p:nvSpPr>
        <p:spPr bwMode="auto"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pPr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Image 2" descr="logooutline.eps" hidden="0"/>
          <p:cNvPicPr>
            <a:picLocks noChangeAspect="1"/>
          </p:cNvPicPr>
          <p:nvPr isPhoto="0" userDrawn="1"/>
        </p:nvPicPr>
        <p:blipFill>
          <a:blip r:embed="rId2"/>
          <a:stretch/>
        </p:blipFill>
        <p:spPr bwMode="auto">
          <a:xfrm>
            <a:off x="3799171" y="2663938"/>
            <a:ext cx="1545657" cy="1530123"/>
          </a:xfrm>
          <a:prstGeom prst="rect">
            <a:avLst/>
          </a:prstGeom>
        </p:spPr>
      </p:pic>
    </p:spTree>
  </p:cSld>
  <p:clrMapOvr>
    <a:overrideClrMapping accent1="accent1" accent2="accent2" accent3="accent3" accent4="accent4" accent5="accent5" accent6="accent6" bg1="dk1" bg2="dk2" folHlink="folHlink" hlink="hlink" tx1="lt1" tx2="lt2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0" userDrawn="1">
  <p:cSld name="4_Diapositive de titre">
    <p:bg>
      <p:bgPr shadeToTitle="0">
        <a:solidFill>
          <a:srgbClr val="104282"/>
        </a:solid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 hidden="0"/>
          <p:cNvSpPr>
            <a:spLocks noGrp="1"/>
          </p:cNvSpPr>
          <p:nvPr isPhoto="0" userDrawn="0">
            <p:ph type="title" hasCustomPrompt="1"/>
          </p:nvPr>
        </p:nvSpPr>
        <p:spPr bwMode="auto"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pPr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Image 2" descr="logooutline.eps" hidden="0"/>
          <p:cNvPicPr>
            <a:picLocks noChangeAspect="1"/>
          </p:cNvPicPr>
          <p:nvPr isPhoto="0" userDrawn="1"/>
        </p:nvPicPr>
        <p:blipFill>
          <a:blip r:embed="rId2"/>
          <a:stretch/>
        </p:blipFill>
        <p:spPr bwMode="auto">
          <a:xfrm>
            <a:off x="3799171" y="2663938"/>
            <a:ext cx="1545657" cy="1530123"/>
          </a:xfrm>
          <a:prstGeom prst="rect">
            <a:avLst/>
          </a:prstGeom>
        </p:spPr>
      </p:pic>
    </p:spTree>
  </p:cSld>
  <p:clrMapOvr>
    <a:overrideClrMapping accent1="accent1" accent2="accent2" accent3="accent3" accent4="accent4" accent5="accent5" accent6="accent6" bg1="dk1" bg2="dk2" folHlink="folHlink" hlink="hlink" tx1="lt1" tx2="lt2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0" userDrawn="1">
  <p:cSld name="5_Diapositive de titre">
    <p:bg>
      <p:bgPr shadeToTitle="0">
        <a:solidFill>
          <a:schemeClr val="tx1"/>
        </a:solid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1" descr="LogoOutline.ai" hidden="0"/>
          <p:cNvPicPr>
            <a:picLocks noChangeAspect="1"/>
          </p:cNvPicPr>
          <p:nvPr isPhoto="0" userDrawn="1"/>
        </p:nvPicPr>
        <p:blipFill>
          <a:blip r:embed="rId2"/>
          <a:stretch/>
        </p:blipFill>
        <p:spPr bwMode="auto">
          <a:xfrm>
            <a:off x="3312000" y="2169000"/>
            <a:ext cx="2520000" cy="2520000"/>
          </a:xfrm>
          <a:prstGeom prst="rect">
            <a:avLst/>
          </a:prstGeom>
        </p:spPr>
      </p:pic>
    </p:spTree>
  </p:cSld>
  <p:clrMapOvr>
    <a:overrideClrMapping accent1="accent1" accent2="accent2" accent3="accent3" accent4="accent4" accent5="accent5" accent6="accent6" bg1="dk1" bg2="dk2" folHlink="folHlink" hlink="hlink" tx1="lt1" tx2="lt2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0" userDrawn="1">
  <p:cSld name="6_Diapositive de titre">
    <p:bg>
      <p:bgRef idx="1001">
        <a:schemeClr val="bg1"/>
      </p:bgRef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BadgeWeb.eps" hidden="0"/>
          <p:cNvPicPr>
            <a:picLocks noChangeAspect="1"/>
          </p:cNvPicPr>
          <p:nvPr isPhoto="0" userDrawn="1"/>
        </p:nvPicPr>
        <p:blipFill>
          <a:blip r:embed="rId2"/>
          <a:srcRect l="0" t="0" r="0" b="17835"/>
          <a:stretch/>
        </p:blipFill>
        <p:spPr bwMode="auto"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5" name="Espace réservé du titre 8" hidden="0"/>
          <p:cNvSpPr>
            <a:spLocks noGrp="1"/>
          </p:cNvSpPr>
          <p:nvPr isPhoto="0" userDrawn="0">
            <p:ph type="title" hasCustomPrompt="1"/>
          </p:nvPr>
        </p:nvSpPr>
        <p:spPr bwMode="auto"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pPr>
              <a:defRPr/>
            </a:pPr>
            <a:r>
              <a:rPr lang="fr-CH"/>
              <a:t>home.cern</a:t>
            </a:r>
            <a:endParaRPr lang="en-US"/>
          </a:p>
        </p:txBody>
      </p:sp>
    </p:spTree>
  </p:cSld>
  <p:clrMapOvr>
    <a:overrideClrMapping accent1="accent1" accent2="accent2" accent3="accent3" accent4="accent4" accent5="accent5" accent6="accent6" bg1="lt1" bg2="lt2" folHlink="folHlink" hlink="hlink" tx1="dk1" tx2="dk2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3_Titre et contenu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5" name="Date Placeholder 1" hidden="0"/>
          <p:cNvSpPr>
            <a:spLocks noGrp="1"/>
          </p:cNvSpPr>
          <p:nvPr isPhoto="0" userDrawn="0">
            <p:ph type="dt" sz="half" idx="2" hasCustomPrompt="0"/>
          </p:nvPr>
        </p:nvSpPr>
        <p:spPr bwMode="auto">
          <a:xfrm>
            <a:off x="2969334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4BFD808-6B56-4447-9401-2398D08EE3C0}" type="datetime1">
              <a:rPr lang="en-US"/>
              <a:t/>
            </a:fld>
            <a:endParaRPr lang="en-US"/>
          </a:p>
        </p:txBody>
      </p:sp>
      <p:sp>
        <p:nvSpPr>
          <p:cNvPr id="6" name="Footer Placeholder 2" hidden="0"/>
          <p:cNvSpPr>
            <a:spLocks noGrp="1"/>
          </p:cNvSpPr>
          <p:nvPr isPhoto="0" userDrawn="0">
            <p:ph type="ftr" sz="quarter" idx="3" hasCustomPrompt="0"/>
          </p:nvPr>
        </p:nvSpPr>
        <p:spPr bwMode="auto"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Document reference</a:t>
            </a:r>
            <a:endParaRPr lang="en-US"/>
          </a:p>
        </p:txBody>
      </p:sp>
      <p:sp>
        <p:nvSpPr>
          <p:cNvPr id="7" name="Slide Number Placeholder 3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7918391-D411-FE40-AAD7-861AE5233E0E}" type="slidenum">
              <a:rPr lang="en-US"/>
              <a:t/>
            </a:fld>
            <a:endParaRPr lang="en-US"/>
          </a:p>
        </p:txBody>
      </p:sp>
      <p:sp>
        <p:nvSpPr>
          <p:cNvPr id="8" name="Espace réservé du texte 2" hidden="0"/>
          <p:cNvSpPr>
            <a:spLocks noGrp="1"/>
          </p:cNvSpPr>
          <p:nvPr isPhoto="0" userDrawn="0">
            <p:ph type="body" idx="10" hasCustomPrompt="0"/>
          </p:nvPr>
        </p:nvSpPr>
        <p:spPr bwMode="auto"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>
              <a:defRPr/>
            </a:pPr>
            <a:r>
              <a:rPr lang="fr-CH"/>
              <a:t>Click to edit Master text styles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0" userDrawn="1">
  <p:cSld name="2_Titre et contenu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5" name="Espace réservé du texte 2" hidden="0"/>
          <p:cNvSpPr>
            <a:spLocks noGrp="1"/>
          </p:cNvSpPr>
          <p:nvPr isPhoto="0" userDrawn="0">
            <p:ph type="body" idx="10" hasCustomPrompt="0"/>
          </p:nvPr>
        </p:nvSpPr>
        <p:spPr bwMode="auto"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>
              <a:defRPr/>
            </a:pPr>
            <a:r>
              <a:rPr lang="fr-CH"/>
              <a:t>Click to edit Master text styles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1_Titre et contenu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>
            <a:normAutofit/>
          </a:bodyPr>
          <a:lstStyle>
            <a:lvl1pPr algn="l">
              <a:defRPr sz="3600"/>
            </a:lvl1pPr>
          </a:lstStyle>
          <a:p>
            <a:pPr>
              <a:defRPr/>
            </a:pPr>
            <a:r>
              <a:rPr lang="fr-CH"/>
              <a:t>Click to </a:t>
            </a:r>
            <a:r>
              <a:rPr lang="fr-CH"/>
              <a:t>edit</a:t>
            </a:r>
            <a:r>
              <a:rPr lang="fr-CH"/>
              <a:t> Master </a:t>
            </a:r>
            <a:r>
              <a:rPr lang="fr-CH"/>
              <a:t>title</a:t>
            </a:r>
            <a:r>
              <a:rPr lang="fr-CH"/>
              <a:t> style</a:t>
            </a:r>
            <a:endParaRPr lang="en-US"/>
          </a:p>
        </p:txBody>
      </p:sp>
      <p:sp>
        <p:nvSpPr>
          <p:cNvPr id="5" name="Espace réservé du contenu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>
              <a:defRPr/>
            </a:pPr>
            <a:r>
              <a:rPr lang="fr-CH"/>
              <a:t>Click to </a:t>
            </a:r>
            <a:r>
              <a:rPr lang="fr-CH"/>
              <a:t>edit</a:t>
            </a:r>
            <a:r>
              <a:rPr lang="fr-CH"/>
              <a:t> Master </a:t>
            </a:r>
            <a:r>
              <a:rPr lang="fr-CH"/>
              <a:t>text</a:t>
            </a:r>
            <a:r>
              <a:rPr lang="fr-CH"/>
              <a:t> styles</a:t>
            </a:r>
            <a:endParaRPr/>
          </a:p>
          <a:p>
            <a:pPr lvl="1">
              <a:defRPr/>
            </a:pPr>
            <a:r>
              <a:rPr lang="fr-CH"/>
              <a:t>Second </a:t>
            </a:r>
            <a:r>
              <a:rPr lang="fr-CH"/>
              <a:t>level</a:t>
            </a:r>
            <a:endParaRPr lang="fr-CH"/>
          </a:p>
          <a:p>
            <a:pPr lvl="2">
              <a:defRPr/>
            </a:pPr>
            <a:r>
              <a:rPr lang="fr-CH"/>
              <a:t>Third</a:t>
            </a:r>
            <a:r>
              <a:rPr lang="fr-CH"/>
              <a:t> </a:t>
            </a:r>
            <a:r>
              <a:rPr lang="fr-CH"/>
              <a:t>level</a:t>
            </a:r>
            <a:endParaRPr lang="fr-CH"/>
          </a:p>
          <a:p>
            <a:pPr lvl="3">
              <a:defRPr/>
            </a:pPr>
            <a:r>
              <a:rPr lang="fr-CH"/>
              <a:t>Fourth</a:t>
            </a:r>
            <a:r>
              <a:rPr lang="fr-CH"/>
              <a:t> </a:t>
            </a:r>
            <a:r>
              <a:rPr lang="fr-CH"/>
              <a:t>level</a:t>
            </a:r>
            <a:endParaRPr lang="fr-CH"/>
          </a:p>
          <a:p>
            <a:pPr lvl="4">
              <a:defRPr/>
            </a:pPr>
            <a:r>
              <a:rPr lang="fr-CH"/>
              <a:t>Fifth</a:t>
            </a:r>
            <a:r>
              <a:rPr lang="fr-CH"/>
              <a:t> </a:t>
            </a:r>
            <a:r>
              <a:rPr lang="fr-CH"/>
              <a:t>level</a:t>
            </a:r>
            <a:endParaRPr lang="en-US"/>
          </a:p>
        </p:txBody>
      </p:sp>
      <p:sp>
        <p:nvSpPr>
          <p:cNvPr id="6" name="Date Placeholder 1" hidden="0"/>
          <p:cNvSpPr>
            <a:spLocks noGrp="1"/>
          </p:cNvSpPr>
          <p:nvPr isPhoto="0" userDrawn="0">
            <p:ph type="dt" sz="half" idx="2" hasCustomPrompt="0"/>
          </p:nvPr>
        </p:nvSpPr>
        <p:spPr bwMode="auto">
          <a:xfrm>
            <a:off x="2969334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4BFD808-6B56-4447-9401-2398D08EE3C0}" type="datetime1">
              <a:rPr lang="en-US"/>
              <a:t/>
            </a:fld>
            <a:endParaRPr lang="en-US"/>
          </a:p>
        </p:txBody>
      </p:sp>
      <p:sp>
        <p:nvSpPr>
          <p:cNvPr id="7" name="Footer Placeholder 2" hidden="0"/>
          <p:cNvSpPr>
            <a:spLocks noGrp="1"/>
          </p:cNvSpPr>
          <p:nvPr isPhoto="0" userDrawn="0">
            <p:ph type="ftr" sz="quarter" idx="3" hasCustomPrompt="0"/>
          </p:nvPr>
        </p:nvSpPr>
        <p:spPr bwMode="auto"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Document reference</a:t>
            </a:r>
            <a:endParaRPr lang="en-US"/>
          </a:p>
        </p:txBody>
      </p:sp>
      <p:sp>
        <p:nvSpPr>
          <p:cNvPr id="8" name="Slide Number Placeholder 3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7918391-D411-FE40-AAD7-861AE5233E0E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Deux contenus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57200" y="274638"/>
            <a:ext cx="7467600" cy="114300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pPr>
              <a:defRPr/>
            </a:pPr>
            <a:r>
              <a:rPr lang="fr-CH"/>
              <a:t>Click to </a:t>
            </a:r>
            <a:r>
              <a:rPr lang="fr-CH"/>
              <a:t>edit</a:t>
            </a:r>
            <a:r>
              <a:rPr lang="fr-CH"/>
              <a:t> Master </a:t>
            </a:r>
            <a:r>
              <a:rPr lang="fr-CH"/>
              <a:t>title</a:t>
            </a:r>
            <a:r>
              <a:rPr lang="fr-CH"/>
              <a:t> style</a:t>
            </a:r>
            <a:endParaRPr lang="en-US"/>
          </a:p>
        </p:txBody>
      </p:sp>
      <p:sp>
        <p:nvSpPr>
          <p:cNvPr id="5" name="Espace réservé du contenu 2" hidden="0"/>
          <p:cNvSpPr>
            <a:spLocks noGrp="1"/>
          </p:cNvSpPr>
          <p:nvPr isPhoto="0" userDrawn="0">
            <p:ph sz="half" idx="1" hasCustomPrompt="0"/>
          </p:nvPr>
        </p:nvSpPr>
        <p:spPr bwMode="auto">
          <a:xfrm>
            <a:off x="457200" y="1600201"/>
            <a:ext cx="3657600" cy="435038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>
              <a:defRPr/>
            </a:pPr>
            <a:r>
              <a:rPr lang="fr-CH"/>
              <a:t>Click to </a:t>
            </a:r>
            <a:r>
              <a:rPr lang="fr-CH"/>
              <a:t>edit</a:t>
            </a:r>
            <a:r>
              <a:rPr lang="fr-CH"/>
              <a:t> Master </a:t>
            </a:r>
            <a:r>
              <a:rPr lang="fr-CH"/>
              <a:t>text</a:t>
            </a:r>
            <a:r>
              <a:rPr lang="fr-CH"/>
              <a:t> styles</a:t>
            </a:r>
            <a:endParaRPr/>
          </a:p>
          <a:p>
            <a:pPr lvl="1">
              <a:defRPr/>
            </a:pPr>
            <a:r>
              <a:rPr lang="fr-CH"/>
              <a:t>Second </a:t>
            </a:r>
            <a:r>
              <a:rPr lang="fr-CH"/>
              <a:t>level</a:t>
            </a:r>
            <a:endParaRPr lang="fr-CH"/>
          </a:p>
          <a:p>
            <a:pPr lvl="2">
              <a:defRPr/>
            </a:pPr>
            <a:r>
              <a:rPr lang="fr-CH"/>
              <a:t>Third</a:t>
            </a:r>
            <a:r>
              <a:rPr lang="fr-CH"/>
              <a:t> </a:t>
            </a:r>
            <a:r>
              <a:rPr lang="fr-CH"/>
              <a:t>level</a:t>
            </a:r>
            <a:endParaRPr lang="fr-CH"/>
          </a:p>
          <a:p>
            <a:pPr lvl="3">
              <a:defRPr/>
            </a:pPr>
            <a:r>
              <a:rPr lang="fr-CH"/>
              <a:t>Fourth</a:t>
            </a:r>
            <a:r>
              <a:rPr lang="fr-CH"/>
              <a:t> </a:t>
            </a:r>
            <a:r>
              <a:rPr lang="fr-CH"/>
              <a:t>level</a:t>
            </a:r>
            <a:endParaRPr lang="fr-CH"/>
          </a:p>
          <a:p>
            <a:pPr lvl="4">
              <a:defRPr/>
            </a:pPr>
            <a:r>
              <a:rPr lang="fr-CH"/>
              <a:t>Fifth</a:t>
            </a:r>
            <a:r>
              <a:rPr lang="fr-CH"/>
              <a:t> </a:t>
            </a:r>
            <a:r>
              <a:rPr lang="fr-CH"/>
              <a:t>level</a:t>
            </a:r>
            <a:endParaRPr lang="en-US"/>
          </a:p>
        </p:txBody>
      </p:sp>
      <p:sp>
        <p:nvSpPr>
          <p:cNvPr id="6" name="Espace réservé du contenu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4267200" y="1600200"/>
            <a:ext cx="3657600" cy="435038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>
              <a:defRPr/>
            </a:pPr>
            <a:r>
              <a:rPr lang="fr-CH"/>
              <a:t>Click to </a:t>
            </a:r>
            <a:r>
              <a:rPr lang="fr-CH"/>
              <a:t>edit</a:t>
            </a:r>
            <a:r>
              <a:rPr lang="fr-CH"/>
              <a:t> Master </a:t>
            </a:r>
            <a:r>
              <a:rPr lang="fr-CH"/>
              <a:t>text</a:t>
            </a:r>
            <a:r>
              <a:rPr lang="fr-CH"/>
              <a:t> styles</a:t>
            </a:r>
            <a:endParaRPr/>
          </a:p>
          <a:p>
            <a:pPr lvl="1">
              <a:defRPr/>
            </a:pPr>
            <a:r>
              <a:rPr lang="fr-CH"/>
              <a:t>Second </a:t>
            </a:r>
            <a:r>
              <a:rPr lang="fr-CH"/>
              <a:t>level</a:t>
            </a:r>
            <a:endParaRPr lang="fr-CH"/>
          </a:p>
          <a:p>
            <a:pPr lvl="2">
              <a:defRPr/>
            </a:pPr>
            <a:r>
              <a:rPr lang="fr-CH"/>
              <a:t>Third</a:t>
            </a:r>
            <a:r>
              <a:rPr lang="fr-CH"/>
              <a:t> </a:t>
            </a:r>
            <a:r>
              <a:rPr lang="fr-CH"/>
              <a:t>level</a:t>
            </a:r>
            <a:endParaRPr lang="fr-CH"/>
          </a:p>
          <a:p>
            <a:pPr lvl="3">
              <a:defRPr/>
            </a:pPr>
            <a:r>
              <a:rPr lang="fr-CH"/>
              <a:t>Fourth</a:t>
            </a:r>
            <a:r>
              <a:rPr lang="fr-CH"/>
              <a:t> </a:t>
            </a:r>
            <a:r>
              <a:rPr lang="fr-CH"/>
              <a:t>level</a:t>
            </a:r>
            <a:endParaRPr lang="fr-CH"/>
          </a:p>
          <a:p>
            <a:pPr lvl="4">
              <a:defRPr/>
            </a:pPr>
            <a:r>
              <a:rPr lang="fr-CH"/>
              <a:t>Fifth</a:t>
            </a:r>
            <a:r>
              <a:rPr lang="fr-CH"/>
              <a:t> </a:t>
            </a:r>
            <a:r>
              <a:rPr lang="fr-CH"/>
              <a:t>level</a:t>
            </a:r>
            <a:endParaRPr lang="en-US"/>
          </a:p>
        </p:txBody>
      </p:sp>
      <p:sp>
        <p:nvSpPr>
          <p:cNvPr id="7" name="Date Placeholder 1" hidden="0"/>
          <p:cNvSpPr>
            <a:spLocks noGrp="1"/>
          </p:cNvSpPr>
          <p:nvPr isPhoto="0" userDrawn="0">
            <p:ph type="dt" sz="half" idx="10" hasCustomPrompt="0"/>
          </p:nvPr>
        </p:nvSpPr>
        <p:spPr bwMode="auto">
          <a:xfrm>
            <a:off x="2969334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4BFD808-6B56-4447-9401-2398D08EE3C0}" type="datetime1">
              <a:rPr lang="en-US"/>
              <a:t/>
            </a:fld>
            <a:endParaRPr lang="en-US"/>
          </a:p>
        </p:txBody>
      </p:sp>
      <p:sp>
        <p:nvSpPr>
          <p:cNvPr id="8" name="Footer Placeholder 2" hidden="0"/>
          <p:cNvSpPr>
            <a:spLocks noGrp="1"/>
          </p:cNvSpPr>
          <p:nvPr isPhoto="0" userDrawn="0">
            <p:ph type="ftr" sz="quarter" idx="3" hasCustomPrompt="0"/>
          </p:nvPr>
        </p:nvSpPr>
        <p:spPr bwMode="auto"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Document reference</a:t>
            </a:r>
            <a:endParaRPr lang="en-US"/>
          </a:p>
        </p:txBody>
      </p:sp>
      <p:sp>
        <p:nvSpPr>
          <p:cNvPr id="9" name="Slide Number Placeholder 3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7918391-D411-FE40-AAD7-861AE5233E0E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Comparaison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57200" y="273050"/>
            <a:ext cx="8229600" cy="893977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pPr>
              <a:defRPr/>
            </a:pPr>
            <a:r>
              <a:rPr lang="fr-CH"/>
              <a:t>Click to </a:t>
            </a:r>
            <a:r>
              <a:rPr lang="fr-CH"/>
              <a:t>edit</a:t>
            </a:r>
            <a:r>
              <a:rPr lang="fr-CH"/>
              <a:t> Master </a:t>
            </a:r>
            <a:r>
              <a:rPr lang="fr-CH"/>
              <a:t>title</a:t>
            </a:r>
            <a:r>
              <a:rPr lang="fr-CH"/>
              <a:t> style</a:t>
            </a:r>
            <a:endParaRPr lang="en-US"/>
          </a:p>
        </p:txBody>
      </p:sp>
      <p:sp>
        <p:nvSpPr>
          <p:cNvPr id="5" name="Espace réservé du texte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457200" y="5101967"/>
            <a:ext cx="4040188" cy="838200"/>
          </a:xfr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>
              <a:defRPr/>
            </a:pPr>
            <a:r>
              <a:rPr lang="fr-CH"/>
              <a:t>Click to </a:t>
            </a:r>
            <a:r>
              <a:rPr lang="fr-CH"/>
              <a:t>edit</a:t>
            </a:r>
            <a:r>
              <a:rPr lang="fr-CH"/>
              <a:t> Master </a:t>
            </a:r>
            <a:r>
              <a:rPr lang="fr-CH"/>
              <a:t>text</a:t>
            </a:r>
            <a:r>
              <a:rPr lang="fr-CH"/>
              <a:t> styles</a:t>
            </a:r>
            <a:endParaRPr/>
          </a:p>
        </p:txBody>
      </p:sp>
      <p:sp>
        <p:nvSpPr>
          <p:cNvPr id="6" name="Espace réservé du texte 3" hidden="0"/>
          <p:cNvSpPr>
            <a:spLocks noGrp="1"/>
          </p:cNvSpPr>
          <p:nvPr isPhoto="0" userDrawn="0">
            <p:ph type="body" sz="half" idx="3" hasCustomPrompt="0"/>
          </p:nvPr>
        </p:nvSpPr>
        <p:spPr bwMode="auto">
          <a:xfrm>
            <a:off x="4645025" y="5101967"/>
            <a:ext cx="4041775" cy="838200"/>
          </a:xfr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>
              <a:defRPr/>
            </a:pPr>
            <a:r>
              <a:rPr lang="fr-CH"/>
              <a:t>Click to </a:t>
            </a:r>
            <a:r>
              <a:rPr lang="fr-CH"/>
              <a:t>edit</a:t>
            </a:r>
            <a:r>
              <a:rPr lang="fr-CH"/>
              <a:t> Master </a:t>
            </a:r>
            <a:r>
              <a:rPr lang="fr-CH"/>
              <a:t>text</a:t>
            </a:r>
            <a:r>
              <a:rPr lang="fr-CH"/>
              <a:t> styles</a:t>
            </a:r>
            <a:endParaRPr/>
          </a:p>
        </p:txBody>
      </p:sp>
      <p:sp>
        <p:nvSpPr>
          <p:cNvPr id="7" name="Espace réservé du contenu 4" hidden="0"/>
          <p:cNvSpPr>
            <a:spLocks noGrp="1"/>
          </p:cNvSpPr>
          <p:nvPr isPhoto="0" userDrawn="0">
            <p:ph sz="quarter" idx="2" hasCustomPrompt="0"/>
          </p:nvPr>
        </p:nvSpPr>
        <p:spPr bwMode="auto">
          <a:xfrm>
            <a:off x="457200" y="1269777"/>
            <a:ext cx="4040188" cy="368665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>
              <a:defRPr/>
            </a:pPr>
            <a:r>
              <a:rPr lang="fr-CH"/>
              <a:t>Click to </a:t>
            </a:r>
            <a:r>
              <a:rPr lang="fr-CH"/>
              <a:t>edit</a:t>
            </a:r>
            <a:r>
              <a:rPr lang="fr-CH"/>
              <a:t> Master </a:t>
            </a:r>
            <a:r>
              <a:rPr lang="fr-CH"/>
              <a:t>text</a:t>
            </a:r>
            <a:r>
              <a:rPr lang="fr-CH"/>
              <a:t> styles</a:t>
            </a:r>
            <a:endParaRPr/>
          </a:p>
          <a:p>
            <a:pPr lvl="1">
              <a:defRPr/>
            </a:pPr>
            <a:r>
              <a:rPr lang="fr-CH"/>
              <a:t>Second </a:t>
            </a:r>
            <a:r>
              <a:rPr lang="fr-CH"/>
              <a:t>level</a:t>
            </a:r>
            <a:endParaRPr lang="fr-CH"/>
          </a:p>
          <a:p>
            <a:pPr lvl="2">
              <a:defRPr/>
            </a:pPr>
            <a:r>
              <a:rPr lang="fr-CH"/>
              <a:t>Third</a:t>
            </a:r>
            <a:r>
              <a:rPr lang="fr-CH"/>
              <a:t> </a:t>
            </a:r>
            <a:r>
              <a:rPr lang="fr-CH"/>
              <a:t>level</a:t>
            </a:r>
            <a:endParaRPr lang="fr-CH"/>
          </a:p>
          <a:p>
            <a:pPr lvl="3">
              <a:defRPr/>
            </a:pPr>
            <a:r>
              <a:rPr lang="fr-CH"/>
              <a:t>Fourth</a:t>
            </a:r>
            <a:r>
              <a:rPr lang="fr-CH"/>
              <a:t> </a:t>
            </a:r>
            <a:r>
              <a:rPr lang="fr-CH"/>
              <a:t>level</a:t>
            </a:r>
            <a:endParaRPr lang="fr-CH"/>
          </a:p>
          <a:p>
            <a:pPr lvl="4">
              <a:defRPr/>
            </a:pPr>
            <a:r>
              <a:rPr lang="fr-CH"/>
              <a:t>Fifth</a:t>
            </a:r>
            <a:r>
              <a:rPr lang="fr-CH"/>
              <a:t> </a:t>
            </a:r>
            <a:r>
              <a:rPr lang="fr-CH"/>
              <a:t>level</a:t>
            </a:r>
            <a:endParaRPr lang="en-US"/>
          </a:p>
        </p:txBody>
      </p:sp>
      <p:sp>
        <p:nvSpPr>
          <p:cNvPr id="8" name="Espace réservé du contenu 5" hidden="0"/>
          <p:cNvSpPr>
            <a:spLocks noGrp="1"/>
          </p:cNvSpPr>
          <p:nvPr isPhoto="0" userDrawn="0">
            <p:ph sz="quarter" idx="4" hasCustomPrompt="0"/>
          </p:nvPr>
        </p:nvSpPr>
        <p:spPr bwMode="auto">
          <a:xfrm>
            <a:off x="4645025" y="1269777"/>
            <a:ext cx="4041775" cy="368665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>
              <a:defRPr/>
            </a:pPr>
            <a:r>
              <a:rPr lang="fr-CH"/>
              <a:t>Click to </a:t>
            </a:r>
            <a:r>
              <a:rPr lang="fr-CH"/>
              <a:t>edit</a:t>
            </a:r>
            <a:r>
              <a:rPr lang="fr-CH"/>
              <a:t> Master </a:t>
            </a:r>
            <a:r>
              <a:rPr lang="fr-CH"/>
              <a:t>text</a:t>
            </a:r>
            <a:r>
              <a:rPr lang="fr-CH"/>
              <a:t> styles</a:t>
            </a:r>
            <a:endParaRPr/>
          </a:p>
          <a:p>
            <a:pPr lvl="1">
              <a:defRPr/>
            </a:pPr>
            <a:r>
              <a:rPr lang="fr-CH"/>
              <a:t>Second </a:t>
            </a:r>
            <a:r>
              <a:rPr lang="fr-CH"/>
              <a:t>level</a:t>
            </a:r>
            <a:endParaRPr lang="fr-CH"/>
          </a:p>
          <a:p>
            <a:pPr lvl="2">
              <a:defRPr/>
            </a:pPr>
            <a:r>
              <a:rPr lang="fr-CH"/>
              <a:t>Third</a:t>
            </a:r>
            <a:r>
              <a:rPr lang="fr-CH"/>
              <a:t> </a:t>
            </a:r>
            <a:r>
              <a:rPr lang="fr-CH"/>
              <a:t>level</a:t>
            </a:r>
            <a:endParaRPr lang="fr-CH"/>
          </a:p>
          <a:p>
            <a:pPr lvl="3">
              <a:defRPr/>
            </a:pPr>
            <a:r>
              <a:rPr lang="fr-CH"/>
              <a:t>Fourth</a:t>
            </a:r>
            <a:r>
              <a:rPr lang="fr-CH"/>
              <a:t> </a:t>
            </a:r>
            <a:r>
              <a:rPr lang="fr-CH"/>
              <a:t>level</a:t>
            </a:r>
            <a:endParaRPr lang="fr-CH"/>
          </a:p>
          <a:p>
            <a:pPr lvl="4">
              <a:defRPr/>
            </a:pPr>
            <a:r>
              <a:rPr lang="fr-CH"/>
              <a:t>Fifth</a:t>
            </a:r>
            <a:r>
              <a:rPr lang="fr-CH"/>
              <a:t> </a:t>
            </a:r>
            <a:r>
              <a:rPr lang="fr-CH"/>
              <a:t>level</a:t>
            </a:r>
            <a:endParaRPr lang="en-US"/>
          </a:p>
        </p:txBody>
      </p:sp>
      <p:sp>
        <p:nvSpPr>
          <p:cNvPr id="9" name="Date Placeholder 1" hidden="0"/>
          <p:cNvSpPr>
            <a:spLocks noGrp="1"/>
          </p:cNvSpPr>
          <p:nvPr isPhoto="0" userDrawn="0">
            <p:ph type="dt" sz="half" idx="10" hasCustomPrompt="0"/>
          </p:nvPr>
        </p:nvSpPr>
        <p:spPr bwMode="auto">
          <a:xfrm>
            <a:off x="2969334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4BFD808-6B56-4447-9401-2398D08EE3C0}" type="datetime1">
              <a:rPr lang="en-US"/>
              <a:t/>
            </a:fld>
            <a:endParaRPr lang="en-US"/>
          </a:p>
        </p:txBody>
      </p:sp>
      <p:sp>
        <p:nvSpPr>
          <p:cNvPr id="10" name="Footer Placeholder 2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Document reference</a:t>
            </a:r>
            <a:endParaRPr lang="en-US"/>
          </a:p>
        </p:txBody>
      </p:sp>
      <p:sp>
        <p:nvSpPr>
          <p:cNvPr id="11" name="Slide Number Placeholder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7918391-D411-FE40-AAD7-861AE5233E0E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pPr>
              <a:defRPr/>
            </a:pPr>
            <a:r>
              <a:rPr lang="fr-CH"/>
              <a:t>Cliquez et modifiez le titre</a:t>
            </a:r>
            <a:endParaRPr lang="en-US"/>
          </a:p>
        </p:txBody>
      </p:sp>
      <p:sp>
        <p:nvSpPr>
          <p:cNvPr id="5" name="Espace réservé du texte 29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>
              <a:defRPr/>
            </a:pPr>
            <a:r>
              <a:rPr lang="fr-CH"/>
              <a:t>Cliquez pour modifier les styles du texte du masque</a:t>
            </a:r>
            <a:endParaRPr/>
          </a:p>
          <a:p>
            <a:pPr lvl="1">
              <a:defRPr/>
            </a:pPr>
            <a:r>
              <a:rPr lang="fr-CH"/>
              <a:t>Deuxième niveau</a:t>
            </a:r>
            <a:endParaRPr/>
          </a:p>
          <a:p>
            <a:pPr lvl="2">
              <a:defRPr/>
            </a:pPr>
            <a:r>
              <a:rPr lang="fr-CH"/>
              <a:t>Troisième niveau</a:t>
            </a:r>
            <a:endParaRPr/>
          </a:p>
          <a:p>
            <a:pPr lvl="3">
              <a:defRPr/>
            </a:pPr>
            <a:r>
              <a:rPr lang="fr-CH"/>
              <a:t>Quatrième niveau</a:t>
            </a:r>
            <a:endParaRPr/>
          </a:p>
          <a:p>
            <a:pPr lvl="4">
              <a:defRPr/>
            </a:pPr>
            <a:r>
              <a:rPr lang="fr-CH"/>
              <a:t>Cinquième niveau</a:t>
            </a:r>
            <a:endParaRPr lang="en-US"/>
          </a:p>
        </p:txBody>
      </p:sp>
      <p:pic>
        <p:nvPicPr>
          <p:cNvPr id="6" name="Image 4" descr="bande-01.eps" hidden="0"/>
          <p:cNvPicPr>
            <a:picLocks noChangeAspect="1"/>
          </p:cNvPicPr>
          <p:nvPr isPhoto="0" userDrawn="0"/>
        </p:nvPicPr>
        <p:blipFill>
          <a:blip r:embed="rId15"/>
          <a:stretch/>
        </p:blipFill>
        <p:spPr bwMode="auto"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7" name="Date Placeholder 1" hidden="0"/>
          <p:cNvSpPr>
            <a:spLocks noGrp="1"/>
          </p:cNvSpPr>
          <p:nvPr isPhoto="0" userDrawn="0">
            <p:ph type="dt" sz="half" idx="2" hasCustomPrompt="0"/>
          </p:nvPr>
        </p:nvSpPr>
        <p:spPr bwMode="auto">
          <a:xfrm>
            <a:off x="2969334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4BFD808-6B56-4447-9401-2398D08EE3C0}" type="datetime1">
              <a:rPr lang="en-US"/>
              <a:t/>
            </a:fld>
            <a:endParaRPr lang="en-US"/>
          </a:p>
        </p:txBody>
      </p:sp>
      <p:sp>
        <p:nvSpPr>
          <p:cNvPr id="8" name="Footer Placeholder 2" hidden="0"/>
          <p:cNvSpPr>
            <a:spLocks noGrp="1"/>
          </p:cNvSpPr>
          <p:nvPr isPhoto="0" userDrawn="0">
            <p:ph type="ftr" sz="quarter" idx="3" hasCustomPrompt="0"/>
          </p:nvPr>
        </p:nvSpPr>
        <p:spPr bwMode="auto"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Document reference</a:t>
            </a:r>
            <a:endParaRPr lang="en-US"/>
          </a:p>
        </p:txBody>
      </p:sp>
      <p:sp>
        <p:nvSpPr>
          <p:cNvPr id="9" name="Slide Number Placeholder 3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7918391-D411-FE40-AAD7-861AE5233E0E}" type="slidenum">
              <a:rPr lang="en-US"/>
              <a:t/>
            </a:fld>
            <a:endParaRPr lang="en-US"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dt="1" ftr="1" hdr="0" sldNum="1"/>
  <p:txStyles>
    <p:titleStyle>
      <a:lvl1pPr algn="l">
        <a:spcBef>
          <a:spcPts val="0"/>
        </a:spcBef>
        <a:buNone/>
        <a:defRPr sz="46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>
        <a:spcBef>
          <a:spcPts val="0"/>
        </a:spcBef>
        <a:buClr>
          <a:schemeClr val="tx1"/>
        </a:buClr>
        <a:buSzPct val="80000"/>
        <a:buFont typeface="Arial"/>
        <a:buChar char="•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>
        <a:spcBef>
          <a:spcPts val="0"/>
        </a:spcBef>
        <a:buClr>
          <a:schemeClr val="tx1"/>
        </a:buClr>
        <a:buSzPct val="90000"/>
        <a:buFont typeface="Arial"/>
        <a:buChar char="•"/>
        <a:defRPr sz="26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>
        <a:spcBef>
          <a:spcPts val="0"/>
        </a:spcBef>
        <a:buClr>
          <a:schemeClr val="tx1"/>
        </a:buClr>
        <a:buSzPct val="85000"/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>
        <a:spcBef>
          <a:spcPts val="0"/>
        </a:spcBef>
        <a:buClr>
          <a:schemeClr val="tx1"/>
        </a:buClr>
        <a:buSzPct val="90000"/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>
        <a:spcBef>
          <a:spcPts val="0"/>
        </a:spcBef>
        <a:buClr>
          <a:schemeClr val="tx1"/>
        </a:buClr>
        <a:buSzPct val="100000"/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>
        <a:spcBef>
          <a:spcPts val="0"/>
        </a:spcBef>
        <a:buClr>
          <a:schemeClr val="accent5"/>
        </a:buClr>
        <a:buFont typeface="Arial"/>
        <a:buChar char="-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>
        <a:spcBef>
          <a:spcPts val="0"/>
        </a:spcBef>
        <a:buClr>
          <a:schemeClr val="accent6"/>
        </a:buClr>
        <a:buSzPct val="100000"/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>
        <a:spcBef>
          <a:spcPts val="0"/>
        </a:spcBef>
        <a:buClr>
          <a:schemeClr val="accent6"/>
        </a:buClr>
        <a:buFont typeface="Arial"/>
        <a:buChar char="▪"/>
        <a:defRPr sz="16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>
        <a:spcBef>
          <a:spcPts val="0"/>
        </a:spcBef>
        <a:buClr>
          <a:schemeClr val="accent6"/>
        </a:buClr>
        <a:buFont typeface="Arial"/>
        <a:buChar char="•"/>
        <a:defRPr sz="16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>
        <a:defRPr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57200" y="2444814"/>
            <a:ext cx="8226853" cy="940442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/>
              <a:t>Begining of discussion of FRESCA measurement</a:t>
            </a:r>
            <a:endParaRPr/>
          </a:p>
        </p:txBody>
      </p:sp>
      <p:sp>
        <p:nvSpPr>
          <p:cNvPr id="5" name="Espace réservé du texte 2" hidden="0"/>
          <p:cNvSpPr>
            <a:spLocks noGrp="1"/>
          </p:cNvSpPr>
          <p:nvPr isPhoto="0" userDrawn="0">
            <p:ph type="body" idx="10" hasCustomPrompt="0"/>
          </p:nvPr>
        </p:nvSpPr>
        <p:spPr bwMode="auto">
          <a:xfrm>
            <a:off x="457200" y="3726262"/>
            <a:ext cx="2743200" cy="419652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>
              <a:defRPr/>
            </a:pPr>
            <a:r>
              <a:rPr/>
              <a:t>Brunner Kristof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>
            <a:normAutofit/>
          </a:bodyPr>
          <a:lstStyle>
            <a:lvl1pPr algn="l">
              <a:defRPr sz="3600"/>
            </a:lvl1pPr>
          </a:lstStyle>
          <a:p>
            <a:pPr>
              <a:defRPr/>
            </a:pPr>
            <a:r>
              <a:rPr/>
              <a:t>First week of the quarantine	</a:t>
            </a:r>
            <a:endParaRPr/>
          </a:p>
        </p:txBody>
      </p:sp>
      <p:sp>
        <p:nvSpPr>
          <p:cNvPr id="5" name="Espace réservé du contenu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>
              <a:defRPr/>
            </a:pPr>
            <a:r>
              <a:rPr/>
              <a:t>Discussion with the design office</a:t>
            </a:r>
            <a:endParaRPr/>
          </a:p>
          <a:p>
            <a:pPr lvl="1">
              <a:defRPr/>
            </a:pPr>
            <a:r>
              <a:rPr/>
              <a:t>Weekly meetings</a:t>
            </a:r>
            <a:endParaRPr/>
          </a:p>
          <a:p>
            <a:pPr lvl="1">
              <a:defRPr/>
            </a:pPr>
            <a:r>
              <a:rPr/>
              <a:t>For now we are talking through what we </a:t>
            </a:r>
            <a:br>
              <a:rPr/>
            </a:br>
            <a:r>
              <a:rPr/>
              <a:t>want to achieve, and how would it be </a:t>
            </a:r>
            <a:br>
              <a:rPr/>
            </a:br>
            <a:r>
              <a:rPr/>
              <a:t>possible</a:t>
            </a:r>
            <a:endParaRPr/>
          </a:p>
          <a:p>
            <a:pPr lvl="1">
              <a:defRPr/>
            </a:pPr>
            <a:r>
              <a:rPr/>
              <a:t>Preliminary drawings to discuss about</a:t>
            </a:r>
            <a:endParaRPr/>
          </a:p>
          <a:p>
            <a:pPr lvl="0">
              <a:defRPr/>
            </a:pPr>
            <a:r>
              <a:rPr/>
              <a:t>Work will progress slowly during the</a:t>
            </a:r>
            <a:br>
              <a:rPr/>
            </a:br>
            <a:r>
              <a:rPr/>
              <a:t>quarantine due to 75% of the design</a:t>
            </a:r>
            <a:br>
              <a:rPr/>
            </a:br>
            <a:r>
              <a:rPr/>
              <a:t>office not being able to work</a:t>
            </a:r>
            <a:endParaRPr/>
          </a:p>
          <a:p>
            <a:pPr lvl="1">
              <a:defRPr/>
            </a:pPr>
            <a:r>
              <a:rPr/>
              <a:t>CERN staff designers are reallocated to</a:t>
            </a:r>
            <a:br>
              <a:rPr/>
            </a:br>
            <a:r>
              <a:rPr/>
              <a:t>work on the most important projects</a:t>
            </a:r>
            <a:endParaRPr/>
          </a:p>
        </p:txBody>
      </p:sp>
      <p:sp>
        <p:nvSpPr>
          <p:cNvPr id="6" name="Date Placeholder 1" hidden="0"/>
          <p:cNvSpPr>
            <a:spLocks noGrp="1"/>
          </p:cNvSpPr>
          <p:nvPr isPhoto="0" userDrawn="0">
            <p:ph type="dt" sz="half" idx="2" hasCustomPrompt="0"/>
          </p:nvPr>
        </p:nvSpPr>
        <p:spPr bwMode="auto">
          <a:xfrm>
            <a:off x="2969334" y="6362376"/>
            <a:ext cx="2133599" cy="3651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4E43320-CC03-350F-65F5-9AD3F8EEEB3F}" type="datetime1">
              <a:rPr lang="en-US"/>
              <a:t/>
            </a:fld>
            <a:endParaRPr lang="en-US"/>
          </a:p>
        </p:txBody>
      </p:sp>
      <p:sp>
        <p:nvSpPr>
          <p:cNvPr id="7" name="Footer Placeholder 2" hidden="0"/>
          <p:cNvSpPr>
            <a:spLocks noGrp="1"/>
          </p:cNvSpPr>
          <p:nvPr isPhoto="0" userDrawn="0">
            <p:ph type="ftr" sz="quarter" idx="3" hasCustomPrompt="0"/>
          </p:nvPr>
        </p:nvSpPr>
        <p:spPr bwMode="auto">
          <a:xfrm>
            <a:off x="5182755" y="6356349"/>
            <a:ext cx="2895599" cy="3651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Document reference</a:t>
            </a:r>
            <a:endParaRPr lang="en-US"/>
          </a:p>
        </p:txBody>
      </p:sp>
      <p:sp>
        <p:nvSpPr>
          <p:cNvPr id="8" name="Slide Number Placeholder 3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>
          <a:xfrm>
            <a:off x="8185375" y="6356349"/>
            <a:ext cx="501423" cy="3651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EB1E2EA-5AAB-8AEB-74A6-4E9F9EB5CD13}" type="slidenum">
              <a:rPr lang="en-US"/>
              <a:t/>
            </a:fld>
            <a:endParaRPr lang="en-US"/>
          </a:p>
        </p:txBody>
      </p:sp>
      <p:pic>
        <p:nvPicPr>
          <p:cNvPr id="9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flipH="0" flipV="0">
            <a:off x="6085416" y="943680"/>
            <a:ext cx="2899225" cy="5143147"/>
          </a:xfrm>
          <a:prstGeom prst="rect">
            <a:avLst/>
          </a:prstGeom>
        </p:spPr>
      </p:pic>
      <p:sp>
        <p:nvSpPr>
          <p:cNvPr id="10" name="" hidden="0"/>
          <p:cNvSpPr/>
          <p:nvPr isPhoto="0" userDrawn="0"/>
        </p:nvSpPr>
        <p:spPr bwMode="auto">
          <a:xfrm flipH="0" flipV="0">
            <a:off x="7047638" y="703713"/>
            <a:ext cx="1297178" cy="36579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/>
              <a:t>FRESCA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>
            <a:normAutofit/>
          </a:bodyPr>
          <a:lstStyle>
            <a:lvl1pPr algn="l">
              <a:defRPr sz="3600"/>
            </a:lvl1pPr>
          </a:lstStyle>
          <a:p>
            <a:pPr>
              <a:defRPr/>
            </a:pPr>
            <a:r>
              <a:rPr/>
              <a:t>Difficulties to rule out</a:t>
            </a:r>
            <a:endParaRPr/>
          </a:p>
        </p:txBody>
      </p:sp>
      <p:sp>
        <p:nvSpPr>
          <p:cNvPr id="5" name="Espace réservé du contenu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>
              <a:defRPr/>
            </a:pPr>
            <a:r>
              <a:rPr/>
              <a:t>Most important property of the setup is to set and keep a stable temperature during at least 30 min intervals</a:t>
            </a:r>
            <a:endParaRPr/>
          </a:p>
          <a:p>
            <a:pPr>
              <a:defRPr/>
            </a:pPr>
            <a:r>
              <a:rPr/>
              <a:t>Two main suggestion</a:t>
            </a:r>
            <a:endParaRPr/>
          </a:p>
          <a:p>
            <a:pPr lvl="1">
              <a:defRPr/>
            </a:pPr>
            <a:r>
              <a:rPr/>
              <a:t>Pumping cold He gas to the bottom of the setup, and heat it locally, then circulating it through the system</a:t>
            </a:r>
            <a:endParaRPr/>
          </a:p>
          <a:p>
            <a:pPr lvl="2">
              <a:defRPr/>
            </a:pPr>
            <a:r>
              <a:rPr/>
              <a:t>The power input to the heater is controllable</a:t>
            </a:r>
            <a:endParaRPr/>
          </a:p>
          <a:p>
            <a:pPr lvl="1">
              <a:defRPr/>
            </a:pPr>
            <a:r>
              <a:rPr/>
              <a:t>Pumping cold He gas to the bottom of the setup, and letting it circulate through the whole system, while heaters are heating the whole setup</a:t>
            </a:r>
            <a:endParaRPr/>
          </a:p>
          <a:p>
            <a:pPr lvl="2">
              <a:defRPr/>
            </a:pPr>
            <a:r>
              <a:rPr/>
              <a:t>Needs heater system all around the setup</a:t>
            </a:r>
            <a:endParaRPr/>
          </a:p>
          <a:p>
            <a:pPr lvl="0">
              <a:defRPr/>
            </a:pPr>
            <a:r>
              <a:rPr/>
              <a:t>Next week Torsten Koetting from the cryolab will be included in the meeting, and we will discuss advantages of both solution</a:t>
            </a:r>
            <a:endParaRPr/>
          </a:p>
        </p:txBody>
      </p:sp>
      <p:sp>
        <p:nvSpPr>
          <p:cNvPr id="6" name="Date Placeholder 1" hidden="0"/>
          <p:cNvSpPr>
            <a:spLocks noGrp="1"/>
          </p:cNvSpPr>
          <p:nvPr isPhoto="0" userDrawn="0">
            <p:ph type="dt" sz="half" idx="2" hasCustomPrompt="0"/>
          </p:nvPr>
        </p:nvSpPr>
        <p:spPr bwMode="auto">
          <a:xfrm>
            <a:off x="2969334" y="6362376"/>
            <a:ext cx="2133599" cy="3651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096AAC0-30FA-1534-D3A1-4B986F1DDF7F}" type="datetime1">
              <a:rPr lang="en-US"/>
              <a:t/>
            </a:fld>
            <a:endParaRPr lang="en-US"/>
          </a:p>
        </p:txBody>
      </p:sp>
      <p:sp>
        <p:nvSpPr>
          <p:cNvPr id="7" name="Footer Placeholder 2" hidden="0"/>
          <p:cNvSpPr>
            <a:spLocks noGrp="1"/>
          </p:cNvSpPr>
          <p:nvPr isPhoto="0" userDrawn="0">
            <p:ph type="ftr" sz="quarter" idx="3" hasCustomPrompt="0"/>
          </p:nvPr>
        </p:nvSpPr>
        <p:spPr bwMode="auto">
          <a:xfrm>
            <a:off x="5182755" y="6356349"/>
            <a:ext cx="2895599" cy="3651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Document reference</a:t>
            </a:r>
            <a:endParaRPr lang="en-US"/>
          </a:p>
        </p:txBody>
      </p:sp>
      <p:sp>
        <p:nvSpPr>
          <p:cNvPr id="8" name="Slide Number Placeholder 3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>
          <a:xfrm>
            <a:off x="8185375" y="6356349"/>
            <a:ext cx="501423" cy="3651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1534EA7-2CE5-A342-289C-A17D67ECCB4D}" type="slidenum">
              <a:rPr lang="en-US"/>
              <a:t/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>
            <a:normAutofit/>
          </a:bodyPr>
          <a:lstStyle>
            <a:lvl1pPr algn="l">
              <a:defRPr sz="3600"/>
            </a:lvl1pPr>
          </a:lstStyle>
          <a:p>
            <a:pPr>
              <a:defRPr/>
            </a:pPr>
            <a:r>
              <a:rPr lang="en-US" sz="3600" b="0" i="0" u="none" strike="noStrike" cap="none" spc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Difficulties to rule out</a:t>
            </a:r>
            <a:endParaRPr/>
          </a:p>
        </p:txBody>
      </p:sp>
      <p:sp>
        <p:nvSpPr>
          <p:cNvPr id="5" name="Espace réservé du contenu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>
              <a:defRPr/>
            </a:pPr>
            <a:r>
              <a:rPr/>
              <a:t>The space between the setup and the inner aperture of the FRESCA magnet is ~9mm radially</a:t>
            </a:r>
            <a:endParaRPr/>
          </a:p>
          <a:p>
            <a:pPr lvl="1">
              <a:defRPr/>
            </a:pPr>
            <a:r>
              <a:rPr/>
              <a:t>sufficient for the cables coming from the bottom, but might be a bit too small for heaters</a:t>
            </a:r>
            <a:endParaRPr/>
          </a:p>
          <a:p>
            <a:pPr lvl="1">
              <a:defRPr/>
            </a:pPr>
            <a:r>
              <a:rPr/>
              <a:t>One way to increase this is to have the tube outside the beam screen not cylindrical</a:t>
            </a:r>
            <a:endParaRPr/>
          </a:p>
          <a:p>
            <a:pPr lvl="1">
              <a:defRPr/>
            </a:pPr>
            <a:endParaRPr/>
          </a:p>
          <a:p>
            <a:pPr lvl="1">
              <a:defRPr/>
            </a:pPr>
            <a:endParaRPr/>
          </a:p>
          <a:p>
            <a:pPr lvl="1">
              <a:defRPr/>
            </a:pPr>
            <a:endParaRPr/>
          </a:p>
          <a:p>
            <a:pPr lvl="1">
              <a:defRPr/>
            </a:pPr>
            <a:r>
              <a:rPr/>
              <a:t>I am running simulation now to</a:t>
            </a:r>
            <a:br>
              <a:rPr/>
            </a:br>
            <a:r>
              <a:rPr/>
              <a:t>check how much would this</a:t>
            </a:r>
            <a:br>
              <a:rPr/>
            </a:br>
            <a:r>
              <a:rPr/>
              <a:t>influence the  </a:t>
            </a:r>
            <a:endParaRPr/>
          </a:p>
        </p:txBody>
      </p:sp>
      <p:sp>
        <p:nvSpPr>
          <p:cNvPr id="6" name="Date Placeholder 1" hidden="0"/>
          <p:cNvSpPr>
            <a:spLocks noGrp="1"/>
          </p:cNvSpPr>
          <p:nvPr isPhoto="0" userDrawn="0">
            <p:ph type="dt" sz="half" idx="2" hasCustomPrompt="0"/>
          </p:nvPr>
        </p:nvSpPr>
        <p:spPr bwMode="auto">
          <a:xfrm>
            <a:off x="2969334" y="6362376"/>
            <a:ext cx="2133599" cy="3651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796101B-EA42-ACB4-D353-41FC7BE473A2}" type="datetime1">
              <a:rPr lang="en-US"/>
              <a:t/>
            </a:fld>
            <a:endParaRPr lang="en-US"/>
          </a:p>
        </p:txBody>
      </p:sp>
      <p:sp>
        <p:nvSpPr>
          <p:cNvPr id="7" name="Footer Placeholder 2" hidden="0"/>
          <p:cNvSpPr>
            <a:spLocks noGrp="1"/>
          </p:cNvSpPr>
          <p:nvPr isPhoto="0" userDrawn="0">
            <p:ph type="ftr" sz="quarter" idx="3" hasCustomPrompt="0"/>
          </p:nvPr>
        </p:nvSpPr>
        <p:spPr bwMode="auto">
          <a:xfrm>
            <a:off x="5182755" y="6356349"/>
            <a:ext cx="2895599" cy="3651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Document reference</a:t>
            </a:r>
            <a:endParaRPr lang="en-US"/>
          </a:p>
        </p:txBody>
      </p:sp>
      <p:sp>
        <p:nvSpPr>
          <p:cNvPr id="8" name="Slide Number Placeholder 3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>
          <a:xfrm>
            <a:off x="8185375" y="6356349"/>
            <a:ext cx="501423" cy="3651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CC52E9C-78DB-FC91-13DE-DFB4433549E4}" type="slidenum">
              <a:rPr lang="en-US"/>
              <a:t/>
            </a:fld>
            <a:endParaRPr lang="en-US"/>
          </a:p>
        </p:txBody>
      </p:sp>
      <p:pic>
        <p:nvPicPr>
          <p:cNvPr id="9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flipH="0" flipV="0">
            <a:off x="5223691" y="3122083"/>
            <a:ext cx="2813727" cy="2742494"/>
          </a:xfrm>
          <a:prstGeom prst="rect">
            <a:avLst/>
          </a:prstGeom>
        </p:spPr>
      </p:pic>
      <p:sp>
        <p:nvSpPr>
          <p:cNvPr id="10" name="" hidden="0"/>
          <p:cNvSpPr/>
          <p:nvPr isPhoto="0" userDrawn="0"/>
        </p:nvSpPr>
        <p:spPr bwMode="auto">
          <a:xfrm flipH="0" flipV="0">
            <a:off x="3687430" y="3677708"/>
            <a:ext cx="1666874" cy="529166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>
              <a:defRPr/>
            </a:pPr>
            <a:r>
              <a:rPr/>
              <a:t>beam screen</a:t>
            </a:r>
            <a:endParaRPr/>
          </a:p>
        </p:txBody>
      </p:sp>
      <p:cxnSp>
        <p:nvCxnSpPr>
          <p:cNvPr id="11" name="" hidden="0"/>
          <p:cNvCxnSpPr>
            <a:cxnSpLocks/>
          </p:cNvCxnSpPr>
          <p:nvPr isPhoto="0" userDrawn="0"/>
        </p:nvCxnSpPr>
        <p:spPr bwMode="auto">
          <a:xfrm flipH="0" flipV="0">
            <a:off x="5133819" y="3889374"/>
            <a:ext cx="335138" cy="52916"/>
          </a:xfrm>
          <a:prstGeom prst="line">
            <a:avLst/>
          </a:prstGeom>
          <a:ln w="28575" cap="flat" cmpd="sng" algn="ctr">
            <a:solidFill>
              <a:schemeClr val="tx1"/>
            </a:solidFill>
            <a:prstDash val="solid"/>
            <a:tailEnd type="arrow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12" name="" hidden="0"/>
          <p:cNvSpPr/>
          <p:nvPr isPhoto="0" userDrawn="0"/>
        </p:nvSpPr>
        <p:spPr bwMode="auto">
          <a:xfrm flipH="0" flipV="0">
            <a:off x="3687430" y="3339258"/>
            <a:ext cx="1799166" cy="391366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>
              <a:defRPr/>
            </a:pPr>
            <a:r>
              <a:rPr/>
              <a:t>vacuum pipe</a:t>
            </a:r>
            <a:endParaRPr/>
          </a:p>
        </p:txBody>
      </p:sp>
      <p:cxnSp>
        <p:nvCxnSpPr>
          <p:cNvPr id="13" name="" hidden="0"/>
          <p:cNvCxnSpPr>
            <a:cxnSpLocks/>
          </p:cNvCxnSpPr>
          <p:nvPr isPhoto="0" userDrawn="0"/>
        </p:nvCxnSpPr>
        <p:spPr bwMode="auto">
          <a:xfrm flipH="0" flipV="1">
            <a:off x="5142638" y="3323274"/>
            <a:ext cx="1084791" cy="222141"/>
          </a:xfrm>
          <a:prstGeom prst="line">
            <a:avLst/>
          </a:prstGeom>
          <a:ln w="28575" cap="flat" cmpd="sng" algn="ctr">
            <a:solidFill>
              <a:schemeClr val="tx1"/>
            </a:solidFill>
            <a:prstDash val="solid"/>
            <a:tailEnd type="arrow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>
            <a:normAutofit/>
          </a:bodyPr>
          <a:lstStyle>
            <a:lvl1pPr algn="l">
              <a:defRPr sz="3600"/>
            </a:lvl1pPr>
          </a:lstStyle>
          <a:p>
            <a:pPr>
              <a:defRPr/>
            </a:pPr>
            <a:r>
              <a:rPr/>
              <a:t>Simulation</a:t>
            </a:r>
            <a:endParaRPr/>
          </a:p>
        </p:txBody>
      </p:sp>
      <p:sp>
        <p:nvSpPr>
          <p:cNvPr id="5" name="Espace réservé du contenu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>
              <a:defRPr/>
            </a:pPr>
            <a:r>
              <a:rPr/>
              <a:t>How much do the pumping holes influence the measurement</a:t>
            </a:r>
            <a:endParaRPr/>
          </a:p>
          <a:p>
            <a:pPr>
              <a:defRPr/>
            </a:pPr>
            <a:r>
              <a:rPr/>
              <a:t>If not too much (e.g. up to 5%), then it does not matter what is on the outside of the beam screen</a:t>
            </a:r>
            <a:endParaRPr/>
          </a:p>
        </p:txBody>
      </p:sp>
      <p:sp>
        <p:nvSpPr>
          <p:cNvPr id="6" name="Date Placeholder 1" hidden="0"/>
          <p:cNvSpPr>
            <a:spLocks noGrp="1"/>
          </p:cNvSpPr>
          <p:nvPr isPhoto="0" userDrawn="0">
            <p:ph type="dt" sz="half" idx="2" hasCustomPrompt="0"/>
          </p:nvPr>
        </p:nvSpPr>
        <p:spPr bwMode="auto">
          <a:xfrm>
            <a:off x="2969334" y="6362376"/>
            <a:ext cx="2133599" cy="3651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15E8A6B-0083-889F-CB0F-29CE6C533328}" type="datetime1">
              <a:rPr lang="en-US"/>
              <a:t/>
            </a:fld>
            <a:endParaRPr lang="en-US"/>
          </a:p>
        </p:txBody>
      </p:sp>
      <p:sp>
        <p:nvSpPr>
          <p:cNvPr id="7" name="Footer Placeholder 2" hidden="0"/>
          <p:cNvSpPr>
            <a:spLocks noGrp="1"/>
          </p:cNvSpPr>
          <p:nvPr isPhoto="0" userDrawn="0">
            <p:ph type="ftr" sz="quarter" idx="3" hasCustomPrompt="0"/>
          </p:nvPr>
        </p:nvSpPr>
        <p:spPr bwMode="auto">
          <a:xfrm>
            <a:off x="5182755" y="6356349"/>
            <a:ext cx="2895599" cy="3651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Document reference</a:t>
            </a:r>
            <a:endParaRPr lang="en-US"/>
          </a:p>
        </p:txBody>
      </p:sp>
      <p:sp>
        <p:nvSpPr>
          <p:cNvPr id="8" name="Slide Number Placeholder 3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>
          <a:xfrm>
            <a:off x="8185375" y="6356349"/>
            <a:ext cx="501423" cy="3651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31C94DA-048B-42AF-FC74-72A63FB053EF}" type="slidenum">
              <a:rPr lang="en-US"/>
              <a:t/>
            </a:fld>
            <a:endParaRPr lang="en-US"/>
          </a:p>
        </p:txBody>
      </p:sp>
      <p:pic>
        <p:nvPicPr>
          <p:cNvPr id="9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flipH="0" flipV="0">
            <a:off x="1226805" y="3659316"/>
            <a:ext cx="5788533" cy="822348"/>
          </a:xfrm>
          <a:prstGeom prst="rect">
            <a:avLst/>
          </a:prstGeom>
        </p:spPr>
      </p:pic>
      <p:sp>
        <p:nvSpPr>
          <p:cNvPr id="10" name="" hidden="0"/>
          <p:cNvSpPr/>
          <p:nvPr isPhoto="0" userDrawn="0"/>
        </p:nvSpPr>
        <p:spPr bwMode="auto">
          <a:xfrm flipH="0" flipV="0">
            <a:off x="1455481" y="3317048"/>
            <a:ext cx="5287885" cy="64011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>
              <a:defRPr/>
            </a:pPr>
            <a:r>
              <a:rPr/>
              <a:t>Even mode </a:t>
            </a:r>
            <a:r>
              <a:rPr lang="en-GB"/>
              <a:t>surface currents on the beam screen</a:t>
            </a:r>
            <a:endParaRPr/>
          </a:p>
        </p:txBody>
      </p:sp>
      <p:pic>
        <p:nvPicPr>
          <p:cNvPr id="11" name="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 flipH="0" flipV="0">
            <a:off x="1225578" y="5053541"/>
            <a:ext cx="5789759" cy="829643"/>
          </a:xfrm>
          <a:prstGeom prst="rect">
            <a:avLst/>
          </a:prstGeom>
        </p:spPr>
      </p:pic>
      <p:sp>
        <p:nvSpPr>
          <p:cNvPr id="12" name="" hidden="0"/>
          <p:cNvSpPr/>
          <p:nvPr isPhoto="0" userDrawn="0"/>
        </p:nvSpPr>
        <p:spPr bwMode="auto">
          <a:xfrm flipH="0" flipV="0">
            <a:off x="7179930" y="3748263"/>
            <a:ext cx="1862018" cy="643819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>
              <a:defRPr/>
            </a:pPr>
            <a:r>
              <a:rPr lang="en-GB"/>
              <a:t>Pumping holes are here </a:t>
            </a:r>
            <a:endParaRPr/>
          </a:p>
        </p:txBody>
      </p:sp>
      <p:cxnSp>
        <p:nvCxnSpPr>
          <p:cNvPr id="13" name="" hidden="0"/>
          <p:cNvCxnSpPr>
            <a:cxnSpLocks/>
            <a:stCxn id="12" idx="1"/>
          </p:cNvCxnSpPr>
          <p:nvPr isPhoto="0" userDrawn="0"/>
        </p:nvCxnSpPr>
        <p:spPr bwMode="auto">
          <a:xfrm rot="10799990" flipH="0" flipV="0">
            <a:off x="6306805" y="3959930"/>
            <a:ext cx="873124" cy="110242"/>
          </a:xfrm>
          <a:prstGeom prst="line">
            <a:avLst/>
          </a:prstGeom>
          <a:ln w="28575" cap="flat" cmpd="sng" algn="ctr">
            <a:solidFill>
              <a:schemeClr val="tx1"/>
            </a:solidFill>
            <a:prstDash val="solid"/>
            <a:tailEnd type="arrow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14" name="" hidden="0"/>
          <p:cNvCxnSpPr>
            <a:cxnSpLocks/>
          </p:cNvCxnSpPr>
          <p:nvPr isPhoto="0" userDrawn="0"/>
        </p:nvCxnSpPr>
        <p:spPr bwMode="auto">
          <a:xfrm flipH="0" flipV="0">
            <a:off x="6042221" y="3959930"/>
            <a:ext cx="158749" cy="0"/>
          </a:xfrm>
          <a:prstGeom prst="line">
            <a:avLst/>
          </a:prstGeom>
          <a:ln w="28575" cap="flat" cmpd="sng" algn="ctr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15" name="" hidden="0"/>
          <p:cNvCxnSpPr>
            <a:cxnSpLocks/>
          </p:cNvCxnSpPr>
          <p:nvPr isPhoto="0" userDrawn="0"/>
        </p:nvCxnSpPr>
        <p:spPr bwMode="auto">
          <a:xfrm flipH="0" flipV="0">
            <a:off x="5962847" y="4171596"/>
            <a:ext cx="158749" cy="0"/>
          </a:xfrm>
          <a:prstGeom prst="line">
            <a:avLst/>
          </a:prstGeom>
          <a:ln w="28575" cap="flat" cmpd="sng" algn="ctr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16" name="" hidden="0"/>
          <p:cNvCxnSpPr>
            <a:cxnSpLocks/>
          </p:cNvCxnSpPr>
          <p:nvPr isPhoto="0" userDrawn="0"/>
        </p:nvCxnSpPr>
        <p:spPr bwMode="auto">
          <a:xfrm flipH="0" flipV="0">
            <a:off x="5614999" y="3957164"/>
            <a:ext cx="233193" cy="2765"/>
          </a:xfrm>
          <a:prstGeom prst="line">
            <a:avLst/>
          </a:prstGeom>
          <a:ln w="28575" cap="flat" cmpd="sng" algn="ctr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17" name="" hidden="0"/>
          <p:cNvCxnSpPr>
            <a:cxnSpLocks/>
          </p:cNvCxnSpPr>
          <p:nvPr isPhoto="0" userDrawn="0"/>
        </p:nvCxnSpPr>
        <p:spPr bwMode="auto">
          <a:xfrm flipH="0" flipV="1">
            <a:off x="5535624" y="4171596"/>
            <a:ext cx="224474" cy="0"/>
          </a:xfrm>
          <a:prstGeom prst="line">
            <a:avLst/>
          </a:prstGeom>
          <a:ln w="28575" cap="flat" cmpd="sng" algn="ctr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18" name="" hidden="0"/>
          <p:cNvSpPr/>
          <p:nvPr isPhoto="0" userDrawn="0"/>
        </p:nvSpPr>
        <p:spPr bwMode="auto">
          <a:xfrm flipH="0" flipV="0">
            <a:off x="1455480" y="4714047"/>
            <a:ext cx="5287885" cy="64011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>
              <a:defRPr/>
            </a:pPr>
            <a:r>
              <a:rPr lang="en-GB"/>
              <a:t>Odd </a:t>
            </a:r>
            <a:r>
              <a:rPr/>
              <a:t>mode </a:t>
            </a:r>
            <a:r>
              <a:rPr lang="en-GB"/>
              <a:t>surface currents on the beam screen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>
            <a:normAutofit/>
          </a:bodyPr>
          <a:lstStyle>
            <a:lvl1pPr algn="l">
              <a:defRPr sz="3600"/>
            </a:lvl1pPr>
          </a:lstStyle>
          <a:p>
            <a:pPr>
              <a:defRPr/>
            </a:pPr>
            <a:r>
              <a:rPr lang="en-GB"/>
              <a:t>University duties</a:t>
            </a:r>
            <a:endParaRPr/>
          </a:p>
        </p:txBody>
      </p:sp>
      <p:sp>
        <p:nvSpPr>
          <p:cNvPr id="5" name="Espace réservé du contenu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>
              <a:defRPr/>
            </a:pPr>
            <a:r>
              <a:rPr lang="en-GB"/>
              <a:t>In the current situation my courses both switched to remote lecturing</a:t>
            </a:r>
            <a:endParaRPr lang="en-GB"/>
          </a:p>
          <a:p>
            <a:pPr lvl="1">
              <a:defRPr/>
            </a:pPr>
            <a:r>
              <a:rPr lang="en-GB"/>
              <a:t>This way I can attend one of my courses</a:t>
            </a:r>
            <a:endParaRPr lang="en-GB"/>
          </a:p>
          <a:p>
            <a:pPr lvl="0">
              <a:defRPr/>
            </a:pPr>
            <a:r>
              <a:rPr lang="en-GB"/>
              <a:t>No one really knows how will the rest of the semester go down</a:t>
            </a:r>
            <a:endParaRPr lang="en-GB"/>
          </a:p>
          <a:p>
            <a:pPr lvl="0">
              <a:defRPr/>
            </a:pPr>
            <a:endParaRPr lang="en-GB"/>
          </a:p>
          <a:p>
            <a:pPr lvl="0">
              <a:defRPr/>
            </a:pPr>
            <a:r>
              <a:rPr lang="en-GB"/>
              <a:t>For now I don't see myself going for an unpaid leave in May and June (as planned originally) </a:t>
            </a:r>
            <a:endParaRPr lang="en-GB"/>
          </a:p>
          <a:p>
            <a:pPr lvl="1">
              <a:defRPr/>
            </a:pPr>
            <a:r>
              <a:rPr lang="en-GB"/>
              <a:t>No exam will possibly be held in May</a:t>
            </a:r>
            <a:endParaRPr lang="en-GB"/>
          </a:p>
          <a:p>
            <a:pPr lvl="1">
              <a:defRPr/>
            </a:pPr>
            <a:r>
              <a:rPr lang="en-GB"/>
              <a:t>T</a:t>
            </a:r>
            <a:r>
              <a:rPr lang="en-GB"/>
              <a:t>o be decided as soon as I know more of the long term plans in CERN and at the university </a:t>
            </a:r>
            <a:endParaRPr lang="en-GB"/>
          </a:p>
          <a:p>
            <a:pPr lvl="1">
              <a:defRPr/>
            </a:pPr>
            <a:endParaRPr lang="en-GB"/>
          </a:p>
          <a:p>
            <a:pPr lvl="1">
              <a:defRPr/>
            </a:pPr>
            <a:endParaRPr lang="en-GB"/>
          </a:p>
        </p:txBody>
      </p:sp>
      <p:sp>
        <p:nvSpPr>
          <p:cNvPr id="6" name="Date Placeholder 1" hidden="0"/>
          <p:cNvSpPr>
            <a:spLocks noGrp="1"/>
          </p:cNvSpPr>
          <p:nvPr isPhoto="0" userDrawn="0">
            <p:ph type="dt" sz="half" idx="2" hasCustomPrompt="0"/>
          </p:nvPr>
        </p:nvSpPr>
        <p:spPr bwMode="auto">
          <a:xfrm>
            <a:off x="2969334" y="6362376"/>
            <a:ext cx="2133599" cy="3651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C7D9908-9503-4B87-AF0C-E72EC25F145A}" type="datetime1">
              <a:rPr lang="en-US"/>
              <a:t/>
            </a:fld>
            <a:endParaRPr lang="en-US"/>
          </a:p>
        </p:txBody>
      </p:sp>
      <p:sp>
        <p:nvSpPr>
          <p:cNvPr id="7" name="Footer Placeholder 2" hidden="0"/>
          <p:cNvSpPr>
            <a:spLocks noGrp="1"/>
          </p:cNvSpPr>
          <p:nvPr isPhoto="0" userDrawn="0">
            <p:ph type="ftr" sz="quarter" idx="3" hasCustomPrompt="0"/>
          </p:nvPr>
        </p:nvSpPr>
        <p:spPr bwMode="auto">
          <a:xfrm>
            <a:off x="5182755" y="6356349"/>
            <a:ext cx="2895599" cy="3651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Document reference</a:t>
            </a:r>
            <a:endParaRPr lang="en-US"/>
          </a:p>
        </p:txBody>
      </p:sp>
      <p:sp>
        <p:nvSpPr>
          <p:cNvPr id="8" name="Slide Number Placeholder 3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>
          <a:xfrm>
            <a:off x="8185375" y="6356349"/>
            <a:ext cx="501423" cy="3651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6E59CF4-8165-4AF1-829E-1D6FD904CCEB}" type="slidenum">
              <a:rPr lang="en-US"/>
              <a:t/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Technic">
      <a:fillStyleLst>
        <a:solidFill>
          <a:schemeClr val="phClr"/>
        </a:solidFill>
        <a:gradFill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/>
        </a:gradFill>
      </a:bgFillStyleLst>
    </a:fmtScheme>
  </a:themeElements>
  <a:objectDefaults>
    <a:spDef>
      <a:spPr bwMode="auto"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0</TotalTime>
  <Words>0</Words>
  <Application>ONLYOFFICE/5.4.2.30</Application>
  <DocSecurity>0</DocSecurity>
  <PresentationFormat>On-screen Show (4:3)</PresentationFormat>
  <Paragraphs>0</Paragraphs>
  <Slides>6</Slides>
  <Notes>6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Theme 1</vt:lpstr>
      <vt:lpstr>Slide 1</vt:lpstr>
      <vt:lpstr>Slide 2</vt:lpstr>
      <vt:lpstr>Slide 3</vt:lpstr>
      <vt:lpstr>Slide 4</vt:lpstr>
      <vt:lpstr>Slide 5</vt:lpstr>
      <vt:lpstr>Slide 6</vt:lpstr>
    </vt:vector>
  </TitlesOfParts>
  <Manager/>
  <Company>cern</Company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CERN User</dc:creator>
  <cp:keywords/>
  <dc:description/>
  <dc:identifier/>
  <dc:language/>
  <cp:lastModifiedBy/>
  <cp:revision>11</cp:revision>
  <dcterms:created xsi:type="dcterms:W3CDTF">2012-11-30T11:04:26Z</dcterms:created>
  <dcterms:modified xsi:type="dcterms:W3CDTF">2020-03-26T12:52:00Z</dcterms:modified>
  <cp:category/>
  <cp:contentStatus/>
  <cp:version/>
</cp:coreProperties>
</file>