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1" d="100"/>
          <a:sy n="81" d="100"/>
        </p:scale>
        <p:origin x="9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E1E0A93-1DD3-4BB5-B6C3-E6975E7C9B6C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737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E0A93-1DD3-4BB5-B6C3-E6975E7C9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805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E0A93-1DD3-4BB5-B6C3-E6975E7C9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260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E0A93-1DD3-4BB5-B6C3-E6975E7C9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016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E0A93-1DD3-4BB5-B6C3-E6975E7C9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E0A93-1DD3-4BB5-B6C3-E6975E7C9B6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2301976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E0A93-1DD3-4BB5-B6C3-E6975E7C9B6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412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28310-62F0-4D6C-AC6F-96230623F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417833-94E7-449D-AB6F-2BF2BB7422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3059A-5E82-435C-8AC4-58AED23EF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ED6BC-6577-4B08-803C-9A4E13E58C7D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05750-C795-4FEA-B939-E927E86AE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9BE38-4978-42F1-B35E-A9E45343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E0A93-1DD3-4BB5-B6C3-E6975E7C9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672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7E1E0A93-1DD3-4BB5-B6C3-E6975E7C9B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515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5F852-8EF1-42F6-99AB-3E20AF1C97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Sl17 </a:t>
            </a:r>
            <a:r>
              <a:rPr lang="en-GB" dirty="0" err="1"/>
              <a:t>galery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B431C0-3456-4682-9984-02680E0FFC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by Stephane Maridor</a:t>
            </a:r>
          </a:p>
        </p:txBody>
      </p:sp>
    </p:spTree>
    <p:extLst>
      <p:ext uri="{BB962C8B-B14F-4D97-AF65-F5344CB8AC3E}">
        <p14:creationId xmlns:p14="http://schemas.microsoft.com/office/powerpoint/2010/main" val="3606817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13">
            <a:extLst>
              <a:ext uri="{FF2B5EF4-FFF2-40B4-BE49-F238E27FC236}">
                <a16:creationId xmlns:a16="http://schemas.microsoft.com/office/drawing/2014/main" id="{72755701-BC61-4401-9C4A-8DEA1FF382F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508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12">
            <a:extLst>
              <a:ext uri="{FF2B5EF4-FFF2-40B4-BE49-F238E27FC236}">
                <a16:creationId xmlns:a16="http://schemas.microsoft.com/office/drawing/2014/main" id="{B0DFA18B-B2F1-43A1-AB59-17EC10B4C47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454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11">
            <a:extLst>
              <a:ext uri="{FF2B5EF4-FFF2-40B4-BE49-F238E27FC236}">
                <a16:creationId xmlns:a16="http://schemas.microsoft.com/office/drawing/2014/main" id="{781F5500-B867-4DDD-850E-E89C31857DB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650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10">
            <a:extLst>
              <a:ext uri="{FF2B5EF4-FFF2-40B4-BE49-F238E27FC236}">
                <a16:creationId xmlns:a16="http://schemas.microsoft.com/office/drawing/2014/main" id="{8089D6C2-60ED-4C6A-B72B-6CC195FA88F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857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9">
            <a:extLst>
              <a:ext uri="{FF2B5EF4-FFF2-40B4-BE49-F238E27FC236}">
                <a16:creationId xmlns:a16="http://schemas.microsoft.com/office/drawing/2014/main" id="{24FB3F18-A806-4481-91DD-458648F3C46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153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8">
            <a:extLst>
              <a:ext uri="{FF2B5EF4-FFF2-40B4-BE49-F238E27FC236}">
                <a16:creationId xmlns:a16="http://schemas.microsoft.com/office/drawing/2014/main" id="{7EC85BF4-1B7F-45AE-8D02-997A0462BA0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751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7">
            <a:extLst>
              <a:ext uri="{FF2B5EF4-FFF2-40B4-BE49-F238E27FC236}">
                <a16:creationId xmlns:a16="http://schemas.microsoft.com/office/drawing/2014/main" id="{80605914-52B5-485F-BEF5-F3EB7F8EFB5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759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6">
            <a:extLst>
              <a:ext uri="{FF2B5EF4-FFF2-40B4-BE49-F238E27FC236}">
                <a16:creationId xmlns:a16="http://schemas.microsoft.com/office/drawing/2014/main" id="{BB125A8F-D41C-401B-A1FC-EA50A688BFE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2271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5">
            <a:extLst>
              <a:ext uri="{FF2B5EF4-FFF2-40B4-BE49-F238E27FC236}">
                <a16:creationId xmlns:a16="http://schemas.microsoft.com/office/drawing/2014/main" id="{F5132ECA-14C5-4916-BDB1-133EFE53037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2656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4">
            <a:extLst>
              <a:ext uri="{FF2B5EF4-FFF2-40B4-BE49-F238E27FC236}">
                <a16:creationId xmlns:a16="http://schemas.microsoft.com/office/drawing/2014/main" id="{D341E7F9-E971-42D1-B8F3-952D795469A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386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21">
            <a:extLst>
              <a:ext uri="{FF2B5EF4-FFF2-40B4-BE49-F238E27FC236}">
                <a16:creationId xmlns:a16="http://schemas.microsoft.com/office/drawing/2014/main" id="{BA1691C6-B8B6-48A6-A5DA-77D39C1BC04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6661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3">
            <a:extLst>
              <a:ext uri="{FF2B5EF4-FFF2-40B4-BE49-F238E27FC236}">
                <a16:creationId xmlns:a16="http://schemas.microsoft.com/office/drawing/2014/main" id="{0B573FE5-CA63-41DF-8477-AF0A161AAF8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079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2">
            <a:extLst>
              <a:ext uri="{FF2B5EF4-FFF2-40B4-BE49-F238E27FC236}">
                <a16:creationId xmlns:a16="http://schemas.microsoft.com/office/drawing/2014/main" id="{B89E19D8-E165-4C48-AC66-8C103591A78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5203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1">
            <a:extLst>
              <a:ext uri="{FF2B5EF4-FFF2-40B4-BE49-F238E27FC236}">
                <a16:creationId xmlns:a16="http://schemas.microsoft.com/office/drawing/2014/main" id="{E46BEF09-57B9-44EC-A129-F58BA79EF3B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23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20">
            <a:extLst>
              <a:ext uri="{FF2B5EF4-FFF2-40B4-BE49-F238E27FC236}">
                <a16:creationId xmlns:a16="http://schemas.microsoft.com/office/drawing/2014/main" id="{FCBF3DA0-BEDC-49CB-B394-B151FDA34F8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547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19">
            <a:extLst>
              <a:ext uri="{FF2B5EF4-FFF2-40B4-BE49-F238E27FC236}">
                <a16:creationId xmlns:a16="http://schemas.microsoft.com/office/drawing/2014/main" id="{485C993B-C1C2-4884-80AD-1F5FEEDB1A0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438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18">
            <a:extLst>
              <a:ext uri="{FF2B5EF4-FFF2-40B4-BE49-F238E27FC236}">
                <a16:creationId xmlns:a16="http://schemas.microsoft.com/office/drawing/2014/main" id="{8C0D1C9B-0BB5-45F3-94B2-A390E53CB66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515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17">
            <a:extLst>
              <a:ext uri="{FF2B5EF4-FFF2-40B4-BE49-F238E27FC236}">
                <a16:creationId xmlns:a16="http://schemas.microsoft.com/office/drawing/2014/main" id="{6A1E4CF0-1DC8-4657-A2C8-7E912527C0D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506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16">
            <a:extLst>
              <a:ext uri="{FF2B5EF4-FFF2-40B4-BE49-F238E27FC236}">
                <a16:creationId xmlns:a16="http://schemas.microsoft.com/office/drawing/2014/main" id="{6A75E909-5F21-4DF1-9C6B-5FAACB8A102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559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15">
            <a:extLst>
              <a:ext uri="{FF2B5EF4-FFF2-40B4-BE49-F238E27FC236}">
                <a16:creationId xmlns:a16="http://schemas.microsoft.com/office/drawing/2014/main" id="{EECB3692-F258-4CC9-8CA7-818AA7AD751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984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17_REV_14">
            <a:extLst>
              <a:ext uri="{FF2B5EF4-FFF2-40B4-BE49-F238E27FC236}">
                <a16:creationId xmlns:a16="http://schemas.microsoft.com/office/drawing/2014/main" id="{3A74DD49-86DA-45D2-A599-A51E62DDD5D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4573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AHiLumi-Template-Integration" id="{A8849BB2-CF84-4EFF-ADA4-2D50FF85A7F2}" vid="{F546CA71-3B72-4A76-884C-A60740402BC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AAHiLumi-Template-Integration</Template>
  <TotalTime>1</TotalTime>
  <Words>5</Words>
  <Application>Microsoft Office PowerPoint</Application>
  <PresentationFormat>Widescreen</PresentationFormat>
  <Paragraphs>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Wingdings</vt:lpstr>
      <vt:lpstr>Thème Office</vt:lpstr>
      <vt:lpstr>Sl17 galery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Sl17 galery</dc:title>
  <dc:creator>Stephane Maridor</dc:creator>
  <cp:lastModifiedBy>Stephane Maridor</cp:lastModifiedBy>
  <cp:revision>1</cp:revision>
  <dcterms:created xsi:type="dcterms:W3CDTF">2020-04-06T08:02:32Z</dcterms:created>
  <dcterms:modified xsi:type="dcterms:W3CDTF">2020-04-06T08:04:10Z</dcterms:modified>
</cp:coreProperties>
</file>