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81" r:id="rId3"/>
    <p:sldId id="282" r:id="rId4"/>
    <p:sldId id="259" r:id="rId5"/>
    <p:sldId id="275" r:id="rId6"/>
    <p:sldId id="262" r:id="rId7"/>
    <p:sldId id="260" r:id="rId8"/>
    <p:sldId id="276" r:id="rId9"/>
    <p:sldId id="264" r:id="rId10"/>
    <p:sldId id="277" r:id="rId11"/>
    <p:sldId id="279" r:id="rId12"/>
    <p:sldId id="278" r:id="rId13"/>
    <p:sldId id="271" r:id="rId14"/>
    <p:sldId id="270" r:id="rId15"/>
    <p:sldId id="283" r:id="rId16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6E6E"/>
    <a:srgbClr val="8888A5"/>
    <a:srgbClr val="FF2610"/>
    <a:srgbClr val="006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660" y="90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FC1DB6-9144-40C9-8192-CD8A10BD162E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66F4E-8FDC-414E-9BE8-689293F3D8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834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078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55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694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27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36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3126869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940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36F46-3A77-4F92-8E9B-45025FA13E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0F7CC0-1D4A-4FC9-877C-15C1418DFA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A53D7-09AE-4EF2-801C-61DFF935C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15FB5-ADD6-4D18-AC9C-7588C7D10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00D60-334A-4915-BFB6-9515A53C6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40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85BA65A4-6CE4-476A-9DE7-7BC997C067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91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7B1CC-242B-4C19-BCB4-01BF76A65F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IMPLANTATION COFFRET DE PILOTAGE DU </a:t>
            </a:r>
            <a:br>
              <a:rPr lang="en-GB" sz="4000" dirty="0"/>
            </a:br>
            <a:r>
              <a:rPr lang="en-GB" sz="4000" dirty="0"/>
              <a:t>DESENFUMAGE DES BATIMENTS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442AF1-A827-40E3-ACAB-A06E777839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4410" y="5201390"/>
            <a:ext cx="3887190" cy="638299"/>
          </a:xfrm>
        </p:spPr>
        <p:txBody>
          <a:bodyPr/>
          <a:lstStyle/>
          <a:p>
            <a:r>
              <a:rPr lang="en-GB" dirty="0"/>
              <a:t>Stephane Maridor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B6256A-37B4-4B04-BB91-D6D6471BB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247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582EF04-BE40-4C6E-8378-AE0A73DABC87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SF17</a:t>
            </a:r>
            <a:endParaRPr lang="en-GB" dirty="0"/>
          </a:p>
        </p:txBody>
      </p:sp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188CD9A1-3CA6-404C-969C-570211AA43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t="12824" r="11089" b="15135"/>
          <a:stretch/>
        </p:blipFill>
        <p:spPr>
          <a:xfrm>
            <a:off x="1662546" y="2351313"/>
            <a:ext cx="8205850" cy="34913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493521FE-9069-40D6-8B76-071A861788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6" t="46874" r="45261" b="11460"/>
          <a:stretch/>
        </p:blipFill>
        <p:spPr>
          <a:xfrm>
            <a:off x="6970816" y="950025"/>
            <a:ext cx="1330036" cy="11162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5AB9F5C-0998-4ED8-9E3D-DB523ECAD426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7635834" y="2066306"/>
            <a:ext cx="1638795" cy="25175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D90665F-4CB5-47AC-97D8-A063A9E69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10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5CD2668-C14A-4B88-858E-AB528C506171}"/>
              </a:ext>
            </a:extLst>
          </p:cNvPr>
          <p:cNvCxnSpPr>
            <a:cxnSpLocks/>
          </p:cNvCxnSpPr>
          <p:nvPr/>
        </p:nvCxnSpPr>
        <p:spPr>
          <a:xfrm flipV="1">
            <a:off x="7849590" y="5438899"/>
            <a:ext cx="1" cy="11281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2B0FA24-B9FE-46DC-B310-B685241F99DE}"/>
              </a:ext>
            </a:extLst>
          </p:cNvPr>
          <p:cNvSpPr txBox="1"/>
          <p:nvPr/>
        </p:nvSpPr>
        <p:spPr>
          <a:xfrm>
            <a:off x="7920842" y="5985163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1A99CF-8C93-41C8-944C-19F352691123}"/>
              </a:ext>
            </a:extLst>
          </p:cNvPr>
          <p:cNvSpPr/>
          <p:nvPr/>
        </p:nvSpPr>
        <p:spPr>
          <a:xfrm>
            <a:off x="9357755" y="4572000"/>
            <a:ext cx="118753" cy="201881"/>
          </a:xfrm>
          <a:prstGeom prst="rect">
            <a:avLst/>
          </a:prstGeom>
          <a:solidFill>
            <a:srgbClr val="DC6E6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042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able, light, toy, computer&#10;&#10;Description automatically generated">
            <a:extLst>
              <a:ext uri="{FF2B5EF4-FFF2-40B4-BE49-F238E27FC236}">
                <a16:creationId xmlns:a16="http://schemas.microsoft.com/office/drawing/2014/main" id="{DBE2EE5F-692C-4E7F-9631-6FF1DA7DA2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5" r="29091"/>
          <a:stretch/>
        </p:blipFill>
        <p:spPr>
          <a:xfrm>
            <a:off x="546264" y="520208"/>
            <a:ext cx="5878285" cy="58906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18FFAD-C6EC-46C8-BC93-3C66653CF55C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SF17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FA6C2F-76A7-4995-B803-4FEE8FCAD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 descr="A screenshot of a video game&#10;&#10;Description automatically generated">
            <a:extLst>
              <a:ext uri="{FF2B5EF4-FFF2-40B4-BE49-F238E27FC236}">
                <a16:creationId xmlns:a16="http://schemas.microsoft.com/office/drawing/2014/main" id="{3CE2C350-3421-4A0E-A789-62EAD5F038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82" r="25681"/>
          <a:stretch/>
        </p:blipFill>
        <p:spPr>
          <a:xfrm>
            <a:off x="8063345" y="520208"/>
            <a:ext cx="3491346" cy="58906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78553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4784BD-DF8A-4A61-BF6C-DAD863CC5FAF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SD17</a:t>
            </a:r>
            <a:endParaRPr lang="en-GB" dirty="0"/>
          </a:p>
        </p:txBody>
      </p:sp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409800DA-D2B8-4EFA-AB48-C094513F6F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7" t="5296" r="13604"/>
          <a:stretch/>
        </p:blipFill>
        <p:spPr>
          <a:xfrm>
            <a:off x="2049798" y="1436914"/>
            <a:ext cx="8092404" cy="50086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ED38FFF9-84EA-4308-9653-F0DC77951F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40225" r="45261" b="11460"/>
          <a:stretch/>
        </p:blipFill>
        <p:spPr>
          <a:xfrm>
            <a:off x="10145024" y="902524"/>
            <a:ext cx="1409667" cy="12944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2B1AA50-1869-40BD-A44E-7A90212F5BDD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9417132" y="1549730"/>
            <a:ext cx="727892" cy="35922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3471362-523E-4564-A1BA-C3A177DFE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12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ABD3B0E-4365-48C3-BEAE-43244A0DC784}"/>
              </a:ext>
            </a:extLst>
          </p:cNvPr>
          <p:cNvCxnSpPr/>
          <p:nvPr/>
        </p:nvCxnSpPr>
        <p:spPr>
          <a:xfrm flipH="1">
            <a:off x="9702140" y="5094514"/>
            <a:ext cx="997527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B2879D6-B9BB-4C69-8694-8B385DB99351}"/>
              </a:ext>
            </a:extLst>
          </p:cNvPr>
          <p:cNvSpPr txBox="1"/>
          <p:nvPr/>
        </p:nvSpPr>
        <p:spPr>
          <a:xfrm>
            <a:off x="10723418" y="4857007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07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ed&#10;&#10;Description automatically generated">
            <a:extLst>
              <a:ext uri="{FF2B5EF4-FFF2-40B4-BE49-F238E27FC236}">
                <a16:creationId xmlns:a16="http://schemas.microsoft.com/office/drawing/2014/main" id="{1D0B5A07-A3FC-4D48-9D4A-546B65C516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8" r="38201"/>
          <a:stretch/>
        </p:blipFill>
        <p:spPr>
          <a:xfrm>
            <a:off x="938150" y="561000"/>
            <a:ext cx="2553195" cy="573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4886D83-3D55-4034-9CA1-D60206F89B98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SD17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C772DB-54C0-4E68-812D-95ABF8685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13</a:t>
            </a:fld>
            <a:endParaRPr lang="en-GB"/>
          </a:p>
        </p:txBody>
      </p:sp>
      <p:pic>
        <p:nvPicPr>
          <p:cNvPr id="7" name="Picture 6" descr="A screenshot of a video game&#10;&#10;Description automatically generated">
            <a:extLst>
              <a:ext uri="{FF2B5EF4-FFF2-40B4-BE49-F238E27FC236}">
                <a16:creationId xmlns:a16="http://schemas.microsoft.com/office/drawing/2014/main" id="{0CF97300-600E-4252-ACB1-CDB7FF5651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7" r="39113"/>
          <a:stretch/>
        </p:blipFill>
        <p:spPr>
          <a:xfrm>
            <a:off x="4061362" y="561000"/>
            <a:ext cx="3016332" cy="573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0F2E5E7-A554-48DE-A3B1-7F7B3150167E}"/>
              </a:ext>
            </a:extLst>
          </p:cNvPr>
          <p:cNvCxnSpPr>
            <a:cxnSpLocks/>
          </p:cNvCxnSpPr>
          <p:nvPr/>
        </p:nvCxnSpPr>
        <p:spPr>
          <a:xfrm>
            <a:off x="5664530" y="4690752"/>
            <a:ext cx="1935678" cy="0"/>
          </a:xfrm>
          <a:prstGeom prst="line">
            <a:avLst/>
          </a:prstGeom>
          <a:ln w="38100"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0BB3FB-5225-4E1E-B6D8-16B75C690E00}"/>
              </a:ext>
            </a:extLst>
          </p:cNvPr>
          <p:cNvCxnSpPr/>
          <p:nvPr/>
        </p:nvCxnSpPr>
        <p:spPr>
          <a:xfrm>
            <a:off x="7379422" y="3883231"/>
            <a:ext cx="0" cy="7718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2" name="Picture 11" descr="A screenshot of a video game&#10;&#10;Description automatically generated">
            <a:extLst>
              <a:ext uri="{FF2B5EF4-FFF2-40B4-BE49-F238E27FC236}">
                <a16:creationId xmlns:a16="http://schemas.microsoft.com/office/drawing/2014/main" id="{7A7E980F-D14B-430A-8591-EB2E32987E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82" r="40487" b="5022"/>
          <a:stretch/>
        </p:blipFill>
        <p:spPr>
          <a:xfrm>
            <a:off x="8704612" y="893508"/>
            <a:ext cx="2600697" cy="544791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7FDB0D7-B4F0-420F-8650-0612B700CE3B}"/>
              </a:ext>
            </a:extLst>
          </p:cNvPr>
          <p:cNvSpPr/>
          <p:nvPr/>
        </p:nvSpPr>
        <p:spPr>
          <a:xfrm>
            <a:off x="9559635" y="2291938"/>
            <a:ext cx="320634" cy="2731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63C2CB8-85F1-486E-ABF1-3CE483ABE23F}"/>
              </a:ext>
            </a:extLst>
          </p:cNvPr>
          <p:cNvSpPr/>
          <p:nvPr/>
        </p:nvSpPr>
        <p:spPr>
          <a:xfrm>
            <a:off x="10117777" y="2327564"/>
            <a:ext cx="475013" cy="237506"/>
          </a:xfrm>
          <a:prstGeom prst="rect">
            <a:avLst/>
          </a:prstGeom>
          <a:solidFill>
            <a:srgbClr val="006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934F44-B3F2-4A24-AF6F-AE5189AA5EE1}"/>
              </a:ext>
            </a:extLst>
          </p:cNvPr>
          <p:cNvSpPr txBox="1"/>
          <p:nvPr/>
        </p:nvSpPr>
        <p:spPr>
          <a:xfrm>
            <a:off x="7612083" y="451262"/>
            <a:ext cx="199505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Passage </a:t>
            </a:r>
            <a:r>
              <a:rPr lang="fr-FR" dirty="0" err="1"/>
              <a:t>cables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480A60-199A-42B9-8758-83767836E2FA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8609611" y="820594"/>
            <a:ext cx="1080654" cy="160197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196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FC8FD504-91A7-4FD4-9C72-DD3C197D4B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18" r="29896"/>
          <a:stretch/>
        </p:blipFill>
        <p:spPr>
          <a:xfrm>
            <a:off x="2161307" y="561000"/>
            <a:ext cx="3265715" cy="573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249DAD-572A-48EA-BC38-E9FF75A6CF64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SD17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637C9A-608D-4C5D-AF05-FE312BBC6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 descr="A picture containing computer&#10;&#10;Description automatically generated">
            <a:extLst>
              <a:ext uri="{FF2B5EF4-FFF2-40B4-BE49-F238E27FC236}">
                <a16:creationId xmlns:a16="http://schemas.microsoft.com/office/drawing/2014/main" id="{8947945D-3B6A-4A2E-B3B9-57FBCDB984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1" r="30515"/>
          <a:stretch/>
        </p:blipFill>
        <p:spPr>
          <a:xfrm>
            <a:off x="6448300" y="561000"/>
            <a:ext cx="5058889" cy="573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7E82E1-B6EB-4E23-96E7-6C15F2504884}"/>
              </a:ext>
            </a:extLst>
          </p:cNvPr>
          <p:cNvCxnSpPr/>
          <p:nvPr/>
        </p:nvCxnSpPr>
        <p:spPr>
          <a:xfrm>
            <a:off x="1270659" y="2066306"/>
            <a:ext cx="4560125" cy="0"/>
          </a:xfrm>
          <a:prstGeom prst="line">
            <a:avLst/>
          </a:prstGeom>
          <a:ln w="38100">
            <a:prstDash val="dashDot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7252D7D-58CA-43C0-A48C-C1632478F100}"/>
              </a:ext>
            </a:extLst>
          </p:cNvPr>
          <p:cNvCxnSpPr/>
          <p:nvPr/>
        </p:nvCxnSpPr>
        <p:spPr>
          <a:xfrm>
            <a:off x="5712031" y="1270660"/>
            <a:ext cx="0" cy="7718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E04ED79-EACB-4CD6-A3AA-ABD7856DF020}"/>
              </a:ext>
            </a:extLst>
          </p:cNvPr>
          <p:cNvCxnSpPr/>
          <p:nvPr/>
        </p:nvCxnSpPr>
        <p:spPr>
          <a:xfrm>
            <a:off x="1767444" y="1292432"/>
            <a:ext cx="0" cy="7718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676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0FAE04A-4C9F-46A4-BC28-51CBB19C1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15</a:t>
            </a:fld>
            <a:endParaRPr lang="en-GB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FD5932A-BC9D-45FF-AB4A-03F637BC0C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31"/>
          <a:stretch/>
        </p:blipFill>
        <p:spPr>
          <a:xfrm>
            <a:off x="1010042" y="1216018"/>
            <a:ext cx="9380866" cy="36647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8B8DA3-3617-418A-AE26-FE0792A1B614}"/>
              </a:ext>
            </a:extLst>
          </p:cNvPr>
          <p:cNvSpPr txBox="1"/>
          <p:nvPr/>
        </p:nvSpPr>
        <p:spPr>
          <a:xfrm>
            <a:off x="985652" y="522515"/>
            <a:ext cx="577140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PICTURES EXTRATED FROM REFERENCE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196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 inside of a building&#10;&#10;Description automatically generated">
            <a:extLst>
              <a:ext uri="{FF2B5EF4-FFF2-40B4-BE49-F238E27FC236}">
                <a16:creationId xmlns:a16="http://schemas.microsoft.com/office/drawing/2014/main" id="{659F2D9E-0CCB-4514-99A5-43B7B1FCAA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6" b="16537"/>
          <a:stretch/>
        </p:blipFill>
        <p:spPr>
          <a:xfrm>
            <a:off x="6338702" y="1104406"/>
            <a:ext cx="5143500" cy="42751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C07C6744-9F9F-4F09-BC85-36865CC6F2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39754" r="45261" b="11460"/>
          <a:stretch/>
        </p:blipFill>
        <p:spPr>
          <a:xfrm>
            <a:off x="2006930" y="1992085"/>
            <a:ext cx="3099460" cy="28738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0D3220-F7E2-40E3-8DD3-171ED1DA1D7E}"/>
              </a:ext>
            </a:extLst>
          </p:cNvPr>
          <p:cNvSpPr txBox="1"/>
          <p:nvPr/>
        </p:nvSpPr>
        <p:spPr>
          <a:xfrm>
            <a:off x="2125683" y="4963885"/>
            <a:ext cx="2850078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Coffret pilotage extraction des fumées</a:t>
            </a:r>
          </a:p>
          <a:p>
            <a:pPr algn="ctr"/>
            <a:r>
              <a:rPr lang="fr-FR" dirty="0"/>
              <a:t>50x50x15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BA9290-9B4C-44A2-99DB-DD3AAA715CD4}"/>
              </a:ext>
            </a:extLst>
          </p:cNvPr>
          <p:cNvSpPr txBox="1"/>
          <p:nvPr/>
        </p:nvSpPr>
        <p:spPr>
          <a:xfrm>
            <a:off x="7671460" y="5320146"/>
            <a:ext cx="269569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Exemple SM18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5DC84E1-6D9E-4F8F-BB88-4D3A2AF8D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2</a:t>
            </a:fld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6339D3F-6C9F-4D54-8988-75462A407B1D}"/>
              </a:ext>
            </a:extLst>
          </p:cNvPr>
          <p:cNvCxnSpPr>
            <a:stCxn id="8" idx="0"/>
          </p:cNvCxnSpPr>
          <p:nvPr/>
        </p:nvCxnSpPr>
        <p:spPr>
          <a:xfrm flipV="1">
            <a:off x="3550722" y="4025735"/>
            <a:ext cx="510639" cy="9381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9654AC5-D0F4-4B9C-AEAB-34DBB7B520BC}"/>
              </a:ext>
            </a:extLst>
          </p:cNvPr>
          <p:cNvSpPr txBox="1"/>
          <p:nvPr/>
        </p:nvSpPr>
        <p:spPr>
          <a:xfrm>
            <a:off x="1959429" y="356260"/>
            <a:ext cx="3657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Modélisation 3d du routage préliminaire (100x100)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FC887B-C0BE-40E2-AC9C-7A7374159547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3574473" y="1002591"/>
            <a:ext cx="213756" cy="15862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379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BC67AA7C-0987-4D0E-9947-8E7D9355A5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2" t="1972" r="9724" b="21876"/>
          <a:stretch/>
        </p:blipFill>
        <p:spPr>
          <a:xfrm>
            <a:off x="1852551" y="2101931"/>
            <a:ext cx="7861466" cy="36694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364963-9F3A-4505-B4B0-8BC1871D211E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SE17</a:t>
            </a:r>
            <a:endParaRPr lang="en-GB" dirty="0"/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E25F9F9B-05A8-4B8A-BF71-D0E3D63192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41112" r="45261" b="11459"/>
          <a:stretch/>
        </p:blipFill>
        <p:spPr>
          <a:xfrm>
            <a:off x="10145024" y="926274"/>
            <a:ext cx="1409667" cy="12706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0103A46-8836-4D19-9A7B-8BD9BC146159}"/>
              </a:ext>
            </a:extLst>
          </p:cNvPr>
          <p:cNvCxnSpPr>
            <a:stCxn id="5" idx="1"/>
          </p:cNvCxnSpPr>
          <p:nvPr/>
        </p:nvCxnSpPr>
        <p:spPr>
          <a:xfrm flipH="1">
            <a:off x="9120250" y="1561605"/>
            <a:ext cx="1024774" cy="19039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1289C7D-B3F4-40D0-9C26-1E74E5E45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C14EA4-05B5-4D42-9226-BF47C14454CE}"/>
              </a:ext>
            </a:extLst>
          </p:cNvPr>
          <p:cNvSpPr txBox="1"/>
          <p:nvPr/>
        </p:nvSpPr>
        <p:spPr>
          <a:xfrm>
            <a:off x="2933204" y="570016"/>
            <a:ext cx="6673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Coffret a positionner au plus proche d une entrée du bâtiment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D02549-70EB-4182-9A64-9BA306D05A51}"/>
              </a:ext>
            </a:extLst>
          </p:cNvPr>
          <p:cNvCxnSpPr/>
          <p:nvPr/>
        </p:nvCxnSpPr>
        <p:spPr>
          <a:xfrm flipH="1">
            <a:off x="9322130" y="4085112"/>
            <a:ext cx="997527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887A28E-487E-4B3E-B3A5-726C1A13BE30}"/>
              </a:ext>
            </a:extLst>
          </p:cNvPr>
          <p:cNvSpPr txBox="1"/>
          <p:nvPr/>
        </p:nvSpPr>
        <p:spPr>
          <a:xfrm>
            <a:off x="10343408" y="3847605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8400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itting, parked&#10;&#10;Description automatically generated">
            <a:extLst>
              <a:ext uri="{FF2B5EF4-FFF2-40B4-BE49-F238E27FC236}">
                <a16:creationId xmlns:a16="http://schemas.microsoft.com/office/drawing/2014/main" id="{5112D714-DBB0-45B1-971B-0262F46801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r="1039"/>
          <a:stretch/>
        </p:blipFill>
        <p:spPr>
          <a:xfrm>
            <a:off x="914400" y="860322"/>
            <a:ext cx="10569039" cy="54366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F905C4-868A-470B-9294-C4F2D9F6178C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SE17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C29D6A-B221-4A45-ACA8-AB7017F8A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8DBDC2-1886-42C1-AA48-B240E4ADCF1A}"/>
              </a:ext>
            </a:extLst>
          </p:cNvPr>
          <p:cNvSpPr txBox="1"/>
          <p:nvPr/>
        </p:nvSpPr>
        <p:spPr>
          <a:xfrm>
            <a:off x="2719449" y="546265"/>
            <a:ext cx="376447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Hauteur du coffret a 1.2 m du sol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BC7E71F-15EB-4703-ADDE-1111745D062F}"/>
              </a:ext>
            </a:extLst>
          </p:cNvPr>
          <p:cNvCxnSpPr/>
          <p:nvPr/>
        </p:nvCxnSpPr>
        <p:spPr>
          <a:xfrm>
            <a:off x="4203865" y="4963886"/>
            <a:ext cx="0" cy="86689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E2BD30D-9E48-4F39-9507-C6BBBCEA515A}"/>
              </a:ext>
            </a:extLst>
          </p:cNvPr>
          <p:cNvCxnSpPr>
            <a:cxnSpLocks/>
          </p:cNvCxnSpPr>
          <p:nvPr/>
        </p:nvCxnSpPr>
        <p:spPr>
          <a:xfrm flipH="1">
            <a:off x="3811979" y="4916384"/>
            <a:ext cx="724395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5371C8A-A2A9-4367-9418-27A918F670EB}"/>
              </a:ext>
            </a:extLst>
          </p:cNvPr>
          <p:cNvSpPr txBox="1"/>
          <p:nvPr/>
        </p:nvSpPr>
        <p:spPr>
          <a:xfrm>
            <a:off x="6709557" y="570016"/>
            <a:ext cx="442949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Routage attaché a la structure métallique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3822B37-7F23-4807-A333-A260719B1BD8}"/>
              </a:ext>
            </a:extLst>
          </p:cNvPr>
          <p:cNvCxnSpPr>
            <a:stCxn id="10" idx="2"/>
          </p:cNvCxnSpPr>
          <p:nvPr/>
        </p:nvCxnSpPr>
        <p:spPr>
          <a:xfrm flipH="1">
            <a:off x="4857008" y="939348"/>
            <a:ext cx="4067298" cy="15307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30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automatically generated">
            <a:extLst>
              <a:ext uri="{FF2B5EF4-FFF2-40B4-BE49-F238E27FC236}">
                <a16:creationId xmlns:a16="http://schemas.microsoft.com/office/drawing/2014/main" id="{891046B1-7081-4D86-A0B5-EF7B46FC7D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4" t="6304" r="17500"/>
          <a:stretch/>
        </p:blipFill>
        <p:spPr>
          <a:xfrm>
            <a:off x="2435718" y="1496291"/>
            <a:ext cx="7393589" cy="46880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FD3D06-749F-4C6B-96A0-C9D35E2A6754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SU17</a:t>
            </a:r>
            <a:endParaRPr lang="en-GB" dirty="0"/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7CA47D43-6C22-443A-B0DF-25F2C1EA48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19392" r="45261" b="11460"/>
          <a:stretch/>
        </p:blipFill>
        <p:spPr>
          <a:xfrm>
            <a:off x="10145024" y="344384"/>
            <a:ext cx="1409667" cy="18525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127AF5D-8FC4-4A40-BA12-8FB8438729E8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8882743" y="1270660"/>
            <a:ext cx="1262281" cy="31825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A727793-9C42-412F-BDBA-73B0346D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5</a:t>
            </a:fld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7EC1782-0F65-4434-A975-28409493CD58}"/>
              </a:ext>
            </a:extLst>
          </p:cNvPr>
          <p:cNvCxnSpPr/>
          <p:nvPr/>
        </p:nvCxnSpPr>
        <p:spPr>
          <a:xfrm flipH="1">
            <a:off x="9167751" y="5260769"/>
            <a:ext cx="997527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F979DC9-17D8-42C3-BEE9-4077668052F1}"/>
              </a:ext>
            </a:extLst>
          </p:cNvPr>
          <p:cNvSpPr txBox="1"/>
          <p:nvPr/>
        </p:nvSpPr>
        <p:spPr>
          <a:xfrm>
            <a:off x="10189029" y="5023262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933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video game&#10;&#10;Description automatically generated">
            <a:extLst>
              <a:ext uri="{FF2B5EF4-FFF2-40B4-BE49-F238E27FC236}">
                <a16:creationId xmlns:a16="http://schemas.microsoft.com/office/drawing/2014/main" id="{CBB0C8EF-9703-46F1-8175-9B114A7D88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9" r="22529"/>
          <a:stretch/>
        </p:blipFill>
        <p:spPr>
          <a:xfrm>
            <a:off x="1104404" y="561000"/>
            <a:ext cx="4655127" cy="5736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3E38D46-5875-4125-A004-FD0125AF6AEB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SU17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E6156F-7148-4182-8F1B-08B41AFD2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8" descr="A picture containing table&#10;&#10;Description automatically generated">
            <a:extLst>
              <a:ext uri="{FF2B5EF4-FFF2-40B4-BE49-F238E27FC236}">
                <a16:creationId xmlns:a16="http://schemas.microsoft.com/office/drawing/2014/main" id="{35361E5D-5E24-410D-8710-E7D1AADC18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5" r="9999" b="13718"/>
          <a:stretch/>
        </p:blipFill>
        <p:spPr>
          <a:xfrm>
            <a:off x="5900424" y="1496292"/>
            <a:ext cx="6291576" cy="45601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BF13F6B-E5AD-493A-85CF-C07ACCBF24A7}"/>
              </a:ext>
            </a:extLst>
          </p:cNvPr>
          <p:cNvSpPr/>
          <p:nvPr/>
        </p:nvSpPr>
        <p:spPr>
          <a:xfrm>
            <a:off x="6132513" y="463138"/>
            <a:ext cx="4353399" cy="558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Routage le long de l échelle a crinoline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A5E179-1592-4ABD-95F3-2AF30E954486}"/>
              </a:ext>
            </a:extLst>
          </p:cNvPr>
          <p:cNvCxnSpPr>
            <a:stCxn id="10" idx="2"/>
          </p:cNvCxnSpPr>
          <p:nvPr/>
        </p:nvCxnSpPr>
        <p:spPr>
          <a:xfrm flipH="1">
            <a:off x="2481943" y="1021278"/>
            <a:ext cx="5827270" cy="20188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3" name="Picture 12" descr="A picture containing table&#10;&#10;Description automatically generated">
            <a:extLst>
              <a:ext uri="{FF2B5EF4-FFF2-40B4-BE49-F238E27FC236}">
                <a16:creationId xmlns:a16="http://schemas.microsoft.com/office/drawing/2014/main" id="{E45A530B-713C-4873-8793-F13C049D8E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81" t="53514" r="40813" b="28735"/>
          <a:stretch/>
        </p:blipFill>
        <p:spPr>
          <a:xfrm>
            <a:off x="7897091" y="4417621"/>
            <a:ext cx="427512" cy="93815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F382027-EEB7-4CC7-8895-D52F09590CC7}"/>
              </a:ext>
            </a:extLst>
          </p:cNvPr>
          <p:cNvSpPr/>
          <p:nvPr/>
        </p:nvSpPr>
        <p:spPr>
          <a:xfrm>
            <a:off x="8395855" y="4381995"/>
            <a:ext cx="356259" cy="938150"/>
          </a:xfrm>
          <a:prstGeom prst="rect">
            <a:avLst/>
          </a:prstGeom>
          <a:solidFill>
            <a:srgbClr val="8888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683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5632C2-1A7A-4587-B51E-A94AB1B53032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SU17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6C86AF-0FC4-4798-BDEC-0A035F7E5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7</a:t>
            </a:fld>
            <a:endParaRPr lang="en-GB"/>
          </a:p>
        </p:txBody>
      </p:sp>
      <p:pic>
        <p:nvPicPr>
          <p:cNvPr id="8" name="Picture 7" descr="A picture containing green, boat, white&#10;&#10;Description automatically generated">
            <a:extLst>
              <a:ext uri="{FF2B5EF4-FFF2-40B4-BE49-F238E27FC236}">
                <a16:creationId xmlns:a16="http://schemas.microsoft.com/office/drawing/2014/main" id="{BE00E060-AC37-4B9C-9328-4C4B192DB2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9" r="10000"/>
          <a:stretch/>
        </p:blipFill>
        <p:spPr>
          <a:xfrm>
            <a:off x="690681" y="1082084"/>
            <a:ext cx="6612644" cy="48838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2778417E-96FE-4F66-A0D7-727195DD26DF}"/>
              </a:ext>
            </a:extLst>
          </p:cNvPr>
          <p:cNvSpPr/>
          <p:nvPr/>
        </p:nvSpPr>
        <p:spPr>
          <a:xfrm>
            <a:off x="3123210" y="3633849"/>
            <a:ext cx="831273" cy="570016"/>
          </a:xfrm>
          <a:prstGeom prst="ellipse">
            <a:avLst/>
          </a:prstGeom>
          <a:solidFill>
            <a:srgbClr val="FF2610">
              <a:alpha val="23137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480297-0818-4851-8518-266D17C6AF1D}"/>
              </a:ext>
            </a:extLst>
          </p:cNvPr>
          <p:cNvSpPr txBox="1"/>
          <p:nvPr/>
        </p:nvSpPr>
        <p:spPr>
          <a:xfrm>
            <a:off x="3230088" y="534390"/>
            <a:ext cx="277882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Réservation  a prévoir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29C764D-6697-4402-9C7A-259564AAA957}"/>
              </a:ext>
            </a:extLst>
          </p:cNvPr>
          <p:cNvCxnSpPr>
            <a:stCxn id="9" idx="2"/>
            <a:endCxn id="6" idx="0"/>
          </p:cNvCxnSpPr>
          <p:nvPr/>
        </p:nvCxnSpPr>
        <p:spPr>
          <a:xfrm flipH="1">
            <a:off x="3538847" y="903722"/>
            <a:ext cx="1080654" cy="2730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103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able&#10;&#10;Description automatically generated">
            <a:extLst>
              <a:ext uri="{FF2B5EF4-FFF2-40B4-BE49-F238E27FC236}">
                <a16:creationId xmlns:a16="http://schemas.microsoft.com/office/drawing/2014/main" id="{C1261F12-B005-4499-ADCA-1A530C5B69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17" t="19392" r="45261" b="11460"/>
          <a:stretch/>
        </p:blipFill>
        <p:spPr>
          <a:xfrm>
            <a:off x="8114343" y="296883"/>
            <a:ext cx="1409667" cy="18525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ED1B3B-80A3-45B2-A5EC-273508132AE3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SHM17</a:t>
            </a:r>
            <a:endParaRPr lang="en-GB" dirty="0"/>
          </a:p>
        </p:txBody>
      </p:sp>
      <p:pic>
        <p:nvPicPr>
          <p:cNvPr id="6" name="Picture 5" descr="A screenshot of a video game&#10;&#10;Description automatically generated">
            <a:extLst>
              <a:ext uri="{FF2B5EF4-FFF2-40B4-BE49-F238E27FC236}">
                <a16:creationId xmlns:a16="http://schemas.microsoft.com/office/drawing/2014/main" id="{9BE21E49-53D9-4337-82A6-36881B26D6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23641" r="10682" b="18500"/>
          <a:stretch/>
        </p:blipFill>
        <p:spPr>
          <a:xfrm>
            <a:off x="736271" y="2375064"/>
            <a:ext cx="9690265" cy="34082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BAB449D-5579-45A3-9A8E-AFDE60001E7E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8819177" y="2149435"/>
            <a:ext cx="1156096" cy="2398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05B516-6899-4DC8-80BF-7AD828B1E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8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5AAC0EC-CAF3-4E69-8B6A-B995F21D95A9}"/>
              </a:ext>
            </a:extLst>
          </p:cNvPr>
          <p:cNvCxnSpPr>
            <a:cxnSpLocks/>
          </p:cNvCxnSpPr>
          <p:nvPr/>
        </p:nvCxnSpPr>
        <p:spPr>
          <a:xfrm flipV="1">
            <a:off x="8716489" y="5237018"/>
            <a:ext cx="1" cy="11756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FC16E31-61E7-490B-AF60-D80A57167B21}"/>
              </a:ext>
            </a:extLst>
          </p:cNvPr>
          <p:cNvSpPr txBox="1"/>
          <p:nvPr/>
        </p:nvSpPr>
        <p:spPr>
          <a:xfrm>
            <a:off x="7932717" y="5902036"/>
            <a:ext cx="950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entrée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785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ed&#10;&#10;Description automatically generated">
            <a:extLst>
              <a:ext uri="{FF2B5EF4-FFF2-40B4-BE49-F238E27FC236}">
                <a16:creationId xmlns:a16="http://schemas.microsoft.com/office/drawing/2014/main" id="{8B56ECEA-041D-42FB-A292-DD8E14F05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1" r="42630" b="6001"/>
          <a:stretch/>
        </p:blipFill>
        <p:spPr>
          <a:xfrm>
            <a:off x="1080654" y="696965"/>
            <a:ext cx="4346369" cy="55370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0AF01-1310-4B1E-A007-5EA635B79B60}"/>
              </a:ext>
            </a:extLst>
          </p:cNvPr>
          <p:cNvSpPr txBox="1"/>
          <p:nvPr/>
        </p:nvSpPr>
        <p:spPr>
          <a:xfrm>
            <a:off x="1092530" y="546266"/>
            <a:ext cx="143691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SHM17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A74596-CB1C-40F0-88AC-9454CF8B8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A65A4-6CE4-476A-9DE7-7BC997C06768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 descr="A screenshot of a video game&#10;&#10;Description automatically generated">
            <a:extLst>
              <a:ext uri="{FF2B5EF4-FFF2-40B4-BE49-F238E27FC236}">
                <a16:creationId xmlns:a16="http://schemas.microsoft.com/office/drawing/2014/main" id="{4AC94166-1687-4082-928B-260C9A360B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7" r="38344"/>
          <a:stretch/>
        </p:blipFill>
        <p:spPr>
          <a:xfrm>
            <a:off x="7156862" y="412444"/>
            <a:ext cx="5035138" cy="58906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4619747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AHiLumi-Template-Integration" id="{A8849BB2-CF84-4EFF-ADA4-2D50FF85A7F2}" vid="{F546CA71-3B72-4A76-884C-A60740402B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AAHiLumi-Template-Integration</Template>
  <TotalTime>127</TotalTime>
  <Words>102</Words>
  <Application>Microsoft Office PowerPoint</Application>
  <PresentationFormat>Widescreen</PresentationFormat>
  <Paragraphs>45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IMPLANTATION COFFRET DE PILOTAGE DU  DESENFUMAGE DES BATIMENTS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Stephane Maridor</dc:creator>
  <cp:lastModifiedBy>Stephane Maridor</cp:lastModifiedBy>
  <cp:revision>29</cp:revision>
  <dcterms:created xsi:type="dcterms:W3CDTF">2020-04-09T13:26:14Z</dcterms:created>
  <dcterms:modified xsi:type="dcterms:W3CDTF">2020-04-23T09:04:23Z</dcterms:modified>
</cp:coreProperties>
</file>