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1" r:id="rId3"/>
    <p:sldId id="282" r:id="rId4"/>
    <p:sldId id="259" r:id="rId5"/>
    <p:sldId id="275" r:id="rId6"/>
    <p:sldId id="262" r:id="rId7"/>
    <p:sldId id="260" r:id="rId8"/>
    <p:sldId id="276" r:id="rId9"/>
    <p:sldId id="264" r:id="rId10"/>
    <p:sldId id="277" r:id="rId11"/>
    <p:sldId id="279" r:id="rId12"/>
    <p:sldId id="278" r:id="rId13"/>
    <p:sldId id="271" r:id="rId14"/>
    <p:sldId id="283" r:id="rId15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C6E6E"/>
    <a:srgbClr val="8888A5"/>
    <a:srgbClr val="FF2610"/>
    <a:srgbClr val="00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618" y="90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C1DB6-9144-40C9-8192-CD8A10BD162E}" type="datetimeFigureOut">
              <a:rPr lang="en-GB" smtClean="0"/>
              <a:t>11/05/2020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66F4E-8FDC-414E-9BE8-689293F3D8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83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78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55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69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27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36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268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4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36F46-3A77-4F92-8E9B-45025FA13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0F7CC0-1D4A-4FC9-877C-15C1418DFA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A53D7-09AE-4EF2-801C-61DFF935C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15FB5-ADD6-4D18-AC9C-7588C7D10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00D60-334A-4915-BFB6-9515A53C6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4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91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7B1CC-242B-4C19-BCB4-01BF76A65F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IMPLANTATION COFFRET DE PILOTAGE DU </a:t>
            </a:r>
            <a:br>
              <a:rPr lang="en-GB" sz="4000" dirty="0"/>
            </a:br>
            <a:r>
              <a:rPr lang="en-GB" sz="4000" dirty="0"/>
              <a:t>DESENFUMAGE DES BATIMENTS DU POINT 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442AF1-A827-40E3-ACAB-A06E777839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4410" y="5201390"/>
            <a:ext cx="3887190" cy="638299"/>
          </a:xfrm>
        </p:spPr>
        <p:txBody>
          <a:bodyPr/>
          <a:lstStyle/>
          <a:p>
            <a:r>
              <a:rPr lang="en-GB" dirty="0"/>
              <a:t>Stephane Maridor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6256A-37B4-4B04-BB91-D6D6471BB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140C5-1DFA-4AA4-83AD-50B4DC5F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11/05/2020</a:t>
            </a:r>
          </a:p>
        </p:txBody>
      </p:sp>
    </p:spTree>
    <p:extLst>
      <p:ext uri="{BB962C8B-B14F-4D97-AF65-F5344CB8AC3E}">
        <p14:creationId xmlns:p14="http://schemas.microsoft.com/office/powerpoint/2010/main" val="2809247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2EF04-BE40-4C6E-8378-AE0A73DABC87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SF57</a:t>
            </a:r>
            <a:endParaRPr lang="en-GB" dirty="0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188CD9A1-3CA6-404C-969C-570211AA43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12824" r="11089" b="15135"/>
          <a:stretch/>
        </p:blipFill>
        <p:spPr>
          <a:xfrm>
            <a:off x="1662546" y="2351313"/>
            <a:ext cx="8205850" cy="34913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493521FE-9069-40D6-8B76-071A861788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6" t="46874" r="45261" b="11460"/>
          <a:stretch/>
        </p:blipFill>
        <p:spPr>
          <a:xfrm>
            <a:off x="6970816" y="950025"/>
            <a:ext cx="1330036" cy="11162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AB9F5C-0998-4ED8-9E3D-DB523ECAD426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7635834" y="2066306"/>
            <a:ext cx="1638795" cy="25175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90665F-4CB5-47AC-97D8-A063A9E6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10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CD2668-C14A-4B88-858E-AB528C506171}"/>
              </a:ext>
            </a:extLst>
          </p:cNvPr>
          <p:cNvCxnSpPr>
            <a:cxnSpLocks/>
          </p:cNvCxnSpPr>
          <p:nvPr/>
        </p:nvCxnSpPr>
        <p:spPr>
          <a:xfrm flipV="1">
            <a:off x="7849590" y="5438899"/>
            <a:ext cx="1" cy="11281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2B0FA24-B9FE-46DC-B310-B685241F99DE}"/>
              </a:ext>
            </a:extLst>
          </p:cNvPr>
          <p:cNvSpPr txBox="1"/>
          <p:nvPr/>
        </p:nvSpPr>
        <p:spPr>
          <a:xfrm>
            <a:off x="7920842" y="5985163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1A99CF-8C93-41C8-944C-19F352691123}"/>
              </a:ext>
            </a:extLst>
          </p:cNvPr>
          <p:cNvSpPr/>
          <p:nvPr/>
        </p:nvSpPr>
        <p:spPr>
          <a:xfrm>
            <a:off x="9357755" y="4572000"/>
            <a:ext cx="118753" cy="201881"/>
          </a:xfrm>
          <a:prstGeom prst="rect">
            <a:avLst/>
          </a:prstGeom>
          <a:solidFill>
            <a:srgbClr val="DC6E6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4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18FFAD-C6EC-46C8-BC93-3C66653CF55C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SF57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FA6C2F-76A7-4995-B803-4FEE8FCAD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59F41611-D9B5-4088-8096-46B1686569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13" r="28702"/>
          <a:stretch/>
        </p:blipFill>
        <p:spPr>
          <a:xfrm>
            <a:off x="8027720" y="762880"/>
            <a:ext cx="3265716" cy="573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 descr="A picture containing text, map, table&#10;&#10;Description automatically generated">
            <a:extLst>
              <a:ext uri="{FF2B5EF4-FFF2-40B4-BE49-F238E27FC236}">
                <a16:creationId xmlns:a16="http://schemas.microsoft.com/office/drawing/2014/main" id="{3775B3EA-E033-4843-B1AE-8A7CD88BEA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4" t="4691" r="13020"/>
          <a:stretch/>
        </p:blipFill>
        <p:spPr>
          <a:xfrm>
            <a:off x="1657623" y="950026"/>
            <a:ext cx="4897557" cy="54480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78553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857B9D29-B1AC-4C98-8E98-A0E3349E6E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5" t="5699" r="13410" b="7412"/>
          <a:stretch/>
        </p:blipFill>
        <p:spPr>
          <a:xfrm>
            <a:off x="3420094" y="819397"/>
            <a:ext cx="8110846" cy="51182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4784BD-DF8A-4A61-BF6C-DAD863CC5FAF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SD57</a:t>
            </a:r>
            <a:endParaRPr lang="en-GB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ED38FFF9-84EA-4308-9653-F0DC77951F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40225" r="45261" b="11460"/>
          <a:stretch/>
        </p:blipFill>
        <p:spPr>
          <a:xfrm>
            <a:off x="727892" y="1068779"/>
            <a:ext cx="1409667" cy="12944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2B1AA50-1869-40BD-A44E-7A90212F5BDD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432726" y="2363190"/>
            <a:ext cx="2189248" cy="1971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3471362-523E-4564-A1BA-C3A177DFE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12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ABD3B0E-4365-48C3-BEAE-43244A0DC784}"/>
              </a:ext>
            </a:extLst>
          </p:cNvPr>
          <p:cNvCxnSpPr>
            <a:cxnSpLocks/>
          </p:cNvCxnSpPr>
          <p:nvPr/>
        </p:nvCxnSpPr>
        <p:spPr>
          <a:xfrm>
            <a:off x="2375066" y="4678878"/>
            <a:ext cx="92627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B2879D6-B9BB-4C69-8694-8B385DB99351}"/>
              </a:ext>
            </a:extLst>
          </p:cNvPr>
          <p:cNvSpPr txBox="1"/>
          <p:nvPr/>
        </p:nvSpPr>
        <p:spPr>
          <a:xfrm>
            <a:off x="2327564" y="4275117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07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8A3527D8-9B24-4881-931F-D4727BBE1F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3" r="34546" b="3784"/>
          <a:stretch/>
        </p:blipFill>
        <p:spPr>
          <a:xfrm>
            <a:off x="2125683" y="595138"/>
            <a:ext cx="3467596" cy="56677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886D83-3D55-4034-9CA1-D60206F89B98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SD57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C772DB-54C0-4E68-812D-95ABF8685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13</a:t>
            </a:fld>
            <a:endParaRPr lang="en-GB"/>
          </a:p>
        </p:txBody>
      </p:sp>
      <p:pic>
        <p:nvPicPr>
          <p:cNvPr id="11" name="Picture 10" descr="A close up of a metal rail&#10;&#10;Description automatically generated">
            <a:extLst>
              <a:ext uri="{FF2B5EF4-FFF2-40B4-BE49-F238E27FC236}">
                <a16:creationId xmlns:a16="http://schemas.microsoft.com/office/drawing/2014/main" id="{5A488C92-C91B-44EE-BB9C-09383E701F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5" r="11364"/>
          <a:stretch/>
        </p:blipFill>
        <p:spPr>
          <a:xfrm>
            <a:off x="7136671" y="586232"/>
            <a:ext cx="3610498" cy="5685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0719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FAE04A-4C9F-46A4-BC28-51CBB19C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8B8DA3-3617-418A-AE26-FE0792A1B614}"/>
              </a:ext>
            </a:extLst>
          </p:cNvPr>
          <p:cNvSpPr txBox="1"/>
          <p:nvPr/>
        </p:nvSpPr>
        <p:spPr>
          <a:xfrm>
            <a:off x="985652" y="522515"/>
            <a:ext cx="57714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PICTURES EXTRATED FROM REFERENCE :</a:t>
            </a:r>
            <a:endParaRPr lang="en-GB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E168CEF6-E672-4E68-921C-B58C57248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06" y="1258428"/>
            <a:ext cx="8014159" cy="30998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5119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inside of a building&#10;&#10;Description automatically generated">
            <a:extLst>
              <a:ext uri="{FF2B5EF4-FFF2-40B4-BE49-F238E27FC236}">
                <a16:creationId xmlns:a16="http://schemas.microsoft.com/office/drawing/2014/main" id="{659F2D9E-0CCB-4514-99A5-43B7B1FCA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6" b="16537"/>
          <a:stretch/>
        </p:blipFill>
        <p:spPr>
          <a:xfrm>
            <a:off x="6338702" y="1104406"/>
            <a:ext cx="5143500" cy="42751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C07C6744-9F9F-4F09-BC85-36865CC6F2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39754" r="45261" b="11460"/>
          <a:stretch/>
        </p:blipFill>
        <p:spPr>
          <a:xfrm>
            <a:off x="2006930" y="1992085"/>
            <a:ext cx="3099460" cy="2873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0D3220-F7E2-40E3-8DD3-171ED1DA1D7E}"/>
              </a:ext>
            </a:extLst>
          </p:cNvPr>
          <p:cNvSpPr txBox="1"/>
          <p:nvPr/>
        </p:nvSpPr>
        <p:spPr>
          <a:xfrm>
            <a:off x="2125683" y="4963885"/>
            <a:ext cx="285007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Coffret pilotage extraction des fumées</a:t>
            </a:r>
          </a:p>
          <a:p>
            <a:pPr algn="ctr"/>
            <a:r>
              <a:rPr lang="fr-FR" dirty="0"/>
              <a:t>50x50x15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A9290-9B4C-44A2-99DB-DD3AAA715CD4}"/>
              </a:ext>
            </a:extLst>
          </p:cNvPr>
          <p:cNvSpPr txBox="1"/>
          <p:nvPr/>
        </p:nvSpPr>
        <p:spPr>
          <a:xfrm>
            <a:off x="7671460" y="5320146"/>
            <a:ext cx="26956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Exemple SM18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5DC84E1-6D9E-4F8F-BB88-4D3A2AF8D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2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6339D3F-6C9F-4D54-8988-75462A407B1D}"/>
              </a:ext>
            </a:extLst>
          </p:cNvPr>
          <p:cNvCxnSpPr>
            <a:stCxn id="8" idx="0"/>
          </p:cNvCxnSpPr>
          <p:nvPr/>
        </p:nvCxnSpPr>
        <p:spPr>
          <a:xfrm flipV="1">
            <a:off x="3550722" y="4025735"/>
            <a:ext cx="510639" cy="938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9654AC5-D0F4-4B9C-AEAB-34DBB7B520BC}"/>
              </a:ext>
            </a:extLst>
          </p:cNvPr>
          <p:cNvSpPr txBox="1"/>
          <p:nvPr/>
        </p:nvSpPr>
        <p:spPr>
          <a:xfrm>
            <a:off x="1959429" y="356260"/>
            <a:ext cx="3657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Modélisation 3d du routage préliminaire (100x100)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FC887B-C0BE-40E2-AC9C-7A7374159547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3574473" y="1002591"/>
            <a:ext cx="213756" cy="1586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7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BC67AA7C-0987-4D0E-9947-8E7D9355A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2" t="1972" r="9724" b="21876"/>
          <a:stretch/>
        </p:blipFill>
        <p:spPr>
          <a:xfrm>
            <a:off x="1852551" y="2101931"/>
            <a:ext cx="7861466" cy="3669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364963-9F3A-4505-B4B0-8BC1871D211E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SE57</a:t>
            </a:r>
            <a:endParaRPr lang="en-GB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E25F9F9B-05A8-4B8A-BF71-D0E3D63192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41112" r="45261" b="11459"/>
          <a:stretch/>
        </p:blipFill>
        <p:spPr>
          <a:xfrm>
            <a:off x="10145024" y="926274"/>
            <a:ext cx="1409667" cy="12706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103A46-8836-4D19-9A7B-8BD9BC146159}"/>
              </a:ext>
            </a:extLst>
          </p:cNvPr>
          <p:cNvCxnSpPr>
            <a:stCxn id="5" idx="1"/>
          </p:cNvCxnSpPr>
          <p:nvPr/>
        </p:nvCxnSpPr>
        <p:spPr>
          <a:xfrm flipH="1">
            <a:off x="9120250" y="1561605"/>
            <a:ext cx="1024774" cy="19039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289C7D-B3F4-40D0-9C26-1E74E5E4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C14EA4-05B5-4D42-9226-BF47C14454CE}"/>
              </a:ext>
            </a:extLst>
          </p:cNvPr>
          <p:cNvSpPr txBox="1"/>
          <p:nvPr/>
        </p:nvSpPr>
        <p:spPr>
          <a:xfrm>
            <a:off x="2933204" y="570016"/>
            <a:ext cx="667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Coffret a positionner au plus proche d une entrée du bâtiment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D02549-70EB-4182-9A64-9BA306D05A51}"/>
              </a:ext>
            </a:extLst>
          </p:cNvPr>
          <p:cNvCxnSpPr/>
          <p:nvPr/>
        </p:nvCxnSpPr>
        <p:spPr>
          <a:xfrm flipH="1">
            <a:off x="9322130" y="4085112"/>
            <a:ext cx="99752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887A28E-487E-4B3E-B3A5-726C1A13BE30}"/>
              </a:ext>
            </a:extLst>
          </p:cNvPr>
          <p:cNvSpPr txBox="1"/>
          <p:nvPr/>
        </p:nvSpPr>
        <p:spPr>
          <a:xfrm>
            <a:off x="10343408" y="3847605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0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building&#10;&#10;Description automatically generated">
            <a:extLst>
              <a:ext uri="{FF2B5EF4-FFF2-40B4-BE49-F238E27FC236}">
                <a16:creationId xmlns:a16="http://schemas.microsoft.com/office/drawing/2014/main" id="{C7A9E8C1-973A-4710-A890-6BE6A8B8ED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9610" b="12251"/>
          <a:stretch/>
        </p:blipFill>
        <p:spPr>
          <a:xfrm>
            <a:off x="890649" y="844520"/>
            <a:ext cx="10153403" cy="51689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F905C4-868A-470B-9294-C4F2D9F6178C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SE57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C29D6A-B221-4A45-ACA8-AB7017F8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8DBDC2-1886-42C1-AA48-B240E4ADCF1A}"/>
              </a:ext>
            </a:extLst>
          </p:cNvPr>
          <p:cNvSpPr txBox="1"/>
          <p:nvPr/>
        </p:nvSpPr>
        <p:spPr>
          <a:xfrm>
            <a:off x="2719449" y="546265"/>
            <a:ext cx="376447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Hauteur du coffret a 1.2 m du sol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BC7E71F-15EB-4703-ADDE-1111745D062F}"/>
              </a:ext>
            </a:extLst>
          </p:cNvPr>
          <p:cNvCxnSpPr/>
          <p:nvPr/>
        </p:nvCxnSpPr>
        <p:spPr>
          <a:xfrm>
            <a:off x="4203865" y="4963886"/>
            <a:ext cx="0" cy="86689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2BD30D-9E48-4F39-9507-C6BBBCEA515A}"/>
              </a:ext>
            </a:extLst>
          </p:cNvPr>
          <p:cNvCxnSpPr>
            <a:cxnSpLocks/>
          </p:cNvCxnSpPr>
          <p:nvPr/>
        </p:nvCxnSpPr>
        <p:spPr>
          <a:xfrm flipH="1">
            <a:off x="3811979" y="4916384"/>
            <a:ext cx="724395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5371C8A-A2A9-4367-9418-27A918F670EB}"/>
              </a:ext>
            </a:extLst>
          </p:cNvPr>
          <p:cNvSpPr txBox="1"/>
          <p:nvPr/>
        </p:nvSpPr>
        <p:spPr>
          <a:xfrm>
            <a:off x="6709557" y="570016"/>
            <a:ext cx="44294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Routage attaché a la structure métallique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822B37-7F23-4807-A333-A260719B1BD8}"/>
              </a:ext>
            </a:extLst>
          </p:cNvPr>
          <p:cNvCxnSpPr>
            <a:stCxn id="10" idx="2"/>
          </p:cNvCxnSpPr>
          <p:nvPr/>
        </p:nvCxnSpPr>
        <p:spPr>
          <a:xfrm flipH="1">
            <a:off x="4857008" y="939348"/>
            <a:ext cx="4067298" cy="1530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3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891046B1-7081-4D86-A0B5-EF7B46FC7D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t="6304" r="17500"/>
          <a:stretch/>
        </p:blipFill>
        <p:spPr>
          <a:xfrm>
            <a:off x="2435718" y="1496291"/>
            <a:ext cx="7393589" cy="4688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FD3D06-749F-4C6B-96A0-C9D35E2A6754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SU57</a:t>
            </a:r>
            <a:endParaRPr lang="en-GB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7CA47D43-6C22-443A-B0DF-25F2C1EA48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19392" r="45261" b="11460"/>
          <a:stretch/>
        </p:blipFill>
        <p:spPr>
          <a:xfrm>
            <a:off x="10145024" y="344384"/>
            <a:ext cx="1409667" cy="1852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127AF5D-8FC4-4A40-BA12-8FB8438729E8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8882743" y="1270660"/>
            <a:ext cx="1262281" cy="3182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727793-9C42-412F-BDBA-73B0346D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5</a:t>
            </a:fld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EC1782-0F65-4434-A975-28409493CD58}"/>
              </a:ext>
            </a:extLst>
          </p:cNvPr>
          <p:cNvCxnSpPr/>
          <p:nvPr/>
        </p:nvCxnSpPr>
        <p:spPr>
          <a:xfrm flipH="1">
            <a:off x="9167751" y="5260769"/>
            <a:ext cx="99752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979DC9-17D8-42C3-BEE9-4077668052F1}"/>
              </a:ext>
            </a:extLst>
          </p:cNvPr>
          <p:cNvSpPr txBox="1"/>
          <p:nvPr/>
        </p:nvSpPr>
        <p:spPr>
          <a:xfrm>
            <a:off x="10189029" y="5023262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33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50C3326F-EB85-4C4C-A20B-EE69521E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4" t="4087" r="18961" b="10033"/>
          <a:stretch/>
        </p:blipFill>
        <p:spPr>
          <a:xfrm>
            <a:off x="581891" y="1104405"/>
            <a:ext cx="4916384" cy="5058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E38D46-5875-4125-A004-FD0125AF6AEB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E6156F-7148-4182-8F1B-08B41AFD2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6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F13F6B-E5AD-493A-85CF-C07ACCBF24A7}"/>
              </a:ext>
            </a:extLst>
          </p:cNvPr>
          <p:cNvSpPr/>
          <p:nvPr/>
        </p:nvSpPr>
        <p:spPr>
          <a:xfrm>
            <a:off x="6132513" y="463138"/>
            <a:ext cx="4353399" cy="55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Routage le long de l échelle a crinoline</a:t>
            </a:r>
            <a:endParaRPr lang="en-GB" dirty="0"/>
          </a:p>
        </p:txBody>
      </p:sp>
      <p:pic>
        <p:nvPicPr>
          <p:cNvPr id="11" name="Picture 10" descr="A picture containing map, computer, table, room&#10;&#10;Description automatically generated">
            <a:extLst>
              <a:ext uri="{FF2B5EF4-FFF2-40B4-BE49-F238E27FC236}">
                <a16:creationId xmlns:a16="http://schemas.microsoft.com/office/drawing/2014/main" id="{AA6071CE-05CA-4E36-B997-58FCA1D87A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1" r="1624"/>
          <a:stretch/>
        </p:blipFill>
        <p:spPr>
          <a:xfrm>
            <a:off x="5875263" y="1579418"/>
            <a:ext cx="6118816" cy="4794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A5E179-1592-4ABD-95F3-2AF30E954486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1638795" y="1021278"/>
            <a:ext cx="6670418" cy="2576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683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D65520-18E4-4EF4-BA67-8129279A4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15" r="11364" b="15476"/>
          <a:stretch/>
        </p:blipFill>
        <p:spPr>
          <a:xfrm>
            <a:off x="1923802" y="1255593"/>
            <a:ext cx="5391397" cy="49789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5632C2-1A7A-4587-B51E-A94AB1B53032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6C86AF-0FC4-4798-BDEC-0A035F7E5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7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78417E-96FE-4F66-A0D7-727195DD26DF}"/>
              </a:ext>
            </a:extLst>
          </p:cNvPr>
          <p:cNvSpPr/>
          <p:nvPr/>
        </p:nvSpPr>
        <p:spPr>
          <a:xfrm>
            <a:off x="3123210" y="3633849"/>
            <a:ext cx="831273" cy="570016"/>
          </a:xfrm>
          <a:prstGeom prst="ellipse">
            <a:avLst/>
          </a:prstGeom>
          <a:solidFill>
            <a:srgbClr val="FF2610">
              <a:alpha val="23137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480297-0818-4851-8518-266D17C6AF1D}"/>
              </a:ext>
            </a:extLst>
          </p:cNvPr>
          <p:cNvSpPr txBox="1"/>
          <p:nvPr/>
        </p:nvSpPr>
        <p:spPr>
          <a:xfrm>
            <a:off x="3230088" y="534390"/>
            <a:ext cx="27788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Réservation  a prévoir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9C764D-6697-4402-9C7A-259564AAA957}"/>
              </a:ext>
            </a:extLst>
          </p:cNvPr>
          <p:cNvCxnSpPr>
            <a:stCxn id="9" idx="2"/>
            <a:endCxn id="6" idx="0"/>
          </p:cNvCxnSpPr>
          <p:nvPr/>
        </p:nvCxnSpPr>
        <p:spPr>
          <a:xfrm flipH="1">
            <a:off x="3538847" y="903722"/>
            <a:ext cx="1080654" cy="2730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0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able&#10;&#10;Description automatically generated">
            <a:extLst>
              <a:ext uri="{FF2B5EF4-FFF2-40B4-BE49-F238E27FC236}">
                <a16:creationId xmlns:a16="http://schemas.microsoft.com/office/drawing/2014/main" id="{C1261F12-B005-4499-ADCA-1A530C5B69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19392" r="45261" b="11460"/>
          <a:stretch/>
        </p:blipFill>
        <p:spPr>
          <a:xfrm>
            <a:off x="8114343" y="296883"/>
            <a:ext cx="1409667" cy="1852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ED1B3B-80A3-45B2-A5EC-273508132AE3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SHM57</a:t>
            </a:r>
            <a:endParaRPr lang="en-GB" dirty="0"/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9BE21E49-53D9-4337-82A6-36881B26D6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23641" r="10682" b="18500"/>
          <a:stretch/>
        </p:blipFill>
        <p:spPr>
          <a:xfrm>
            <a:off x="736271" y="2375064"/>
            <a:ext cx="9690265" cy="34082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BAB449D-5579-45A3-9A8E-AFDE60001E7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8819177" y="2149435"/>
            <a:ext cx="1156096" cy="2398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05B516-6899-4DC8-80BF-7AD828B1E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8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AAC0EC-CAF3-4E69-8B6A-B995F21D95A9}"/>
              </a:ext>
            </a:extLst>
          </p:cNvPr>
          <p:cNvCxnSpPr>
            <a:cxnSpLocks/>
          </p:cNvCxnSpPr>
          <p:nvPr/>
        </p:nvCxnSpPr>
        <p:spPr>
          <a:xfrm flipV="1">
            <a:off x="8716489" y="5237018"/>
            <a:ext cx="1" cy="11756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FC16E31-61E7-490B-AF60-D80A57167B21}"/>
              </a:ext>
            </a:extLst>
          </p:cNvPr>
          <p:cNvSpPr txBox="1"/>
          <p:nvPr/>
        </p:nvSpPr>
        <p:spPr>
          <a:xfrm>
            <a:off x="7932717" y="5902036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10F5D8-49B1-4BA1-8D3C-4D0F96DD4D9D}"/>
              </a:ext>
            </a:extLst>
          </p:cNvPr>
          <p:cNvSpPr/>
          <p:nvPr/>
        </p:nvSpPr>
        <p:spPr>
          <a:xfrm>
            <a:off x="2173184" y="2695699"/>
            <a:ext cx="2149434" cy="54626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78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0AF01-1310-4B1E-A007-5EA635B79B60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SHM57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A74596-CB1C-40F0-88AC-9454CF8B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025159BE-3931-4419-AB20-11A83D13C9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8" t="3482" r="23149" b="7413"/>
          <a:stretch/>
        </p:blipFill>
        <p:spPr>
          <a:xfrm>
            <a:off x="8027721" y="467125"/>
            <a:ext cx="3752602" cy="5923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 descr="A picture containing toy, table&#10;&#10;Description automatically generated">
            <a:extLst>
              <a:ext uri="{FF2B5EF4-FFF2-40B4-BE49-F238E27FC236}">
                <a16:creationId xmlns:a16="http://schemas.microsoft.com/office/drawing/2014/main" id="{015662A0-3B88-4B96-BF9E-7243F38C0C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6" r="14383"/>
          <a:stretch/>
        </p:blipFill>
        <p:spPr>
          <a:xfrm>
            <a:off x="451262" y="1389413"/>
            <a:ext cx="6843654" cy="49848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619747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228</TotalTime>
  <Words>102</Words>
  <Application>Microsoft Office PowerPoint</Application>
  <PresentationFormat>Widescreen</PresentationFormat>
  <Paragraphs>43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IMPLANTATION COFFRET DE PILOTAGE DU  DESENFUMAGE DES BATIMENTS DU POINT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Stephane Maridor</dc:creator>
  <cp:lastModifiedBy>Stephane Maridor</cp:lastModifiedBy>
  <cp:revision>35</cp:revision>
  <dcterms:created xsi:type="dcterms:W3CDTF">2020-04-09T13:26:14Z</dcterms:created>
  <dcterms:modified xsi:type="dcterms:W3CDTF">2020-05-11T07:00:27Z</dcterms:modified>
</cp:coreProperties>
</file>