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6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280" cy="11064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9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6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280" cy="11064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Click to edit the outline text format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Second Outline Level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Third Outline Level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Fourth Outline Level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Fifth Outline Level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Sixth Outline Level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Seventh Outline Level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Click to edit the outline text format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Second Outline Level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Third Outline Level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Fourth Outline Level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Fifth Outline Level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Sixth Outline Level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Seventh Outline Level</a:t>
            </a:r>
            <a:endParaRPr b="0" lang="en-US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hyperlink" Target="https://cernmail.cern.ch/" TargetMode="External"/><Relationship Id="rId2" Type="http://schemas.openxmlformats.org/officeDocument/2006/relationships/hyperlink" Target="https://cernmail.cern.ch/" TargetMode="External"/><Relationship Id="rId3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hyperlink" Target="https://mailservices.docs.cern.ch/" TargetMode="External"/><Relationship Id="rId2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967320" y="1122480"/>
            <a:ext cx="10243080" cy="154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>
              <a:lnSpc>
                <a:spcPct val="9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Calibri"/>
              </a:rPr>
              <a:t>Open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1523880" y="2874240"/>
            <a:ext cx="9143280" cy="93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lang="en-US" sz="4800" spc="-1" strike="noStrike" u="sng">
                <a:solidFill>
                  <a:srgbClr val="0563c1"/>
                </a:solidFill>
                <a:uFillTx/>
                <a:latin typeface="Calibri Light"/>
                <a:hlinkClick r:id="rId1"/>
              </a:rPr>
              <a:t>https://</a:t>
            </a:r>
            <a:r>
              <a:rPr b="0" lang="en-US" sz="4800" spc="-1" strike="noStrike" u="sng">
                <a:solidFill>
                  <a:srgbClr val="0563c1"/>
                </a:solidFill>
                <a:uFillTx/>
                <a:latin typeface="Calibri Light"/>
                <a:hlinkClick r:id="rId2"/>
              </a:rPr>
              <a:t>cernmail.cern.ch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655200" y="212040"/>
            <a:ext cx="10953000" cy="981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0" name="CustomShape 4"/>
          <p:cNvSpPr/>
          <p:nvPr/>
        </p:nvSpPr>
        <p:spPr>
          <a:xfrm>
            <a:off x="1119960" y="3807720"/>
            <a:ext cx="10243080" cy="78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>
              <a:lnSpc>
                <a:spcPct val="9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to use Kopano</a:t>
            </a:r>
            <a:endParaRPr b="0" lang="en-US" sz="40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>
              <a:lnSpc>
                <a:spcPct val="90000"/>
              </a:lnSpc>
            </a:pPr>
            <a:r>
              <a:rPr b="0" lang="en-US" sz="7200" spc="-1" strike="noStrike">
                <a:solidFill>
                  <a:srgbClr val="000000"/>
                </a:solidFill>
                <a:latin typeface="Calibri"/>
              </a:rPr>
              <a:t>Rules, Settings, </a:t>
            </a:r>
            <a:endParaRPr b="0" lang="en-US" sz="7200" spc="-1" strike="noStrike">
              <a:latin typeface="Arial"/>
            </a:endParaRPr>
          </a:p>
          <a:p>
            <a:pPr algn="ctr">
              <a:lnSpc>
                <a:spcPct val="90000"/>
              </a:lnSpc>
            </a:pPr>
            <a:r>
              <a:rPr b="0" lang="en-US" sz="7200" spc="-1" strike="noStrike">
                <a:solidFill>
                  <a:srgbClr val="000000"/>
                </a:solidFill>
                <a:latin typeface="Calibri"/>
              </a:rPr>
              <a:t>Out of office, Signature</a:t>
            </a:r>
            <a:endParaRPr b="0" lang="en-US" sz="7200" spc="-1" strike="noStrike">
              <a:latin typeface="Arial"/>
            </a:endParaRPr>
          </a:p>
        </p:txBody>
      </p:sp>
      <p:sp>
        <p:nvSpPr>
          <p:cNvPr id="82" name="CustomShape 2"/>
          <p:cNvSpPr/>
          <p:nvPr/>
        </p:nvSpPr>
        <p:spPr>
          <a:xfrm>
            <a:off x="1523880" y="3602160"/>
            <a:ext cx="9143280" cy="165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lang="en-US" sz="4000" spc="-1" strike="noStrike">
                <a:solidFill>
                  <a:srgbClr val="4472c4"/>
                </a:solidFill>
                <a:latin typeface="Calibri Light"/>
              </a:rPr>
              <a:t>in Kopano Web App and Desk App</a:t>
            </a:r>
            <a:endParaRPr b="0" lang="en-US" sz="40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Calibri Light"/>
              </a:rPr>
              <a:t>Content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838440" y="1961280"/>
            <a:ext cx="10514880" cy="441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457200">
              <a:lnSpc>
                <a:spcPct val="90000"/>
              </a:lnSpc>
              <a:spcBef>
                <a:spcPts val="499"/>
              </a:spcBef>
            </a:pPr>
            <a:endParaRPr b="0" lang="en-US" sz="1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4472c4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4472c4"/>
                </a:solidFill>
                <a:latin typeface="Calibri Light"/>
              </a:rPr>
              <a:t>Define a Rule</a:t>
            </a:r>
            <a:endParaRPr b="0" lang="en-US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4472c4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4472c4"/>
                </a:solidFill>
                <a:latin typeface="Calibri Light"/>
              </a:rPr>
              <a:t>Edit your Settings</a:t>
            </a:r>
            <a:endParaRPr b="0" lang="en-US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4472c4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4472c4"/>
                </a:solidFill>
                <a:latin typeface="Calibri Light"/>
              </a:rPr>
              <a:t>Set an "Out of Office" auto-reply</a:t>
            </a:r>
            <a:endParaRPr b="0" lang="en-US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4472c4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4472c4"/>
                </a:solidFill>
                <a:latin typeface="Calibri Light"/>
              </a:rPr>
              <a:t>Write your personal Signature</a:t>
            </a:r>
            <a:endParaRPr b="0" lang="en-US" sz="2800" spc="-1" strike="noStrike">
              <a:latin typeface="Arial"/>
            </a:endParaRPr>
          </a:p>
          <a:p>
            <a:pPr marL="864000" indent="-323640">
              <a:lnSpc>
                <a:spcPct val="90000"/>
              </a:lnSpc>
              <a:spcBef>
                <a:spcPts val="1001"/>
              </a:spcBef>
            </a:pPr>
            <a:endParaRPr b="0" lang="en-US" sz="28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>
              <a:lnSpc>
                <a:spcPct val="90000"/>
              </a:lnSpc>
            </a:pPr>
            <a:r>
              <a:rPr b="0" lang="en-US" sz="6600" spc="-1" strike="noStrike">
                <a:solidFill>
                  <a:srgbClr val="000000"/>
                </a:solidFill>
                <a:latin typeface="Calibri Light"/>
              </a:rPr>
              <a:t>Define a Rule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1523880" y="3602160"/>
            <a:ext cx="9143280" cy="165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4472c4"/>
                </a:solidFill>
                <a:latin typeface="Calibri Light"/>
              </a:rPr>
              <a:t>in Kopano Web App and Kopano Desk App</a:t>
            </a:r>
            <a:endParaRPr b="0" lang="en-US" sz="2800" spc="-1" strike="noStrike"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>
              <a:lnSpc>
                <a:spcPct val="90000"/>
              </a:lnSpc>
            </a:pPr>
            <a:r>
              <a:rPr b="0" lang="en-US" sz="6600" spc="-1" strike="noStrike">
                <a:solidFill>
                  <a:srgbClr val="000000"/>
                </a:solidFill>
                <a:latin typeface="Calibri Light"/>
              </a:rPr>
              <a:t>Edit your Settings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1523880" y="3602160"/>
            <a:ext cx="9143280" cy="165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4472c4"/>
                </a:solidFill>
                <a:latin typeface="Calibri Light"/>
              </a:rPr>
              <a:t>in Kopano Web App and Kopano Desk App</a:t>
            </a:r>
            <a:endParaRPr b="0" lang="en-US" sz="2800" spc="-1" strike="noStrike"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>
              <a:lnSpc>
                <a:spcPct val="90000"/>
              </a:lnSpc>
            </a:pPr>
            <a:r>
              <a:rPr b="0" lang="en-US" sz="6600" spc="-1" strike="noStrike">
                <a:solidFill>
                  <a:srgbClr val="000000"/>
                </a:solidFill>
                <a:latin typeface="Calibri Light"/>
                <a:ea typeface="Noto Sans CJK SC"/>
              </a:rPr>
              <a:t>Set an Out of office autoreply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1523880" y="3602160"/>
            <a:ext cx="9143280" cy="165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4472c4"/>
                </a:solidFill>
                <a:latin typeface="Calibri Light"/>
              </a:rPr>
              <a:t>in Kopano Web App and Kopano Desk App</a:t>
            </a:r>
            <a:endParaRPr b="0" lang="en-US" sz="2800" spc="-1" strike="noStrike"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>
              <a:lnSpc>
                <a:spcPct val="90000"/>
              </a:lnSpc>
            </a:pPr>
            <a:r>
              <a:rPr b="0" lang="en-US" sz="6600" spc="-1" strike="noStrike">
                <a:solidFill>
                  <a:srgbClr val="000000"/>
                </a:solidFill>
                <a:latin typeface="Calibri Light"/>
                <a:ea typeface="Noto Sans CJK SC"/>
              </a:rPr>
              <a:t>Write your personal signature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92" name="CustomShape 2"/>
          <p:cNvSpPr/>
          <p:nvPr/>
        </p:nvSpPr>
        <p:spPr>
          <a:xfrm>
            <a:off x="1523880" y="3602160"/>
            <a:ext cx="9143280" cy="165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4472c4"/>
                </a:solidFill>
                <a:latin typeface="Calibri Light"/>
              </a:rPr>
              <a:t>in Kopano Web App and Kopano Desk App</a:t>
            </a:r>
            <a:endParaRPr b="0" lang="en-US" sz="2800" spc="-1" strike="noStrike"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>
              <a:lnSpc>
                <a:spcPct val="90000"/>
              </a:lnSpc>
            </a:pPr>
            <a:r>
              <a:rPr b="0" lang="en-US" sz="5400" spc="-1" strike="noStrike">
                <a:solidFill>
                  <a:srgbClr val="000000"/>
                </a:solidFill>
                <a:latin typeface="Calibri Light"/>
                <a:ea typeface="Noto Sans CJK SC"/>
              </a:rPr>
              <a:t>Full Documentation in :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1523880" y="3602160"/>
            <a:ext cx="9143280" cy="165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 u="sng">
                <a:solidFill>
                  <a:srgbClr val="0563c1"/>
                </a:solidFill>
                <a:uFillTx/>
                <a:latin typeface="Calibri Light"/>
                <a:hlinkClick r:id="rId1"/>
              </a:rPr>
              <a:t>https://mailservices.docs.cern.ch/</a:t>
            </a:r>
            <a:endParaRPr b="0" lang="en-US" sz="28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b="0" lang="en-US" sz="28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lang="en-US" sz="2800" spc="-1" strike="noStrike">
                <a:solidFill>
                  <a:srgbClr val="4472c4"/>
                </a:solidFill>
                <a:latin typeface="Calibri Light"/>
              </a:rPr>
              <a:t>Enjoy!</a:t>
            </a:r>
            <a:endParaRPr b="0" lang="en-US" sz="2800" spc="-1" strike="noStrike"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</TotalTime>
  <Application>LibreOffice/6.0.7.3$Linux_X86_64 LibreOffice_project/00m0$Build-3</Application>
  <Words>83</Words>
  <Paragraphs>16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2020-03-27T08:17:16Z</dcterms:created>
  <dc:creator>Buzanszky Mira</dc:creator>
  <dc:description/>
  <dc:language>en-US</dc:language>
  <cp:lastModifiedBy/>
  <dcterms:modified xsi:type="dcterms:W3CDTF">2020-03-27T16:42:27Z</dcterms:modified>
  <cp:revision>22</cp:revision>
  <dc:subject/>
  <dc:title>Create an appointment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Grand écran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4</vt:i4>
  </property>
</Properties>
</file>