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9" r:id="rId2"/>
    <p:sldId id="296" r:id="rId3"/>
    <p:sldId id="299" r:id="rId4"/>
    <p:sldId id="300" r:id="rId5"/>
    <p:sldId id="301" r:id="rId6"/>
    <p:sldId id="297" r:id="rId7"/>
    <p:sldId id="298" r:id="rId8"/>
    <p:sldId id="303" r:id="rId9"/>
    <p:sldId id="304"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1" autoAdjust="0"/>
    <p:restoredTop sz="94686"/>
  </p:normalViewPr>
  <p:slideViewPr>
    <p:cSldViewPr snapToGrid="0" snapToObjects="1">
      <p:cViewPr varScale="1">
        <p:scale>
          <a:sx n="111" d="100"/>
          <a:sy n="111" d="100"/>
        </p:scale>
        <p:origin x="510"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4/6/2020</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4/6/2020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4/6/2020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4/6/2020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4/6/2020</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4/6/2020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4/6/2020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4/6/2020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4/6/2020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smtClean="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smtClean="0"/>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4/6/2020</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hyperlink" Target="https://www.who.int/emergencies/diseases/novel-coronavirus-2019/advice-for-public" TargetMode="External"/><Relationship Id="rId2" Type="http://schemas.openxmlformats.org/officeDocument/2006/relationships/hyperlink" Target="https://hse.cern/news-article/coronavirus-information-measures-and-recommendations"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smtClean="0"/>
              <a:t>LHC Experimental Beam Vacuum</a:t>
            </a:r>
            <a:br>
              <a:rPr lang="en-US" dirty="0" smtClean="0"/>
            </a:br>
            <a:r>
              <a:rPr lang="en-US" dirty="0" smtClean="0"/>
              <a:t>TW </a:t>
            </a:r>
            <a:r>
              <a:rPr lang="en-US" dirty="0"/>
              <a:t>f</a:t>
            </a:r>
            <a:r>
              <a:rPr lang="en-US" dirty="0" smtClean="0"/>
              <a:t>ollow-up meeting </a:t>
            </a:r>
            <a:r>
              <a:rPr lang="en-US" dirty="0" smtClean="0"/>
              <a:t>#4 </a:t>
            </a:r>
            <a:r>
              <a:rPr lang="en-US" b="0" dirty="0" smtClean="0"/>
              <a:t>(06/04/2020</a:t>
            </a:r>
            <a:r>
              <a:rPr lang="en-US" b="0" dirty="0" smtClean="0"/>
              <a:t>)</a:t>
            </a:r>
            <a:endParaRPr lang="en-US" b="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smtClean="0"/>
              <a:t>Josef Sestak; TE-VSC-BVO</a:t>
            </a:r>
            <a:endParaRPr lang="en-US" sz="1800" dirty="0"/>
          </a:p>
          <a:p>
            <a:pPr algn="l"/>
            <a:r>
              <a:rPr lang="en-US" sz="1800" dirty="0" smtClean="0"/>
              <a:t>06/04/2020</a:t>
            </a:r>
            <a:endParaRPr lang="en-US" sz="1800" dirty="0"/>
          </a:p>
        </p:txBody>
      </p:sp>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US" dirty="0" smtClean="0"/>
              <a:t>General points</a:t>
            </a:r>
            <a:endParaRPr lang="en-US"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661953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GB" dirty="0" smtClean="0"/>
              <a:t>Health situation</a:t>
            </a:r>
          </a:p>
          <a:p>
            <a:pPr lvl="1"/>
            <a:r>
              <a:rPr lang="en-GB" dirty="0" smtClean="0"/>
              <a:t>Please try </a:t>
            </a:r>
            <a:r>
              <a:rPr lang="en-GB" dirty="0"/>
              <a:t>to follow </a:t>
            </a:r>
            <a:r>
              <a:rPr lang="en-GB" dirty="0">
                <a:hlinkClick r:id="rId2"/>
              </a:rPr>
              <a:t>https://</a:t>
            </a:r>
            <a:r>
              <a:rPr lang="en-GB" dirty="0" smtClean="0">
                <a:hlinkClick r:id="rId2"/>
              </a:rPr>
              <a:t>hse.cern/news-article/coronavirus-information-measures-and-recommendations</a:t>
            </a:r>
            <a:endParaRPr lang="en-GB" dirty="0" smtClean="0"/>
          </a:p>
          <a:p>
            <a:pPr lvl="1"/>
            <a:r>
              <a:rPr lang="en-GB" dirty="0" smtClean="0"/>
              <a:t>And WHO advice </a:t>
            </a:r>
            <a:r>
              <a:rPr lang="en-GB" dirty="0" smtClean="0">
                <a:hlinkClick r:id="rId3"/>
              </a:rPr>
              <a:t>https</a:t>
            </a:r>
            <a:r>
              <a:rPr lang="en-GB" dirty="0">
                <a:hlinkClick r:id="rId3"/>
              </a:rPr>
              <a:t>://</a:t>
            </a:r>
            <a:r>
              <a:rPr lang="en-GB" dirty="0" smtClean="0">
                <a:hlinkClick r:id="rId3"/>
              </a:rPr>
              <a:t>www.who.int/emergencies/diseases/novel-coronavirus-2019/advice-for-public</a:t>
            </a:r>
            <a:endParaRPr lang="en-GB" dirty="0" smtClean="0"/>
          </a:p>
          <a:p>
            <a:pPr lvl="1"/>
            <a:r>
              <a:rPr lang="en-GB" dirty="0" smtClean="0"/>
              <a:t>CERN helpline in case you </a:t>
            </a:r>
            <a:r>
              <a:rPr lang="en-GB" dirty="0"/>
              <a:t>feel sick </a:t>
            </a:r>
            <a:r>
              <a:rPr lang="en-GB" dirty="0" smtClean="0"/>
              <a:t>+</a:t>
            </a:r>
            <a:r>
              <a:rPr lang="en-GB" dirty="0"/>
              <a:t>41 22 766 </a:t>
            </a:r>
            <a:r>
              <a:rPr lang="en-GB" dirty="0" smtClean="0"/>
              <a:t>7777.</a:t>
            </a:r>
          </a:p>
          <a:p>
            <a:r>
              <a:rPr lang="en-GB" dirty="0" smtClean="0"/>
              <a:t>Administrative situation</a:t>
            </a:r>
          </a:p>
          <a:p>
            <a:pPr lvl="1"/>
            <a:r>
              <a:rPr lang="en-GB" dirty="0" smtClean="0"/>
              <a:t>For PJAS </a:t>
            </a:r>
          </a:p>
          <a:p>
            <a:pPr lvl="2"/>
            <a:r>
              <a:rPr lang="en-GB" dirty="0"/>
              <a:t>P</a:t>
            </a:r>
            <a:r>
              <a:rPr lang="en-GB" dirty="0" smtClean="0"/>
              <a:t>lease stay in touch with home institutes to be aware of any legislative requests (country imposed).</a:t>
            </a:r>
          </a:p>
          <a:p>
            <a:pPr lvl="1"/>
            <a:r>
              <a:rPr lang="en-GB" dirty="0" smtClean="0"/>
              <a:t>For Staff</a:t>
            </a:r>
          </a:p>
          <a:p>
            <a:pPr lvl="2"/>
            <a:r>
              <a:rPr lang="en-GB" sz="1400" dirty="0" smtClean="0"/>
              <a:t>“CERN’s </a:t>
            </a:r>
            <a:r>
              <a:rPr lang="en-GB" sz="1400" dirty="0"/>
              <a:t>preference is that employed members of personnel remain in the local region whilst teleworking. This is for their safety and healthcare, as well as capacity to return to work on short notice once the situation permits. Due to the extraordinary circumstance of the COVID-19 epidemic, members of personnel may choose to go elsewhere for personal reasons; in this case any accidents during travel or telework cannot be considered to be professional in nature</a:t>
            </a:r>
            <a:r>
              <a:rPr lang="en-GB" sz="1400" dirty="0" smtClean="0"/>
              <a:t>.”</a:t>
            </a:r>
            <a:endParaRPr lang="en-GB" sz="1400" dirty="0"/>
          </a:p>
        </p:txBody>
      </p:sp>
      <p:sp>
        <p:nvSpPr>
          <p:cNvPr id="7" name="Title 6"/>
          <p:cNvSpPr>
            <a:spLocks noGrp="1"/>
          </p:cNvSpPr>
          <p:nvPr>
            <p:ph type="title"/>
          </p:nvPr>
        </p:nvSpPr>
        <p:spPr/>
        <p:txBody>
          <a:bodyPr/>
          <a:lstStyle/>
          <a:p>
            <a:r>
              <a:rPr lang="en-GB" dirty="0" smtClean="0"/>
              <a:t>General news</a:t>
            </a:r>
            <a:endParaRPr lang="en-GB" dirty="0"/>
          </a:p>
        </p:txBody>
      </p:sp>
      <p:sp>
        <p:nvSpPr>
          <p:cNvPr id="4" name="Date Placeholder 3"/>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494662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We have asked all Technical Coordinators for regular update on situation. So far it is not clear, how the COVID closure affects the schedule (everybody wants to avoid any speculations).</a:t>
            </a:r>
          </a:p>
          <a:p>
            <a:pPr lvl="1"/>
            <a:endParaRPr lang="en-GB" dirty="0" smtClean="0"/>
          </a:p>
          <a:p>
            <a:pPr lvl="1"/>
            <a:r>
              <a:rPr lang="en-GB" dirty="0" smtClean="0"/>
              <a:t>ALICE – </a:t>
            </a:r>
            <a:r>
              <a:rPr lang="en-GB" dirty="0" smtClean="0"/>
              <a:t>update after 8</a:t>
            </a:r>
            <a:r>
              <a:rPr lang="en-GB" baseline="30000" dirty="0" smtClean="0"/>
              <a:t>th</a:t>
            </a:r>
            <a:r>
              <a:rPr lang="en-GB" dirty="0" smtClean="0"/>
              <a:t> of June (status of the SW-A).</a:t>
            </a:r>
            <a:endParaRPr lang="en-GB" dirty="0" smtClean="0"/>
          </a:p>
          <a:p>
            <a:pPr lvl="1"/>
            <a:r>
              <a:rPr lang="en-GB" dirty="0" smtClean="0"/>
              <a:t>ATLAS – C-side closure schedule will not shift (unless the closure duration is more important).</a:t>
            </a:r>
          </a:p>
          <a:p>
            <a:pPr lvl="1"/>
            <a:r>
              <a:rPr lang="en-GB" dirty="0" smtClean="0"/>
              <a:t>CMS – </a:t>
            </a:r>
            <a:r>
              <a:rPr lang="en-GB" dirty="0" smtClean="0"/>
              <a:t>update after 8</a:t>
            </a:r>
            <a:r>
              <a:rPr lang="en-GB" baseline="30000" dirty="0" smtClean="0"/>
              <a:t>th</a:t>
            </a:r>
            <a:r>
              <a:rPr lang="en-GB" dirty="0" smtClean="0"/>
              <a:t> of June (management meeting) – installation by Q4-2020.</a:t>
            </a:r>
            <a:endParaRPr lang="en-GB" dirty="0" smtClean="0"/>
          </a:p>
          <a:p>
            <a:pPr lvl="1"/>
            <a:r>
              <a:rPr lang="en-GB" dirty="0" smtClean="0"/>
              <a:t>LHCb – </a:t>
            </a:r>
            <a:r>
              <a:rPr lang="en-GB" dirty="0" smtClean="0"/>
              <a:t>VELO activities should start as son as the access is renewed.</a:t>
            </a:r>
            <a:endParaRPr lang="en-GB" dirty="0" smtClean="0"/>
          </a:p>
        </p:txBody>
      </p:sp>
      <p:sp>
        <p:nvSpPr>
          <p:cNvPr id="3" name="Title 2"/>
          <p:cNvSpPr>
            <a:spLocks noGrp="1"/>
          </p:cNvSpPr>
          <p:nvPr>
            <p:ph type="title"/>
          </p:nvPr>
        </p:nvSpPr>
        <p:spPr/>
        <p:txBody>
          <a:bodyPr/>
          <a:lstStyle/>
          <a:p>
            <a:r>
              <a:rPr lang="en-GB" dirty="0" smtClean="0"/>
              <a:t>General news from the experiments</a:t>
            </a:r>
            <a:endParaRPr lang="en-GB" dirty="0"/>
          </a:p>
        </p:txBody>
      </p:sp>
      <p:sp>
        <p:nvSpPr>
          <p:cNvPr id="4" name="Date Placeholder 3"/>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298644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CERN EN-MME design office is heavily affected on resources.</a:t>
            </a:r>
          </a:p>
          <a:p>
            <a:pPr lvl="1"/>
            <a:r>
              <a:rPr lang="en-GB" dirty="0" smtClean="0">
                <a:solidFill>
                  <a:srgbClr val="FF0000"/>
                </a:solidFill>
              </a:rPr>
              <a:t>We have managed to recover senior designer for CMS job (15.4 – 15.8m support).</a:t>
            </a:r>
            <a:endParaRPr lang="en-GB" dirty="0" smtClean="0">
              <a:solidFill>
                <a:srgbClr val="FF0000"/>
              </a:solidFill>
            </a:endParaRPr>
          </a:p>
          <a:p>
            <a:r>
              <a:rPr lang="en-GB" dirty="0" smtClean="0"/>
              <a:t>CERN TE-VSC design office only for selected jobs.</a:t>
            </a:r>
          </a:p>
          <a:p>
            <a:pPr lvl="1"/>
            <a:r>
              <a:rPr lang="en-GB" dirty="0" smtClean="0">
                <a:solidFill>
                  <a:srgbClr val="FF0000"/>
                </a:solidFill>
              </a:rPr>
              <a:t>We have priority to complete the CMS job. </a:t>
            </a:r>
            <a:endParaRPr lang="en-GB" dirty="0" smtClean="0">
              <a:solidFill>
                <a:srgbClr val="FF0000"/>
              </a:solidFill>
            </a:endParaRPr>
          </a:p>
          <a:p>
            <a:r>
              <a:rPr lang="en-GB" dirty="0" smtClean="0"/>
              <a:t>CERN atelier is closed</a:t>
            </a:r>
          </a:p>
          <a:p>
            <a:pPr lvl="1"/>
            <a:r>
              <a:rPr lang="en-GB" dirty="0" smtClean="0"/>
              <a:t>No production works are ongoing.</a:t>
            </a:r>
          </a:p>
          <a:p>
            <a:pPr lvl="1"/>
            <a:r>
              <a:rPr lang="en-GB" dirty="0" smtClean="0"/>
              <a:t>MME preparation &amp; outsourcing office runs in remote </a:t>
            </a:r>
            <a:r>
              <a:rPr lang="en-GB" dirty="0" smtClean="0"/>
              <a:t>regime – follow-up needed.</a:t>
            </a:r>
            <a:endParaRPr lang="en-GB" dirty="0" smtClean="0"/>
          </a:p>
          <a:p>
            <a:r>
              <a:rPr lang="en-GB" dirty="0" smtClean="0"/>
              <a:t>Outsourcing</a:t>
            </a:r>
          </a:p>
          <a:p>
            <a:pPr lvl="1"/>
            <a:r>
              <a:rPr lang="en-GB" dirty="0" smtClean="0"/>
              <a:t>All our current orders are on track.</a:t>
            </a:r>
          </a:p>
          <a:p>
            <a:pPr lvl="1"/>
            <a:r>
              <a:rPr lang="en-GB" dirty="0" smtClean="0"/>
              <a:t>All new orders – please check the supplier availability before placing a new DAI.</a:t>
            </a:r>
          </a:p>
          <a:p>
            <a:pPr marL="366712" lvl="1" indent="0">
              <a:buNone/>
            </a:pPr>
            <a:endParaRPr lang="en-GB" dirty="0" smtClean="0"/>
          </a:p>
        </p:txBody>
      </p:sp>
      <p:sp>
        <p:nvSpPr>
          <p:cNvPr id="3" name="Title 2"/>
          <p:cNvSpPr>
            <a:spLocks noGrp="1"/>
          </p:cNvSpPr>
          <p:nvPr>
            <p:ph type="title"/>
          </p:nvPr>
        </p:nvSpPr>
        <p:spPr/>
        <p:txBody>
          <a:bodyPr/>
          <a:lstStyle/>
          <a:p>
            <a:r>
              <a:rPr lang="en-GB" dirty="0" smtClean="0"/>
              <a:t>General news from production </a:t>
            </a:r>
            <a:br>
              <a:rPr lang="en-GB" dirty="0" smtClean="0"/>
            </a:br>
            <a:r>
              <a:rPr lang="en-GB" dirty="0" smtClean="0"/>
              <a:t>(both CERN and outsourcing)</a:t>
            </a:r>
            <a:endParaRPr lang="en-GB" dirty="0"/>
          </a:p>
        </p:txBody>
      </p:sp>
      <p:sp>
        <p:nvSpPr>
          <p:cNvPr id="4" name="Date Placeholder 3"/>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3940394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GB" dirty="0"/>
              <a:t>Progress on tasks from the last </a:t>
            </a:r>
            <a:r>
              <a:rPr lang="en-GB" dirty="0" smtClean="0"/>
              <a:t>week</a:t>
            </a:r>
            <a:endParaRPr lang="en-US"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r>
              <a:rPr lang="en-US" dirty="0" smtClean="0"/>
              <a:t>Within the separate presentation.</a:t>
            </a:r>
            <a:endParaRPr lang="en-US"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82613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GB" dirty="0"/>
              <a:t>Tasks for this week</a:t>
            </a:r>
            <a:endParaRPr lang="en-GB" b="0"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423308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GB" dirty="0" smtClean="0"/>
              <a:t>Jerome</a:t>
            </a:r>
          </a:p>
          <a:p>
            <a:pPr lvl="1"/>
            <a:r>
              <a:rPr lang="en-GB" dirty="0" smtClean="0"/>
              <a:t>Invitation for the internal BVO review for LHCb installation and bake-out (1h by the end of the week);</a:t>
            </a:r>
          </a:p>
          <a:p>
            <a:pPr lvl="1"/>
            <a:r>
              <a:rPr lang="en-GB" dirty="0" smtClean="0"/>
              <a:t>ALICE </a:t>
            </a:r>
            <a:r>
              <a:rPr lang="en-GB" dirty="0" smtClean="0"/>
              <a:t>installation procedure.</a:t>
            </a:r>
          </a:p>
          <a:p>
            <a:pPr lvl="1"/>
            <a:r>
              <a:rPr lang="en-GB" dirty="0" smtClean="0"/>
              <a:t>Vacuum acceptance report for CMS forward chambers.</a:t>
            </a:r>
          </a:p>
          <a:p>
            <a:r>
              <a:rPr lang="en-GB" dirty="0" smtClean="0"/>
              <a:t>Piotr</a:t>
            </a:r>
          </a:p>
          <a:p>
            <a:pPr lvl="1"/>
            <a:r>
              <a:rPr lang="en-GB" dirty="0" smtClean="0"/>
              <a:t>SMOG2 </a:t>
            </a:r>
            <a:r>
              <a:rPr lang="en-GB" dirty="0" smtClean="0"/>
              <a:t>functional specification.</a:t>
            </a:r>
          </a:p>
          <a:p>
            <a:r>
              <a:rPr lang="en-GB" dirty="0"/>
              <a:t>Patrick</a:t>
            </a:r>
          </a:p>
          <a:p>
            <a:pPr lvl="1"/>
            <a:r>
              <a:rPr lang="en-GB" dirty="0"/>
              <a:t>Removal report for the CMS vacuum layout (LS2</a:t>
            </a:r>
            <a:r>
              <a:rPr lang="en-GB" dirty="0" smtClean="0"/>
              <a:t>);</a:t>
            </a:r>
          </a:p>
          <a:p>
            <a:r>
              <a:rPr lang="en-GB" dirty="0"/>
              <a:t>Orlando</a:t>
            </a:r>
          </a:p>
          <a:p>
            <a:pPr lvl="1"/>
            <a:r>
              <a:rPr lang="en-GB" dirty="0" smtClean="0"/>
              <a:t>CMS supports 3.2 – 3.5m; 10.6m complete the job with Thomas;</a:t>
            </a:r>
            <a:endParaRPr lang="en-GB" dirty="0"/>
          </a:p>
          <a:p>
            <a:pPr marL="0" indent="0">
              <a:buNone/>
            </a:pPr>
            <a:endParaRPr lang="en-GB" dirty="0" smtClean="0"/>
          </a:p>
        </p:txBody>
      </p:sp>
      <p:sp>
        <p:nvSpPr>
          <p:cNvPr id="7" name="Title 6"/>
          <p:cNvSpPr>
            <a:spLocks noGrp="1"/>
          </p:cNvSpPr>
          <p:nvPr>
            <p:ph type="title"/>
          </p:nvPr>
        </p:nvSpPr>
        <p:spPr/>
        <p:txBody>
          <a:bodyPr/>
          <a:lstStyle/>
          <a:p>
            <a:r>
              <a:rPr lang="en-GB" dirty="0"/>
              <a:t>Tasks for this week</a:t>
            </a:r>
          </a:p>
        </p:txBody>
      </p:sp>
      <p:sp>
        <p:nvSpPr>
          <p:cNvPr id="4" name="Date Placeholder 3"/>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394661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GB" dirty="0" smtClean="0"/>
              <a:t>Josef</a:t>
            </a:r>
            <a:endParaRPr lang="en-GB" dirty="0"/>
          </a:p>
          <a:p>
            <a:pPr lvl="1"/>
            <a:r>
              <a:rPr lang="en-GB" dirty="0"/>
              <a:t>Follow-up on the ongoing activities;</a:t>
            </a:r>
          </a:p>
          <a:p>
            <a:pPr lvl="1"/>
            <a:r>
              <a:rPr lang="en-GB" dirty="0" smtClean="0"/>
              <a:t>Experimental NC list for reinstallation phase;</a:t>
            </a:r>
            <a:endParaRPr lang="en-GB" dirty="0" smtClean="0"/>
          </a:p>
          <a:p>
            <a:pPr lvl="1"/>
            <a:r>
              <a:rPr lang="en-GB" dirty="0" smtClean="0"/>
              <a:t>Circulate installation </a:t>
            </a:r>
            <a:r>
              <a:rPr lang="en-GB" dirty="0"/>
              <a:t>procedure for ATLAS vacuum system</a:t>
            </a:r>
            <a:r>
              <a:rPr lang="en-GB" dirty="0" smtClean="0"/>
              <a:t>;</a:t>
            </a:r>
          </a:p>
          <a:p>
            <a:pPr lvl="1"/>
            <a:r>
              <a:rPr lang="en-GB" dirty="0"/>
              <a:t>Invitation for the internal BVO review for </a:t>
            </a:r>
            <a:r>
              <a:rPr lang="en-GB" dirty="0" smtClean="0"/>
              <a:t>ATLAS </a:t>
            </a:r>
            <a:r>
              <a:rPr lang="en-GB" dirty="0"/>
              <a:t>installation and bake-out (1h by the </a:t>
            </a:r>
            <a:r>
              <a:rPr lang="en-GB" dirty="0" smtClean="0"/>
              <a:t>next </a:t>
            </a:r>
            <a:r>
              <a:rPr lang="en-GB" dirty="0"/>
              <a:t>week</a:t>
            </a:r>
            <a:r>
              <a:rPr lang="en-GB" dirty="0" smtClean="0"/>
              <a:t>);</a:t>
            </a:r>
            <a:endParaRPr lang="en-GB" dirty="0"/>
          </a:p>
          <a:p>
            <a:pPr lvl="1"/>
            <a:r>
              <a:rPr lang="en-GB" dirty="0" smtClean="0"/>
              <a:t>Installation </a:t>
            </a:r>
            <a:r>
              <a:rPr lang="en-GB" dirty="0"/>
              <a:t>procedure for LHCb VELO vacuum system;</a:t>
            </a:r>
          </a:p>
          <a:p>
            <a:endParaRPr lang="en-GB" dirty="0" smtClean="0"/>
          </a:p>
          <a:p>
            <a:r>
              <a:rPr lang="en-GB" dirty="0" smtClean="0"/>
              <a:t>Other </a:t>
            </a:r>
            <a:r>
              <a:rPr lang="en-GB" dirty="0"/>
              <a:t>business</a:t>
            </a:r>
          </a:p>
          <a:p>
            <a:pPr lvl="1"/>
            <a:r>
              <a:rPr lang="en-GB" dirty="0"/>
              <a:t>Prepare list of workshop activities for Nicola Robert;</a:t>
            </a:r>
          </a:p>
          <a:p>
            <a:pPr lvl="1"/>
            <a:r>
              <a:rPr lang="en-GB" dirty="0"/>
              <a:t>Preparation of data-set for acceptance tests of CMS chambers (A; V; simulations …).</a:t>
            </a:r>
            <a:endParaRPr lang="en-GB" dirty="0" smtClean="0"/>
          </a:p>
          <a:p>
            <a:pPr marL="0" indent="0">
              <a:buNone/>
            </a:pPr>
            <a:endParaRPr lang="en-GB" dirty="0" smtClean="0"/>
          </a:p>
        </p:txBody>
      </p:sp>
      <p:sp>
        <p:nvSpPr>
          <p:cNvPr id="7" name="Title 6"/>
          <p:cNvSpPr>
            <a:spLocks noGrp="1"/>
          </p:cNvSpPr>
          <p:nvPr>
            <p:ph type="title"/>
          </p:nvPr>
        </p:nvSpPr>
        <p:spPr/>
        <p:txBody>
          <a:bodyPr/>
          <a:lstStyle/>
          <a:p>
            <a:r>
              <a:rPr lang="en-GB" dirty="0"/>
              <a:t>Tasks for this week</a:t>
            </a:r>
          </a:p>
        </p:txBody>
      </p:sp>
      <p:sp>
        <p:nvSpPr>
          <p:cNvPr id="4" name="Date Placeholder 3"/>
          <p:cNvSpPr>
            <a:spLocks noGrp="1"/>
          </p:cNvSpPr>
          <p:nvPr>
            <p:ph type="dt" sz="half" idx="10"/>
          </p:nvPr>
        </p:nvSpPr>
        <p:spPr/>
        <p:txBody>
          <a:bodyPr/>
          <a:lstStyle/>
          <a:p>
            <a:fld id="{23793A62-AA7E-5A4D-A43E-DF1B3593C4E5}" type="datetime1">
              <a:rPr lang="en-US" smtClean="0"/>
              <a:t>4/6/2020</a:t>
            </a:fld>
            <a:endParaRPr lang="en-US" dirty="0"/>
          </a:p>
        </p:txBody>
      </p:sp>
      <p:sp>
        <p:nvSpPr>
          <p:cNvPr id="5" name="Footer Placeholder 4"/>
          <p:cNvSpPr>
            <a:spLocks noGrp="1"/>
          </p:cNvSpPr>
          <p:nvPr>
            <p:ph type="ftr" sz="quarter" idx="11"/>
          </p:nvPr>
        </p:nvSpPr>
        <p:spPr/>
        <p:txBody>
          <a:bodyPr/>
          <a:lstStyle/>
          <a:p>
            <a:r>
              <a:rPr lang="en-US" smtClean="0"/>
              <a:t>Presenter | Presentation Title</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9497445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132</TotalTime>
  <Words>566</Words>
  <Application>Microsoft Office PowerPoint</Application>
  <PresentationFormat>Widescreen</PresentationFormat>
  <Paragraphs>81</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LHC Experimental Beam Vacuum TW follow-up meeting #4 (06/04/2020)</vt:lpstr>
      <vt:lpstr>General points</vt:lpstr>
      <vt:lpstr>General news</vt:lpstr>
      <vt:lpstr>General news from the experiments</vt:lpstr>
      <vt:lpstr>General news from production  (both CERN and outsourcing)</vt:lpstr>
      <vt:lpstr>Progress on tasks from the last week</vt:lpstr>
      <vt:lpstr>Tasks for this week</vt:lpstr>
      <vt:lpstr>Tasks for this week</vt:lpstr>
      <vt:lpstr>Tasks for this week</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Experimental Beam Vacuum TW follow-up meeting #2 (23/03/2020)</dc:title>
  <dc:creator>Josef Sestak</dc:creator>
  <cp:lastModifiedBy>Josef Sestak</cp:lastModifiedBy>
  <cp:revision>27</cp:revision>
  <dcterms:created xsi:type="dcterms:W3CDTF">2020-03-23T07:49:04Z</dcterms:created>
  <dcterms:modified xsi:type="dcterms:W3CDTF">2020-04-06T08:22:34Z</dcterms:modified>
</cp:coreProperties>
</file>