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9" r:id="rId2"/>
    <p:sldId id="300" r:id="rId3"/>
    <p:sldId id="302" r:id="rId4"/>
    <p:sldId id="303" r:id="rId5"/>
    <p:sldId id="301" r:id="rId6"/>
    <p:sldId id="29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07"/>
    <p:restoredTop sz="94686"/>
  </p:normalViewPr>
  <p:slideViewPr>
    <p:cSldViewPr snapToGrid="0" snapToObjects="1">
      <p:cViewPr varScale="1">
        <p:scale>
          <a:sx n="138" d="100"/>
          <a:sy n="138" d="100"/>
        </p:scale>
        <p:origin x="96" y="6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C10C-CDE1-4050-B431-9F680E6B4B9F}" type="datetimeFigureOut">
              <a:rPr lang="en-GB" smtClean="0"/>
              <a:t>03/04/2020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CC8F2-665A-40D3-9E7A-4BD140DE2336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459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323998/1" TargetMode="Externa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6Xm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ESO update: AUL </a:t>
            </a:r>
            <a:r>
              <a:rPr lang="en-US" dirty="0" smtClean="0"/>
              <a:t>Testing - status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9" t="9820" r="22591" b="14983"/>
          <a:stretch/>
        </p:blipFill>
        <p:spPr>
          <a:xfrm rot="16200000">
            <a:off x="8656609" y="2367951"/>
            <a:ext cx="3165897" cy="2449898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59249" y="1277954"/>
            <a:ext cx="7400026" cy="4351338"/>
          </a:xfrm>
        </p:spPr>
        <p:txBody>
          <a:bodyPr/>
          <a:lstStyle/>
          <a:p>
            <a:r>
              <a:rPr lang="en-US" dirty="0" smtClean="0"/>
              <a:t>As TSO you are responsible for testing the AUL buttons inside your buildings. </a:t>
            </a:r>
          </a:p>
          <a:p>
            <a:endParaRPr lang="en-US" dirty="0"/>
          </a:p>
          <a:p>
            <a:r>
              <a:rPr lang="en-US" dirty="0" smtClean="0"/>
              <a:t>Everyone has now received an email about this.</a:t>
            </a:r>
          </a:p>
          <a:p>
            <a:endParaRPr lang="en-US" dirty="0"/>
          </a:p>
          <a:p>
            <a:r>
              <a:rPr lang="en-US" dirty="0" smtClean="0"/>
              <a:t>Thanks to all those who have responded already!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06/04/2020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5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066669" y="3506064"/>
            <a:ext cx="3897746" cy="26882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066669" y="1043266"/>
            <a:ext cx="3897746" cy="23838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14036" y="1205345"/>
            <a:ext cx="7065819" cy="42394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AUL Testing - Reminder</a:t>
            </a: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06/04/2020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0" t="37340" r="23569" b="17048"/>
          <a:stretch/>
        </p:blipFill>
        <p:spPr>
          <a:xfrm rot="5400000">
            <a:off x="-416944" y="2210386"/>
            <a:ext cx="3495966" cy="1846103"/>
          </a:xfrm>
          <a:prstGeom prst="rect">
            <a:avLst/>
          </a:prstGeom>
        </p:spPr>
      </p:pic>
      <p:sp>
        <p:nvSpPr>
          <p:cNvPr id="9" name="Content Placeholder 5"/>
          <p:cNvSpPr>
            <a:spLocks noGrp="1"/>
          </p:cNvSpPr>
          <p:nvPr>
            <p:ph sz="half" idx="2"/>
          </p:nvPr>
        </p:nvSpPr>
        <p:spPr>
          <a:xfrm>
            <a:off x="586509" y="5010726"/>
            <a:ext cx="1667581" cy="61856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AUL - TSO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2" t="35892" r="10758" b="13536"/>
          <a:stretch/>
        </p:blipFill>
        <p:spPr>
          <a:xfrm>
            <a:off x="2360654" y="1385454"/>
            <a:ext cx="4658398" cy="22629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703" y="3607556"/>
            <a:ext cx="2326823" cy="17451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474" y="1183135"/>
            <a:ext cx="2746279" cy="2059709"/>
          </a:xfrm>
          <a:prstGeom prst="rect">
            <a:avLst/>
          </a:prstGeom>
        </p:spPr>
      </p:pic>
      <p:sp>
        <p:nvSpPr>
          <p:cNvPr id="12" name="Content Placeholder 5"/>
          <p:cNvSpPr>
            <a:spLocks noGrp="1"/>
          </p:cNvSpPr>
          <p:nvPr>
            <p:ph sz="half" idx="2"/>
          </p:nvPr>
        </p:nvSpPr>
        <p:spPr>
          <a:xfrm>
            <a:off x="8262935" y="1163780"/>
            <a:ext cx="987284" cy="775856"/>
          </a:xfrm>
        </p:spPr>
        <p:txBody>
          <a:bodyPr/>
          <a:lstStyle/>
          <a:p>
            <a:r>
              <a:rPr lang="en-US" dirty="0" smtClean="0"/>
              <a:t>AUG </a:t>
            </a:r>
            <a:r>
              <a:rPr lang="en-US" dirty="0" smtClean="0"/>
              <a:t>EN-EL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6" t="13815" r="21885" b="22256"/>
          <a:stretch/>
        </p:blipFill>
        <p:spPr>
          <a:xfrm rot="5400000">
            <a:off x="2335322" y="3164668"/>
            <a:ext cx="2399149" cy="204573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1" t="20138" r="7668" b="18180"/>
          <a:stretch/>
        </p:blipFill>
        <p:spPr>
          <a:xfrm rot="5400000">
            <a:off x="9670471" y="3967884"/>
            <a:ext cx="2609276" cy="1685636"/>
          </a:xfrm>
          <a:prstGeom prst="rect">
            <a:avLst/>
          </a:prstGeom>
        </p:spPr>
      </p:pic>
      <p:sp>
        <p:nvSpPr>
          <p:cNvPr id="15" name="Content Placeholder 5"/>
          <p:cNvSpPr>
            <a:spLocks noGrp="1"/>
          </p:cNvSpPr>
          <p:nvPr>
            <p:ph sz="half" idx="2"/>
          </p:nvPr>
        </p:nvSpPr>
        <p:spPr>
          <a:xfrm>
            <a:off x="8159656" y="3662364"/>
            <a:ext cx="1588723" cy="618565"/>
          </a:xfrm>
        </p:spPr>
        <p:txBody>
          <a:bodyPr/>
          <a:lstStyle/>
          <a:p>
            <a:r>
              <a:rPr lang="en-US" dirty="0" smtClean="0"/>
              <a:t>Evacuation Alarm      </a:t>
            </a:r>
            <a:r>
              <a:rPr lang="en-US" dirty="0" smtClean="0"/>
              <a:t>BE-ICS</a:t>
            </a:r>
            <a:endParaRPr lang="en-GB" dirty="0"/>
          </a:p>
        </p:txBody>
      </p:sp>
      <p:sp>
        <p:nvSpPr>
          <p:cNvPr id="19" name="Content Placeholder 5"/>
          <p:cNvSpPr>
            <a:spLocks noGrp="1"/>
          </p:cNvSpPr>
          <p:nvPr>
            <p:ph sz="half" idx="2"/>
          </p:nvPr>
        </p:nvSpPr>
        <p:spPr>
          <a:xfrm>
            <a:off x="435696" y="5758596"/>
            <a:ext cx="11376025" cy="3415988"/>
          </a:xfrm>
        </p:spPr>
        <p:txBody>
          <a:bodyPr/>
          <a:lstStyle/>
          <a:p>
            <a:r>
              <a:rPr lang="en-US" sz="2800" dirty="0" smtClean="0"/>
              <a:t>If in doubt, ask!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037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AUL Testing - </a:t>
            </a:r>
            <a:r>
              <a:rPr lang="en-US" dirty="0" smtClean="0"/>
              <a:t>Databases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07987" y="1419248"/>
            <a:ext cx="11376025" cy="3415988"/>
          </a:xfrm>
        </p:spPr>
        <p:txBody>
          <a:bodyPr/>
          <a:lstStyle/>
          <a:p>
            <a:r>
              <a:rPr lang="en-US" dirty="0" smtClean="0"/>
              <a:t>Some of our AULs are identified in EAM (for SMB and EN) but the list is not complete or updated: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Current AULs in the database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Obsolete AULs in buildings which are no longer required, not in the database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Current AULs in buildings which are not in the database</a:t>
            </a:r>
          </a:p>
          <a:p>
            <a:r>
              <a:rPr lang="en-US" dirty="0" smtClean="0"/>
              <a:t>When testing, I will request database updates in EAM for you. You can see the current status of testing and links to test reports via </a:t>
            </a:r>
            <a:r>
              <a:rPr lang="en-US" dirty="0" smtClean="0">
                <a:hlinkClick r:id="rId2"/>
              </a:rPr>
              <a:t>EDMS 2323998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 action plan is in discussion for the removal of old, unused AUL buttons with SMB.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06/04/2020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53528" y="2082800"/>
            <a:ext cx="484107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800" dirty="0" smtClean="0">
                <a:sym typeface="Wingdings" panose="05000000000000000000" pitchFamily="2" charset="2"/>
              </a:rPr>
              <a:t></a:t>
            </a:r>
            <a:endParaRPr lang="en-GB" sz="4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635916" y="2636860"/>
            <a:ext cx="39113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800" dirty="0" smtClean="0">
                <a:sym typeface="Wingdings" panose="05000000000000000000" pitchFamily="2" charset="2"/>
              </a:rPr>
              <a:t></a:t>
            </a:r>
            <a:endParaRPr lang="en-GB" sz="4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892474" y="3177187"/>
            <a:ext cx="39113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800" dirty="0" smtClean="0">
                <a:sym typeface="Wingdings" panose="05000000000000000000" pitchFamily="2" charset="2"/>
              </a:rPr>
              <a:t></a:t>
            </a:r>
            <a:endParaRPr lang="en-GB" sz="4800" dirty="0" smtClean="0"/>
          </a:p>
        </p:txBody>
      </p:sp>
    </p:spTree>
    <p:extLst>
      <p:ext uri="{BB962C8B-B14F-4D97-AF65-F5344CB8AC3E}">
        <p14:creationId xmlns:p14="http://schemas.microsoft.com/office/powerpoint/2010/main" val="190092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906464"/>
            <a:ext cx="8123879" cy="5311747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of AUL installations</a:t>
            </a:r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06/04/2020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J. </a:t>
            </a:r>
            <a:r>
              <a:rPr lang="en-US" dirty="0"/>
              <a:t>Devine | </a:t>
            </a:r>
            <a:r>
              <a:rPr lang="en-US" dirty="0" smtClean="0"/>
              <a:t>Electrical Safety Officer</a:t>
            </a:r>
            <a:endParaRPr lang="en-US" dirty="0"/>
          </a:p>
        </p:txBody>
      </p:sp>
      <p:sp>
        <p:nvSpPr>
          <p:cNvPr id="13" name="Left Arrow 12"/>
          <p:cNvSpPr/>
          <p:nvPr/>
        </p:nvSpPr>
        <p:spPr>
          <a:xfrm>
            <a:off x="7559964" y="2119745"/>
            <a:ext cx="1782617" cy="83127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9561483" y="2396881"/>
            <a:ext cx="18040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Work in progress!</a:t>
            </a:r>
            <a:endParaRPr lang="en-GB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8836428" y="4656755"/>
            <a:ext cx="312466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 smtClean="0"/>
              <a:t>Your help in checking each</a:t>
            </a:r>
          </a:p>
          <a:p>
            <a:pPr algn="l"/>
            <a:r>
              <a:rPr lang="en-US" b="1" dirty="0" smtClean="0"/>
              <a:t>building is very much appreciated! Don’t hesitate to ask if you have questions.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2575974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3652" t="3585" r="25337" b="39929"/>
          <a:stretch/>
        </p:blipFill>
        <p:spPr>
          <a:xfrm>
            <a:off x="2282168" y="1906088"/>
            <a:ext cx="7393021" cy="6907349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8276920">
            <a:off x="8258464" y="4382588"/>
            <a:ext cx="2730500" cy="520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697556" y="3258178"/>
            <a:ext cx="135934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Click here for</a:t>
            </a:r>
          </a:p>
          <a:p>
            <a:pPr algn="l"/>
            <a:r>
              <a:rPr lang="en-US" dirty="0" err="1" smtClean="0"/>
              <a:t>fullscreen</a:t>
            </a:r>
            <a:r>
              <a:rPr lang="en-US" dirty="0" smtClean="0"/>
              <a:t>!</a:t>
            </a:r>
            <a:endParaRPr lang="en-GB" dirty="0" smtClean="0"/>
          </a:p>
        </p:txBody>
      </p:sp>
      <p:sp>
        <p:nvSpPr>
          <p:cNvPr id="7" name="Content Placeholder 5"/>
          <p:cNvSpPr>
            <a:spLocks noGrp="1"/>
          </p:cNvSpPr>
          <p:nvPr>
            <p:ph sz="half" idx="2"/>
          </p:nvPr>
        </p:nvSpPr>
        <p:spPr>
          <a:xfrm>
            <a:off x="98568" y="79975"/>
            <a:ext cx="11376025" cy="3415988"/>
          </a:xfrm>
        </p:spPr>
        <p:txBody>
          <a:bodyPr/>
          <a:lstStyle/>
          <a:p>
            <a:r>
              <a:rPr lang="en-US" dirty="0" smtClean="0"/>
              <a:t>An online quiz to help with AUL, AUG and evacuation alarm button identification: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061321" y="769172"/>
            <a:ext cx="3506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D50A3"/>
                </a:solidFill>
                <a:latin typeface="PT Sans"/>
              </a:rPr>
              <a:t>Browser: </a:t>
            </a:r>
            <a:r>
              <a:rPr lang="en-GB" dirty="0" smtClean="0">
                <a:solidFill>
                  <a:srgbClr val="0D50A3"/>
                </a:solidFill>
                <a:latin typeface="PT Sans"/>
                <a:hlinkClick r:id="rId3"/>
              </a:rPr>
              <a:t>http</a:t>
            </a:r>
            <a:r>
              <a:rPr lang="en-GB" dirty="0">
                <a:solidFill>
                  <a:srgbClr val="0D50A3"/>
                </a:solidFill>
                <a:latin typeface="PT Sans"/>
                <a:hlinkClick r:id="rId3"/>
              </a:rPr>
              <a:t>://cern.ch/go/6Xmf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7495" y="535254"/>
            <a:ext cx="952500" cy="9525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051103" y="769172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D50A3"/>
                </a:solidFill>
                <a:latin typeface="PT Sans"/>
              </a:rPr>
              <a:t>Mobile: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0111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914</TotalTime>
  <Words>251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PT Sans</vt:lpstr>
      <vt:lpstr>Wingdings</vt:lpstr>
      <vt:lpstr>Office Theme</vt:lpstr>
      <vt:lpstr>ESO update: AUL Testing - status</vt:lpstr>
      <vt:lpstr>AUL Testing - Reminder</vt:lpstr>
      <vt:lpstr>AUL Testing - Databases</vt:lpstr>
      <vt:lpstr>Verification of AUL installations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James Devine</cp:lastModifiedBy>
  <cp:revision>16</cp:revision>
  <dcterms:created xsi:type="dcterms:W3CDTF">2020-02-03T13:11:28Z</dcterms:created>
  <dcterms:modified xsi:type="dcterms:W3CDTF">2020-04-03T15:44:33Z</dcterms:modified>
</cp:coreProperties>
</file>