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o Rodrigues Simoes Moreira" initials="PRS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558"/>
  </p:normalViewPr>
  <p:slideViewPr>
    <p:cSldViewPr snapToGrid="0" snapToObjects="1">
      <p:cViewPr varScale="1">
        <p:scale>
          <a:sx n="112" d="100"/>
          <a:sy n="112" d="100"/>
        </p:scale>
        <p:origin x="173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6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94" d="100"/>
          <a:sy n="94" d="100"/>
        </p:scale>
        <p:origin x="254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66CEF-4C8C-C742-8892-7DC10D1F09D3}" type="datetimeFigureOut">
              <a:rPr lang="fr-FR" smtClean="0"/>
              <a:t>06/04/2020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90647-C6A8-5148-847A-7DFF4E0BA6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502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BE3FA-29DA-9B46-BA2D-31939A41970B}" type="datetimeFigureOut">
              <a:rPr lang="fr-FR" smtClean="0"/>
              <a:t>06/04/2020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FF48C-BC39-B14E-9C08-4C13E67C8F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51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FF48C-BC39-B14E-9C08-4C13E67C8F3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13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93604-C3EB-1246-AD4C-862F3F2158BD}" type="datetime3">
              <a:rPr lang="fr-CH" smtClean="0"/>
              <a:pPr/>
              <a:t>06/04/2020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D9B6727F-0C5F-0441-86EE-F5924E8EEEF9}"/>
              </a:ext>
            </a:extLst>
          </p:cNvPr>
          <p:cNvSpPr/>
          <p:nvPr userDrawn="1"/>
        </p:nvSpPr>
        <p:spPr>
          <a:xfrm>
            <a:off x="0" y="-152400"/>
            <a:ext cx="9144000" cy="138764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0000"/>
                  <a:lumOff val="1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  <a:p>
            <a:fld id="{43A1C03A-9A7A-BB4A-8D88-0DEE02044AFA}" type="datetime3">
              <a:rPr lang="fr-CH" smtClean="0"/>
              <a:pPr/>
              <a:t>06/04/2020</a:t>
            </a:fld>
            <a:endParaRPr lang="en-US"/>
          </a:p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fr-CH" dirty="0" err="1"/>
              <a:t>Regles</a:t>
            </a:r>
            <a:r>
              <a:rPr kumimoji="0" lang="fr-CH" dirty="0"/>
              <a:t> de bonne conduite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ED69-C99D-4A4A-80DF-ACABA70D27A3}" type="datetime3">
              <a:rPr lang="fr-CH" smtClean="0"/>
              <a:pPr/>
              <a:t>06/04/2020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04/12/2017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B784-FE85-1646-9DCF-169DCB2E91F4}" type="datetime3">
              <a:rPr lang="fr-CH" smtClean="0"/>
              <a:pPr/>
              <a:t>06/04/2020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  <a:p>
            <a:fld id="{F1D34CC6-670C-2049-8A30-AB3BECA42CCE}" type="datetime3">
              <a:rPr lang="fr-CH" smtClean="0"/>
              <a:pPr/>
              <a:t>06/04/2020</a:t>
            </a:fld>
            <a:endParaRPr lang="en-US"/>
          </a:p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5C736-0D2B-184B-ABA5-54597E2AC1BA}" type="datetime3">
              <a:rPr lang="fr-CH" smtClean="0"/>
              <a:pPr/>
              <a:t>06/04/2020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br>
              <a:rPr kumimoji="0" lang="fr-CH" dirty="0"/>
            </a:br>
            <a:r>
              <a:rPr kumimoji="0" lang="fr-CH" dirty="0" err="1"/>
              <a:t>TSOs</a:t>
            </a:r>
            <a:r>
              <a:rPr kumimoji="0" lang="fr-CH" dirty="0"/>
              <a:t> meeting</a:t>
            </a:r>
            <a:br>
              <a:rPr kumimoji="0" lang="fr-CH" dirty="0"/>
            </a:b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Image 5" descr="Une image contenant jeu, signe, dessin&#10;&#10;Description générée automatiquement">
            <a:extLst>
              <a:ext uri="{FF2B5EF4-FFF2-40B4-BE49-F238E27FC236}">
                <a16:creationId xmlns:a16="http://schemas.microsoft.com/office/drawing/2014/main" id="{E3560CDF-A18D-3B40-8D53-1AC9E674A20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6556"/>
            <a:ext cx="1908813" cy="7648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4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042916:100042916:subDo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News / Feedback </a:t>
            </a:r>
            <a:r>
              <a:rPr lang="fr-CH" dirty="0" err="1"/>
              <a:t>TSOs</a:t>
            </a:r>
            <a:r>
              <a:rPr lang="fr-CH" dirty="0"/>
              <a:t> &amp; WS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  <a:p>
            <a:fld id="{43A1C03A-9A7A-BB4A-8D88-0DEE02044AFA}" type="datetime3">
              <a:rPr lang="fr-CH" smtClean="0"/>
              <a:pPr/>
              <a:t>06/04/2020</a:t>
            </a:fld>
            <a:endParaRPr lang="en-US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Evelyne Dho </a:t>
            </a:r>
            <a:r>
              <a:rPr lang="mr-IN"/>
              <a:t>–</a:t>
            </a:r>
            <a:r>
              <a:rPr lang="en-US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 algn="just"/>
            <a:endParaRPr lang="en-GB" sz="2400" dirty="0">
              <a:solidFill>
                <a:srgbClr val="0C377B"/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 algn="just"/>
            <a:r>
              <a:rPr lang="en-GB" sz="2400" dirty="0">
                <a:solidFill>
                  <a:srgbClr val="0C377B"/>
                </a:solidFill>
                <a:latin typeface="Calibri" charset="0"/>
                <a:ea typeface="Calibri" charset="0"/>
                <a:cs typeface="Calibri" charset="0"/>
              </a:rPr>
              <a:t>PPE from EP Labs and workshops to the Fire Brigade (attached file)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  <a:latin typeface="Calibri" charset="0"/>
                <a:ea typeface="Calibri" charset="0"/>
                <a:cs typeface="Calibri" charset="0"/>
              </a:rPr>
              <a:t>Communication and interaction with stakeholders in EP buildings before and during works in your buildings.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List of laboratories in your buildings (clean rooms, laser rooms, etc …) needed for the identification of the location responsible. </a:t>
            </a:r>
            <a:r>
              <a:rPr lang="en-GB" sz="2400" dirty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presence of this person is necessary for specific areas, which provide particularities such as specific risks…” </a:t>
            </a:r>
            <a:r>
              <a:rPr lang="en-GB" sz="2400" dirty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1867640</a:t>
            </a:r>
            <a:endParaRPr lang="fr-CH" sz="2400" dirty="0">
              <a:solidFill>
                <a:srgbClr val="0C377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Suggestions for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your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«newsletter» - 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Useful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?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What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do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you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need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to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see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/ know ?</a:t>
            </a:r>
          </a:p>
          <a:p>
            <a:pPr lvl="1" algn="just"/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Suggestions for EP </a:t>
            </a:r>
            <a:r>
              <a:rPr lang="fr-CH" sz="2400" dirty="0" err="1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Safety</a:t>
            </a:r>
            <a:r>
              <a:rPr lang="fr-CH" sz="2400" dirty="0">
                <a:solidFill>
                  <a:srgbClr val="0C377B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Web site ?</a:t>
            </a:r>
            <a:endParaRPr lang="en-GB" sz="2400" dirty="0">
              <a:solidFill>
                <a:srgbClr val="0C377B"/>
              </a:solidFill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457200" y="2155191"/>
            <a:ext cx="75629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fr-FR" sz="2400">
                <a:latin typeface="Calibri" charset="0"/>
                <a:ea typeface="Calibri" charset="0"/>
                <a:cs typeface="Calibri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88607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2761</TotalTime>
  <Words>115</Words>
  <Application>Microsoft Macintosh PowerPoint</Application>
  <PresentationFormat>Affichage à l'écran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Optima</vt:lpstr>
      <vt:lpstr>CERNCobranding4-3</vt:lpstr>
      <vt:lpstr>Présentation PowerPoint</vt:lpstr>
      <vt:lpstr>News / Feedback TSOs &amp; WS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Eve Dho</cp:lastModifiedBy>
  <cp:revision>103</cp:revision>
  <cp:lastPrinted>2020-01-21T10:46:32Z</cp:lastPrinted>
  <dcterms:created xsi:type="dcterms:W3CDTF">2012-11-30T11:04:26Z</dcterms:created>
  <dcterms:modified xsi:type="dcterms:W3CDTF">2020-04-06T06:46:54Z</dcterms:modified>
</cp:coreProperties>
</file>