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60" r:id="rId5"/>
  </p:sldMasterIdLst>
  <p:notesMasterIdLst>
    <p:notesMasterId r:id="rId17"/>
  </p:notesMasterIdLst>
  <p:sldIdLst>
    <p:sldId id="259" r:id="rId6"/>
    <p:sldId id="275" r:id="rId7"/>
    <p:sldId id="283" r:id="rId8"/>
    <p:sldId id="281" r:id="rId9"/>
    <p:sldId id="278" r:id="rId10"/>
    <p:sldId id="269" r:id="rId11"/>
    <p:sldId id="276" r:id="rId12"/>
    <p:sldId id="279" r:id="rId13"/>
    <p:sldId id="280" r:id="rId14"/>
    <p:sldId id="277" r:id="rId15"/>
    <p:sldId id="282"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221E010-FB4B-4D37-8C56-46C7FF62F10C}">
          <p14:sldIdLst>
            <p14:sldId id="259"/>
            <p14:sldId id="275"/>
            <p14:sldId id="283"/>
            <p14:sldId id="281"/>
            <p14:sldId id="278"/>
            <p14:sldId id="269"/>
            <p14:sldId id="276"/>
            <p14:sldId id="279"/>
            <p14:sldId id="280"/>
            <p14:sldId id="277"/>
            <p14:sldId id="282"/>
          </p14:sldIdLst>
        </p14:section>
      </p14:sectionLst>
    </p:ext>
    <p:ext uri="{EFAFB233-063F-42B5-8137-9DF3F51BA10A}">
      <p15:sldGuideLst xmlns:p15="http://schemas.microsoft.com/office/powerpoint/2012/main">
        <p15:guide id="1" orient="horz" pos="2160">
          <p15:clr>
            <a:srgbClr val="A4A3A4"/>
          </p15:clr>
        </p15:guide>
        <p15:guide id="2" pos="61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5121B"/>
    <a:srgbClr val="666666"/>
    <a:srgbClr val="D52B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47C5939-25CF-40CD-AAAE-F9C6D6FDD6E4}" v="750" dt="2020-04-20T12:57:57.03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5" d="100"/>
          <a:sy n="65" d="100"/>
        </p:scale>
        <p:origin x="1320" y="40"/>
      </p:cViewPr>
      <p:guideLst>
        <p:guide orient="horz" pos="2160"/>
        <p:guide pos="61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an, Taaj (Lancaster Uni.,DL,-)" userId="bab7f838-0e74-45c7-87db-5fa38bc13f83" providerId="ADAL" clId="{8765C8D6-514E-4642-82C4-5ABD7F3F2DE8}"/>
    <pc:docChg chg="undo custSel addSld delSld modSld">
      <pc:chgData name="Sian, Taaj (Lancaster Uni.,DL,-)" userId="bab7f838-0e74-45c7-87db-5fa38bc13f83" providerId="ADAL" clId="{8765C8D6-514E-4642-82C4-5ABD7F3F2DE8}" dt="2020-04-16T10:16:50.202" v="520" actId="1076"/>
      <pc:docMkLst>
        <pc:docMk/>
      </pc:docMkLst>
      <pc:sldChg chg="addSp delSp modSp mod">
        <pc:chgData name="Sian, Taaj (Lancaster Uni.,DL,-)" userId="bab7f838-0e74-45c7-87db-5fa38bc13f83" providerId="ADAL" clId="{8765C8D6-514E-4642-82C4-5ABD7F3F2DE8}" dt="2020-04-16T10:16:38.140" v="519" actId="1076"/>
        <pc:sldMkLst>
          <pc:docMk/>
          <pc:sldMk cId="0" sldId="269"/>
        </pc:sldMkLst>
        <pc:spChg chg="del">
          <ac:chgData name="Sian, Taaj (Lancaster Uni.,DL,-)" userId="bab7f838-0e74-45c7-87db-5fa38bc13f83" providerId="ADAL" clId="{8765C8D6-514E-4642-82C4-5ABD7F3F2DE8}" dt="2020-04-16T09:14:02.873" v="15" actId="478"/>
          <ac:spMkLst>
            <pc:docMk/>
            <pc:sldMk cId="0" sldId="269"/>
            <ac:spMk id="2" creationId="{00000000-0000-0000-0000-000000000000}"/>
          </ac:spMkLst>
        </pc:spChg>
        <pc:spChg chg="mod">
          <ac:chgData name="Sian, Taaj (Lancaster Uni.,DL,-)" userId="bab7f838-0e74-45c7-87db-5fa38bc13f83" providerId="ADAL" clId="{8765C8D6-514E-4642-82C4-5ABD7F3F2DE8}" dt="2020-04-16T10:16:11.197" v="503" actId="20577"/>
          <ac:spMkLst>
            <pc:docMk/>
            <pc:sldMk cId="0" sldId="269"/>
            <ac:spMk id="3" creationId="{00000000-0000-0000-0000-000000000000}"/>
          </ac:spMkLst>
        </pc:spChg>
        <pc:spChg chg="add del mod">
          <ac:chgData name="Sian, Taaj (Lancaster Uni.,DL,-)" userId="bab7f838-0e74-45c7-87db-5fa38bc13f83" providerId="ADAL" clId="{8765C8D6-514E-4642-82C4-5ABD7F3F2DE8}" dt="2020-04-16T09:15:20.797" v="18" actId="478"/>
          <ac:spMkLst>
            <pc:docMk/>
            <pc:sldMk cId="0" sldId="269"/>
            <ac:spMk id="7" creationId="{E54F97ED-BEB6-4556-9C87-6C570AEF901A}"/>
          </ac:spMkLst>
        </pc:spChg>
        <pc:spChg chg="add">
          <ac:chgData name="Sian, Taaj (Lancaster Uni.,DL,-)" userId="bab7f838-0e74-45c7-87db-5fa38bc13f83" providerId="ADAL" clId="{8765C8D6-514E-4642-82C4-5ABD7F3F2DE8}" dt="2020-04-16T09:15:13.548" v="17"/>
          <ac:spMkLst>
            <pc:docMk/>
            <pc:sldMk cId="0" sldId="269"/>
            <ac:spMk id="15" creationId="{62545B31-38F0-034E-89B8-BEF412FBE14A}"/>
          </ac:spMkLst>
        </pc:spChg>
        <pc:spChg chg="add del mod">
          <ac:chgData name="Sian, Taaj (Lancaster Uni.,DL,-)" userId="bab7f838-0e74-45c7-87db-5fa38bc13f83" providerId="ADAL" clId="{8765C8D6-514E-4642-82C4-5ABD7F3F2DE8}" dt="2020-04-16T10:16:14.592" v="504" actId="478"/>
          <ac:spMkLst>
            <pc:docMk/>
            <pc:sldMk cId="0" sldId="269"/>
            <ac:spMk id="30" creationId="{85B54444-8992-4B08-ADE7-5ABC502F1442}"/>
          </ac:spMkLst>
        </pc:spChg>
        <pc:graphicFrameChg chg="add mod">
          <ac:chgData name="Sian, Taaj (Lancaster Uni.,DL,-)" userId="bab7f838-0e74-45c7-87db-5fa38bc13f83" providerId="ADAL" clId="{8765C8D6-514E-4642-82C4-5ABD7F3F2DE8}" dt="2020-04-16T10:16:38.140" v="519" actId="1076"/>
          <ac:graphicFrameMkLst>
            <pc:docMk/>
            <pc:sldMk cId="0" sldId="269"/>
            <ac:graphicFrameMk id="28" creationId="{F4198684-A329-4A89-BDD6-2023EB3B0B9F}"/>
          </ac:graphicFrameMkLst>
        </pc:graphicFrameChg>
        <pc:picChg chg="add">
          <ac:chgData name="Sian, Taaj (Lancaster Uni.,DL,-)" userId="bab7f838-0e74-45c7-87db-5fa38bc13f83" providerId="ADAL" clId="{8765C8D6-514E-4642-82C4-5ABD7F3F2DE8}" dt="2020-04-16T09:15:13.548" v="17"/>
          <ac:picMkLst>
            <pc:docMk/>
            <pc:sldMk cId="0" sldId="269"/>
            <ac:picMk id="8" creationId="{BEB2D791-74A5-704D-A122-505BCB41A5DB}"/>
          </ac:picMkLst>
        </pc:picChg>
        <pc:picChg chg="add">
          <ac:chgData name="Sian, Taaj (Lancaster Uni.,DL,-)" userId="bab7f838-0e74-45c7-87db-5fa38bc13f83" providerId="ADAL" clId="{8765C8D6-514E-4642-82C4-5ABD7F3F2DE8}" dt="2020-04-16T09:15:13.548" v="17"/>
          <ac:picMkLst>
            <pc:docMk/>
            <pc:sldMk cId="0" sldId="269"/>
            <ac:picMk id="10" creationId="{22702C60-6A1A-EF44-BCD7-DB851BBA4048}"/>
          </ac:picMkLst>
        </pc:picChg>
        <pc:picChg chg="add">
          <ac:chgData name="Sian, Taaj (Lancaster Uni.,DL,-)" userId="bab7f838-0e74-45c7-87db-5fa38bc13f83" providerId="ADAL" clId="{8765C8D6-514E-4642-82C4-5ABD7F3F2DE8}" dt="2020-04-16T09:15:13.548" v="17"/>
          <ac:picMkLst>
            <pc:docMk/>
            <pc:sldMk cId="0" sldId="269"/>
            <ac:picMk id="11" creationId="{FE1C79E4-8027-C449-A439-847E8AAA50E8}"/>
          </ac:picMkLst>
        </pc:picChg>
        <pc:picChg chg="add">
          <ac:chgData name="Sian, Taaj (Lancaster Uni.,DL,-)" userId="bab7f838-0e74-45c7-87db-5fa38bc13f83" providerId="ADAL" clId="{8765C8D6-514E-4642-82C4-5ABD7F3F2DE8}" dt="2020-04-16T09:15:13.548" v="17"/>
          <ac:picMkLst>
            <pc:docMk/>
            <pc:sldMk cId="0" sldId="269"/>
            <ac:picMk id="12" creationId="{2816C5E6-F1B2-46F0-B66B-037027DC19B9}"/>
          </ac:picMkLst>
        </pc:picChg>
        <pc:picChg chg="add">
          <ac:chgData name="Sian, Taaj (Lancaster Uni.,DL,-)" userId="bab7f838-0e74-45c7-87db-5fa38bc13f83" providerId="ADAL" clId="{8765C8D6-514E-4642-82C4-5ABD7F3F2DE8}" dt="2020-04-16T09:15:13.548" v="17"/>
          <ac:picMkLst>
            <pc:docMk/>
            <pc:sldMk cId="0" sldId="269"/>
            <ac:picMk id="13" creationId="{41CD00DB-63F1-814B-A219-C8AE61EA3EA0}"/>
          </ac:picMkLst>
        </pc:picChg>
        <pc:picChg chg="add">
          <ac:chgData name="Sian, Taaj (Lancaster Uni.,DL,-)" userId="bab7f838-0e74-45c7-87db-5fa38bc13f83" providerId="ADAL" clId="{8765C8D6-514E-4642-82C4-5ABD7F3F2DE8}" dt="2020-04-16T09:15:13.548" v="17"/>
          <ac:picMkLst>
            <pc:docMk/>
            <pc:sldMk cId="0" sldId="269"/>
            <ac:picMk id="14" creationId="{FB7FE8E7-012B-4E4B-B958-294DFF9DC021}"/>
          </ac:picMkLst>
        </pc:picChg>
        <pc:picChg chg="add">
          <ac:chgData name="Sian, Taaj (Lancaster Uni.,DL,-)" userId="bab7f838-0e74-45c7-87db-5fa38bc13f83" providerId="ADAL" clId="{8765C8D6-514E-4642-82C4-5ABD7F3F2DE8}" dt="2020-04-16T09:15:13.548" v="17"/>
          <ac:picMkLst>
            <pc:docMk/>
            <pc:sldMk cId="0" sldId="269"/>
            <ac:picMk id="16" creationId="{28C5B599-5BB2-F442-A5DC-33382F9A8DA3}"/>
          </ac:picMkLst>
        </pc:picChg>
        <pc:picChg chg="add">
          <ac:chgData name="Sian, Taaj (Lancaster Uni.,DL,-)" userId="bab7f838-0e74-45c7-87db-5fa38bc13f83" providerId="ADAL" clId="{8765C8D6-514E-4642-82C4-5ABD7F3F2DE8}" dt="2020-04-16T09:15:13.548" v="17"/>
          <ac:picMkLst>
            <pc:docMk/>
            <pc:sldMk cId="0" sldId="269"/>
            <ac:picMk id="17" creationId="{B033D366-EE93-3C4F-A6AD-44F7434616BE}"/>
          </ac:picMkLst>
        </pc:picChg>
        <pc:picChg chg="add mod">
          <ac:chgData name="Sian, Taaj (Lancaster Uni.,DL,-)" userId="bab7f838-0e74-45c7-87db-5fa38bc13f83" providerId="ADAL" clId="{8765C8D6-514E-4642-82C4-5ABD7F3F2DE8}" dt="2020-04-16T10:16:38.140" v="519" actId="1076"/>
          <ac:picMkLst>
            <pc:docMk/>
            <pc:sldMk cId="0" sldId="269"/>
            <ac:picMk id="18" creationId="{BEB2D791-74A5-704D-A122-505BCB41A5DB}"/>
          </ac:picMkLst>
        </pc:picChg>
        <pc:picChg chg="add mod">
          <ac:chgData name="Sian, Taaj (Lancaster Uni.,DL,-)" userId="bab7f838-0e74-45c7-87db-5fa38bc13f83" providerId="ADAL" clId="{8765C8D6-514E-4642-82C4-5ABD7F3F2DE8}" dt="2020-04-16T10:16:38.140" v="519" actId="1076"/>
          <ac:picMkLst>
            <pc:docMk/>
            <pc:sldMk cId="0" sldId="269"/>
            <ac:picMk id="20" creationId="{22702C60-6A1A-EF44-BCD7-DB851BBA4048}"/>
          </ac:picMkLst>
        </pc:picChg>
        <pc:picChg chg="add del mod">
          <ac:chgData name="Sian, Taaj (Lancaster Uni.,DL,-)" userId="bab7f838-0e74-45c7-87db-5fa38bc13f83" providerId="ADAL" clId="{8765C8D6-514E-4642-82C4-5ABD7F3F2DE8}" dt="2020-04-16T09:17:11.616" v="30" actId="478"/>
          <ac:picMkLst>
            <pc:docMk/>
            <pc:sldMk cId="0" sldId="269"/>
            <ac:picMk id="21" creationId="{41CD00DB-63F1-814B-A219-C8AE61EA3EA0}"/>
          </ac:picMkLst>
        </pc:picChg>
        <pc:picChg chg="add del mod">
          <ac:chgData name="Sian, Taaj (Lancaster Uni.,DL,-)" userId="bab7f838-0e74-45c7-87db-5fa38bc13f83" providerId="ADAL" clId="{8765C8D6-514E-4642-82C4-5ABD7F3F2DE8}" dt="2020-04-16T09:26:40.045" v="108" actId="478"/>
          <ac:picMkLst>
            <pc:docMk/>
            <pc:sldMk cId="0" sldId="269"/>
            <ac:picMk id="25" creationId="{E95AFC05-61CE-4923-9755-94B83E25BF3E}"/>
          </ac:picMkLst>
        </pc:picChg>
        <pc:picChg chg="add del mod">
          <ac:chgData name="Sian, Taaj (Lancaster Uni.,DL,-)" userId="bab7f838-0e74-45c7-87db-5fa38bc13f83" providerId="ADAL" clId="{8765C8D6-514E-4642-82C4-5ABD7F3F2DE8}" dt="2020-04-16T09:26:40.045" v="108" actId="478"/>
          <ac:picMkLst>
            <pc:docMk/>
            <pc:sldMk cId="0" sldId="269"/>
            <ac:picMk id="26" creationId="{396BB0BF-F468-4078-80E3-C0C9A2C0009B}"/>
          </ac:picMkLst>
        </pc:picChg>
        <pc:picChg chg="add del mod">
          <ac:chgData name="Sian, Taaj (Lancaster Uni.,DL,-)" userId="bab7f838-0e74-45c7-87db-5fa38bc13f83" providerId="ADAL" clId="{8765C8D6-514E-4642-82C4-5ABD7F3F2DE8}" dt="2020-04-16T09:26:40.045" v="108" actId="478"/>
          <ac:picMkLst>
            <pc:docMk/>
            <pc:sldMk cId="0" sldId="269"/>
            <ac:picMk id="27" creationId="{45A0A7E3-57B2-45B7-B9BA-1566CC02039A}"/>
          </ac:picMkLst>
        </pc:picChg>
        <pc:cxnChg chg="add">
          <ac:chgData name="Sian, Taaj (Lancaster Uni.,DL,-)" userId="bab7f838-0e74-45c7-87db-5fa38bc13f83" providerId="ADAL" clId="{8765C8D6-514E-4642-82C4-5ABD7F3F2DE8}" dt="2020-04-16T09:15:13.548" v="17"/>
          <ac:cxnSpMkLst>
            <pc:docMk/>
            <pc:sldMk cId="0" sldId="269"/>
            <ac:cxnSpMk id="9" creationId="{065A6245-465C-0446-88C2-BCAF378BEFF6}"/>
          </ac:cxnSpMkLst>
        </pc:cxnChg>
        <pc:cxnChg chg="add del mod ord">
          <ac:chgData name="Sian, Taaj (Lancaster Uni.,DL,-)" userId="bab7f838-0e74-45c7-87db-5fa38bc13f83" providerId="ADAL" clId="{8765C8D6-514E-4642-82C4-5ABD7F3F2DE8}" dt="2020-04-16T09:17:53.095" v="31" actId="478"/>
          <ac:cxnSpMkLst>
            <pc:docMk/>
            <pc:sldMk cId="0" sldId="269"/>
            <ac:cxnSpMk id="19" creationId="{065A6245-465C-0446-88C2-BCAF378BEFF6}"/>
          </ac:cxnSpMkLst>
        </pc:cxnChg>
        <pc:cxnChg chg="add mod">
          <ac:chgData name="Sian, Taaj (Lancaster Uni.,DL,-)" userId="bab7f838-0e74-45c7-87db-5fa38bc13f83" providerId="ADAL" clId="{8765C8D6-514E-4642-82C4-5ABD7F3F2DE8}" dt="2020-04-16T10:16:38.140" v="519" actId="1076"/>
          <ac:cxnSpMkLst>
            <pc:docMk/>
            <pc:sldMk cId="0" sldId="269"/>
            <ac:cxnSpMk id="23" creationId="{899FA899-88B3-443E-8F6D-843F528F3679}"/>
          </ac:cxnSpMkLst>
        </pc:cxnChg>
      </pc:sldChg>
      <pc:sldChg chg="del">
        <pc:chgData name="Sian, Taaj (Lancaster Uni.,DL,-)" userId="bab7f838-0e74-45c7-87db-5fa38bc13f83" providerId="ADAL" clId="{8765C8D6-514E-4642-82C4-5ABD7F3F2DE8}" dt="2020-04-16T09:14:06.383" v="16" actId="47"/>
        <pc:sldMkLst>
          <pc:docMk/>
          <pc:sldMk cId="72069441" sldId="273"/>
        </pc:sldMkLst>
      </pc:sldChg>
      <pc:sldChg chg="del">
        <pc:chgData name="Sian, Taaj (Lancaster Uni.,DL,-)" userId="bab7f838-0e74-45c7-87db-5fa38bc13f83" providerId="ADAL" clId="{8765C8D6-514E-4642-82C4-5ABD7F3F2DE8}" dt="2020-04-16T09:29:08.200" v="109" actId="47"/>
        <pc:sldMkLst>
          <pc:docMk/>
          <pc:sldMk cId="4130237883" sldId="274"/>
        </pc:sldMkLst>
      </pc:sldChg>
      <pc:sldChg chg="modSp mod">
        <pc:chgData name="Sian, Taaj (Lancaster Uni.,DL,-)" userId="bab7f838-0e74-45c7-87db-5fa38bc13f83" providerId="ADAL" clId="{8765C8D6-514E-4642-82C4-5ABD7F3F2DE8}" dt="2020-04-16T09:29:40.270" v="156" actId="20577"/>
        <pc:sldMkLst>
          <pc:docMk/>
          <pc:sldMk cId="3623076590" sldId="275"/>
        </pc:sldMkLst>
        <pc:spChg chg="mod">
          <ac:chgData name="Sian, Taaj (Lancaster Uni.,DL,-)" userId="bab7f838-0e74-45c7-87db-5fa38bc13f83" providerId="ADAL" clId="{8765C8D6-514E-4642-82C4-5ABD7F3F2DE8}" dt="2020-04-16T09:29:40.270" v="156" actId="20577"/>
          <ac:spMkLst>
            <pc:docMk/>
            <pc:sldMk cId="3623076590" sldId="275"/>
            <ac:spMk id="3" creationId="{00000000-0000-0000-0000-000000000000}"/>
          </ac:spMkLst>
        </pc:spChg>
      </pc:sldChg>
      <pc:sldChg chg="addSp delSp modSp new mod">
        <pc:chgData name="Sian, Taaj (Lancaster Uni.,DL,-)" userId="bab7f838-0e74-45c7-87db-5fa38bc13f83" providerId="ADAL" clId="{8765C8D6-514E-4642-82C4-5ABD7F3F2DE8}" dt="2020-04-16T10:16:50.202" v="520" actId="1076"/>
        <pc:sldMkLst>
          <pc:docMk/>
          <pc:sldMk cId="3492243398" sldId="276"/>
        </pc:sldMkLst>
        <pc:spChg chg="mod">
          <ac:chgData name="Sian, Taaj (Lancaster Uni.,DL,-)" userId="bab7f838-0e74-45c7-87db-5fa38bc13f83" providerId="ADAL" clId="{8765C8D6-514E-4642-82C4-5ABD7F3F2DE8}" dt="2020-04-16T10:16:20.109" v="517" actId="20577"/>
          <ac:spMkLst>
            <pc:docMk/>
            <pc:sldMk cId="3492243398" sldId="276"/>
            <ac:spMk id="2" creationId="{38BEAEEF-2B15-4B51-A81A-B633C3E7F7F5}"/>
          </ac:spMkLst>
        </pc:spChg>
        <pc:spChg chg="del">
          <ac:chgData name="Sian, Taaj (Lancaster Uni.,DL,-)" userId="bab7f838-0e74-45c7-87db-5fa38bc13f83" providerId="ADAL" clId="{8765C8D6-514E-4642-82C4-5ABD7F3F2DE8}" dt="2020-04-16T09:21:44.381" v="55" actId="478"/>
          <ac:spMkLst>
            <pc:docMk/>
            <pc:sldMk cId="3492243398" sldId="276"/>
            <ac:spMk id="3" creationId="{BDBF7167-D9B6-4A76-A8C0-0890C31628CA}"/>
          </ac:spMkLst>
        </pc:spChg>
        <pc:spChg chg="add del">
          <ac:chgData name="Sian, Taaj (Lancaster Uni.,DL,-)" userId="bab7f838-0e74-45c7-87db-5fa38bc13f83" providerId="ADAL" clId="{8765C8D6-514E-4642-82C4-5ABD7F3F2DE8}" dt="2020-04-16T10:16:23.080" v="518" actId="478"/>
          <ac:spMkLst>
            <pc:docMk/>
            <pc:sldMk cId="3492243398" sldId="276"/>
            <ac:spMk id="14" creationId="{FEEF5C27-3896-4F88-8BCC-C3262BB0C982}"/>
          </ac:spMkLst>
        </pc:spChg>
        <pc:graphicFrameChg chg="add mod">
          <ac:chgData name="Sian, Taaj (Lancaster Uni.,DL,-)" userId="bab7f838-0e74-45c7-87db-5fa38bc13f83" providerId="ADAL" clId="{8765C8D6-514E-4642-82C4-5ABD7F3F2DE8}" dt="2020-04-16T10:16:50.202" v="520" actId="1076"/>
          <ac:graphicFrameMkLst>
            <pc:docMk/>
            <pc:sldMk cId="3492243398" sldId="276"/>
            <ac:graphicFrameMk id="12" creationId="{A0477C45-EC3C-45E8-BB82-2B0838D8E6A1}"/>
          </ac:graphicFrameMkLst>
        </pc:graphicFrameChg>
        <pc:picChg chg="add mod">
          <ac:chgData name="Sian, Taaj (Lancaster Uni.,DL,-)" userId="bab7f838-0e74-45c7-87db-5fa38bc13f83" providerId="ADAL" clId="{8765C8D6-514E-4642-82C4-5ABD7F3F2DE8}" dt="2020-04-16T10:16:50.202" v="520" actId="1076"/>
          <ac:picMkLst>
            <pc:docMk/>
            <pc:sldMk cId="3492243398" sldId="276"/>
            <ac:picMk id="6" creationId="{123B0F46-ABF6-4B15-8F30-1F701356CD9E}"/>
          </ac:picMkLst>
        </pc:picChg>
        <pc:picChg chg="add del">
          <ac:chgData name="Sian, Taaj (Lancaster Uni.,DL,-)" userId="bab7f838-0e74-45c7-87db-5fa38bc13f83" providerId="ADAL" clId="{8765C8D6-514E-4642-82C4-5ABD7F3F2DE8}" dt="2020-04-16T09:21:50.685" v="56" actId="478"/>
          <ac:picMkLst>
            <pc:docMk/>
            <pc:sldMk cId="3492243398" sldId="276"/>
            <ac:picMk id="7" creationId="{A6B9CA1C-E501-4876-9AC1-15EA8A51F68A}"/>
          </ac:picMkLst>
        </pc:picChg>
        <pc:picChg chg="add mod">
          <ac:chgData name="Sian, Taaj (Lancaster Uni.,DL,-)" userId="bab7f838-0e74-45c7-87db-5fa38bc13f83" providerId="ADAL" clId="{8765C8D6-514E-4642-82C4-5ABD7F3F2DE8}" dt="2020-04-16T10:16:50.202" v="520" actId="1076"/>
          <ac:picMkLst>
            <pc:docMk/>
            <pc:sldMk cId="3492243398" sldId="276"/>
            <ac:picMk id="9" creationId="{744C8B4B-6899-47A9-8D4D-85C3584ACA37}"/>
          </ac:picMkLst>
        </pc:picChg>
        <pc:cxnChg chg="add mod ord">
          <ac:chgData name="Sian, Taaj (Lancaster Uni.,DL,-)" userId="bab7f838-0e74-45c7-87db-5fa38bc13f83" providerId="ADAL" clId="{8765C8D6-514E-4642-82C4-5ABD7F3F2DE8}" dt="2020-04-16T10:16:50.202" v="520" actId="1076"/>
          <ac:cxnSpMkLst>
            <pc:docMk/>
            <pc:sldMk cId="3492243398" sldId="276"/>
            <ac:cxnSpMk id="8" creationId="{C113B3B3-762F-484B-B2BD-83DBAB694638}"/>
          </ac:cxnSpMkLst>
        </pc:cxnChg>
      </pc:sldChg>
      <pc:sldChg chg="modSp new mod">
        <pc:chgData name="Sian, Taaj (Lancaster Uni.,DL,-)" userId="bab7f838-0e74-45c7-87db-5fa38bc13f83" providerId="ADAL" clId="{8765C8D6-514E-4642-82C4-5ABD7F3F2DE8}" dt="2020-04-16T10:13:33.030" v="490" actId="20577"/>
        <pc:sldMkLst>
          <pc:docMk/>
          <pc:sldMk cId="3321328940" sldId="277"/>
        </pc:sldMkLst>
        <pc:spChg chg="mod">
          <ac:chgData name="Sian, Taaj (Lancaster Uni.,DL,-)" userId="bab7f838-0e74-45c7-87db-5fa38bc13f83" providerId="ADAL" clId="{8765C8D6-514E-4642-82C4-5ABD7F3F2DE8}" dt="2020-04-16T10:13:33.030" v="490" actId="20577"/>
          <ac:spMkLst>
            <pc:docMk/>
            <pc:sldMk cId="3321328940" sldId="277"/>
            <ac:spMk id="2" creationId="{507C8BD8-3C25-4542-9BC4-436B2505FF1B}"/>
          </ac:spMkLst>
        </pc:spChg>
        <pc:spChg chg="mod">
          <ac:chgData name="Sian, Taaj (Lancaster Uni.,DL,-)" userId="bab7f838-0e74-45c7-87db-5fa38bc13f83" providerId="ADAL" clId="{8765C8D6-514E-4642-82C4-5ABD7F3F2DE8}" dt="2020-04-16T10:13:24.168" v="463" actId="20577"/>
          <ac:spMkLst>
            <pc:docMk/>
            <pc:sldMk cId="3321328940" sldId="277"/>
            <ac:spMk id="3" creationId="{04138C85-F35E-4EA3-B2CD-51726686F260}"/>
          </ac:spMkLst>
        </pc:spChg>
      </pc:sldChg>
      <pc:sldChg chg="addSp delSp modSp new mod">
        <pc:chgData name="Sian, Taaj (Lancaster Uni.,DL,-)" userId="bab7f838-0e74-45c7-87db-5fa38bc13f83" providerId="ADAL" clId="{8765C8D6-514E-4642-82C4-5ABD7F3F2DE8}" dt="2020-04-16T09:26:31.542" v="107" actId="1076"/>
        <pc:sldMkLst>
          <pc:docMk/>
          <pc:sldMk cId="3065828120" sldId="278"/>
        </pc:sldMkLst>
        <pc:spChg chg="mod">
          <ac:chgData name="Sian, Taaj (Lancaster Uni.,DL,-)" userId="bab7f838-0e74-45c7-87db-5fa38bc13f83" providerId="ADAL" clId="{8765C8D6-514E-4642-82C4-5ABD7F3F2DE8}" dt="2020-04-16T09:24:32.056" v="87" actId="20577"/>
          <ac:spMkLst>
            <pc:docMk/>
            <pc:sldMk cId="3065828120" sldId="278"/>
            <ac:spMk id="2" creationId="{554FDD8C-32FE-40AF-86FA-B640559C374F}"/>
          </ac:spMkLst>
        </pc:spChg>
        <pc:spChg chg="del">
          <ac:chgData name="Sian, Taaj (Lancaster Uni.,DL,-)" userId="bab7f838-0e74-45c7-87db-5fa38bc13f83" providerId="ADAL" clId="{8765C8D6-514E-4642-82C4-5ABD7F3F2DE8}" dt="2020-04-16T09:24:53.515" v="88" actId="478"/>
          <ac:spMkLst>
            <pc:docMk/>
            <pc:sldMk cId="3065828120" sldId="278"/>
            <ac:spMk id="3" creationId="{D52D2783-332D-4C00-B3D0-862FD8084F66}"/>
          </ac:spMkLst>
        </pc:spChg>
        <pc:spChg chg="add">
          <ac:chgData name="Sian, Taaj (Lancaster Uni.,DL,-)" userId="bab7f838-0e74-45c7-87db-5fa38bc13f83" providerId="ADAL" clId="{8765C8D6-514E-4642-82C4-5ABD7F3F2DE8}" dt="2020-04-16T09:24:58.121" v="89"/>
          <ac:spMkLst>
            <pc:docMk/>
            <pc:sldMk cId="3065828120" sldId="278"/>
            <ac:spMk id="12" creationId="{8C01FE9B-060A-464E-8CD6-6FF5AED3AB32}"/>
          </ac:spMkLst>
        </pc:spChg>
        <pc:spChg chg="add">
          <ac:chgData name="Sian, Taaj (Lancaster Uni.,DL,-)" userId="bab7f838-0e74-45c7-87db-5fa38bc13f83" providerId="ADAL" clId="{8765C8D6-514E-4642-82C4-5ABD7F3F2DE8}" dt="2020-04-16T09:24:58.121" v="89"/>
          <ac:spMkLst>
            <pc:docMk/>
            <pc:sldMk cId="3065828120" sldId="278"/>
            <ac:spMk id="13" creationId="{DA745D08-7510-594A-942B-68EF47A1F7BE}"/>
          </ac:spMkLst>
        </pc:spChg>
        <pc:spChg chg="add">
          <ac:chgData name="Sian, Taaj (Lancaster Uni.,DL,-)" userId="bab7f838-0e74-45c7-87db-5fa38bc13f83" providerId="ADAL" clId="{8765C8D6-514E-4642-82C4-5ABD7F3F2DE8}" dt="2020-04-16T09:24:58.121" v="89"/>
          <ac:spMkLst>
            <pc:docMk/>
            <pc:sldMk cId="3065828120" sldId="278"/>
            <ac:spMk id="14" creationId="{40DFED51-807D-B24D-A642-EF0AD7599CD2}"/>
          </ac:spMkLst>
        </pc:spChg>
        <pc:spChg chg="add">
          <ac:chgData name="Sian, Taaj (Lancaster Uni.,DL,-)" userId="bab7f838-0e74-45c7-87db-5fa38bc13f83" providerId="ADAL" clId="{8765C8D6-514E-4642-82C4-5ABD7F3F2DE8}" dt="2020-04-16T09:24:58.121" v="89"/>
          <ac:spMkLst>
            <pc:docMk/>
            <pc:sldMk cId="3065828120" sldId="278"/>
            <ac:spMk id="15" creationId="{FA94D5BD-E6C4-814D-B75D-76D47A3E8915}"/>
          </ac:spMkLst>
        </pc:spChg>
        <pc:grpChg chg="add mod">
          <ac:chgData name="Sian, Taaj (Lancaster Uni.,DL,-)" userId="bab7f838-0e74-45c7-87db-5fa38bc13f83" providerId="ADAL" clId="{8765C8D6-514E-4642-82C4-5ABD7F3F2DE8}" dt="2020-04-16T09:26:27.472" v="106" actId="1076"/>
          <ac:grpSpMkLst>
            <pc:docMk/>
            <pc:sldMk cId="3065828120" sldId="278"/>
            <ac:grpSpMk id="10" creationId="{09D31C6A-5B3D-BF41-A31E-1C0775EF05B3}"/>
          </ac:grpSpMkLst>
        </pc:grpChg>
        <pc:picChg chg="add mod">
          <ac:chgData name="Sian, Taaj (Lancaster Uni.,DL,-)" userId="bab7f838-0e74-45c7-87db-5fa38bc13f83" providerId="ADAL" clId="{8765C8D6-514E-4642-82C4-5ABD7F3F2DE8}" dt="2020-04-16T09:26:04.068" v="101" actId="1076"/>
          <ac:picMkLst>
            <pc:docMk/>
            <pc:sldMk cId="3065828120" sldId="278"/>
            <ac:picMk id="6" creationId="{B3385213-F57D-9C46-BB75-C650CC7B8A77}"/>
          </ac:picMkLst>
        </pc:picChg>
        <pc:picChg chg="add mod">
          <ac:chgData name="Sian, Taaj (Lancaster Uni.,DL,-)" userId="bab7f838-0e74-45c7-87db-5fa38bc13f83" providerId="ADAL" clId="{8765C8D6-514E-4642-82C4-5ABD7F3F2DE8}" dt="2020-04-16T09:26:01.325" v="100" actId="1076"/>
          <ac:picMkLst>
            <pc:docMk/>
            <pc:sldMk cId="3065828120" sldId="278"/>
            <ac:picMk id="7" creationId="{C2479306-C455-6242-BB9B-F37FC6395035}"/>
          </ac:picMkLst>
        </pc:picChg>
        <pc:picChg chg="add mod">
          <ac:chgData name="Sian, Taaj (Lancaster Uni.,DL,-)" userId="bab7f838-0e74-45c7-87db-5fa38bc13f83" providerId="ADAL" clId="{8765C8D6-514E-4642-82C4-5ABD7F3F2DE8}" dt="2020-04-16T09:25:11.888" v="90" actId="1076"/>
          <ac:picMkLst>
            <pc:docMk/>
            <pc:sldMk cId="3065828120" sldId="278"/>
            <ac:picMk id="8" creationId="{481CC677-04EE-B74D-B644-913D4EEF8CD3}"/>
          </ac:picMkLst>
        </pc:picChg>
        <pc:picChg chg="add mod">
          <ac:chgData name="Sian, Taaj (Lancaster Uni.,DL,-)" userId="bab7f838-0e74-45c7-87db-5fa38bc13f83" providerId="ADAL" clId="{8765C8D6-514E-4642-82C4-5ABD7F3F2DE8}" dt="2020-04-16T09:26:31.542" v="107" actId="1076"/>
          <ac:picMkLst>
            <pc:docMk/>
            <pc:sldMk cId="3065828120" sldId="278"/>
            <ac:picMk id="9" creationId="{B9E1E05F-31F6-D546-A570-2F160222F42F}"/>
          </ac:picMkLst>
        </pc:picChg>
        <pc:picChg chg="add">
          <ac:chgData name="Sian, Taaj (Lancaster Uni.,DL,-)" userId="bab7f838-0e74-45c7-87db-5fa38bc13f83" providerId="ADAL" clId="{8765C8D6-514E-4642-82C4-5ABD7F3F2DE8}" dt="2020-04-16T09:24:58.121" v="89"/>
          <ac:picMkLst>
            <pc:docMk/>
            <pc:sldMk cId="3065828120" sldId="278"/>
            <ac:picMk id="11" creationId="{C27D3855-B445-F24A-A097-296E53983D26}"/>
          </ac:picMkLst>
        </pc:picChg>
      </pc:sldChg>
      <pc:sldChg chg="addSp delSp modSp new mod">
        <pc:chgData name="Sian, Taaj (Lancaster Uni.,DL,-)" userId="bab7f838-0e74-45c7-87db-5fa38bc13f83" providerId="ADAL" clId="{8765C8D6-514E-4642-82C4-5ABD7F3F2DE8}" dt="2020-04-16T10:12:00.424" v="383" actId="1076"/>
        <pc:sldMkLst>
          <pc:docMk/>
          <pc:sldMk cId="2391282287" sldId="279"/>
        </pc:sldMkLst>
        <pc:spChg chg="mod">
          <ac:chgData name="Sian, Taaj (Lancaster Uni.,DL,-)" userId="bab7f838-0e74-45c7-87db-5fa38bc13f83" providerId="ADAL" clId="{8765C8D6-514E-4642-82C4-5ABD7F3F2DE8}" dt="2020-04-16T10:11:17.704" v="367" actId="20577"/>
          <ac:spMkLst>
            <pc:docMk/>
            <pc:sldMk cId="2391282287" sldId="279"/>
            <ac:spMk id="2" creationId="{A3FF7883-BCD8-4695-9A35-73D6DAEE1032}"/>
          </ac:spMkLst>
        </pc:spChg>
        <pc:spChg chg="del">
          <ac:chgData name="Sian, Taaj (Lancaster Uni.,DL,-)" userId="bab7f838-0e74-45c7-87db-5fa38bc13f83" providerId="ADAL" clId="{8765C8D6-514E-4642-82C4-5ABD7F3F2DE8}" dt="2020-04-16T10:11:44.465" v="378" actId="478"/>
          <ac:spMkLst>
            <pc:docMk/>
            <pc:sldMk cId="2391282287" sldId="279"/>
            <ac:spMk id="3" creationId="{6EA792D0-C349-4C7F-A594-8C78D8E24D1E}"/>
          </ac:spMkLst>
        </pc:spChg>
        <pc:graphicFrameChg chg="add mod">
          <ac:chgData name="Sian, Taaj (Lancaster Uni.,DL,-)" userId="bab7f838-0e74-45c7-87db-5fa38bc13f83" providerId="ADAL" clId="{8765C8D6-514E-4642-82C4-5ABD7F3F2DE8}" dt="2020-04-16T10:12:00.424" v="383" actId="1076"/>
          <ac:graphicFrameMkLst>
            <pc:docMk/>
            <pc:sldMk cId="2391282287" sldId="279"/>
            <ac:graphicFrameMk id="7" creationId="{BB772676-097D-46C1-9E59-18012A58EFDE}"/>
          </ac:graphicFrameMkLst>
        </pc:graphicFrameChg>
        <pc:picChg chg="add mod">
          <ac:chgData name="Sian, Taaj (Lancaster Uni.,DL,-)" userId="bab7f838-0e74-45c7-87db-5fa38bc13f83" providerId="ADAL" clId="{8765C8D6-514E-4642-82C4-5ABD7F3F2DE8}" dt="2020-04-16T10:11:57.019" v="382" actId="14100"/>
          <ac:picMkLst>
            <pc:docMk/>
            <pc:sldMk cId="2391282287" sldId="279"/>
            <ac:picMk id="6" creationId="{C423E7E1-D62B-4D23-BC67-BFE8212D5235}"/>
          </ac:picMkLst>
        </pc:picChg>
      </pc:sldChg>
      <pc:sldChg chg="addSp delSp modSp new mod">
        <pc:chgData name="Sian, Taaj (Lancaster Uni.,DL,-)" userId="bab7f838-0e74-45c7-87db-5fa38bc13f83" providerId="ADAL" clId="{8765C8D6-514E-4642-82C4-5ABD7F3F2DE8}" dt="2020-04-16T10:12:55.614" v="390" actId="1076"/>
        <pc:sldMkLst>
          <pc:docMk/>
          <pc:sldMk cId="3830794890" sldId="280"/>
        </pc:sldMkLst>
        <pc:spChg chg="mod">
          <ac:chgData name="Sian, Taaj (Lancaster Uni.,DL,-)" userId="bab7f838-0e74-45c7-87db-5fa38bc13f83" providerId="ADAL" clId="{8765C8D6-514E-4642-82C4-5ABD7F3F2DE8}" dt="2020-04-16T10:11:24.541" v="377" actId="20577"/>
          <ac:spMkLst>
            <pc:docMk/>
            <pc:sldMk cId="3830794890" sldId="280"/>
            <ac:spMk id="2" creationId="{85687C39-11C6-4A9E-8315-1E8A4F3F88D6}"/>
          </ac:spMkLst>
        </pc:spChg>
        <pc:spChg chg="del">
          <ac:chgData name="Sian, Taaj (Lancaster Uni.,DL,-)" userId="bab7f838-0e74-45c7-87db-5fa38bc13f83" providerId="ADAL" clId="{8765C8D6-514E-4642-82C4-5ABD7F3F2DE8}" dt="2020-04-16T10:12:16.949" v="384" actId="478"/>
          <ac:spMkLst>
            <pc:docMk/>
            <pc:sldMk cId="3830794890" sldId="280"/>
            <ac:spMk id="3" creationId="{4BF1BB3F-E6A2-4F0A-B45D-7051F0D52AE6}"/>
          </ac:spMkLst>
        </pc:spChg>
        <pc:graphicFrameChg chg="add del">
          <ac:chgData name="Sian, Taaj (Lancaster Uni.,DL,-)" userId="bab7f838-0e74-45c7-87db-5fa38bc13f83" providerId="ADAL" clId="{8765C8D6-514E-4642-82C4-5ABD7F3F2DE8}" dt="2020-04-16T10:12:31.541" v="388"/>
          <ac:graphicFrameMkLst>
            <pc:docMk/>
            <pc:sldMk cId="3830794890" sldId="280"/>
            <ac:graphicFrameMk id="7" creationId="{579A4A99-2A3C-4A39-A4BD-940E5CEAF79F}"/>
          </ac:graphicFrameMkLst>
        </pc:graphicFrameChg>
        <pc:graphicFrameChg chg="add mod">
          <ac:chgData name="Sian, Taaj (Lancaster Uni.,DL,-)" userId="bab7f838-0e74-45c7-87db-5fa38bc13f83" providerId="ADAL" clId="{8765C8D6-514E-4642-82C4-5ABD7F3F2DE8}" dt="2020-04-16T10:12:55.614" v="390" actId="1076"/>
          <ac:graphicFrameMkLst>
            <pc:docMk/>
            <pc:sldMk cId="3830794890" sldId="280"/>
            <ac:graphicFrameMk id="8" creationId="{B6443353-F797-4D03-A6C2-5C46E8614025}"/>
          </ac:graphicFrameMkLst>
        </pc:graphicFrameChg>
        <pc:picChg chg="add mod">
          <ac:chgData name="Sian, Taaj (Lancaster Uni.,DL,-)" userId="bab7f838-0e74-45c7-87db-5fa38bc13f83" providerId="ADAL" clId="{8765C8D6-514E-4642-82C4-5ABD7F3F2DE8}" dt="2020-04-16T10:12:20.982" v="386" actId="1076"/>
          <ac:picMkLst>
            <pc:docMk/>
            <pc:sldMk cId="3830794890" sldId="280"/>
            <ac:picMk id="6" creationId="{3FCD6D33-3DBA-4C23-BAD1-631C7C8D1837}"/>
          </ac:picMkLst>
        </pc:picChg>
      </pc:sldChg>
    </pc:docChg>
  </pc:docChgLst>
  <pc:docChgLst>
    <pc:chgData name="Sian, Taaj (Lancaster Uni.,DL,-)" userId="bab7f838-0e74-45c7-87db-5fa38bc13f83" providerId="ADAL" clId="{B47C5939-25CF-40CD-AAAE-F9C6D6FDD6E4}"/>
    <pc:docChg chg="undo redo custSel addSld delSld modSld addSection delSection">
      <pc:chgData name="Sian, Taaj (Lancaster Uni.,DL,-)" userId="bab7f838-0e74-45c7-87db-5fa38bc13f83" providerId="ADAL" clId="{B47C5939-25CF-40CD-AAAE-F9C6D6FDD6E4}" dt="2020-04-20T13:45:16.073" v="3740" actId="1076"/>
      <pc:docMkLst>
        <pc:docMk/>
      </pc:docMkLst>
      <pc:sldChg chg="addSp modSp mod">
        <pc:chgData name="Sian, Taaj (Lancaster Uni.,DL,-)" userId="bab7f838-0e74-45c7-87db-5fa38bc13f83" providerId="ADAL" clId="{B47C5939-25CF-40CD-AAAE-F9C6D6FDD6E4}" dt="2020-04-20T12:57:56.645" v="3532" actId="21"/>
        <pc:sldMkLst>
          <pc:docMk/>
          <pc:sldMk cId="0" sldId="269"/>
        </pc:sldMkLst>
        <pc:spChg chg="mod">
          <ac:chgData name="Sian, Taaj (Lancaster Uni.,DL,-)" userId="bab7f838-0e74-45c7-87db-5fa38bc13f83" providerId="ADAL" clId="{B47C5939-25CF-40CD-AAAE-F9C6D6FDD6E4}" dt="2020-04-17T15:25:48.449" v="1209" actId="20577"/>
          <ac:spMkLst>
            <pc:docMk/>
            <pc:sldMk cId="0" sldId="269"/>
            <ac:spMk id="3" creationId="{00000000-0000-0000-0000-000000000000}"/>
          </ac:spMkLst>
        </pc:spChg>
        <pc:spChg chg="add mod">
          <ac:chgData name="Sian, Taaj (Lancaster Uni.,DL,-)" userId="bab7f838-0e74-45c7-87db-5fa38bc13f83" providerId="ADAL" clId="{B47C5939-25CF-40CD-AAAE-F9C6D6FDD6E4}" dt="2020-04-20T12:57:56.645" v="3532" actId="21"/>
          <ac:spMkLst>
            <pc:docMk/>
            <pc:sldMk cId="0" sldId="269"/>
            <ac:spMk id="9" creationId="{14C7231F-F15E-43B4-9801-B154B0F1DC9D}"/>
          </ac:spMkLst>
        </pc:spChg>
        <pc:graphicFrameChg chg="modGraphic">
          <ac:chgData name="Sian, Taaj (Lancaster Uni.,DL,-)" userId="bab7f838-0e74-45c7-87db-5fa38bc13f83" providerId="ADAL" clId="{B47C5939-25CF-40CD-AAAE-F9C6D6FDD6E4}" dt="2020-04-17T15:47:51.941" v="2357" actId="6549"/>
          <ac:graphicFrameMkLst>
            <pc:docMk/>
            <pc:sldMk cId="0" sldId="269"/>
            <ac:graphicFrameMk id="28" creationId="{F4198684-A329-4A89-BDD6-2023EB3B0B9F}"/>
          </ac:graphicFrameMkLst>
        </pc:graphicFrameChg>
      </pc:sldChg>
      <pc:sldChg chg="addSp delSp modSp mod modTransition">
        <pc:chgData name="Sian, Taaj (Lancaster Uni.,DL,-)" userId="bab7f838-0e74-45c7-87db-5fa38bc13f83" providerId="ADAL" clId="{B47C5939-25CF-40CD-AAAE-F9C6D6FDD6E4}" dt="2020-04-20T11:23:37.384" v="2943" actId="478"/>
        <pc:sldMkLst>
          <pc:docMk/>
          <pc:sldMk cId="3623076590" sldId="275"/>
        </pc:sldMkLst>
        <pc:spChg chg="del">
          <ac:chgData name="Sian, Taaj (Lancaster Uni.,DL,-)" userId="bab7f838-0e74-45c7-87db-5fa38bc13f83" providerId="ADAL" clId="{B47C5939-25CF-40CD-AAAE-F9C6D6FDD6E4}" dt="2020-04-17T15:11:51.207" v="190" actId="478"/>
          <ac:spMkLst>
            <pc:docMk/>
            <pc:sldMk cId="3623076590" sldId="275"/>
            <ac:spMk id="3" creationId="{00000000-0000-0000-0000-000000000000}"/>
          </ac:spMkLst>
        </pc:spChg>
        <pc:spChg chg="add del mod">
          <ac:chgData name="Sian, Taaj (Lancaster Uni.,DL,-)" userId="bab7f838-0e74-45c7-87db-5fa38bc13f83" providerId="ADAL" clId="{B47C5939-25CF-40CD-AAAE-F9C6D6FDD6E4}" dt="2020-04-20T11:23:37.384" v="2943" actId="478"/>
          <ac:spMkLst>
            <pc:docMk/>
            <pc:sldMk cId="3623076590" sldId="275"/>
            <ac:spMk id="6" creationId="{430D189B-E6E0-4B8E-8ADC-1F477E10C471}"/>
          </ac:spMkLst>
        </pc:spChg>
        <pc:spChg chg="add del mod">
          <ac:chgData name="Sian, Taaj (Lancaster Uni.,DL,-)" userId="bab7f838-0e74-45c7-87db-5fa38bc13f83" providerId="ADAL" clId="{B47C5939-25CF-40CD-AAAE-F9C6D6FDD6E4}" dt="2020-04-17T15:12:57.106" v="191" actId="478"/>
          <ac:spMkLst>
            <pc:docMk/>
            <pc:sldMk cId="3623076590" sldId="275"/>
            <ac:spMk id="7" creationId="{E76C9FB0-36BA-4F44-9BAA-DD2F2777A55E}"/>
          </ac:spMkLst>
        </pc:spChg>
        <pc:spChg chg="add">
          <ac:chgData name="Sian, Taaj (Lancaster Uni.,DL,-)" userId="bab7f838-0e74-45c7-87db-5fa38bc13f83" providerId="ADAL" clId="{B47C5939-25CF-40CD-AAAE-F9C6D6FDD6E4}" dt="2020-04-17T15:12:57.590" v="192"/>
          <ac:spMkLst>
            <pc:docMk/>
            <pc:sldMk cId="3623076590" sldId="275"/>
            <ac:spMk id="11" creationId="{AFA4165A-C635-477E-AE4B-6D2DA4D6CE4C}"/>
          </ac:spMkLst>
        </pc:spChg>
        <pc:spChg chg="add">
          <ac:chgData name="Sian, Taaj (Lancaster Uni.,DL,-)" userId="bab7f838-0e74-45c7-87db-5fa38bc13f83" providerId="ADAL" clId="{B47C5939-25CF-40CD-AAAE-F9C6D6FDD6E4}" dt="2020-04-17T15:12:57.590" v="192"/>
          <ac:spMkLst>
            <pc:docMk/>
            <pc:sldMk cId="3623076590" sldId="275"/>
            <ac:spMk id="13" creationId="{1DF02E8D-FE78-422A-A4CE-74A3F0101683}"/>
          </ac:spMkLst>
        </pc:spChg>
        <pc:spChg chg="add mod">
          <ac:chgData name="Sian, Taaj (Lancaster Uni.,DL,-)" userId="bab7f838-0e74-45c7-87db-5fa38bc13f83" providerId="ADAL" clId="{B47C5939-25CF-40CD-AAAE-F9C6D6FDD6E4}" dt="2020-04-20T11:15:07.247" v="2387" actId="1076"/>
          <ac:spMkLst>
            <pc:docMk/>
            <pc:sldMk cId="3623076590" sldId="275"/>
            <ac:spMk id="15" creationId="{8F0780EB-549E-4163-BB93-D392B76B23EF}"/>
          </ac:spMkLst>
        </pc:spChg>
        <pc:spChg chg="add mod">
          <ac:chgData name="Sian, Taaj (Lancaster Uni.,DL,-)" userId="bab7f838-0e74-45c7-87db-5fa38bc13f83" providerId="ADAL" clId="{B47C5939-25CF-40CD-AAAE-F9C6D6FDD6E4}" dt="2020-04-20T11:15:07.247" v="2387" actId="1076"/>
          <ac:spMkLst>
            <pc:docMk/>
            <pc:sldMk cId="3623076590" sldId="275"/>
            <ac:spMk id="17" creationId="{4586F8DE-8F9E-4D38-8997-62FC0152F90F}"/>
          </ac:spMkLst>
        </pc:spChg>
        <pc:spChg chg="add">
          <ac:chgData name="Sian, Taaj (Lancaster Uni.,DL,-)" userId="bab7f838-0e74-45c7-87db-5fa38bc13f83" providerId="ADAL" clId="{B47C5939-25CF-40CD-AAAE-F9C6D6FDD6E4}" dt="2020-04-17T15:12:57.590" v="192"/>
          <ac:spMkLst>
            <pc:docMk/>
            <pc:sldMk cId="3623076590" sldId="275"/>
            <ac:spMk id="19" creationId="{35E1208C-7EA4-4F3E-A327-C1854BF68B9A}"/>
          </ac:spMkLst>
        </pc:spChg>
        <pc:spChg chg="add del mod">
          <ac:chgData name="Sian, Taaj (Lancaster Uni.,DL,-)" userId="bab7f838-0e74-45c7-87db-5fa38bc13f83" providerId="ADAL" clId="{B47C5939-25CF-40CD-AAAE-F9C6D6FDD6E4}" dt="2020-04-20T11:17:51.126" v="2670" actId="21"/>
          <ac:spMkLst>
            <pc:docMk/>
            <pc:sldMk cId="3623076590" sldId="275"/>
            <ac:spMk id="20" creationId="{71B00160-F165-47EF-8D1D-B20EF19BC641}"/>
          </ac:spMkLst>
        </pc:spChg>
        <pc:picChg chg="add">
          <ac:chgData name="Sian, Taaj (Lancaster Uni.,DL,-)" userId="bab7f838-0e74-45c7-87db-5fa38bc13f83" providerId="ADAL" clId="{B47C5939-25CF-40CD-AAAE-F9C6D6FDD6E4}" dt="2020-04-17T15:12:57.590" v="192"/>
          <ac:picMkLst>
            <pc:docMk/>
            <pc:sldMk cId="3623076590" sldId="275"/>
            <ac:picMk id="8" creationId="{1248AC2D-600C-4F9F-A059-FA6FA28EA048}"/>
          </ac:picMkLst>
        </pc:picChg>
        <pc:picChg chg="add mod">
          <ac:chgData name="Sian, Taaj (Lancaster Uni.,DL,-)" userId="bab7f838-0e74-45c7-87db-5fa38bc13f83" providerId="ADAL" clId="{B47C5939-25CF-40CD-AAAE-F9C6D6FDD6E4}" dt="2020-04-20T11:15:07.247" v="2387" actId="1076"/>
          <ac:picMkLst>
            <pc:docMk/>
            <pc:sldMk cId="3623076590" sldId="275"/>
            <ac:picMk id="9" creationId="{01FDDB8B-6421-45AD-903E-8126316A430E}"/>
          </ac:picMkLst>
        </pc:picChg>
        <pc:cxnChg chg="add">
          <ac:chgData name="Sian, Taaj (Lancaster Uni.,DL,-)" userId="bab7f838-0e74-45c7-87db-5fa38bc13f83" providerId="ADAL" clId="{B47C5939-25CF-40CD-AAAE-F9C6D6FDD6E4}" dt="2020-04-17T15:12:57.590" v="192"/>
          <ac:cxnSpMkLst>
            <pc:docMk/>
            <pc:sldMk cId="3623076590" sldId="275"/>
            <ac:cxnSpMk id="10" creationId="{D70BB872-9E86-4A67-9DF9-D43CD369FCC3}"/>
          </ac:cxnSpMkLst>
        </pc:cxnChg>
        <pc:cxnChg chg="add">
          <ac:chgData name="Sian, Taaj (Lancaster Uni.,DL,-)" userId="bab7f838-0e74-45c7-87db-5fa38bc13f83" providerId="ADAL" clId="{B47C5939-25CF-40CD-AAAE-F9C6D6FDD6E4}" dt="2020-04-17T15:12:57.590" v="192"/>
          <ac:cxnSpMkLst>
            <pc:docMk/>
            <pc:sldMk cId="3623076590" sldId="275"/>
            <ac:cxnSpMk id="12" creationId="{7BA31AFC-9B1C-4597-9F64-6030BCF305CE}"/>
          </ac:cxnSpMkLst>
        </pc:cxnChg>
        <pc:cxnChg chg="add mod">
          <ac:chgData name="Sian, Taaj (Lancaster Uni.,DL,-)" userId="bab7f838-0e74-45c7-87db-5fa38bc13f83" providerId="ADAL" clId="{B47C5939-25CF-40CD-AAAE-F9C6D6FDD6E4}" dt="2020-04-20T11:15:07.247" v="2387" actId="1076"/>
          <ac:cxnSpMkLst>
            <pc:docMk/>
            <pc:sldMk cId="3623076590" sldId="275"/>
            <ac:cxnSpMk id="14" creationId="{DE479FA5-CE32-408E-B241-9B4341652BC1}"/>
          </ac:cxnSpMkLst>
        </pc:cxnChg>
        <pc:cxnChg chg="add mod">
          <ac:chgData name="Sian, Taaj (Lancaster Uni.,DL,-)" userId="bab7f838-0e74-45c7-87db-5fa38bc13f83" providerId="ADAL" clId="{B47C5939-25CF-40CD-AAAE-F9C6D6FDD6E4}" dt="2020-04-20T11:15:07.247" v="2387" actId="1076"/>
          <ac:cxnSpMkLst>
            <pc:docMk/>
            <pc:sldMk cId="3623076590" sldId="275"/>
            <ac:cxnSpMk id="16" creationId="{2CFFD411-2322-40A3-BD66-D579BA7F08C5}"/>
          </ac:cxnSpMkLst>
        </pc:cxnChg>
        <pc:cxnChg chg="add">
          <ac:chgData name="Sian, Taaj (Lancaster Uni.,DL,-)" userId="bab7f838-0e74-45c7-87db-5fa38bc13f83" providerId="ADAL" clId="{B47C5939-25CF-40CD-AAAE-F9C6D6FDD6E4}" dt="2020-04-17T15:12:57.590" v="192"/>
          <ac:cxnSpMkLst>
            <pc:docMk/>
            <pc:sldMk cId="3623076590" sldId="275"/>
            <ac:cxnSpMk id="18" creationId="{849C1815-390C-4012-B97B-949EB2543378}"/>
          </ac:cxnSpMkLst>
        </pc:cxnChg>
      </pc:sldChg>
      <pc:sldChg chg="addSp modSp mod">
        <pc:chgData name="Sian, Taaj (Lancaster Uni.,DL,-)" userId="bab7f838-0e74-45c7-87db-5fa38bc13f83" providerId="ADAL" clId="{B47C5939-25CF-40CD-AAAE-F9C6D6FDD6E4}" dt="2020-04-17T15:49:10.796" v="2376" actId="20577"/>
        <pc:sldMkLst>
          <pc:docMk/>
          <pc:sldMk cId="3492243398" sldId="276"/>
        </pc:sldMkLst>
        <pc:spChg chg="mod">
          <ac:chgData name="Sian, Taaj (Lancaster Uni.,DL,-)" userId="bab7f838-0e74-45c7-87db-5fa38bc13f83" providerId="ADAL" clId="{B47C5939-25CF-40CD-AAAE-F9C6D6FDD6E4}" dt="2020-04-17T15:25:56.230" v="1210"/>
          <ac:spMkLst>
            <pc:docMk/>
            <pc:sldMk cId="3492243398" sldId="276"/>
            <ac:spMk id="2" creationId="{38BEAEEF-2B15-4B51-A81A-B633C3E7F7F5}"/>
          </ac:spMkLst>
        </pc:spChg>
        <pc:spChg chg="add mod">
          <ac:chgData name="Sian, Taaj (Lancaster Uni.,DL,-)" userId="bab7f838-0e74-45c7-87db-5fa38bc13f83" providerId="ADAL" clId="{B47C5939-25CF-40CD-AAAE-F9C6D6FDD6E4}" dt="2020-04-17T15:45:42.651" v="2315" actId="20577"/>
          <ac:spMkLst>
            <pc:docMk/>
            <pc:sldMk cId="3492243398" sldId="276"/>
            <ac:spMk id="10" creationId="{D34AFC4B-C13C-456F-9AA1-09C889D7C7AA}"/>
          </ac:spMkLst>
        </pc:spChg>
        <pc:graphicFrameChg chg="mod modGraphic">
          <ac:chgData name="Sian, Taaj (Lancaster Uni.,DL,-)" userId="bab7f838-0e74-45c7-87db-5fa38bc13f83" providerId="ADAL" clId="{B47C5939-25CF-40CD-AAAE-F9C6D6FDD6E4}" dt="2020-04-17T15:49:10.796" v="2376" actId="20577"/>
          <ac:graphicFrameMkLst>
            <pc:docMk/>
            <pc:sldMk cId="3492243398" sldId="276"/>
            <ac:graphicFrameMk id="12" creationId="{A0477C45-EC3C-45E8-BB82-2B0838D8E6A1}"/>
          </ac:graphicFrameMkLst>
        </pc:graphicFrameChg>
        <pc:picChg chg="mod">
          <ac:chgData name="Sian, Taaj (Lancaster Uni.,DL,-)" userId="bab7f838-0e74-45c7-87db-5fa38bc13f83" providerId="ADAL" clId="{B47C5939-25CF-40CD-AAAE-F9C6D6FDD6E4}" dt="2020-04-17T09:02:34.980" v="1" actId="1076"/>
          <ac:picMkLst>
            <pc:docMk/>
            <pc:sldMk cId="3492243398" sldId="276"/>
            <ac:picMk id="9" creationId="{744C8B4B-6899-47A9-8D4D-85C3584ACA37}"/>
          </ac:picMkLst>
        </pc:picChg>
      </pc:sldChg>
      <pc:sldChg chg="modSp mod">
        <pc:chgData name="Sian, Taaj (Lancaster Uni.,DL,-)" userId="bab7f838-0e74-45c7-87db-5fa38bc13f83" providerId="ADAL" clId="{B47C5939-25CF-40CD-AAAE-F9C6D6FDD6E4}" dt="2020-04-20T11:26:21.908" v="3170" actId="20577"/>
        <pc:sldMkLst>
          <pc:docMk/>
          <pc:sldMk cId="3321328940" sldId="277"/>
        </pc:sldMkLst>
        <pc:spChg chg="mod">
          <ac:chgData name="Sian, Taaj (Lancaster Uni.,DL,-)" userId="bab7f838-0e74-45c7-87db-5fa38bc13f83" providerId="ADAL" clId="{B47C5939-25CF-40CD-AAAE-F9C6D6FDD6E4}" dt="2020-04-17T15:39:36.708" v="2064" actId="20577"/>
          <ac:spMkLst>
            <pc:docMk/>
            <pc:sldMk cId="3321328940" sldId="277"/>
            <ac:spMk id="2" creationId="{507C8BD8-3C25-4542-9BC4-436B2505FF1B}"/>
          </ac:spMkLst>
        </pc:spChg>
        <pc:spChg chg="mod">
          <ac:chgData name="Sian, Taaj (Lancaster Uni.,DL,-)" userId="bab7f838-0e74-45c7-87db-5fa38bc13f83" providerId="ADAL" clId="{B47C5939-25CF-40CD-AAAE-F9C6D6FDD6E4}" dt="2020-04-20T11:26:21.908" v="3170" actId="20577"/>
          <ac:spMkLst>
            <pc:docMk/>
            <pc:sldMk cId="3321328940" sldId="277"/>
            <ac:spMk id="3" creationId="{04138C85-F35E-4EA3-B2CD-51726686F260}"/>
          </ac:spMkLst>
        </pc:spChg>
      </pc:sldChg>
      <pc:sldChg chg="addSp delSp modSp mod">
        <pc:chgData name="Sian, Taaj (Lancaster Uni.,DL,-)" userId="bab7f838-0e74-45c7-87db-5fa38bc13f83" providerId="ADAL" clId="{B47C5939-25CF-40CD-AAAE-F9C6D6FDD6E4}" dt="2020-04-20T13:41:57.132" v="3735" actId="6549"/>
        <pc:sldMkLst>
          <pc:docMk/>
          <pc:sldMk cId="3065828120" sldId="278"/>
        </pc:sldMkLst>
        <pc:spChg chg="mod">
          <ac:chgData name="Sian, Taaj (Lancaster Uni.,DL,-)" userId="bab7f838-0e74-45c7-87db-5fa38bc13f83" providerId="ADAL" clId="{B47C5939-25CF-40CD-AAAE-F9C6D6FDD6E4}" dt="2020-04-17T10:11:01.889" v="31" actId="20577"/>
          <ac:spMkLst>
            <pc:docMk/>
            <pc:sldMk cId="3065828120" sldId="278"/>
            <ac:spMk id="2" creationId="{554FDD8C-32FE-40AF-86FA-B640559C374F}"/>
          </ac:spMkLst>
        </pc:spChg>
        <pc:spChg chg="mod">
          <ac:chgData name="Sian, Taaj (Lancaster Uni.,DL,-)" userId="bab7f838-0e74-45c7-87db-5fa38bc13f83" providerId="ADAL" clId="{B47C5939-25CF-40CD-AAAE-F9C6D6FDD6E4}" dt="2020-04-17T15:27:39.660" v="1335" actId="1076"/>
          <ac:spMkLst>
            <pc:docMk/>
            <pc:sldMk cId="3065828120" sldId="278"/>
            <ac:spMk id="12" creationId="{8C01FE9B-060A-464E-8CD6-6FF5AED3AB32}"/>
          </ac:spMkLst>
        </pc:spChg>
        <pc:spChg chg="mod">
          <ac:chgData name="Sian, Taaj (Lancaster Uni.,DL,-)" userId="bab7f838-0e74-45c7-87db-5fa38bc13f83" providerId="ADAL" clId="{B47C5939-25CF-40CD-AAAE-F9C6D6FDD6E4}" dt="2020-04-17T15:27:30.489" v="1333" actId="1076"/>
          <ac:spMkLst>
            <pc:docMk/>
            <pc:sldMk cId="3065828120" sldId="278"/>
            <ac:spMk id="13" creationId="{DA745D08-7510-594A-942B-68EF47A1F7BE}"/>
          </ac:spMkLst>
        </pc:spChg>
        <pc:spChg chg="mod">
          <ac:chgData name="Sian, Taaj (Lancaster Uni.,DL,-)" userId="bab7f838-0e74-45c7-87db-5fa38bc13f83" providerId="ADAL" clId="{B47C5939-25CF-40CD-AAAE-F9C6D6FDD6E4}" dt="2020-04-17T15:27:49.956" v="1337" actId="1076"/>
          <ac:spMkLst>
            <pc:docMk/>
            <pc:sldMk cId="3065828120" sldId="278"/>
            <ac:spMk id="14" creationId="{40DFED51-807D-B24D-A642-EF0AD7599CD2}"/>
          </ac:spMkLst>
        </pc:spChg>
        <pc:spChg chg="add mod">
          <ac:chgData name="Sian, Taaj (Lancaster Uni.,DL,-)" userId="bab7f838-0e74-45c7-87db-5fa38bc13f83" providerId="ADAL" clId="{B47C5939-25CF-40CD-AAAE-F9C6D6FDD6E4}" dt="2020-04-20T13:41:57.132" v="3735" actId="6549"/>
          <ac:spMkLst>
            <pc:docMk/>
            <pc:sldMk cId="3065828120" sldId="278"/>
            <ac:spMk id="19" creationId="{1417EAE1-479F-4421-989F-0460F074FBF8}"/>
          </ac:spMkLst>
        </pc:spChg>
        <pc:grpChg chg="mod">
          <ac:chgData name="Sian, Taaj (Lancaster Uni.,DL,-)" userId="bab7f838-0e74-45c7-87db-5fa38bc13f83" providerId="ADAL" clId="{B47C5939-25CF-40CD-AAAE-F9C6D6FDD6E4}" dt="2020-04-17T15:18:39.145" v="687" actId="14100"/>
          <ac:grpSpMkLst>
            <pc:docMk/>
            <pc:sldMk cId="3065828120" sldId="278"/>
            <ac:grpSpMk id="10" creationId="{09D31C6A-5B3D-BF41-A31E-1C0775EF05B3}"/>
          </ac:grpSpMkLst>
        </pc:grpChg>
        <pc:picChg chg="del">
          <ac:chgData name="Sian, Taaj (Lancaster Uni.,DL,-)" userId="bab7f838-0e74-45c7-87db-5fa38bc13f83" providerId="ADAL" clId="{B47C5939-25CF-40CD-AAAE-F9C6D6FDD6E4}" dt="2020-04-17T10:08:37.261" v="2" actId="478"/>
          <ac:picMkLst>
            <pc:docMk/>
            <pc:sldMk cId="3065828120" sldId="278"/>
            <ac:picMk id="6" creationId="{B3385213-F57D-9C46-BB75-C650CC7B8A77}"/>
          </ac:picMkLst>
        </pc:picChg>
        <pc:picChg chg="del">
          <ac:chgData name="Sian, Taaj (Lancaster Uni.,DL,-)" userId="bab7f838-0e74-45c7-87db-5fa38bc13f83" providerId="ADAL" clId="{B47C5939-25CF-40CD-AAAE-F9C6D6FDD6E4}" dt="2020-04-17T10:08:37.261" v="2" actId="478"/>
          <ac:picMkLst>
            <pc:docMk/>
            <pc:sldMk cId="3065828120" sldId="278"/>
            <ac:picMk id="7" creationId="{C2479306-C455-6242-BB9B-F37FC6395035}"/>
          </ac:picMkLst>
        </pc:picChg>
        <pc:picChg chg="del">
          <ac:chgData name="Sian, Taaj (Lancaster Uni.,DL,-)" userId="bab7f838-0e74-45c7-87db-5fa38bc13f83" providerId="ADAL" clId="{B47C5939-25CF-40CD-AAAE-F9C6D6FDD6E4}" dt="2020-04-17T10:08:37.261" v="2" actId="478"/>
          <ac:picMkLst>
            <pc:docMk/>
            <pc:sldMk cId="3065828120" sldId="278"/>
            <ac:picMk id="8" creationId="{481CC677-04EE-B74D-B644-913D4EEF8CD3}"/>
          </ac:picMkLst>
        </pc:picChg>
        <pc:picChg chg="mod">
          <ac:chgData name="Sian, Taaj (Lancaster Uni.,DL,-)" userId="bab7f838-0e74-45c7-87db-5fa38bc13f83" providerId="ADAL" clId="{B47C5939-25CF-40CD-AAAE-F9C6D6FDD6E4}" dt="2020-04-17T15:18:32.157" v="685" actId="1076"/>
          <ac:picMkLst>
            <pc:docMk/>
            <pc:sldMk cId="3065828120" sldId="278"/>
            <ac:picMk id="9" creationId="{B9E1E05F-31F6-D546-A570-2F160222F42F}"/>
          </ac:picMkLst>
        </pc:picChg>
        <pc:picChg chg="add mod">
          <ac:chgData name="Sian, Taaj (Lancaster Uni.,DL,-)" userId="bab7f838-0e74-45c7-87db-5fa38bc13f83" providerId="ADAL" clId="{B47C5939-25CF-40CD-AAAE-F9C6D6FDD6E4}" dt="2020-04-20T11:31:16.174" v="3171" actId="1076"/>
          <ac:picMkLst>
            <pc:docMk/>
            <pc:sldMk cId="3065828120" sldId="278"/>
            <ac:picMk id="16" creationId="{CC0F611C-7EDC-491F-91ED-B5CA9EED483A}"/>
          </ac:picMkLst>
        </pc:picChg>
        <pc:picChg chg="add mod">
          <ac:chgData name="Sian, Taaj (Lancaster Uni.,DL,-)" userId="bab7f838-0e74-45c7-87db-5fa38bc13f83" providerId="ADAL" clId="{B47C5939-25CF-40CD-AAAE-F9C6D6FDD6E4}" dt="2020-04-17T15:23:46.435" v="1083" actId="1076"/>
          <ac:picMkLst>
            <pc:docMk/>
            <pc:sldMk cId="3065828120" sldId="278"/>
            <ac:picMk id="17" creationId="{E3341444-E8CF-49B6-A104-F8338D9803C1}"/>
          </ac:picMkLst>
        </pc:picChg>
        <pc:picChg chg="add mod">
          <ac:chgData name="Sian, Taaj (Lancaster Uni.,DL,-)" userId="bab7f838-0e74-45c7-87db-5fa38bc13f83" providerId="ADAL" clId="{B47C5939-25CF-40CD-AAAE-F9C6D6FDD6E4}" dt="2020-04-20T11:31:16.174" v="3171" actId="1076"/>
          <ac:picMkLst>
            <pc:docMk/>
            <pc:sldMk cId="3065828120" sldId="278"/>
            <ac:picMk id="18" creationId="{244583F4-7878-412A-A114-1344D6AD705F}"/>
          </ac:picMkLst>
        </pc:picChg>
      </pc:sldChg>
      <pc:sldChg chg="addSp delSp modSp mod">
        <pc:chgData name="Sian, Taaj (Lancaster Uni.,DL,-)" userId="bab7f838-0e74-45c7-87db-5fa38bc13f83" providerId="ADAL" clId="{B47C5939-25CF-40CD-AAAE-F9C6D6FDD6E4}" dt="2020-04-20T13:44:57.384" v="3738" actId="1076"/>
        <pc:sldMkLst>
          <pc:docMk/>
          <pc:sldMk cId="2391282287" sldId="279"/>
        </pc:sldMkLst>
        <pc:spChg chg="del">
          <ac:chgData name="Sian, Taaj (Lancaster Uni.,DL,-)" userId="bab7f838-0e74-45c7-87db-5fa38bc13f83" providerId="ADAL" clId="{B47C5939-25CF-40CD-AAAE-F9C6D6FDD6E4}" dt="2020-04-17T15:30:25.381" v="1574" actId="478"/>
          <ac:spMkLst>
            <pc:docMk/>
            <pc:sldMk cId="2391282287" sldId="279"/>
            <ac:spMk id="2" creationId="{A3FF7883-BCD8-4695-9A35-73D6DAEE1032}"/>
          </ac:spMkLst>
        </pc:spChg>
        <pc:spChg chg="add del mod">
          <ac:chgData name="Sian, Taaj (Lancaster Uni.,DL,-)" userId="bab7f838-0e74-45c7-87db-5fa38bc13f83" providerId="ADAL" clId="{B47C5939-25CF-40CD-AAAE-F9C6D6FDD6E4}" dt="2020-04-17T15:30:29.366" v="1577" actId="478"/>
          <ac:spMkLst>
            <pc:docMk/>
            <pc:sldMk cId="2391282287" sldId="279"/>
            <ac:spMk id="8" creationId="{269D9E83-15AB-49DA-82F0-0E146F50EB8B}"/>
          </ac:spMkLst>
        </pc:spChg>
        <pc:spChg chg="add del">
          <ac:chgData name="Sian, Taaj (Lancaster Uni.,DL,-)" userId="bab7f838-0e74-45c7-87db-5fa38bc13f83" providerId="ADAL" clId="{B47C5939-25CF-40CD-AAAE-F9C6D6FDD6E4}" dt="2020-04-17T15:30:27.147" v="1576"/>
          <ac:spMkLst>
            <pc:docMk/>
            <pc:sldMk cId="2391282287" sldId="279"/>
            <ac:spMk id="9" creationId="{1685013C-0125-4A92-AA52-0C1C72D182A0}"/>
          </ac:spMkLst>
        </pc:spChg>
        <pc:spChg chg="add mod">
          <ac:chgData name="Sian, Taaj (Lancaster Uni.,DL,-)" userId="bab7f838-0e74-45c7-87db-5fa38bc13f83" providerId="ADAL" clId="{B47C5939-25CF-40CD-AAAE-F9C6D6FDD6E4}" dt="2020-04-17T15:33:57.571" v="1823" actId="20577"/>
          <ac:spMkLst>
            <pc:docMk/>
            <pc:sldMk cId="2391282287" sldId="279"/>
            <ac:spMk id="10" creationId="{B7A7D511-D367-4819-85FE-E46354A16D6A}"/>
          </ac:spMkLst>
        </pc:spChg>
        <pc:spChg chg="add mod">
          <ac:chgData name="Sian, Taaj (Lancaster Uni.,DL,-)" userId="bab7f838-0e74-45c7-87db-5fa38bc13f83" providerId="ADAL" clId="{B47C5939-25CF-40CD-AAAE-F9C6D6FDD6E4}" dt="2020-04-20T13:44:57.384" v="3738" actId="1076"/>
          <ac:spMkLst>
            <pc:docMk/>
            <pc:sldMk cId="2391282287" sldId="279"/>
            <ac:spMk id="11" creationId="{DA454612-F0FB-4E0F-BC86-59094F2E85DF}"/>
          </ac:spMkLst>
        </pc:spChg>
        <pc:graphicFrameChg chg="mod modGraphic">
          <ac:chgData name="Sian, Taaj (Lancaster Uni.,DL,-)" userId="bab7f838-0e74-45c7-87db-5fa38bc13f83" providerId="ADAL" clId="{B47C5939-25CF-40CD-AAAE-F9C6D6FDD6E4}" dt="2020-04-17T15:48:29.383" v="2368" actId="58"/>
          <ac:graphicFrameMkLst>
            <pc:docMk/>
            <pc:sldMk cId="2391282287" sldId="279"/>
            <ac:graphicFrameMk id="7" creationId="{BB772676-097D-46C1-9E59-18012A58EFDE}"/>
          </ac:graphicFrameMkLst>
        </pc:graphicFrameChg>
        <pc:picChg chg="mod">
          <ac:chgData name="Sian, Taaj (Lancaster Uni.,DL,-)" userId="bab7f838-0e74-45c7-87db-5fa38bc13f83" providerId="ADAL" clId="{B47C5939-25CF-40CD-AAAE-F9C6D6FDD6E4}" dt="2020-04-20T13:44:53.333" v="3737" actId="14100"/>
          <ac:picMkLst>
            <pc:docMk/>
            <pc:sldMk cId="2391282287" sldId="279"/>
            <ac:picMk id="6" creationId="{C423E7E1-D62B-4D23-BC67-BFE8212D5235}"/>
          </ac:picMkLst>
        </pc:picChg>
      </pc:sldChg>
      <pc:sldChg chg="addSp delSp modSp mod">
        <pc:chgData name="Sian, Taaj (Lancaster Uni.,DL,-)" userId="bab7f838-0e74-45c7-87db-5fa38bc13f83" providerId="ADAL" clId="{B47C5939-25CF-40CD-AAAE-F9C6D6FDD6E4}" dt="2020-04-20T13:45:16.073" v="3740" actId="1076"/>
        <pc:sldMkLst>
          <pc:docMk/>
          <pc:sldMk cId="3830794890" sldId="280"/>
        </pc:sldMkLst>
        <pc:spChg chg="del">
          <ac:chgData name="Sian, Taaj (Lancaster Uni.,DL,-)" userId="bab7f838-0e74-45c7-87db-5fa38bc13f83" providerId="ADAL" clId="{B47C5939-25CF-40CD-AAAE-F9C6D6FDD6E4}" dt="2020-04-17T15:33:24.056" v="1814" actId="478"/>
          <ac:spMkLst>
            <pc:docMk/>
            <pc:sldMk cId="3830794890" sldId="280"/>
            <ac:spMk id="2" creationId="{85687C39-11C6-4A9E-8315-1E8A4F3F88D6}"/>
          </ac:spMkLst>
        </pc:spChg>
        <pc:spChg chg="add mod">
          <ac:chgData name="Sian, Taaj (Lancaster Uni.,DL,-)" userId="bab7f838-0e74-45c7-87db-5fa38bc13f83" providerId="ADAL" clId="{B47C5939-25CF-40CD-AAAE-F9C6D6FDD6E4}" dt="2020-04-20T13:45:16.073" v="3740" actId="1076"/>
          <ac:spMkLst>
            <pc:docMk/>
            <pc:sldMk cId="3830794890" sldId="280"/>
            <ac:spMk id="7" creationId="{E391830D-0E59-47C4-A09D-63707FF21CAE}"/>
          </ac:spMkLst>
        </pc:spChg>
        <pc:spChg chg="add del mod">
          <ac:chgData name="Sian, Taaj (Lancaster Uni.,DL,-)" userId="bab7f838-0e74-45c7-87db-5fa38bc13f83" providerId="ADAL" clId="{B47C5939-25CF-40CD-AAAE-F9C6D6FDD6E4}" dt="2020-04-17T15:33:28.762" v="1817" actId="478"/>
          <ac:spMkLst>
            <pc:docMk/>
            <pc:sldMk cId="3830794890" sldId="280"/>
            <ac:spMk id="9" creationId="{63580FD6-A324-4983-A6CA-EA44D57C8D39}"/>
          </ac:spMkLst>
        </pc:spChg>
        <pc:spChg chg="add del">
          <ac:chgData name="Sian, Taaj (Lancaster Uni.,DL,-)" userId="bab7f838-0e74-45c7-87db-5fa38bc13f83" providerId="ADAL" clId="{B47C5939-25CF-40CD-AAAE-F9C6D6FDD6E4}" dt="2020-04-17T15:33:25.228" v="1816"/>
          <ac:spMkLst>
            <pc:docMk/>
            <pc:sldMk cId="3830794890" sldId="280"/>
            <ac:spMk id="10" creationId="{21372F37-BEC5-49AF-805A-2F0CFC0AA7BD}"/>
          </ac:spMkLst>
        </pc:spChg>
        <pc:spChg chg="add mod">
          <ac:chgData name="Sian, Taaj (Lancaster Uni.,DL,-)" userId="bab7f838-0e74-45c7-87db-5fa38bc13f83" providerId="ADAL" clId="{B47C5939-25CF-40CD-AAAE-F9C6D6FDD6E4}" dt="2020-04-17T15:33:35.551" v="1821" actId="6549"/>
          <ac:spMkLst>
            <pc:docMk/>
            <pc:sldMk cId="3830794890" sldId="280"/>
            <ac:spMk id="11" creationId="{C3D74393-D672-420D-819A-2D86CF33E1B0}"/>
          </ac:spMkLst>
        </pc:spChg>
        <pc:graphicFrameChg chg="mod modGraphic">
          <ac:chgData name="Sian, Taaj (Lancaster Uni.,DL,-)" userId="bab7f838-0e74-45c7-87db-5fa38bc13f83" providerId="ADAL" clId="{B47C5939-25CF-40CD-AAAE-F9C6D6FDD6E4}" dt="2020-04-17T15:50:07.231" v="2378" actId="1076"/>
          <ac:graphicFrameMkLst>
            <pc:docMk/>
            <pc:sldMk cId="3830794890" sldId="280"/>
            <ac:graphicFrameMk id="8" creationId="{B6443353-F797-4D03-A6C2-5C46E8614025}"/>
          </ac:graphicFrameMkLst>
        </pc:graphicFrameChg>
        <pc:picChg chg="mod">
          <ac:chgData name="Sian, Taaj (Lancaster Uni.,DL,-)" userId="bab7f838-0e74-45c7-87db-5fa38bc13f83" providerId="ADAL" clId="{B47C5939-25CF-40CD-AAAE-F9C6D6FDD6E4}" dt="2020-04-20T13:45:11.912" v="3739" actId="14100"/>
          <ac:picMkLst>
            <pc:docMk/>
            <pc:sldMk cId="3830794890" sldId="280"/>
            <ac:picMk id="6" creationId="{3FCD6D33-3DBA-4C23-BAD1-631C7C8D1837}"/>
          </ac:picMkLst>
        </pc:picChg>
      </pc:sldChg>
      <pc:sldChg chg="addSp delSp modSp new mod">
        <pc:chgData name="Sian, Taaj (Lancaster Uni.,DL,-)" userId="bab7f838-0e74-45c7-87db-5fa38bc13f83" providerId="ADAL" clId="{B47C5939-25CF-40CD-AAAE-F9C6D6FDD6E4}" dt="2020-04-20T11:24:20.719" v="2994" actId="20577"/>
        <pc:sldMkLst>
          <pc:docMk/>
          <pc:sldMk cId="1921772378" sldId="281"/>
        </pc:sldMkLst>
        <pc:spChg chg="mod">
          <ac:chgData name="Sian, Taaj (Lancaster Uni.,DL,-)" userId="bab7f838-0e74-45c7-87db-5fa38bc13f83" providerId="ADAL" clId="{B47C5939-25CF-40CD-AAAE-F9C6D6FDD6E4}" dt="2020-04-20T11:24:20.719" v="2994" actId="20577"/>
          <ac:spMkLst>
            <pc:docMk/>
            <pc:sldMk cId="1921772378" sldId="281"/>
            <ac:spMk id="2" creationId="{ACE6D503-2C1E-4E17-B42C-45CFB9CC5D0B}"/>
          </ac:spMkLst>
        </pc:spChg>
        <pc:spChg chg="del">
          <ac:chgData name="Sian, Taaj (Lancaster Uni.,DL,-)" userId="bab7f838-0e74-45c7-87db-5fa38bc13f83" providerId="ADAL" clId="{B47C5939-25CF-40CD-AAAE-F9C6D6FDD6E4}" dt="2020-04-17T15:13:18.948" v="194" actId="478"/>
          <ac:spMkLst>
            <pc:docMk/>
            <pc:sldMk cId="1921772378" sldId="281"/>
            <ac:spMk id="3" creationId="{15D8BC74-BFBB-41DB-87FD-6684BBF8538B}"/>
          </ac:spMkLst>
        </pc:spChg>
        <pc:spChg chg="add">
          <ac:chgData name="Sian, Taaj (Lancaster Uni.,DL,-)" userId="bab7f838-0e74-45c7-87db-5fa38bc13f83" providerId="ADAL" clId="{B47C5939-25CF-40CD-AAAE-F9C6D6FDD6E4}" dt="2020-04-17T15:13:19.214" v="195"/>
          <ac:spMkLst>
            <pc:docMk/>
            <pc:sldMk cId="1921772378" sldId="281"/>
            <ac:spMk id="8" creationId="{1BC13C0C-4C18-4312-A8B0-6A4110C9EC69}"/>
          </ac:spMkLst>
        </pc:spChg>
        <pc:spChg chg="add">
          <ac:chgData name="Sian, Taaj (Lancaster Uni.,DL,-)" userId="bab7f838-0e74-45c7-87db-5fa38bc13f83" providerId="ADAL" clId="{B47C5939-25CF-40CD-AAAE-F9C6D6FDD6E4}" dt="2020-04-17T15:13:19.214" v="195"/>
          <ac:spMkLst>
            <pc:docMk/>
            <pc:sldMk cId="1921772378" sldId="281"/>
            <ac:spMk id="10" creationId="{21DD9521-F23D-46A4-835B-F279311109DD}"/>
          </ac:spMkLst>
        </pc:spChg>
        <pc:spChg chg="add">
          <ac:chgData name="Sian, Taaj (Lancaster Uni.,DL,-)" userId="bab7f838-0e74-45c7-87db-5fa38bc13f83" providerId="ADAL" clId="{B47C5939-25CF-40CD-AAAE-F9C6D6FDD6E4}" dt="2020-04-17T15:13:19.214" v="195"/>
          <ac:spMkLst>
            <pc:docMk/>
            <pc:sldMk cId="1921772378" sldId="281"/>
            <ac:spMk id="12" creationId="{41ACDAE5-9B9E-47CF-91C1-A0425A9553C9}"/>
          </ac:spMkLst>
        </pc:spChg>
        <pc:spChg chg="add del mod">
          <ac:chgData name="Sian, Taaj (Lancaster Uni.,DL,-)" userId="bab7f838-0e74-45c7-87db-5fa38bc13f83" providerId="ADAL" clId="{B47C5939-25CF-40CD-AAAE-F9C6D6FDD6E4}" dt="2020-04-17T15:20:48.731" v="886" actId="478"/>
          <ac:spMkLst>
            <pc:docMk/>
            <pc:sldMk cId="1921772378" sldId="281"/>
            <ac:spMk id="13" creationId="{3B884450-A13C-4893-82AA-8353A06D8382}"/>
          </ac:spMkLst>
        </pc:spChg>
        <pc:spChg chg="add mod">
          <ac:chgData name="Sian, Taaj (Lancaster Uni.,DL,-)" userId="bab7f838-0e74-45c7-87db-5fa38bc13f83" providerId="ADAL" clId="{B47C5939-25CF-40CD-AAAE-F9C6D6FDD6E4}" dt="2020-04-20T11:23:32.028" v="2942" actId="403"/>
          <ac:spMkLst>
            <pc:docMk/>
            <pc:sldMk cId="1921772378" sldId="281"/>
            <ac:spMk id="15" creationId="{5BE60665-9F05-4697-8C23-C2AF6642DC66}"/>
          </ac:spMkLst>
        </pc:spChg>
        <pc:picChg chg="add">
          <ac:chgData name="Sian, Taaj (Lancaster Uni.,DL,-)" userId="bab7f838-0e74-45c7-87db-5fa38bc13f83" providerId="ADAL" clId="{B47C5939-25CF-40CD-AAAE-F9C6D6FDD6E4}" dt="2020-04-17T15:13:19.214" v="195"/>
          <ac:picMkLst>
            <pc:docMk/>
            <pc:sldMk cId="1921772378" sldId="281"/>
            <ac:picMk id="6" creationId="{C88D62E5-F204-4A46-A50B-CCA34CD02EE1}"/>
          </ac:picMkLst>
        </pc:picChg>
        <pc:cxnChg chg="add">
          <ac:chgData name="Sian, Taaj (Lancaster Uni.,DL,-)" userId="bab7f838-0e74-45c7-87db-5fa38bc13f83" providerId="ADAL" clId="{B47C5939-25CF-40CD-AAAE-F9C6D6FDD6E4}" dt="2020-04-17T15:13:19.214" v="195"/>
          <ac:cxnSpMkLst>
            <pc:docMk/>
            <pc:sldMk cId="1921772378" sldId="281"/>
            <ac:cxnSpMk id="7" creationId="{9C4D232B-52AB-4369-871A-8E5F4571FD0F}"/>
          </ac:cxnSpMkLst>
        </pc:cxnChg>
        <pc:cxnChg chg="add">
          <ac:chgData name="Sian, Taaj (Lancaster Uni.,DL,-)" userId="bab7f838-0e74-45c7-87db-5fa38bc13f83" providerId="ADAL" clId="{B47C5939-25CF-40CD-AAAE-F9C6D6FDD6E4}" dt="2020-04-17T15:13:19.214" v="195"/>
          <ac:cxnSpMkLst>
            <pc:docMk/>
            <pc:sldMk cId="1921772378" sldId="281"/>
            <ac:cxnSpMk id="9" creationId="{2C123EEA-309E-468B-B81A-F45823897016}"/>
          </ac:cxnSpMkLst>
        </pc:cxnChg>
        <pc:cxnChg chg="add">
          <ac:chgData name="Sian, Taaj (Lancaster Uni.,DL,-)" userId="bab7f838-0e74-45c7-87db-5fa38bc13f83" providerId="ADAL" clId="{B47C5939-25CF-40CD-AAAE-F9C6D6FDD6E4}" dt="2020-04-17T15:13:19.214" v="195"/>
          <ac:cxnSpMkLst>
            <pc:docMk/>
            <pc:sldMk cId="1921772378" sldId="281"/>
            <ac:cxnSpMk id="11" creationId="{E1814AA3-1F79-44BC-A2B1-827235A2BC9A}"/>
          </ac:cxnSpMkLst>
        </pc:cxnChg>
      </pc:sldChg>
      <pc:sldChg chg="modSp new del mod">
        <pc:chgData name="Sian, Taaj (Lancaster Uni.,DL,-)" userId="bab7f838-0e74-45c7-87db-5fa38bc13f83" providerId="ADAL" clId="{B47C5939-25CF-40CD-AAAE-F9C6D6FDD6E4}" dt="2020-04-17T15:41:00.806" v="2163" actId="47"/>
        <pc:sldMkLst>
          <pc:docMk/>
          <pc:sldMk cId="3695314246" sldId="282"/>
        </pc:sldMkLst>
        <pc:spChg chg="mod">
          <ac:chgData name="Sian, Taaj (Lancaster Uni.,DL,-)" userId="bab7f838-0e74-45c7-87db-5fa38bc13f83" providerId="ADAL" clId="{B47C5939-25CF-40CD-AAAE-F9C6D6FDD6E4}" dt="2020-04-17T15:39:27.772" v="2060" actId="20577"/>
          <ac:spMkLst>
            <pc:docMk/>
            <pc:sldMk cId="3695314246" sldId="282"/>
            <ac:spMk id="2" creationId="{2EB51FB6-F88C-4262-B921-D0584C900162}"/>
          </ac:spMkLst>
        </pc:spChg>
      </pc:sldChg>
      <pc:sldChg chg="addSp delSp modSp new mod">
        <pc:chgData name="Sian, Taaj (Lancaster Uni.,DL,-)" userId="bab7f838-0e74-45c7-87db-5fa38bc13f83" providerId="ADAL" clId="{B47C5939-25CF-40CD-AAAE-F9C6D6FDD6E4}" dt="2020-04-20T11:24:07.244" v="2967" actId="20577"/>
        <pc:sldMkLst>
          <pc:docMk/>
          <pc:sldMk cId="2183784566" sldId="283"/>
        </pc:sldMkLst>
        <pc:spChg chg="mod">
          <ac:chgData name="Sian, Taaj (Lancaster Uni.,DL,-)" userId="bab7f838-0e74-45c7-87db-5fa38bc13f83" providerId="ADAL" clId="{B47C5939-25CF-40CD-AAAE-F9C6D6FDD6E4}" dt="2020-04-20T11:24:07.244" v="2967" actId="20577"/>
          <ac:spMkLst>
            <pc:docMk/>
            <pc:sldMk cId="2183784566" sldId="283"/>
            <ac:spMk id="2" creationId="{5797DE1E-69A8-4A70-A61B-C378D688BB86}"/>
          </ac:spMkLst>
        </pc:spChg>
        <pc:spChg chg="del">
          <ac:chgData name="Sian, Taaj (Lancaster Uni.,DL,-)" userId="bab7f838-0e74-45c7-87db-5fa38bc13f83" providerId="ADAL" clId="{B47C5939-25CF-40CD-AAAE-F9C6D6FDD6E4}" dt="2020-04-20T11:19:04.593" v="2739" actId="478"/>
          <ac:spMkLst>
            <pc:docMk/>
            <pc:sldMk cId="2183784566" sldId="283"/>
            <ac:spMk id="3" creationId="{97D46A97-D61C-4E6A-888C-2D840E5D855B}"/>
          </ac:spMkLst>
        </pc:spChg>
        <pc:spChg chg="add del mod">
          <ac:chgData name="Sian, Taaj (Lancaster Uni.,DL,-)" userId="bab7f838-0e74-45c7-87db-5fa38bc13f83" providerId="ADAL" clId="{B47C5939-25CF-40CD-AAAE-F9C6D6FDD6E4}" dt="2020-04-20T11:19:55.510" v="2744" actId="478"/>
          <ac:spMkLst>
            <pc:docMk/>
            <pc:sldMk cId="2183784566" sldId="283"/>
            <ac:spMk id="6" creationId="{7662AB16-5273-40B6-82B7-A46F58DBEF53}"/>
          </ac:spMkLst>
        </pc:spChg>
        <pc:spChg chg="add">
          <ac:chgData name="Sian, Taaj (Lancaster Uni.,DL,-)" userId="bab7f838-0e74-45c7-87db-5fa38bc13f83" providerId="ADAL" clId="{B47C5939-25CF-40CD-AAAE-F9C6D6FDD6E4}" dt="2020-04-20T11:19:27.729" v="2741"/>
          <ac:spMkLst>
            <pc:docMk/>
            <pc:sldMk cId="2183784566" sldId="283"/>
            <ac:spMk id="9" creationId="{2A7FA268-6E70-4E8F-A08D-291E2F850312}"/>
          </ac:spMkLst>
        </pc:spChg>
        <pc:spChg chg="add">
          <ac:chgData name="Sian, Taaj (Lancaster Uni.,DL,-)" userId="bab7f838-0e74-45c7-87db-5fa38bc13f83" providerId="ADAL" clId="{B47C5939-25CF-40CD-AAAE-F9C6D6FDD6E4}" dt="2020-04-20T11:19:27.729" v="2741"/>
          <ac:spMkLst>
            <pc:docMk/>
            <pc:sldMk cId="2183784566" sldId="283"/>
            <ac:spMk id="11" creationId="{96BEDA7B-4028-4674-BFE9-0CA9281C69E2}"/>
          </ac:spMkLst>
        </pc:spChg>
        <pc:spChg chg="add">
          <ac:chgData name="Sian, Taaj (Lancaster Uni.,DL,-)" userId="bab7f838-0e74-45c7-87db-5fa38bc13f83" providerId="ADAL" clId="{B47C5939-25CF-40CD-AAAE-F9C6D6FDD6E4}" dt="2020-04-20T11:19:27.729" v="2741"/>
          <ac:spMkLst>
            <pc:docMk/>
            <pc:sldMk cId="2183784566" sldId="283"/>
            <ac:spMk id="13" creationId="{0ABDC5CB-FCDE-49A8-9DA3-F997F863FC61}"/>
          </ac:spMkLst>
        </pc:spChg>
        <pc:spChg chg="add mod">
          <ac:chgData name="Sian, Taaj (Lancaster Uni.,DL,-)" userId="bab7f838-0e74-45c7-87db-5fa38bc13f83" providerId="ADAL" clId="{B47C5939-25CF-40CD-AAAE-F9C6D6FDD6E4}" dt="2020-04-20T11:23:24.370" v="2941" actId="5793"/>
          <ac:spMkLst>
            <pc:docMk/>
            <pc:sldMk cId="2183784566" sldId="283"/>
            <ac:spMk id="14" creationId="{18A67B75-5267-4EFA-A942-4BC403449BE3}"/>
          </ac:spMkLst>
        </pc:spChg>
        <pc:picChg chg="add">
          <ac:chgData name="Sian, Taaj (Lancaster Uni.,DL,-)" userId="bab7f838-0e74-45c7-87db-5fa38bc13f83" providerId="ADAL" clId="{B47C5939-25CF-40CD-AAAE-F9C6D6FDD6E4}" dt="2020-04-20T11:19:27.729" v="2741"/>
          <ac:picMkLst>
            <pc:docMk/>
            <pc:sldMk cId="2183784566" sldId="283"/>
            <ac:picMk id="7" creationId="{07AA2C2B-2A04-4FF5-ABA3-2519B067D18C}"/>
          </ac:picMkLst>
        </pc:picChg>
        <pc:cxnChg chg="add">
          <ac:chgData name="Sian, Taaj (Lancaster Uni.,DL,-)" userId="bab7f838-0e74-45c7-87db-5fa38bc13f83" providerId="ADAL" clId="{B47C5939-25CF-40CD-AAAE-F9C6D6FDD6E4}" dt="2020-04-20T11:19:27.729" v="2741"/>
          <ac:cxnSpMkLst>
            <pc:docMk/>
            <pc:sldMk cId="2183784566" sldId="283"/>
            <ac:cxnSpMk id="8" creationId="{5E07CB68-EE86-4DAF-8461-CAF5D0911D6A}"/>
          </ac:cxnSpMkLst>
        </pc:cxnChg>
        <pc:cxnChg chg="add">
          <ac:chgData name="Sian, Taaj (Lancaster Uni.,DL,-)" userId="bab7f838-0e74-45c7-87db-5fa38bc13f83" providerId="ADAL" clId="{B47C5939-25CF-40CD-AAAE-F9C6D6FDD6E4}" dt="2020-04-20T11:19:27.729" v="2741"/>
          <ac:cxnSpMkLst>
            <pc:docMk/>
            <pc:sldMk cId="2183784566" sldId="283"/>
            <ac:cxnSpMk id="10" creationId="{F8E451BA-2B6E-47E6-89A3-4D3CB82ABE98}"/>
          </ac:cxnSpMkLst>
        </pc:cxnChg>
        <pc:cxnChg chg="add">
          <ac:chgData name="Sian, Taaj (Lancaster Uni.,DL,-)" userId="bab7f838-0e74-45c7-87db-5fa38bc13f83" providerId="ADAL" clId="{B47C5939-25CF-40CD-AAAE-F9C6D6FDD6E4}" dt="2020-04-20T11:19:27.729" v="2741"/>
          <ac:cxnSpMkLst>
            <pc:docMk/>
            <pc:sldMk cId="2183784566" sldId="283"/>
            <ac:cxnSpMk id="12" creationId="{565E57A7-5F1A-4B52-BEE2-EA9F1CF56DA3}"/>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2CDB6F-9360-4AC5-A1A4-B746F8B27D7E}" type="datetimeFigureOut">
              <a:rPr lang="en-GB" smtClean="0"/>
              <a:pPr/>
              <a:t>20/04/2020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C8AF62-0413-459D-A055-9BD345497D1F}" type="slidenum">
              <a:rPr lang="en-GB" smtClean="0"/>
              <a:pPr/>
              <a:t>‹#›</a:t>
            </a:fld>
            <a:endParaRPr lang="en-GB"/>
          </a:p>
        </p:txBody>
      </p:sp>
    </p:spTree>
    <p:extLst>
      <p:ext uri="{BB962C8B-B14F-4D97-AF65-F5344CB8AC3E}">
        <p14:creationId xmlns:p14="http://schemas.microsoft.com/office/powerpoint/2010/main" val="37731651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eaLnBrk="1" hangingPunct="1"/>
            <a:r>
              <a:rPr lang="en-US" sz="1200" b="1" kern="1200">
                <a:solidFill>
                  <a:schemeClr val="tx1"/>
                </a:solidFill>
                <a:latin typeface="Lucida Grande" pitchFamily="80" charset="0"/>
                <a:ea typeface="ＭＳ Ｐゴシック" charset="-128"/>
                <a:cs typeface="+mn-cs"/>
              </a:rPr>
              <a:t>LANCASTER UNIVERSITY POWERPOINT TEMPLATES</a:t>
            </a:r>
          </a:p>
          <a:p>
            <a:pPr eaLnBrk="1" hangingPunct="1"/>
            <a:r>
              <a:rPr lang="en-US" sz="1200" kern="1200" baseline="0">
                <a:solidFill>
                  <a:schemeClr val="tx1"/>
                </a:solidFill>
                <a:latin typeface="Lucida Grande" pitchFamily="80" charset="0"/>
                <a:ea typeface="ＭＳ Ｐゴシック" charset="-128"/>
                <a:cs typeface="+mn-cs"/>
              </a:rPr>
              <a:t>These PowerPoint templates are for use by all Lancaster University staff. Please see below for further information regarding the use of these templates. Should you have any further queries, please contact the marketing team via marketing-services@lancaster.ac.uk</a:t>
            </a:r>
          </a:p>
          <a:p>
            <a:pPr eaLnBrk="1" hangingPunct="1"/>
            <a:endParaRPr lang="en-US" sz="1200" kern="1200">
              <a:solidFill>
                <a:srgbClr val="731F43"/>
              </a:solidFill>
              <a:latin typeface="Lucida Grande" pitchFamily="80" charset="0"/>
              <a:ea typeface="ＭＳ Ｐゴシック" charset="-128"/>
              <a:cs typeface="+mn-cs"/>
            </a:endParaRPr>
          </a:p>
          <a:p>
            <a:pPr eaLnBrk="1" hangingPunct="1"/>
            <a:r>
              <a:rPr lang="en-US" sz="1200" b="1" kern="1200">
                <a:solidFill>
                  <a:srgbClr val="731F43"/>
                </a:solidFill>
                <a:latin typeface="Lucida Grande" pitchFamily="80" charset="0"/>
                <a:ea typeface="ＭＳ Ｐゴシック" charset="-128"/>
                <a:cs typeface="+mn-cs"/>
              </a:rPr>
              <a:t>Template slide 3: Insert a new slide</a:t>
            </a:r>
          </a:p>
          <a:p>
            <a:pPr eaLnBrk="1" hangingPunct="1"/>
            <a:r>
              <a:rPr lang="en-US" sz="1200" kern="1200">
                <a:solidFill>
                  <a:srgbClr val="731F43"/>
                </a:solidFill>
                <a:latin typeface="Lucida Grande" pitchFamily="80" charset="0"/>
                <a:ea typeface="ＭＳ Ｐゴシック" charset="-128"/>
                <a:cs typeface="+mn-cs"/>
              </a:rPr>
              <a:t>If you need to insert a new slide, from </a:t>
            </a:r>
            <a:r>
              <a:rPr lang="en-US" sz="1200" kern="1200" baseline="0">
                <a:solidFill>
                  <a:srgbClr val="666666"/>
                </a:solidFill>
                <a:latin typeface="Lucida Grande" pitchFamily="80" charset="0"/>
                <a:ea typeface="ＭＳ Ｐゴシック" charset="-128"/>
                <a:cs typeface="+mn-cs"/>
              </a:rPr>
              <a:t>the ‘home’ toolbar, click on ‘new slide’ and select from the templates the style you require from the dropdown box.</a:t>
            </a:r>
            <a:endParaRPr lang="en-US" sz="1200" kern="1200">
              <a:solidFill>
                <a:srgbClr val="731F43"/>
              </a:solidFill>
              <a:latin typeface="Lucida Grande" pitchFamily="80" charset="0"/>
              <a:ea typeface="ＭＳ Ｐゴシック" charset="-128"/>
              <a:cs typeface="+mn-cs"/>
            </a:endParaRPr>
          </a:p>
          <a:p>
            <a:pPr eaLnBrk="1" hangingPunct="1"/>
            <a:endParaRPr lang="en-US" sz="1200" kern="1200">
              <a:solidFill>
                <a:srgbClr val="731F43"/>
              </a:solidFill>
              <a:latin typeface="Lucida Grande" pitchFamily="80" charset="0"/>
              <a:ea typeface="ＭＳ Ｐゴシック" charset="-128"/>
              <a:cs typeface="+mn-cs"/>
            </a:endParaRPr>
          </a:p>
          <a:p>
            <a:pPr eaLnBrk="1" hangingPunct="1"/>
            <a:r>
              <a:rPr lang="en-US" sz="1200" b="1" kern="1200">
                <a:solidFill>
                  <a:srgbClr val="731F43"/>
                </a:solidFill>
                <a:latin typeface="Lucida Grande" pitchFamily="80" charset="0"/>
                <a:ea typeface="ＭＳ Ｐゴシック" charset="-128"/>
                <a:cs typeface="+mn-cs"/>
              </a:rPr>
              <a:t>Template slide 4: </a:t>
            </a:r>
            <a:r>
              <a:rPr lang="en-US" sz="1200" b="1" kern="1200" baseline="0">
                <a:solidFill>
                  <a:schemeClr val="tx1"/>
                </a:solidFill>
                <a:latin typeface="Lucida Grande" pitchFamily="80" charset="0"/>
                <a:ea typeface="ＭＳ Ｐゴシック" charset="-128"/>
                <a:cs typeface="+mn-cs"/>
              </a:rPr>
              <a:t>Typing new text and copying text from another document</a:t>
            </a:r>
          </a:p>
          <a:p>
            <a:pPr eaLnBrk="1" hangingPunct="1"/>
            <a:r>
              <a:rPr lang="en-US" sz="1200" kern="1200" baseline="0">
                <a:solidFill>
                  <a:schemeClr val="tx1"/>
                </a:solidFill>
                <a:latin typeface="Lucida Grande" pitchFamily="80" charset="0"/>
                <a:ea typeface="ＭＳ Ｐゴシック" charset="-128"/>
                <a:cs typeface="+mn-cs"/>
              </a:rPr>
              <a:t>New text</a:t>
            </a:r>
            <a:r>
              <a:rPr lang="en-US" sz="1200" kern="1200">
                <a:solidFill>
                  <a:schemeClr val="tx1"/>
                </a:solidFill>
                <a:latin typeface="Lucida Grande" pitchFamily="80" charset="0"/>
                <a:ea typeface="ＭＳ Ｐゴシック" charset="-128"/>
                <a:cs typeface="+mn-cs"/>
              </a:rPr>
              <a:t> should be typed over the</a:t>
            </a:r>
            <a:r>
              <a:rPr lang="en-US" sz="1200" kern="1200" baseline="0">
                <a:solidFill>
                  <a:schemeClr val="tx1"/>
                </a:solidFill>
                <a:latin typeface="Lucida Grande" pitchFamily="80" charset="0"/>
                <a:ea typeface="ＭＳ Ｐゴシック" charset="-128"/>
                <a:cs typeface="+mn-cs"/>
              </a:rPr>
              <a:t> text </a:t>
            </a:r>
            <a:r>
              <a:rPr lang="en-US" sz="1200" kern="1200">
                <a:solidFill>
                  <a:schemeClr val="tx1"/>
                </a:solidFill>
                <a:latin typeface="Lucida Grande" pitchFamily="80" charset="0"/>
                <a:ea typeface="ＭＳ Ｐゴシック" charset="-128"/>
                <a:cs typeface="+mn-cs"/>
              </a:rPr>
              <a:t>in the appropriate template. Copy and pasting text from another document will result in changing the style of the typography and layout. This is unavoidable as it is part of the Microsoft</a:t>
            </a:r>
            <a:r>
              <a:rPr lang="en-US" sz="1200" kern="1200" baseline="0">
                <a:solidFill>
                  <a:schemeClr val="tx1"/>
                </a:solidFill>
                <a:latin typeface="Lucida Grande" pitchFamily="80" charset="0"/>
                <a:ea typeface="ＭＳ Ｐゴシック" charset="-128"/>
                <a:cs typeface="+mn-cs"/>
              </a:rPr>
              <a:t> software</a:t>
            </a:r>
            <a:r>
              <a:rPr lang="en-US" sz="1200" kern="1200">
                <a:solidFill>
                  <a:schemeClr val="tx1"/>
                </a:solidFill>
                <a:latin typeface="Lucida Grande" pitchFamily="80" charset="0"/>
                <a:ea typeface="ＭＳ Ｐゴシック" charset="-128"/>
                <a:cs typeface="+mn-cs"/>
              </a:rPr>
              <a:t>. We</a:t>
            </a:r>
            <a:r>
              <a:rPr lang="en-US" sz="1200" kern="1200" baseline="0">
                <a:solidFill>
                  <a:schemeClr val="tx1"/>
                </a:solidFill>
                <a:latin typeface="Lucida Grande" pitchFamily="80" charset="0"/>
                <a:ea typeface="ＭＳ Ｐゴシック" charset="-128"/>
                <a:cs typeface="+mn-cs"/>
              </a:rPr>
              <a:t> appreciate that in sometimes you will need to copy text from another document into this template. Once you have pasted the existing text into the template, you will need to change the formatting so that they typefaces, sizes, </a:t>
            </a:r>
            <a:r>
              <a:rPr lang="en-US" sz="1200" kern="1200" baseline="0" err="1">
                <a:solidFill>
                  <a:schemeClr val="tx1"/>
                </a:solidFill>
                <a:latin typeface="Lucida Grande" pitchFamily="80" charset="0"/>
                <a:ea typeface="ＭＳ Ｐゴシック" charset="-128"/>
                <a:cs typeface="+mn-cs"/>
              </a:rPr>
              <a:t>colour</a:t>
            </a:r>
            <a:r>
              <a:rPr lang="en-US" sz="1200" kern="1200" baseline="0">
                <a:solidFill>
                  <a:schemeClr val="tx1"/>
                </a:solidFill>
                <a:latin typeface="Lucida Grande" pitchFamily="80" charset="0"/>
                <a:ea typeface="ＭＳ Ｐゴシック" charset="-128"/>
                <a:cs typeface="+mn-cs"/>
              </a:rPr>
              <a:t>, line spacing and alignment are consistent with the rest of the template.</a:t>
            </a:r>
            <a:endParaRPr lang="en-US" sz="1200" kern="1200">
              <a:solidFill>
                <a:schemeClr val="tx1"/>
              </a:solidFill>
              <a:latin typeface="Lucida Grande" pitchFamily="80" charset="0"/>
              <a:ea typeface="ＭＳ Ｐゴシック" charset="-128"/>
              <a:cs typeface="+mn-cs"/>
            </a:endParaRPr>
          </a:p>
          <a:p>
            <a:pPr eaLnBrk="1" hangingPunct="1"/>
            <a:endParaRPr lang="en-US" sz="1200" kern="1200">
              <a:solidFill>
                <a:srgbClr val="731F43"/>
              </a:solidFill>
              <a:latin typeface="Lucida Grande" pitchFamily="80" charset="0"/>
              <a:ea typeface="ＭＳ Ｐゴシック" charset="-128"/>
              <a:cs typeface="+mn-cs"/>
            </a:endParaRPr>
          </a:p>
          <a:p>
            <a:pPr eaLnBrk="1" hangingPunct="1"/>
            <a:r>
              <a:rPr lang="en-US" sz="1200" b="1" kern="1200">
                <a:solidFill>
                  <a:srgbClr val="731F43"/>
                </a:solidFill>
                <a:latin typeface="Lucida Grande" pitchFamily="80" charset="0"/>
                <a:ea typeface="ＭＳ Ｐゴシック" charset="-128"/>
                <a:cs typeface="+mn-cs"/>
              </a:rPr>
              <a:t>Template slide 5: Inserting images</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aseline="0">
                <a:solidFill>
                  <a:srgbClr val="666666"/>
                </a:solidFill>
                <a:latin typeface="Calibri" pitchFamily="80" charset="0"/>
              </a:rPr>
              <a:t>There are three choices of templates with images already inserted. Please use the template with the relevant image size and positioning. </a:t>
            </a:r>
            <a:r>
              <a:rPr lang="en-US" sz="1200" kern="1200">
                <a:solidFill>
                  <a:srgbClr val="731F43"/>
                </a:solidFill>
                <a:latin typeface="Lucida Grande" pitchFamily="80" charset="0"/>
                <a:ea typeface="ＭＳ Ｐゴシック" charset="-128"/>
                <a:cs typeface="+mn-cs"/>
              </a:rPr>
              <a:t>To</a:t>
            </a:r>
            <a:r>
              <a:rPr lang="en-US" sz="1200" kern="1200" baseline="0">
                <a:solidFill>
                  <a:srgbClr val="731F43"/>
                </a:solidFill>
                <a:latin typeface="Lucida Grande" pitchFamily="80" charset="0"/>
                <a:ea typeface="ＭＳ Ｐゴシック" charset="-128"/>
                <a:cs typeface="+mn-cs"/>
              </a:rPr>
              <a:t> insert an i</a:t>
            </a:r>
            <a:r>
              <a:rPr lang="en-US" sz="1200" kern="1200">
                <a:solidFill>
                  <a:srgbClr val="731F43"/>
                </a:solidFill>
                <a:latin typeface="Lucida Grande" pitchFamily="80" charset="0"/>
                <a:ea typeface="ＭＳ Ｐゴシック" charset="-128"/>
                <a:cs typeface="+mn-cs"/>
              </a:rPr>
              <a:t>mage,</a:t>
            </a:r>
            <a:r>
              <a:rPr lang="en-US" sz="1200" kern="1200" baseline="0">
                <a:solidFill>
                  <a:srgbClr val="731F43"/>
                </a:solidFill>
                <a:latin typeface="Lucida Grande" pitchFamily="80" charset="0"/>
                <a:ea typeface="ＭＳ Ｐゴシック" charset="-128"/>
                <a:cs typeface="+mn-cs"/>
              </a:rPr>
              <a:t> please go to ‘insert’ then ‘picture’ and find your image, highlight it and ‘insert’. Resize the image and position as per the example template.</a:t>
            </a:r>
            <a:endParaRPr lang="en-US" sz="1200" kern="1200">
              <a:solidFill>
                <a:srgbClr val="731F43"/>
              </a:solidFill>
              <a:latin typeface="Lucida Grande" pitchFamily="80" charset="0"/>
              <a:ea typeface="ＭＳ Ｐゴシック" charset="-128"/>
              <a:cs typeface="+mn-cs"/>
            </a:endParaRPr>
          </a:p>
          <a:p>
            <a:pPr eaLnBrk="1" hangingPunct="1"/>
            <a:endParaRPr lang="en-US" sz="1200" kern="1200">
              <a:solidFill>
                <a:srgbClr val="731F43"/>
              </a:solidFill>
              <a:latin typeface="Lucida Grande" pitchFamily="80" charset="0"/>
              <a:ea typeface="ＭＳ Ｐゴシック" charset="-128"/>
              <a:cs typeface="+mn-cs"/>
            </a:endParaRPr>
          </a:p>
          <a:p>
            <a:pPr eaLnBrk="1" hangingPunct="1"/>
            <a:r>
              <a:rPr lang="en-US" sz="1200" b="1" kern="1200">
                <a:solidFill>
                  <a:srgbClr val="731F43"/>
                </a:solidFill>
                <a:latin typeface="Lucida Grande" pitchFamily="80" charset="0"/>
                <a:ea typeface="ＭＳ Ｐゴシック" charset="-128"/>
                <a:cs typeface="+mn-cs"/>
              </a:rPr>
              <a:t>Template slide 6: </a:t>
            </a:r>
            <a:r>
              <a:rPr lang="en-GB" sz="1200" b="1" kern="1200">
                <a:solidFill>
                  <a:schemeClr val="tx1"/>
                </a:solidFill>
                <a:latin typeface="Lucida Grande" pitchFamily="80" charset="0"/>
                <a:ea typeface="ＭＳ Ｐゴシック" charset="-128"/>
                <a:cs typeface="+mn-cs"/>
              </a:rPr>
              <a:t>Text boxes</a:t>
            </a:r>
          </a:p>
          <a:p>
            <a:pPr eaLnBrk="1" hangingPunct="1"/>
            <a:r>
              <a:rPr lang="en-GB" sz="1200" kern="1200">
                <a:solidFill>
                  <a:schemeClr val="tx1"/>
                </a:solidFill>
                <a:latin typeface="Lucida Grande" pitchFamily="80" charset="0"/>
                <a:ea typeface="ＭＳ Ｐゴシック" charset="-128"/>
                <a:cs typeface="+mn-cs"/>
              </a:rPr>
              <a:t>If</a:t>
            </a:r>
            <a:r>
              <a:rPr lang="en-GB" sz="1200" kern="1200" baseline="0">
                <a:solidFill>
                  <a:schemeClr val="tx1"/>
                </a:solidFill>
                <a:latin typeface="Lucida Grande" pitchFamily="80" charset="0"/>
                <a:ea typeface="ＭＳ Ｐゴシック" charset="-128"/>
                <a:cs typeface="+mn-cs"/>
              </a:rPr>
              <a:t> a text box is deleted, either insert a new slide (using the appropriate template) or go to another slide and copy a text box. To select a text box for copying, please click on the outer edge of the text box so that the line goes solid (not dashed). Right click your mouse and select ‘copy’, then go back and ‘paste’ it into the slide where the text box is missing which should paste into the correct position on the slide.</a:t>
            </a:r>
          </a:p>
          <a:p>
            <a:pPr eaLnBrk="1" hangingPunct="1"/>
            <a:endParaRPr lang="en-US" sz="1200" kern="1200">
              <a:solidFill>
                <a:srgbClr val="731F43"/>
              </a:solidFill>
              <a:latin typeface="Lucida Grande" pitchFamily="80" charset="0"/>
              <a:ea typeface="ＭＳ Ｐゴシック" charset="-128"/>
              <a:cs typeface="+mn-cs"/>
            </a:endParaRPr>
          </a:p>
          <a:p>
            <a:pPr eaLnBrk="1" hangingPunct="1"/>
            <a:r>
              <a:rPr lang="en-US" sz="1200" b="1" kern="1200">
                <a:solidFill>
                  <a:srgbClr val="731F43"/>
                </a:solidFill>
                <a:latin typeface="Lucida Grande" pitchFamily="80" charset="0"/>
                <a:ea typeface="ＭＳ Ｐゴシック" charset="-128"/>
                <a:cs typeface="+mn-cs"/>
              </a:rPr>
              <a:t>Template slide 7: Other information</a:t>
            </a:r>
          </a:p>
          <a:p>
            <a:pPr eaLnBrk="1" hangingPunct="1"/>
            <a:endParaRPr lang="en-US" sz="1200" kern="1200">
              <a:solidFill>
                <a:srgbClr val="731F43"/>
              </a:solidFill>
              <a:latin typeface="Lucida Grande" pitchFamily="80" charset="0"/>
              <a:ea typeface="ＭＳ Ｐゴシック" charset="-128"/>
              <a:cs typeface="+mn-cs"/>
            </a:endParaRPr>
          </a:p>
          <a:p>
            <a:pPr eaLnBrk="1" hangingPunct="1"/>
            <a:r>
              <a:rPr lang="en-GB" sz="1200" b="1" kern="1200">
                <a:solidFill>
                  <a:schemeClr val="tx1"/>
                </a:solidFill>
                <a:latin typeface="Lucida Grande" pitchFamily="80" charset="0"/>
                <a:ea typeface="ＭＳ Ｐゴシック" charset="-128"/>
                <a:cs typeface="+mn-cs"/>
              </a:rPr>
              <a:t>Typefaces, sizes</a:t>
            </a:r>
            <a:r>
              <a:rPr lang="en-GB" sz="1200" b="1" kern="1200" baseline="0">
                <a:solidFill>
                  <a:schemeClr val="tx1"/>
                </a:solidFill>
                <a:latin typeface="Lucida Grande" pitchFamily="80" charset="0"/>
                <a:ea typeface="ＭＳ Ｐゴシック" charset="-128"/>
                <a:cs typeface="+mn-cs"/>
              </a:rPr>
              <a:t> and colours</a:t>
            </a:r>
            <a:r>
              <a:rPr lang="en-GB" sz="1200" kern="1200">
                <a:solidFill>
                  <a:schemeClr val="tx1"/>
                </a:solidFill>
                <a:latin typeface="Lucida Grande" pitchFamily="80" charset="0"/>
                <a:ea typeface="ＭＳ Ｐゴシック" charset="-128"/>
                <a:cs typeface="+mn-cs"/>
              </a:rPr>
              <a:t/>
            </a:r>
            <a:br>
              <a:rPr lang="en-GB" sz="1200" kern="1200">
                <a:solidFill>
                  <a:schemeClr val="tx1"/>
                </a:solidFill>
                <a:latin typeface="Lucida Grande" pitchFamily="80" charset="0"/>
                <a:ea typeface="ＭＳ Ｐゴシック" charset="-128"/>
                <a:cs typeface="+mn-cs"/>
              </a:rPr>
            </a:br>
            <a:r>
              <a:rPr lang="en-GB" sz="1200" kern="1200">
                <a:solidFill>
                  <a:schemeClr val="tx1"/>
                </a:solidFill>
                <a:latin typeface="Lucida Grande" pitchFamily="80" charset="0"/>
                <a:ea typeface="ＭＳ Ｐゴシック" charset="-128"/>
                <a:cs typeface="+mn-cs"/>
              </a:rPr>
              <a:t>All copy is Calibri.</a:t>
            </a:r>
          </a:p>
          <a:p>
            <a:pPr eaLnBrk="1" hangingPunct="1"/>
            <a:endParaRPr lang="en-GB" sz="1200" kern="1200">
              <a:solidFill>
                <a:schemeClr val="tx1"/>
              </a:solidFill>
              <a:latin typeface="Lucida Grande" pitchFamily="80" charset="0"/>
              <a:ea typeface="ＭＳ Ｐゴシック" charset="-128"/>
              <a:cs typeface="+mn-cs"/>
            </a:endParaRPr>
          </a:p>
          <a:p>
            <a:pPr eaLnBrk="1" hangingPunct="1"/>
            <a:r>
              <a:rPr lang="en-GB" sz="1200" kern="1200">
                <a:solidFill>
                  <a:schemeClr val="tx1"/>
                </a:solidFill>
                <a:latin typeface="Lucida Grande" pitchFamily="80" charset="0"/>
                <a:ea typeface="ＭＳ Ｐゴシック" charset="-128"/>
                <a:cs typeface="+mn-cs"/>
              </a:rPr>
              <a:t>Slide</a:t>
            </a:r>
            <a:r>
              <a:rPr lang="en-GB" sz="1200" kern="1200" baseline="0">
                <a:solidFill>
                  <a:schemeClr val="tx1"/>
                </a:solidFill>
                <a:latin typeface="Lucida Grande" pitchFamily="80" charset="0"/>
                <a:ea typeface="ＭＳ Ｐゴシック" charset="-128"/>
                <a:cs typeface="+mn-cs"/>
              </a:rPr>
              <a:t> title</a:t>
            </a:r>
            <a:r>
              <a:rPr lang="en-GB" sz="1200" kern="1200">
                <a:solidFill>
                  <a:schemeClr val="tx1"/>
                </a:solidFill>
                <a:latin typeface="Lucida Grande" pitchFamily="80" charset="0"/>
                <a:ea typeface="ＭＳ Ｐゴシック" charset="-128"/>
                <a:cs typeface="+mn-cs"/>
              </a:rPr>
              <a:t> copy throughout:</a:t>
            </a:r>
          </a:p>
          <a:p>
            <a:pPr eaLnBrk="1" hangingPunct="1"/>
            <a:r>
              <a:rPr lang="en-GB" sz="1200" i="1" kern="1200">
                <a:solidFill>
                  <a:schemeClr val="tx1"/>
                </a:solidFill>
                <a:latin typeface="Lucida Grande" pitchFamily="80" charset="0"/>
                <a:ea typeface="ＭＳ Ｐゴシック" charset="-128"/>
                <a:cs typeface="+mn-cs"/>
              </a:rPr>
              <a:t>Size:  </a:t>
            </a:r>
            <a:r>
              <a:rPr lang="en-GB" sz="1200" i="0" kern="1200">
                <a:solidFill>
                  <a:schemeClr val="tx1"/>
                </a:solidFill>
                <a:latin typeface="Lucida Grande" pitchFamily="80" charset="0"/>
                <a:ea typeface="ＭＳ Ｐゴシック" charset="-128"/>
                <a:cs typeface="+mn-cs"/>
              </a:rPr>
              <a:t>36 point</a:t>
            </a:r>
            <a:endParaRPr lang="en-GB" sz="1200" kern="1200">
              <a:solidFill>
                <a:schemeClr val="tx1"/>
              </a:solidFill>
              <a:latin typeface="Lucida Grande" pitchFamily="80" charset="0"/>
              <a:ea typeface="ＭＳ Ｐゴシック" charset="-128"/>
              <a:cs typeface="+mn-cs"/>
            </a:endParaRPr>
          </a:p>
          <a:p>
            <a:pPr eaLnBrk="1" hangingPunct="1"/>
            <a:r>
              <a:rPr lang="en-GB" sz="1200" i="1" kern="1200">
                <a:solidFill>
                  <a:schemeClr val="tx1"/>
                </a:solidFill>
                <a:latin typeface="Lucida Grande" pitchFamily="80" charset="0"/>
                <a:ea typeface="ＭＳ Ｐゴシック" charset="-128"/>
                <a:cs typeface="+mn-cs"/>
              </a:rPr>
              <a:t>Colour Lancaster University red:  </a:t>
            </a:r>
            <a:r>
              <a:rPr lang="en-GB" sz="1200" kern="1200">
                <a:solidFill>
                  <a:schemeClr val="tx1"/>
                </a:solidFill>
                <a:latin typeface="Lucida Grande" pitchFamily="80" charset="0"/>
                <a:ea typeface="ＭＳ Ｐゴシック" charset="-128"/>
                <a:cs typeface="+mn-cs"/>
              </a:rPr>
              <a:t>(RGB) R: 181 G: 18 B: 27 (recent</a:t>
            </a:r>
            <a:r>
              <a:rPr lang="en-GB" sz="1200" kern="1200" baseline="0">
                <a:solidFill>
                  <a:schemeClr val="tx1"/>
                </a:solidFill>
                <a:latin typeface="Lucida Grande" pitchFamily="80" charset="0"/>
                <a:ea typeface="ＭＳ Ｐゴシック" charset="-128"/>
                <a:cs typeface="+mn-cs"/>
              </a:rPr>
              <a:t> colours on PowerPoint)</a:t>
            </a:r>
            <a:r>
              <a:rPr lang="en-GB" sz="1200" kern="1200">
                <a:solidFill>
                  <a:schemeClr val="tx1"/>
                </a:solidFill>
                <a:latin typeface="Lucida Grande" pitchFamily="80" charset="0"/>
                <a:ea typeface="ＭＳ Ｐゴシック" charset="-128"/>
                <a:cs typeface="+mn-cs"/>
              </a:rPr>
              <a:t/>
            </a:r>
            <a:br>
              <a:rPr lang="en-GB" sz="1200" kern="1200">
                <a:solidFill>
                  <a:schemeClr val="tx1"/>
                </a:solidFill>
                <a:latin typeface="Lucida Grande" pitchFamily="80" charset="0"/>
                <a:ea typeface="ＭＳ Ｐゴシック" charset="-128"/>
                <a:cs typeface="+mn-cs"/>
              </a:rPr>
            </a:br>
            <a:r>
              <a:rPr lang="en-GB" sz="1200" kern="1200">
                <a:solidFill>
                  <a:schemeClr val="tx1"/>
                </a:solidFill>
                <a:latin typeface="Lucida Grande" pitchFamily="80" charset="0"/>
                <a:ea typeface="ＭＳ Ｐゴシック" charset="-128"/>
                <a:cs typeface="+mn-cs"/>
              </a:rPr>
              <a:t/>
            </a:r>
            <a:br>
              <a:rPr lang="en-GB" sz="1200" kern="1200">
                <a:solidFill>
                  <a:schemeClr val="tx1"/>
                </a:solidFill>
                <a:latin typeface="Lucida Grande" pitchFamily="80" charset="0"/>
                <a:ea typeface="ＭＳ Ｐゴシック" charset="-128"/>
                <a:cs typeface="+mn-cs"/>
              </a:rPr>
            </a:br>
            <a:r>
              <a:rPr lang="en-GB" sz="1200" kern="1200">
                <a:solidFill>
                  <a:schemeClr val="tx1"/>
                </a:solidFill>
                <a:latin typeface="Lucida Grande" pitchFamily="80" charset="0"/>
                <a:ea typeface="ＭＳ Ｐゴシック" charset="-128"/>
                <a:cs typeface="+mn-cs"/>
              </a:rPr>
              <a:t>Small copy on first and last slide:</a:t>
            </a:r>
            <a:br>
              <a:rPr lang="en-GB" sz="1200" kern="1200">
                <a:solidFill>
                  <a:schemeClr val="tx1"/>
                </a:solidFill>
                <a:latin typeface="Lucida Grande" pitchFamily="80" charset="0"/>
                <a:ea typeface="ＭＳ Ｐゴシック" charset="-128"/>
                <a:cs typeface="+mn-cs"/>
              </a:rPr>
            </a:br>
            <a:r>
              <a:rPr lang="en-GB" sz="1200" i="1" kern="1200">
                <a:solidFill>
                  <a:schemeClr val="tx1"/>
                </a:solidFill>
                <a:latin typeface="Lucida Grande" pitchFamily="80" charset="0"/>
                <a:ea typeface="ＭＳ Ｐゴシック" charset="-128"/>
                <a:cs typeface="+mn-cs"/>
              </a:rPr>
              <a:t>Size:  </a:t>
            </a:r>
            <a:r>
              <a:rPr lang="en-GB" sz="1200" kern="1200">
                <a:solidFill>
                  <a:schemeClr val="tx1"/>
                </a:solidFill>
                <a:latin typeface="Lucida Grande" pitchFamily="80" charset="0"/>
                <a:ea typeface="ＭＳ Ｐゴシック" charset="-128"/>
                <a:cs typeface="+mn-cs"/>
              </a:rPr>
              <a:t>16 point</a:t>
            </a:r>
            <a:br>
              <a:rPr lang="en-GB" sz="1200" kern="1200">
                <a:solidFill>
                  <a:schemeClr val="tx1"/>
                </a:solidFill>
                <a:latin typeface="Lucida Grande" pitchFamily="80" charset="0"/>
                <a:ea typeface="ＭＳ Ｐゴシック" charset="-128"/>
                <a:cs typeface="+mn-cs"/>
              </a:rPr>
            </a:br>
            <a:r>
              <a:rPr lang="en-GB" sz="1200" i="1" kern="1200">
                <a:solidFill>
                  <a:schemeClr val="tx1"/>
                </a:solidFill>
                <a:latin typeface="Lucida Grande" pitchFamily="80" charset="0"/>
                <a:ea typeface="ＭＳ Ｐゴシック" charset="-128"/>
                <a:cs typeface="+mn-cs"/>
              </a:rPr>
              <a:t>Colour</a:t>
            </a:r>
            <a:r>
              <a:rPr lang="en-GB" sz="1200" i="1" kern="1200" baseline="0">
                <a:solidFill>
                  <a:schemeClr val="tx1"/>
                </a:solidFill>
                <a:latin typeface="Lucida Grande" pitchFamily="80" charset="0"/>
                <a:ea typeface="ＭＳ Ｐゴシック" charset="-128"/>
                <a:cs typeface="+mn-cs"/>
              </a:rPr>
              <a:t> </a:t>
            </a:r>
            <a:r>
              <a:rPr lang="en-GB" sz="1200" i="1" kern="1200">
                <a:solidFill>
                  <a:schemeClr val="tx1"/>
                </a:solidFill>
                <a:latin typeface="Lucida Grande" pitchFamily="80" charset="0"/>
                <a:ea typeface="ＭＳ Ｐゴシック" charset="-128"/>
                <a:cs typeface="+mn-cs"/>
              </a:rPr>
              <a:t>grey:  </a:t>
            </a:r>
            <a:r>
              <a:rPr lang="en-GB" sz="1200" kern="1200">
                <a:solidFill>
                  <a:schemeClr val="tx1"/>
                </a:solidFill>
                <a:latin typeface="Lucida Grande" pitchFamily="80" charset="0"/>
                <a:ea typeface="ＭＳ Ｐゴシック" charset="-128"/>
                <a:cs typeface="+mn-cs"/>
              </a:rPr>
              <a:t>(RGB) R: 102 G: 102 B: 102 (recent</a:t>
            </a:r>
            <a:r>
              <a:rPr lang="en-GB" sz="1200" kern="1200" baseline="0">
                <a:solidFill>
                  <a:schemeClr val="tx1"/>
                </a:solidFill>
                <a:latin typeface="Lucida Grande" pitchFamily="80" charset="0"/>
                <a:ea typeface="ＭＳ Ｐゴシック" charset="-128"/>
                <a:cs typeface="+mn-cs"/>
              </a:rPr>
              <a:t> colours on PowerPoint)</a:t>
            </a:r>
            <a:r>
              <a:rPr lang="en-GB" sz="1200" kern="1200">
                <a:solidFill>
                  <a:schemeClr val="tx1"/>
                </a:solidFill>
                <a:latin typeface="Lucida Grande" pitchFamily="80" charset="0"/>
                <a:ea typeface="ＭＳ Ｐゴシック" charset="-128"/>
                <a:cs typeface="+mn-cs"/>
              </a:rPr>
              <a:t/>
            </a:r>
            <a:br>
              <a:rPr lang="en-GB" sz="1200" kern="1200">
                <a:solidFill>
                  <a:schemeClr val="tx1"/>
                </a:solidFill>
                <a:latin typeface="Lucida Grande" pitchFamily="80" charset="0"/>
                <a:ea typeface="ＭＳ Ｐゴシック" charset="-128"/>
                <a:cs typeface="+mn-cs"/>
              </a:rPr>
            </a:br>
            <a:endParaRPr lang="en-GB" sz="1200" kern="1200">
              <a:solidFill>
                <a:schemeClr val="tx1"/>
              </a:solidFill>
              <a:latin typeface="Lucida Grande" pitchFamily="80" charset="0"/>
              <a:ea typeface="ＭＳ Ｐゴシック" charset="-128"/>
              <a:cs typeface="+mn-cs"/>
            </a:endParaRPr>
          </a:p>
          <a:p>
            <a:pPr eaLnBrk="1" hangingPunct="1"/>
            <a:r>
              <a:rPr lang="en-GB" sz="1200" kern="1200">
                <a:solidFill>
                  <a:schemeClr val="tx1"/>
                </a:solidFill>
                <a:latin typeface="Lucida Grande" pitchFamily="80" charset="0"/>
                <a:ea typeface="ＭＳ Ｐゴシック" charset="-128"/>
                <a:cs typeface="+mn-cs"/>
              </a:rPr>
              <a:t>Sub-heading</a:t>
            </a:r>
            <a:r>
              <a:rPr lang="en-GB" sz="1200" kern="1200" baseline="0">
                <a:solidFill>
                  <a:schemeClr val="tx1"/>
                </a:solidFill>
                <a:latin typeface="Lucida Grande" pitchFamily="80" charset="0"/>
                <a:ea typeface="ＭＳ Ｐゴシック" charset="-128"/>
                <a:cs typeface="+mn-cs"/>
              </a:rPr>
              <a:t>s</a:t>
            </a:r>
            <a:r>
              <a:rPr lang="en-GB" sz="1200" kern="1200">
                <a:solidFill>
                  <a:schemeClr val="tx1"/>
                </a:solidFill>
                <a:latin typeface="Lucida Grande" pitchFamily="80" charset="0"/>
                <a:ea typeface="ＭＳ Ｐゴシック" charset="-128"/>
                <a:cs typeface="+mn-cs"/>
              </a:rPr>
              <a:t>:</a:t>
            </a:r>
            <a:br>
              <a:rPr lang="en-GB" sz="1200" kern="1200">
                <a:solidFill>
                  <a:schemeClr val="tx1"/>
                </a:solidFill>
                <a:latin typeface="Lucida Grande" pitchFamily="80" charset="0"/>
                <a:ea typeface="ＭＳ Ｐゴシック" charset="-128"/>
                <a:cs typeface="+mn-cs"/>
              </a:rPr>
            </a:br>
            <a:r>
              <a:rPr lang="en-GB" sz="1200" i="1" kern="1200">
                <a:solidFill>
                  <a:schemeClr val="tx1"/>
                </a:solidFill>
                <a:latin typeface="Lucida Grande" pitchFamily="80" charset="0"/>
                <a:ea typeface="ＭＳ Ｐゴシック" charset="-128"/>
                <a:cs typeface="+mn-cs"/>
              </a:rPr>
              <a:t>Size:  </a:t>
            </a:r>
            <a:r>
              <a:rPr lang="en-GB" sz="1200" i="0" kern="1200">
                <a:solidFill>
                  <a:schemeClr val="tx1"/>
                </a:solidFill>
                <a:latin typeface="Lucida Grande" pitchFamily="80" charset="0"/>
                <a:ea typeface="ＭＳ Ｐゴシック" charset="-128"/>
                <a:cs typeface="+mn-cs"/>
              </a:rPr>
              <a:t>24 point – italics</a:t>
            </a:r>
            <a:r>
              <a:rPr lang="en-GB" sz="1200" kern="1200">
                <a:solidFill>
                  <a:schemeClr val="tx1"/>
                </a:solidFill>
                <a:latin typeface="Lucida Grande" pitchFamily="80" charset="0"/>
                <a:ea typeface="ＭＳ Ｐゴシック" charset="-128"/>
                <a:cs typeface="+mn-cs"/>
              </a:rPr>
              <a:t/>
            </a:r>
            <a:br>
              <a:rPr lang="en-GB" sz="1200" kern="1200">
                <a:solidFill>
                  <a:schemeClr val="tx1"/>
                </a:solidFill>
                <a:latin typeface="Lucida Grande" pitchFamily="80" charset="0"/>
                <a:ea typeface="ＭＳ Ｐゴシック" charset="-128"/>
                <a:cs typeface="+mn-cs"/>
              </a:rPr>
            </a:br>
            <a:r>
              <a:rPr lang="en-GB" sz="1200" i="1" kern="1200">
                <a:solidFill>
                  <a:schemeClr val="tx1"/>
                </a:solidFill>
                <a:latin typeface="Lucida Grande" pitchFamily="80" charset="0"/>
                <a:ea typeface="ＭＳ Ｐゴシック" charset="-128"/>
                <a:cs typeface="+mn-cs"/>
              </a:rPr>
              <a:t>Colour</a:t>
            </a:r>
            <a:r>
              <a:rPr lang="en-GB" sz="1200" i="1" kern="1200" baseline="0">
                <a:solidFill>
                  <a:schemeClr val="tx1"/>
                </a:solidFill>
                <a:latin typeface="Lucida Grande" pitchFamily="80" charset="0"/>
                <a:ea typeface="ＭＳ Ｐゴシック" charset="-128"/>
                <a:cs typeface="+mn-cs"/>
              </a:rPr>
              <a:t> </a:t>
            </a:r>
            <a:r>
              <a:rPr lang="en-GB" sz="1200" i="1" kern="1200">
                <a:solidFill>
                  <a:schemeClr val="tx1"/>
                </a:solidFill>
                <a:latin typeface="Lucida Grande" pitchFamily="80" charset="0"/>
                <a:ea typeface="ＭＳ Ｐゴシック" charset="-128"/>
                <a:cs typeface="+mn-cs"/>
              </a:rPr>
              <a:t>grey:  </a:t>
            </a:r>
            <a:r>
              <a:rPr lang="en-GB" sz="1200" kern="1200">
                <a:solidFill>
                  <a:schemeClr val="tx1"/>
                </a:solidFill>
                <a:latin typeface="Lucida Grande" pitchFamily="80" charset="0"/>
                <a:ea typeface="ＭＳ Ｐゴシック" charset="-128"/>
                <a:cs typeface="+mn-cs"/>
              </a:rPr>
              <a:t>(RGB) R: 102 G: 102 B: 102 (recent</a:t>
            </a:r>
            <a:r>
              <a:rPr lang="en-GB" sz="1200" kern="1200" baseline="0">
                <a:solidFill>
                  <a:schemeClr val="tx1"/>
                </a:solidFill>
                <a:latin typeface="Lucida Grande" pitchFamily="80" charset="0"/>
                <a:ea typeface="ＭＳ Ｐゴシック" charset="-128"/>
                <a:cs typeface="+mn-cs"/>
              </a:rPr>
              <a:t> colours on PowerPoint)</a:t>
            </a:r>
            <a:endParaRPr lang="en-GB" sz="1200" kern="1200">
              <a:solidFill>
                <a:schemeClr val="tx1"/>
              </a:solidFill>
              <a:latin typeface="Lucida Grande" pitchFamily="80" charset="0"/>
              <a:ea typeface="ＭＳ Ｐゴシック" charset="-128"/>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GB" sz="1200" kern="1200">
                <a:solidFill>
                  <a:schemeClr val="tx1"/>
                </a:solidFill>
                <a:latin typeface="Lucida Grande" pitchFamily="80" charset="0"/>
                <a:ea typeface="ＭＳ Ｐゴシック" charset="-128"/>
                <a:cs typeface="+mn-cs"/>
              </a:rPr>
              <a:t/>
            </a:r>
            <a:br>
              <a:rPr lang="en-GB" sz="1200" kern="1200">
                <a:solidFill>
                  <a:schemeClr val="tx1"/>
                </a:solidFill>
                <a:latin typeface="Lucida Grande" pitchFamily="80" charset="0"/>
                <a:ea typeface="ＭＳ Ｐゴシック" charset="-128"/>
                <a:cs typeface="+mn-cs"/>
              </a:rPr>
            </a:br>
            <a:r>
              <a:rPr lang="en-GB" sz="1200" kern="1200">
                <a:solidFill>
                  <a:schemeClr val="tx1"/>
                </a:solidFill>
                <a:latin typeface="Lucida Grande" pitchFamily="80" charset="0"/>
                <a:ea typeface="ＭＳ Ｐゴシック" charset="-128"/>
                <a:cs typeface="+mn-cs"/>
              </a:rPr>
              <a:t>Bullets copy and body copy:</a:t>
            </a:r>
            <a:br>
              <a:rPr lang="en-GB" sz="1200" kern="1200">
                <a:solidFill>
                  <a:schemeClr val="tx1"/>
                </a:solidFill>
                <a:latin typeface="Lucida Grande" pitchFamily="80" charset="0"/>
                <a:ea typeface="ＭＳ Ｐゴシック" charset="-128"/>
                <a:cs typeface="+mn-cs"/>
              </a:rPr>
            </a:br>
            <a:r>
              <a:rPr lang="en-GB" sz="1200" i="1" kern="1200">
                <a:solidFill>
                  <a:schemeClr val="tx1"/>
                </a:solidFill>
                <a:latin typeface="Lucida Grande" pitchFamily="80" charset="0"/>
                <a:ea typeface="ＭＳ Ｐゴシック" charset="-128"/>
                <a:cs typeface="+mn-cs"/>
              </a:rPr>
              <a:t>Size:</a:t>
            </a:r>
            <a:r>
              <a:rPr lang="en-GB" sz="1200" i="1" kern="1200" baseline="0">
                <a:solidFill>
                  <a:schemeClr val="tx1"/>
                </a:solidFill>
                <a:latin typeface="Lucida Grande" pitchFamily="80" charset="0"/>
                <a:ea typeface="ＭＳ Ｐゴシック" charset="-128"/>
                <a:cs typeface="+mn-cs"/>
              </a:rPr>
              <a:t>  </a:t>
            </a:r>
            <a:r>
              <a:rPr lang="en-GB" sz="1200" kern="1200">
                <a:solidFill>
                  <a:schemeClr val="tx1"/>
                </a:solidFill>
                <a:latin typeface="Lucida Grande" pitchFamily="80" charset="0"/>
                <a:ea typeface="ＭＳ Ｐゴシック" charset="-128"/>
                <a:cs typeface="+mn-cs"/>
              </a:rPr>
              <a:t>24 point</a:t>
            </a:r>
            <a:r>
              <a:rPr lang="en-GB" sz="1200" kern="1200" baseline="0">
                <a:solidFill>
                  <a:schemeClr val="tx1"/>
                </a:solidFill>
                <a:latin typeface="Lucida Grande" pitchFamily="80" charset="0"/>
                <a:ea typeface="ＭＳ Ｐゴシック" charset="-128"/>
                <a:cs typeface="+mn-cs"/>
              </a:rPr>
              <a:t> </a:t>
            </a:r>
            <a:r>
              <a:rPr lang="en-GB" sz="1200" kern="1200">
                <a:solidFill>
                  <a:schemeClr val="tx1"/>
                </a:solidFill>
                <a:latin typeface="Lucida Grande" pitchFamily="80" charset="0"/>
                <a:ea typeface="ＭＳ Ｐゴシック" charset="-128"/>
                <a:cs typeface="+mn-cs"/>
              </a:rPr>
              <a:t>(see below for a further option)</a:t>
            </a:r>
            <a:br>
              <a:rPr lang="en-GB" sz="1200" kern="1200">
                <a:solidFill>
                  <a:schemeClr val="tx1"/>
                </a:solidFill>
                <a:latin typeface="Lucida Grande" pitchFamily="80" charset="0"/>
                <a:ea typeface="ＭＳ Ｐゴシック" charset="-128"/>
                <a:cs typeface="+mn-cs"/>
              </a:rPr>
            </a:br>
            <a:r>
              <a:rPr lang="en-GB" sz="1200" i="1" kern="1200">
                <a:solidFill>
                  <a:schemeClr val="tx1"/>
                </a:solidFill>
                <a:latin typeface="Lucida Grande" pitchFamily="80" charset="0"/>
                <a:ea typeface="ＭＳ Ｐゴシック" charset="-128"/>
                <a:cs typeface="+mn-cs"/>
              </a:rPr>
              <a:t>Colour grey:  </a:t>
            </a:r>
            <a:r>
              <a:rPr lang="en-GB" sz="1200" kern="1200">
                <a:solidFill>
                  <a:schemeClr val="tx1"/>
                </a:solidFill>
                <a:latin typeface="Lucida Grande" pitchFamily="80" charset="0"/>
                <a:ea typeface="ＭＳ Ｐゴシック" charset="-128"/>
                <a:cs typeface="+mn-cs"/>
              </a:rPr>
              <a:t>(RGB) R: 102 G: 102 B: 102 (recent</a:t>
            </a:r>
            <a:r>
              <a:rPr lang="en-GB" sz="1200" kern="1200" baseline="0">
                <a:solidFill>
                  <a:schemeClr val="tx1"/>
                </a:solidFill>
                <a:latin typeface="Lucida Grande" pitchFamily="80" charset="0"/>
                <a:ea typeface="ＭＳ Ｐゴシック" charset="-128"/>
                <a:cs typeface="+mn-cs"/>
              </a:rPr>
              <a:t> colours on PowerPoint)</a:t>
            </a:r>
            <a:endParaRPr lang="en-GB" sz="1200" kern="1200">
              <a:solidFill>
                <a:schemeClr val="tx1"/>
              </a:solidFill>
              <a:latin typeface="Lucida Grande" pitchFamily="80" charset="0"/>
              <a:ea typeface="ＭＳ Ｐゴシック" charset="-128"/>
              <a:cs typeface="+mn-cs"/>
            </a:endParaRPr>
          </a:p>
          <a:p>
            <a:pPr eaLnBrk="1" hangingPunct="1"/>
            <a:r>
              <a:rPr lang="en-GB" sz="1200" kern="1200">
                <a:solidFill>
                  <a:schemeClr val="tx1"/>
                </a:solidFill>
                <a:latin typeface="Lucida Grande" pitchFamily="80" charset="0"/>
                <a:ea typeface="ＭＳ Ｐゴシック" charset="-128"/>
                <a:cs typeface="+mn-cs"/>
              </a:rPr>
              <a:t>It</a:t>
            </a:r>
            <a:r>
              <a:rPr lang="en-GB" sz="1200" kern="1200" baseline="0">
                <a:solidFill>
                  <a:schemeClr val="tx1"/>
                </a:solidFill>
                <a:latin typeface="Lucida Grande" pitchFamily="80" charset="0"/>
                <a:ea typeface="ＭＳ Ｐゴシック" charset="-128"/>
                <a:cs typeface="+mn-cs"/>
              </a:rPr>
              <a:t> isn’t advisable to have too much text on a slide, however on rare occasions it may be necessary, therefore there is a slide using 20 point bullet pointed text.</a:t>
            </a:r>
            <a:endParaRPr lang="en-US" sz="1200" kern="1200">
              <a:solidFill>
                <a:schemeClr val="tx1"/>
              </a:solidFill>
              <a:latin typeface="Lucida Grande" pitchFamily="80" charset="0"/>
              <a:ea typeface="ＭＳ Ｐゴシック" charset="-128"/>
              <a:cs typeface="+mn-cs"/>
            </a:endParaRPr>
          </a:p>
          <a:p>
            <a:pPr eaLnBrk="1" hangingPunct="1"/>
            <a:endParaRPr lang="en-US" sz="1200" kern="1200">
              <a:solidFill>
                <a:schemeClr val="tx1"/>
              </a:solidFill>
              <a:latin typeface="Lucida Grande" pitchFamily="80" charset="0"/>
              <a:ea typeface="ＭＳ Ｐゴシック" charset="-128"/>
              <a:cs typeface="+mn-cs"/>
            </a:endParaRPr>
          </a:p>
          <a:p>
            <a:pPr eaLnBrk="1" hangingPunct="1"/>
            <a:r>
              <a:rPr lang="en-US" sz="1200" b="1" kern="1200">
                <a:solidFill>
                  <a:schemeClr val="tx1"/>
                </a:solidFill>
                <a:latin typeface="Lucida Grande" pitchFamily="80" charset="0"/>
                <a:ea typeface="ＭＳ Ｐゴシック" charset="-128"/>
                <a:cs typeface="+mn-cs"/>
              </a:rPr>
              <a:t>Line</a:t>
            </a:r>
            <a:r>
              <a:rPr lang="en-US" sz="1200" b="1" kern="1200" baseline="0">
                <a:solidFill>
                  <a:schemeClr val="tx1"/>
                </a:solidFill>
                <a:latin typeface="Lucida Grande" pitchFamily="80" charset="0"/>
                <a:ea typeface="ＭＳ Ｐゴシック" charset="-128"/>
                <a:cs typeface="+mn-cs"/>
              </a:rPr>
              <a:t> spacing and alignment</a:t>
            </a:r>
          </a:p>
          <a:p>
            <a:pPr eaLnBrk="1" hangingPunct="1"/>
            <a:r>
              <a:rPr lang="en-US" sz="1200" kern="1200" baseline="0">
                <a:solidFill>
                  <a:schemeClr val="tx1"/>
                </a:solidFill>
                <a:latin typeface="Lucida Grande" pitchFamily="80" charset="0"/>
                <a:ea typeface="ＭＳ Ｐゴシック" charset="-128"/>
                <a:cs typeface="+mn-cs"/>
              </a:rPr>
              <a:t>Single line spacing (apart from the main headings which is ‘exactly 35 point’)</a:t>
            </a:r>
          </a:p>
          <a:p>
            <a:pPr eaLnBrk="1" hangingPunct="1"/>
            <a:r>
              <a:rPr lang="en-US" sz="1200" kern="1200" baseline="0">
                <a:solidFill>
                  <a:schemeClr val="tx1"/>
                </a:solidFill>
                <a:latin typeface="Lucida Grande" pitchFamily="80" charset="0"/>
                <a:ea typeface="ＭＳ Ｐゴシック" charset="-128"/>
                <a:cs typeface="+mn-cs"/>
              </a:rPr>
              <a:t>All text is aligned left</a:t>
            </a:r>
            <a:endParaRPr lang="en-US" sz="1200" kern="1200">
              <a:solidFill>
                <a:schemeClr val="tx1"/>
              </a:solidFill>
              <a:latin typeface="Lucida Grande" pitchFamily="80" charset="0"/>
              <a:ea typeface="ＭＳ Ｐゴシック" charset="-128"/>
              <a:cs typeface="+mn-cs"/>
            </a:endParaRPr>
          </a:p>
          <a:p>
            <a:pPr eaLnBrk="1" hangingPunct="1"/>
            <a:endParaRPr lang="en-US" sz="1200" kern="1200">
              <a:solidFill>
                <a:srgbClr val="731F43"/>
              </a:solidFill>
              <a:latin typeface="Lucida Grande" pitchFamily="80" charset="0"/>
              <a:ea typeface="ＭＳ Ｐゴシック" charset="-128"/>
              <a:cs typeface="+mn-cs"/>
            </a:endParaRPr>
          </a:p>
          <a:p>
            <a:pPr eaLnBrk="1" hangingPunct="1"/>
            <a:r>
              <a:rPr lang="en-US" sz="1200" b="1" kern="1200" baseline="0">
                <a:solidFill>
                  <a:srgbClr val="731F43"/>
                </a:solidFill>
                <a:latin typeface="Lucida Grande" pitchFamily="80" charset="0"/>
                <a:ea typeface="ＭＳ Ｐゴシック" charset="-128"/>
                <a:cs typeface="+mn-cs"/>
              </a:rPr>
              <a:t>Slide title options</a:t>
            </a:r>
          </a:p>
          <a:p>
            <a:pPr eaLnBrk="1" hangingPunct="1"/>
            <a:r>
              <a:rPr lang="en-US" sz="1200" kern="1200" baseline="0">
                <a:solidFill>
                  <a:srgbClr val="731F43"/>
                </a:solidFill>
                <a:latin typeface="Lucida Grande" pitchFamily="80" charset="0"/>
                <a:ea typeface="ＭＳ Ｐゴシック" charset="-128"/>
                <a:cs typeface="+mn-cs"/>
              </a:rPr>
              <a:t>There are two options for titles on the slides – one line or two lines for longer titles. Ideally, the one line title should be used, however on rare occasions a two line title maybe needed.</a:t>
            </a:r>
            <a:endParaRPr lang="en-US" sz="1200" kern="1200">
              <a:solidFill>
                <a:srgbClr val="731F43"/>
              </a:solidFill>
              <a:latin typeface="Lucida Grande" pitchFamily="80" charset="0"/>
              <a:ea typeface="ＭＳ Ｐゴシック" charset="-128"/>
              <a:cs typeface="+mn-cs"/>
            </a:endParaRPr>
          </a:p>
        </p:txBody>
      </p:sp>
      <p:sp>
        <p:nvSpPr>
          <p:cNvPr id="4" name="Slide Number Placeholder 3"/>
          <p:cNvSpPr>
            <a:spLocks noGrp="1"/>
          </p:cNvSpPr>
          <p:nvPr>
            <p:ph type="sldNum" sz="quarter" idx="10"/>
          </p:nvPr>
        </p:nvSpPr>
        <p:spPr/>
        <p:txBody>
          <a:bodyPr/>
          <a:lstStyle/>
          <a:p>
            <a:fld id="{0EC8AF62-0413-459D-A055-9BD345497D1F}" type="slidenum">
              <a:rPr lang="en-GB" smtClean="0"/>
              <a:pPr/>
              <a:t>1</a:t>
            </a:fld>
            <a:endParaRPr lang="en-GB"/>
          </a:p>
        </p:txBody>
      </p:sp>
    </p:spTree>
    <p:extLst>
      <p:ext uri="{BB962C8B-B14F-4D97-AF65-F5344CB8AC3E}">
        <p14:creationId xmlns:p14="http://schemas.microsoft.com/office/powerpoint/2010/main" val="3972671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EC8AF62-0413-459D-A055-9BD345497D1F}" type="slidenum">
              <a:rPr lang="en-GB" smtClean="0"/>
              <a:pPr/>
              <a:t>5</a:t>
            </a:fld>
            <a:endParaRPr lang="en-GB"/>
          </a:p>
        </p:txBody>
      </p:sp>
    </p:spTree>
    <p:extLst>
      <p:ext uri="{BB962C8B-B14F-4D97-AF65-F5344CB8AC3E}">
        <p14:creationId xmlns:p14="http://schemas.microsoft.com/office/powerpoint/2010/main" val="7787258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eaLnBrk="1" hangingPunct="1"/>
            <a:r>
              <a:rPr lang="en-US" sz="1200" b="1" kern="1200">
                <a:solidFill>
                  <a:schemeClr val="tx1"/>
                </a:solidFill>
                <a:latin typeface="Lucida Grande" pitchFamily="80" charset="0"/>
                <a:ea typeface="ＭＳ Ｐゴシック" charset="-128"/>
                <a:cs typeface="+mn-cs"/>
              </a:rPr>
              <a:t>LANCASTER UNIVERSITY POWERPOINT TEMPLATES</a:t>
            </a:r>
          </a:p>
          <a:p>
            <a:pPr eaLnBrk="1" hangingPunct="1"/>
            <a:r>
              <a:rPr lang="en-US" sz="1200" kern="1200" baseline="0">
                <a:solidFill>
                  <a:schemeClr val="tx1"/>
                </a:solidFill>
                <a:latin typeface="Lucida Grande" pitchFamily="80" charset="0"/>
                <a:ea typeface="ＭＳ Ｐゴシック" charset="-128"/>
                <a:cs typeface="+mn-cs"/>
              </a:rPr>
              <a:t>These PowerPoint templates are for use by all Lancaster University staff. Please see below for further information regarding the use of these templates. Should you have any further queries, please contact the marketing team via marketing-services@lancaster.ac.uk</a:t>
            </a:r>
          </a:p>
          <a:p>
            <a:pPr eaLnBrk="1" hangingPunct="1"/>
            <a:endParaRPr lang="en-US" sz="1200" kern="1200">
              <a:solidFill>
                <a:srgbClr val="731F43"/>
              </a:solidFill>
              <a:latin typeface="Lucida Grande" pitchFamily="80" charset="0"/>
              <a:ea typeface="ＭＳ Ｐゴシック" charset="-128"/>
              <a:cs typeface="+mn-cs"/>
            </a:endParaRPr>
          </a:p>
          <a:p>
            <a:pPr eaLnBrk="1" hangingPunct="1"/>
            <a:r>
              <a:rPr lang="en-US" sz="1200" b="1" kern="1200">
                <a:solidFill>
                  <a:srgbClr val="731F43"/>
                </a:solidFill>
                <a:latin typeface="Lucida Grande" pitchFamily="80" charset="0"/>
                <a:ea typeface="ＭＳ Ｐゴシック" charset="-128"/>
                <a:cs typeface="+mn-cs"/>
              </a:rPr>
              <a:t>Template slide 3: Insert a new slide</a:t>
            </a:r>
          </a:p>
          <a:p>
            <a:pPr eaLnBrk="1" hangingPunct="1"/>
            <a:r>
              <a:rPr lang="en-US" sz="1200" kern="1200">
                <a:solidFill>
                  <a:srgbClr val="731F43"/>
                </a:solidFill>
                <a:latin typeface="Lucida Grande" pitchFamily="80" charset="0"/>
                <a:ea typeface="ＭＳ Ｐゴシック" charset="-128"/>
                <a:cs typeface="+mn-cs"/>
              </a:rPr>
              <a:t>If you need to insert a new slide, from </a:t>
            </a:r>
            <a:r>
              <a:rPr lang="en-US" sz="1200" kern="1200" baseline="0">
                <a:solidFill>
                  <a:srgbClr val="666666"/>
                </a:solidFill>
                <a:latin typeface="Lucida Grande" pitchFamily="80" charset="0"/>
                <a:ea typeface="ＭＳ Ｐゴシック" charset="-128"/>
                <a:cs typeface="+mn-cs"/>
              </a:rPr>
              <a:t>the ‘home’ toolbar, click on ‘new slide’ and select from the templates the style you require from the dropdown box.</a:t>
            </a:r>
            <a:endParaRPr lang="en-US" sz="1200" kern="1200">
              <a:solidFill>
                <a:srgbClr val="731F43"/>
              </a:solidFill>
              <a:latin typeface="Lucida Grande" pitchFamily="80" charset="0"/>
              <a:ea typeface="ＭＳ Ｐゴシック" charset="-128"/>
              <a:cs typeface="+mn-cs"/>
            </a:endParaRPr>
          </a:p>
          <a:p>
            <a:pPr eaLnBrk="1" hangingPunct="1"/>
            <a:endParaRPr lang="en-US" sz="1200" kern="1200">
              <a:solidFill>
                <a:srgbClr val="731F43"/>
              </a:solidFill>
              <a:latin typeface="Lucida Grande" pitchFamily="80" charset="0"/>
              <a:ea typeface="ＭＳ Ｐゴシック" charset="-128"/>
              <a:cs typeface="+mn-cs"/>
            </a:endParaRPr>
          </a:p>
          <a:p>
            <a:pPr eaLnBrk="1" hangingPunct="1"/>
            <a:r>
              <a:rPr lang="en-US" sz="1200" b="1" kern="1200">
                <a:solidFill>
                  <a:srgbClr val="731F43"/>
                </a:solidFill>
                <a:latin typeface="Lucida Grande" pitchFamily="80" charset="0"/>
                <a:ea typeface="ＭＳ Ｐゴシック" charset="-128"/>
                <a:cs typeface="+mn-cs"/>
              </a:rPr>
              <a:t>Template slide 4: </a:t>
            </a:r>
            <a:r>
              <a:rPr lang="en-US" sz="1200" b="1" kern="1200" baseline="0">
                <a:solidFill>
                  <a:schemeClr val="tx1"/>
                </a:solidFill>
                <a:latin typeface="Lucida Grande" pitchFamily="80" charset="0"/>
                <a:ea typeface="ＭＳ Ｐゴシック" charset="-128"/>
                <a:cs typeface="+mn-cs"/>
              </a:rPr>
              <a:t>Typing new text and copying text from another document</a:t>
            </a:r>
          </a:p>
          <a:p>
            <a:pPr eaLnBrk="1" hangingPunct="1"/>
            <a:r>
              <a:rPr lang="en-US" sz="1200" kern="1200" baseline="0">
                <a:solidFill>
                  <a:schemeClr val="tx1"/>
                </a:solidFill>
                <a:latin typeface="Lucida Grande" pitchFamily="80" charset="0"/>
                <a:ea typeface="ＭＳ Ｐゴシック" charset="-128"/>
                <a:cs typeface="+mn-cs"/>
              </a:rPr>
              <a:t>New text</a:t>
            </a:r>
            <a:r>
              <a:rPr lang="en-US" sz="1200" kern="1200">
                <a:solidFill>
                  <a:schemeClr val="tx1"/>
                </a:solidFill>
                <a:latin typeface="Lucida Grande" pitchFamily="80" charset="0"/>
                <a:ea typeface="ＭＳ Ｐゴシック" charset="-128"/>
                <a:cs typeface="+mn-cs"/>
              </a:rPr>
              <a:t> should be typed over the</a:t>
            </a:r>
            <a:r>
              <a:rPr lang="en-US" sz="1200" kern="1200" baseline="0">
                <a:solidFill>
                  <a:schemeClr val="tx1"/>
                </a:solidFill>
                <a:latin typeface="Lucida Grande" pitchFamily="80" charset="0"/>
                <a:ea typeface="ＭＳ Ｐゴシック" charset="-128"/>
                <a:cs typeface="+mn-cs"/>
              </a:rPr>
              <a:t> text </a:t>
            </a:r>
            <a:r>
              <a:rPr lang="en-US" sz="1200" kern="1200">
                <a:solidFill>
                  <a:schemeClr val="tx1"/>
                </a:solidFill>
                <a:latin typeface="Lucida Grande" pitchFamily="80" charset="0"/>
                <a:ea typeface="ＭＳ Ｐゴシック" charset="-128"/>
                <a:cs typeface="+mn-cs"/>
              </a:rPr>
              <a:t>in the appropriate template. Copy and pasting text from another document will result in changing the style of the typography and layout. This is unavoidable as it is part of the Microsoft</a:t>
            </a:r>
            <a:r>
              <a:rPr lang="en-US" sz="1200" kern="1200" baseline="0">
                <a:solidFill>
                  <a:schemeClr val="tx1"/>
                </a:solidFill>
                <a:latin typeface="Lucida Grande" pitchFamily="80" charset="0"/>
                <a:ea typeface="ＭＳ Ｐゴシック" charset="-128"/>
                <a:cs typeface="+mn-cs"/>
              </a:rPr>
              <a:t> software</a:t>
            </a:r>
            <a:r>
              <a:rPr lang="en-US" sz="1200" kern="1200">
                <a:solidFill>
                  <a:schemeClr val="tx1"/>
                </a:solidFill>
                <a:latin typeface="Lucida Grande" pitchFamily="80" charset="0"/>
                <a:ea typeface="ＭＳ Ｐゴシック" charset="-128"/>
                <a:cs typeface="+mn-cs"/>
              </a:rPr>
              <a:t>. We</a:t>
            </a:r>
            <a:r>
              <a:rPr lang="en-US" sz="1200" kern="1200" baseline="0">
                <a:solidFill>
                  <a:schemeClr val="tx1"/>
                </a:solidFill>
                <a:latin typeface="Lucida Grande" pitchFamily="80" charset="0"/>
                <a:ea typeface="ＭＳ Ｐゴシック" charset="-128"/>
                <a:cs typeface="+mn-cs"/>
              </a:rPr>
              <a:t> appreciate that in sometimes you will need to copy text from another document into this template. Once you have pasted the existing text into the template, you will need to change the formatting so that they typefaces, sizes, </a:t>
            </a:r>
            <a:r>
              <a:rPr lang="en-US" sz="1200" kern="1200" baseline="0" err="1">
                <a:solidFill>
                  <a:schemeClr val="tx1"/>
                </a:solidFill>
                <a:latin typeface="Lucida Grande" pitchFamily="80" charset="0"/>
                <a:ea typeface="ＭＳ Ｐゴシック" charset="-128"/>
                <a:cs typeface="+mn-cs"/>
              </a:rPr>
              <a:t>colour</a:t>
            </a:r>
            <a:r>
              <a:rPr lang="en-US" sz="1200" kern="1200" baseline="0">
                <a:solidFill>
                  <a:schemeClr val="tx1"/>
                </a:solidFill>
                <a:latin typeface="Lucida Grande" pitchFamily="80" charset="0"/>
                <a:ea typeface="ＭＳ Ｐゴシック" charset="-128"/>
                <a:cs typeface="+mn-cs"/>
              </a:rPr>
              <a:t>, line spacing and alignment are consistent with the rest of the template.</a:t>
            </a:r>
            <a:endParaRPr lang="en-US" sz="1200" kern="1200">
              <a:solidFill>
                <a:schemeClr val="tx1"/>
              </a:solidFill>
              <a:latin typeface="Lucida Grande" pitchFamily="80" charset="0"/>
              <a:ea typeface="ＭＳ Ｐゴシック" charset="-128"/>
              <a:cs typeface="+mn-cs"/>
            </a:endParaRPr>
          </a:p>
          <a:p>
            <a:pPr eaLnBrk="1" hangingPunct="1"/>
            <a:endParaRPr lang="en-US" sz="1200" kern="1200">
              <a:solidFill>
                <a:srgbClr val="731F43"/>
              </a:solidFill>
              <a:latin typeface="Lucida Grande" pitchFamily="80" charset="0"/>
              <a:ea typeface="ＭＳ Ｐゴシック" charset="-128"/>
              <a:cs typeface="+mn-cs"/>
            </a:endParaRPr>
          </a:p>
          <a:p>
            <a:pPr eaLnBrk="1" hangingPunct="1"/>
            <a:r>
              <a:rPr lang="en-US" sz="1200" b="1" kern="1200">
                <a:solidFill>
                  <a:srgbClr val="731F43"/>
                </a:solidFill>
                <a:latin typeface="Lucida Grande" pitchFamily="80" charset="0"/>
                <a:ea typeface="ＭＳ Ｐゴシック" charset="-128"/>
                <a:cs typeface="+mn-cs"/>
              </a:rPr>
              <a:t>Template slide 5: Inserting images</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aseline="0">
                <a:solidFill>
                  <a:srgbClr val="666666"/>
                </a:solidFill>
                <a:latin typeface="Calibri" pitchFamily="80" charset="0"/>
              </a:rPr>
              <a:t>There are three choices of templates with images already inserted. Please use the template with the relevant image size and positioning. </a:t>
            </a:r>
            <a:r>
              <a:rPr lang="en-US" sz="1200" kern="1200">
                <a:solidFill>
                  <a:srgbClr val="731F43"/>
                </a:solidFill>
                <a:latin typeface="Lucida Grande" pitchFamily="80" charset="0"/>
                <a:ea typeface="ＭＳ Ｐゴシック" charset="-128"/>
                <a:cs typeface="+mn-cs"/>
              </a:rPr>
              <a:t>To</a:t>
            </a:r>
            <a:r>
              <a:rPr lang="en-US" sz="1200" kern="1200" baseline="0">
                <a:solidFill>
                  <a:srgbClr val="731F43"/>
                </a:solidFill>
                <a:latin typeface="Lucida Grande" pitchFamily="80" charset="0"/>
                <a:ea typeface="ＭＳ Ｐゴシック" charset="-128"/>
                <a:cs typeface="+mn-cs"/>
              </a:rPr>
              <a:t> insert an i</a:t>
            </a:r>
            <a:r>
              <a:rPr lang="en-US" sz="1200" kern="1200">
                <a:solidFill>
                  <a:srgbClr val="731F43"/>
                </a:solidFill>
                <a:latin typeface="Lucida Grande" pitchFamily="80" charset="0"/>
                <a:ea typeface="ＭＳ Ｐゴシック" charset="-128"/>
                <a:cs typeface="+mn-cs"/>
              </a:rPr>
              <a:t>mage,</a:t>
            </a:r>
            <a:r>
              <a:rPr lang="en-US" sz="1200" kern="1200" baseline="0">
                <a:solidFill>
                  <a:srgbClr val="731F43"/>
                </a:solidFill>
                <a:latin typeface="Lucida Grande" pitchFamily="80" charset="0"/>
                <a:ea typeface="ＭＳ Ｐゴシック" charset="-128"/>
                <a:cs typeface="+mn-cs"/>
              </a:rPr>
              <a:t> please go to ‘insert’ then ‘picture’ and find your image, highlight it and ‘insert’. Resize the image and position as per the example template.</a:t>
            </a:r>
            <a:endParaRPr lang="en-US" sz="1200" kern="1200">
              <a:solidFill>
                <a:srgbClr val="731F43"/>
              </a:solidFill>
              <a:latin typeface="Lucida Grande" pitchFamily="80" charset="0"/>
              <a:ea typeface="ＭＳ Ｐゴシック" charset="-128"/>
              <a:cs typeface="+mn-cs"/>
            </a:endParaRPr>
          </a:p>
          <a:p>
            <a:pPr eaLnBrk="1" hangingPunct="1"/>
            <a:endParaRPr lang="en-US" sz="1200" kern="1200">
              <a:solidFill>
                <a:srgbClr val="731F43"/>
              </a:solidFill>
              <a:latin typeface="Lucida Grande" pitchFamily="80" charset="0"/>
              <a:ea typeface="ＭＳ Ｐゴシック" charset="-128"/>
              <a:cs typeface="+mn-cs"/>
            </a:endParaRPr>
          </a:p>
          <a:p>
            <a:pPr eaLnBrk="1" hangingPunct="1"/>
            <a:r>
              <a:rPr lang="en-US" sz="1200" b="1" kern="1200">
                <a:solidFill>
                  <a:srgbClr val="731F43"/>
                </a:solidFill>
                <a:latin typeface="Lucida Grande" pitchFamily="80" charset="0"/>
                <a:ea typeface="ＭＳ Ｐゴシック" charset="-128"/>
                <a:cs typeface="+mn-cs"/>
              </a:rPr>
              <a:t>Template slide 6: </a:t>
            </a:r>
            <a:r>
              <a:rPr lang="en-GB" sz="1200" b="1" kern="1200">
                <a:solidFill>
                  <a:schemeClr val="tx1"/>
                </a:solidFill>
                <a:latin typeface="Lucida Grande" pitchFamily="80" charset="0"/>
                <a:ea typeface="ＭＳ Ｐゴシック" charset="-128"/>
                <a:cs typeface="+mn-cs"/>
              </a:rPr>
              <a:t>Text boxes</a:t>
            </a:r>
          </a:p>
          <a:p>
            <a:pPr eaLnBrk="1" hangingPunct="1"/>
            <a:r>
              <a:rPr lang="en-GB" sz="1200" kern="1200">
                <a:solidFill>
                  <a:schemeClr val="tx1"/>
                </a:solidFill>
                <a:latin typeface="Lucida Grande" pitchFamily="80" charset="0"/>
                <a:ea typeface="ＭＳ Ｐゴシック" charset="-128"/>
                <a:cs typeface="+mn-cs"/>
              </a:rPr>
              <a:t>If</a:t>
            </a:r>
            <a:r>
              <a:rPr lang="en-GB" sz="1200" kern="1200" baseline="0">
                <a:solidFill>
                  <a:schemeClr val="tx1"/>
                </a:solidFill>
                <a:latin typeface="Lucida Grande" pitchFamily="80" charset="0"/>
                <a:ea typeface="ＭＳ Ｐゴシック" charset="-128"/>
                <a:cs typeface="+mn-cs"/>
              </a:rPr>
              <a:t> a text box is deleted, either insert a new slide (using the appropriate template) or go to another slide and copy a text box. To select a text box for copying, please click on the outer edge of the text box so that the line goes solid (not dashed). Right click your mouse and select ‘copy’, then go back and ‘paste’ it into the slide where the text box is missing which should paste into the correct position on the slide.</a:t>
            </a:r>
          </a:p>
          <a:p>
            <a:pPr eaLnBrk="1" hangingPunct="1"/>
            <a:endParaRPr lang="en-US" sz="1200" kern="1200">
              <a:solidFill>
                <a:srgbClr val="731F43"/>
              </a:solidFill>
              <a:latin typeface="Lucida Grande" pitchFamily="80" charset="0"/>
              <a:ea typeface="ＭＳ Ｐゴシック" charset="-128"/>
              <a:cs typeface="+mn-cs"/>
            </a:endParaRPr>
          </a:p>
          <a:p>
            <a:pPr eaLnBrk="1" hangingPunct="1"/>
            <a:r>
              <a:rPr lang="en-US" sz="1200" b="1" kern="1200">
                <a:solidFill>
                  <a:srgbClr val="731F43"/>
                </a:solidFill>
                <a:latin typeface="Lucida Grande" pitchFamily="80" charset="0"/>
                <a:ea typeface="ＭＳ Ｐゴシック" charset="-128"/>
                <a:cs typeface="+mn-cs"/>
              </a:rPr>
              <a:t>Template slide 7: Other information</a:t>
            </a:r>
          </a:p>
          <a:p>
            <a:pPr eaLnBrk="1" hangingPunct="1"/>
            <a:endParaRPr lang="en-US" sz="1200" kern="1200">
              <a:solidFill>
                <a:srgbClr val="731F43"/>
              </a:solidFill>
              <a:latin typeface="Lucida Grande" pitchFamily="80" charset="0"/>
              <a:ea typeface="ＭＳ Ｐゴシック" charset="-128"/>
              <a:cs typeface="+mn-cs"/>
            </a:endParaRPr>
          </a:p>
          <a:p>
            <a:pPr eaLnBrk="1" hangingPunct="1"/>
            <a:r>
              <a:rPr lang="en-GB" sz="1200" b="1" kern="1200">
                <a:solidFill>
                  <a:schemeClr val="tx1"/>
                </a:solidFill>
                <a:latin typeface="Lucida Grande" pitchFamily="80" charset="0"/>
                <a:ea typeface="ＭＳ Ｐゴシック" charset="-128"/>
                <a:cs typeface="+mn-cs"/>
              </a:rPr>
              <a:t>Typefaces, sizes</a:t>
            </a:r>
            <a:r>
              <a:rPr lang="en-GB" sz="1200" b="1" kern="1200" baseline="0">
                <a:solidFill>
                  <a:schemeClr val="tx1"/>
                </a:solidFill>
                <a:latin typeface="Lucida Grande" pitchFamily="80" charset="0"/>
                <a:ea typeface="ＭＳ Ｐゴシック" charset="-128"/>
                <a:cs typeface="+mn-cs"/>
              </a:rPr>
              <a:t> and colours</a:t>
            </a:r>
            <a:r>
              <a:rPr lang="en-GB" sz="1200" kern="1200">
                <a:solidFill>
                  <a:schemeClr val="tx1"/>
                </a:solidFill>
                <a:latin typeface="Lucida Grande" pitchFamily="80" charset="0"/>
                <a:ea typeface="ＭＳ Ｐゴシック" charset="-128"/>
                <a:cs typeface="+mn-cs"/>
              </a:rPr>
              <a:t/>
            </a:r>
            <a:br>
              <a:rPr lang="en-GB" sz="1200" kern="1200">
                <a:solidFill>
                  <a:schemeClr val="tx1"/>
                </a:solidFill>
                <a:latin typeface="Lucida Grande" pitchFamily="80" charset="0"/>
                <a:ea typeface="ＭＳ Ｐゴシック" charset="-128"/>
                <a:cs typeface="+mn-cs"/>
              </a:rPr>
            </a:br>
            <a:r>
              <a:rPr lang="en-GB" sz="1200" kern="1200">
                <a:solidFill>
                  <a:schemeClr val="tx1"/>
                </a:solidFill>
                <a:latin typeface="Lucida Grande" pitchFamily="80" charset="0"/>
                <a:ea typeface="ＭＳ Ｐゴシック" charset="-128"/>
                <a:cs typeface="+mn-cs"/>
              </a:rPr>
              <a:t>All copy is Calibri.</a:t>
            </a:r>
          </a:p>
          <a:p>
            <a:pPr eaLnBrk="1" hangingPunct="1"/>
            <a:endParaRPr lang="en-GB" sz="1200" kern="1200">
              <a:solidFill>
                <a:schemeClr val="tx1"/>
              </a:solidFill>
              <a:latin typeface="Lucida Grande" pitchFamily="80" charset="0"/>
              <a:ea typeface="ＭＳ Ｐゴシック" charset="-128"/>
              <a:cs typeface="+mn-cs"/>
            </a:endParaRPr>
          </a:p>
          <a:p>
            <a:pPr eaLnBrk="1" hangingPunct="1"/>
            <a:r>
              <a:rPr lang="en-GB" sz="1200" kern="1200">
                <a:solidFill>
                  <a:schemeClr val="tx1"/>
                </a:solidFill>
                <a:latin typeface="Lucida Grande" pitchFamily="80" charset="0"/>
                <a:ea typeface="ＭＳ Ｐゴシック" charset="-128"/>
                <a:cs typeface="+mn-cs"/>
              </a:rPr>
              <a:t>Slide</a:t>
            </a:r>
            <a:r>
              <a:rPr lang="en-GB" sz="1200" kern="1200" baseline="0">
                <a:solidFill>
                  <a:schemeClr val="tx1"/>
                </a:solidFill>
                <a:latin typeface="Lucida Grande" pitchFamily="80" charset="0"/>
                <a:ea typeface="ＭＳ Ｐゴシック" charset="-128"/>
                <a:cs typeface="+mn-cs"/>
              </a:rPr>
              <a:t> title</a:t>
            </a:r>
            <a:r>
              <a:rPr lang="en-GB" sz="1200" kern="1200">
                <a:solidFill>
                  <a:schemeClr val="tx1"/>
                </a:solidFill>
                <a:latin typeface="Lucida Grande" pitchFamily="80" charset="0"/>
                <a:ea typeface="ＭＳ Ｐゴシック" charset="-128"/>
                <a:cs typeface="+mn-cs"/>
              </a:rPr>
              <a:t> copy throughout:</a:t>
            </a:r>
          </a:p>
          <a:p>
            <a:pPr eaLnBrk="1" hangingPunct="1"/>
            <a:r>
              <a:rPr lang="en-GB" sz="1200" i="1" kern="1200">
                <a:solidFill>
                  <a:schemeClr val="tx1"/>
                </a:solidFill>
                <a:latin typeface="Lucida Grande" pitchFamily="80" charset="0"/>
                <a:ea typeface="ＭＳ Ｐゴシック" charset="-128"/>
                <a:cs typeface="+mn-cs"/>
              </a:rPr>
              <a:t>Size:  </a:t>
            </a:r>
            <a:r>
              <a:rPr lang="en-GB" sz="1200" i="0" kern="1200">
                <a:solidFill>
                  <a:schemeClr val="tx1"/>
                </a:solidFill>
                <a:latin typeface="Lucida Grande" pitchFamily="80" charset="0"/>
                <a:ea typeface="ＭＳ Ｐゴシック" charset="-128"/>
                <a:cs typeface="+mn-cs"/>
              </a:rPr>
              <a:t>36 point</a:t>
            </a:r>
            <a:endParaRPr lang="en-GB" sz="1200" kern="1200">
              <a:solidFill>
                <a:schemeClr val="tx1"/>
              </a:solidFill>
              <a:latin typeface="Lucida Grande" pitchFamily="80" charset="0"/>
              <a:ea typeface="ＭＳ Ｐゴシック" charset="-128"/>
              <a:cs typeface="+mn-cs"/>
            </a:endParaRPr>
          </a:p>
          <a:p>
            <a:pPr eaLnBrk="1" hangingPunct="1"/>
            <a:r>
              <a:rPr lang="en-GB" sz="1200" i="1" kern="1200">
                <a:solidFill>
                  <a:schemeClr val="tx1"/>
                </a:solidFill>
                <a:latin typeface="Lucida Grande" pitchFamily="80" charset="0"/>
                <a:ea typeface="ＭＳ Ｐゴシック" charset="-128"/>
                <a:cs typeface="+mn-cs"/>
              </a:rPr>
              <a:t>Colour Lancaster University red:  </a:t>
            </a:r>
            <a:r>
              <a:rPr lang="en-GB" sz="1200" kern="1200">
                <a:solidFill>
                  <a:schemeClr val="tx1"/>
                </a:solidFill>
                <a:latin typeface="Lucida Grande" pitchFamily="80" charset="0"/>
                <a:ea typeface="ＭＳ Ｐゴシック" charset="-128"/>
                <a:cs typeface="+mn-cs"/>
              </a:rPr>
              <a:t>(RGB) R: 181 G: 18 B: 27 (recent</a:t>
            </a:r>
            <a:r>
              <a:rPr lang="en-GB" sz="1200" kern="1200" baseline="0">
                <a:solidFill>
                  <a:schemeClr val="tx1"/>
                </a:solidFill>
                <a:latin typeface="Lucida Grande" pitchFamily="80" charset="0"/>
                <a:ea typeface="ＭＳ Ｐゴシック" charset="-128"/>
                <a:cs typeface="+mn-cs"/>
              </a:rPr>
              <a:t> colours on PowerPoint)</a:t>
            </a:r>
            <a:r>
              <a:rPr lang="en-GB" sz="1200" kern="1200">
                <a:solidFill>
                  <a:schemeClr val="tx1"/>
                </a:solidFill>
                <a:latin typeface="Lucida Grande" pitchFamily="80" charset="0"/>
                <a:ea typeface="ＭＳ Ｐゴシック" charset="-128"/>
                <a:cs typeface="+mn-cs"/>
              </a:rPr>
              <a:t/>
            </a:r>
            <a:br>
              <a:rPr lang="en-GB" sz="1200" kern="1200">
                <a:solidFill>
                  <a:schemeClr val="tx1"/>
                </a:solidFill>
                <a:latin typeface="Lucida Grande" pitchFamily="80" charset="0"/>
                <a:ea typeface="ＭＳ Ｐゴシック" charset="-128"/>
                <a:cs typeface="+mn-cs"/>
              </a:rPr>
            </a:br>
            <a:r>
              <a:rPr lang="en-GB" sz="1200" kern="1200">
                <a:solidFill>
                  <a:schemeClr val="tx1"/>
                </a:solidFill>
                <a:latin typeface="Lucida Grande" pitchFamily="80" charset="0"/>
                <a:ea typeface="ＭＳ Ｐゴシック" charset="-128"/>
                <a:cs typeface="+mn-cs"/>
              </a:rPr>
              <a:t/>
            </a:r>
            <a:br>
              <a:rPr lang="en-GB" sz="1200" kern="1200">
                <a:solidFill>
                  <a:schemeClr val="tx1"/>
                </a:solidFill>
                <a:latin typeface="Lucida Grande" pitchFamily="80" charset="0"/>
                <a:ea typeface="ＭＳ Ｐゴシック" charset="-128"/>
                <a:cs typeface="+mn-cs"/>
              </a:rPr>
            </a:br>
            <a:r>
              <a:rPr lang="en-GB" sz="1200" kern="1200">
                <a:solidFill>
                  <a:schemeClr val="tx1"/>
                </a:solidFill>
                <a:latin typeface="Lucida Grande" pitchFamily="80" charset="0"/>
                <a:ea typeface="ＭＳ Ｐゴシック" charset="-128"/>
                <a:cs typeface="+mn-cs"/>
              </a:rPr>
              <a:t>Small copy on first and last slide:</a:t>
            </a:r>
            <a:br>
              <a:rPr lang="en-GB" sz="1200" kern="1200">
                <a:solidFill>
                  <a:schemeClr val="tx1"/>
                </a:solidFill>
                <a:latin typeface="Lucida Grande" pitchFamily="80" charset="0"/>
                <a:ea typeface="ＭＳ Ｐゴシック" charset="-128"/>
                <a:cs typeface="+mn-cs"/>
              </a:rPr>
            </a:br>
            <a:r>
              <a:rPr lang="en-GB" sz="1200" i="1" kern="1200">
                <a:solidFill>
                  <a:schemeClr val="tx1"/>
                </a:solidFill>
                <a:latin typeface="Lucida Grande" pitchFamily="80" charset="0"/>
                <a:ea typeface="ＭＳ Ｐゴシック" charset="-128"/>
                <a:cs typeface="+mn-cs"/>
              </a:rPr>
              <a:t>Size:  </a:t>
            </a:r>
            <a:r>
              <a:rPr lang="en-GB" sz="1200" kern="1200">
                <a:solidFill>
                  <a:schemeClr val="tx1"/>
                </a:solidFill>
                <a:latin typeface="Lucida Grande" pitchFamily="80" charset="0"/>
                <a:ea typeface="ＭＳ Ｐゴシック" charset="-128"/>
                <a:cs typeface="+mn-cs"/>
              </a:rPr>
              <a:t>16 point</a:t>
            </a:r>
            <a:br>
              <a:rPr lang="en-GB" sz="1200" kern="1200">
                <a:solidFill>
                  <a:schemeClr val="tx1"/>
                </a:solidFill>
                <a:latin typeface="Lucida Grande" pitchFamily="80" charset="0"/>
                <a:ea typeface="ＭＳ Ｐゴシック" charset="-128"/>
                <a:cs typeface="+mn-cs"/>
              </a:rPr>
            </a:br>
            <a:r>
              <a:rPr lang="en-GB" sz="1200" i="1" kern="1200">
                <a:solidFill>
                  <a:schemeClr val="tx1"/>
                </a:solidFill>
                <a:latin typeface="Lucida Grande" pitchFamily="80" charset="0"/>
                <a:ea typeface="ＭＳ Ｐゴシック" charset="-128"/>
                <a:cs typeface="+mn-cs"/>
              </a:rPr>
              <a:t>Colour</a:t>
            </a:r>
            <a:r>
              <a:rPr lang="en-GB" sz="1200" i="1" kern="1200" baseline="0">
                <a:solidFill>
                  <a:schemeClr val="tx1"/>
                </a:solidFill>
                <a:latin typeface="Lucida Grande" pitchFamily="80" charset="0"/>
                <a:ea typeface="ＭＳ Ｐゴシック" charset="-128"/>
                <a:cs typeface="+mn-cs"/>
              </a:rPr>
              <a:t> </a:t>
            </a:r>
            <a:r>
              <a:rPr lang="en-GB" sz="1200" i="1" kern="1200">
                <a:solidFill>
                  <a:schemeClr val="tx1"/>
                </a:solidFill>
                <a:latin typeface="Lucida Grande" pitchFamily="80" charset="0"/>
                <a:ea typeface="ＭＳ Ｐゴシック" charset="-128"/>
                <a:cs typeface="+mn-cs"/>
              </a:rPr>
              <a:t>grey:  </a:t>
            </a:r>
            <a:r>
              <a:rPr lang="en-GB" sz="1200" kern="1200">
                <a:solidFill>
                  <a:schemeClr val="tx1"/>
                </a:solidFill>
                <a:latin typeface="Lucida Grande" pitchFamily="80" charset="0"/>
                <a:ea typeface="ＭＳ Ｐゴシック" charset="-128"/>
                <a:cs typeface="+mn-cs"/>
              </a:rPr>
              <a:t>(RGB) R: 102 G: 102 B: 102 (recent</a:t>
            </a:r>
            <a:r>
              <a:rPr lang="en-GB" sz="1200" kern="1200" baseline="0">
                <a:solidFill>
                  <a:schemeClr val="tx1"/>
                </a:solidFill>
                <a:latin typeface="Lucida Grande" pitchFamily="80" charset="0"/>
                <a:ea typeface="ＭＳ Ｐゴシック" charset="-128"/>
                <a:cs typeface="+mn-cs"/>
              </a:rPr>
              <a:t> colours on PowerPoint)</a:t>
            </a:r>
            <a:r>
              <a:rPr lang="en-GB" sz="1200" kern="1200">
                <a:solidFill>
                  <a:schemeClr val="tx1"/>
                </a:solidFill>
                <a:latin typeface="Lucida Grande" pitchFamily="80" charset="0"/>
                <a:ea typeface="ＭＳ Ｐゴシック" charset="-128"/>
                <a:cs typeface="+mn-cs"/>
              </a:rPr>
              <a:t/>
            </a:r>
            <a:br>
              <a:rPr lang="en-GB" sz="1200" kern="1200">
                <a:solidFill>
                  <a:schemeClr val="tx1"/>
                </a:solidFill>
                <a:latin typeface="Lucida Grande" pitchFamily="80" charset="0"/>
                <a:ea typeface="ＭＳ Ｐゴシック" charset="-128"/>
                <a:cs typeface="+mn-cs"/>
              </a:rPr>
            </a:br>
            <a:endParaRPr lang="en-GB" sz="1200" kern="1200">
              <a:solidFill>
                <a:schemeClr val="tx1"/>
              </a:solidFill>
              <a:latin typeface="Lucida Grande" pitchFamily="80" charset="0"/>
              <a:ea typeface="ＭＳ Ｐゴシック" charset="-128"/>
              <a:cs typeface="+mn-cs"/>
            </a:endParaRPr>
          </a:p>
          <a:p>
            <a:pPr eaLnBrk="1" hangingPunct="1"/>
            <a:r>
              <a:rPr lang="en-GB" sz="1200" kern="1200">
                <a:solidFill>
                  <a:schemeClr val="tx1"/>
                </a:solidFill>
                <a:latin typeface="Lucida Grande" pitchFamily="80" charset="0"/>
                <a:ea typeface="ＭＳ Ｐゴシック" charset="-128"/>
                <a:cs typeface="+mn-cs"/>
              </a:rPr>
              <a:t>Sub-heading</a:t>
            </a:r>
            <a:r>
              <a:rPr lang="en-GB" sz="1200" kern="1200" baseline="0">
                <a:solidFill>
                  <a:schemeClr val="tx1"/>
                </a:solidFill>
                <a:latin typeface="Lucida Grande" pitchFamily="80" charset="0"/>
                <a:ea typeface="ＭＳ Ｐゴシック" charset="-128"/>
                <a:cs typeface="+mn-cs"/>
              </a:rPr>
              <a:t>s</a:t>
            </a:r>
            <a:r>
              <a:rPr lang="en-GB" sz="1200" kern="1200">
                <a:solidFill>
                  <a:schemeClr val="tx1"/>
                </a:solidFill>
                <a:latin typeface="Lucida Grande" pitchFamily="80" charset="0"/>
                <a:ea typeface="ＭＳ Ｐゴシック" charset="-128"/>
                <a:cs typeface="+mn-cs"/>
              </a:rPr>
              <a:t>:</a:t>
            </a:r>
            <a:br>
              <a:rPr lang="en-GB" sz="1200" kern="1200">
                <a:solidFill>
                  <a:schemeClr val="tx1"/>
                </a:solidFill>
                <a:latin typeface="Lucida Grande" pitchFamily="80" charset="0"/>
                <a:ea typeface="ＭＳ Ｐゴシック" charset="-128"/>
                <a:cs typeface="+mn-cs"/>
              </a:rPr>
            </a:br>
            <a:r>
              <a:rPr lang="en-GB" sz="1200" i="1" kern="1200">
                <a:solidFill>
                  <a:schemeClr val="tx1"/>
                </a:solidFill>
                <a:latin typeface="Lucida Grande" pitchFamily="80" charset="0"/>
                <a:ea typeface="ＭＳ Ｐゴシック" charset="-128"/>
                <a:cs typeface="+mn-cs"/>
              </a:rPr>
              <a:t>Size:  </a:t>
            </a:r>
            <a:r>
              <a:rPr lang="en-GB" sz="1200" i="0" kern="1200">
                <a:solidFill>
                  <a:schemeClr val="tx1"/>
                </a:solidFill>
                <a:latin typeface="Lucida Grande" pitchFamily="80" charset="0"/>
                <a:ea typeface="ＭＳ Ｐゴシック" charset="-128"/>
                <a:cs typeface="+mn-cs"/>
              </a:rPr>
              <a:t>24 point – italics</a:t>
            </a:r>
            <a:r>
              <a:rPr lang="en-GB" sz="1200" kern="1200">
                <a:solidFill>
                  <a:schemeClr val="tx1"/>
                </a:solidFill>
                <a:latin typeface="Lucida Grande" pitchFamily="80" charset="0"/>
                <a:ea typeface="ＭＳ Ｐゴシック" charset="-128"/>
                <a:cs typeface="+mn-cs"/>
              </a:rPr>
              <a:t/>
            </a:r>
            <a:br>
              <a:rPr lang="en-GB" sz="1200" kern="1200">
                <a:solidFill>
                  <a:schemeClr val="tx1"/>
                </a:solidFill>
                <a:latin typeface="Lucida Grande" pitchFamily="80" charset="0"/>
                <a:ea typeface="ＭＳ Ｐゴシック" charset="-128"/>
                <a:cs typeface="+mn-cs"/>
              </a:rPr>
            </a:br>
            <a:r>
              <a:rPr lang="en-GB" sz="1200" i="1" kern="1200">
                <a:solidFill>
                  <a:schemeClr val="tx1"/>
                </a:solidFill>
                <a:latin typeface="Lucida Grande" pitchFamily="80" charset="0"/>
                <a:ea typeface="ＭＳ Ｐゴシック" charset="-128"/>
                <a:cs typeface="+mn-cs"/>
              </a:rPr>
              <a:t>Colour</a:t>
            </a:r>
            <a:r>
              <a:rPr lang="en-GB" sz="1200" i="1" kern="1200" baseline="0">
                <a:solidFill>
                  <a:schemeClr val="tx1"/>
                </a:solidFill>
                <a:latin typeface="Lucida Grande" pitchFamily="80" charset="0"/>
                <a:ea typeface="ＭＳ Ｐゴシック" charset="-128"/>
                <a:cs typeface="+mn-cs"/>
              </a:rPr>
              <a:t> </a:t>
            </a:r>
            <a:r>
              <a:rPr lang="en-GB" sz="1200" i="1" kern="1200">
                <a:solidFill>
                  <a:schemeClr val="tx1"/>
                </a:solidFill>
                <a:latin typeface="Lucida Grande" pitchFamily="80" charset="0"/>
                <a:ea typeface="ＭＳ Ｐゴシック" charset="-128"/>
                <a:cs typeface="+mn-cs"/>
              </a:rPr>
              <a:t>grey:  </a:t>
            </a:r>
            <a:r>
              <a:rPr lang="en-GB" sz="1200" kern="1200">
                <a:solidFill>
                  <a:schemeClr val="tx1"/>
                </a:solidFill>
                <a:latin typeface="Lucida Grande" pitchFamily="80" charset="0"/>
                <a:ea typeface="ＭＳ Ｐゴシック" charset="-128"/>
                <a:cs typeface="+mn-cs"/>
              </a:rPr>
              <a:t>(RGB) R: 102 G: 102 B: 102 (recent</a:t>
            </a:r>
            <a:r>
              <a:rPr lang="en-GB" sz="1200" kern="1200" baseline="0">
                <a:solidFill>
                  <a:schemeClr val="tx1"/>
                </a:solidFill>
                <a:latin typeface="Lucida Grande" pitchFamily="80" charset="0"/>
                <a:ea typeface="ＭＳ Ｐゴシック" charset="-128"/>
                <a:cs typeface="+mn-cs"/>
              </a:rPr>
              <a:t> colours on PowerPoint)</a:t>
            </a:r>
            <a:endParaRPr lang="en-GB" sz="1200" kern="1200">
              <a:solidFill>
                <a:schemeClr val="tx1"/>
              </a:solidFill>
              <a:latin typeface="Lucida Grande" pitchFamily="80" charset="0"/>
              <a:ea typeface="ＭＳ Ｐゴシック" charset="-128"/>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GB" sz="1200" kern="1200">
                <a:solidFill>
                  <a:schemeClr val="tx1"/>
                </a:solidFill>
                <a:latin typeface="Lucida Grande" pitchFamily="80" charset="0"/>
                <a:ea typeface="ＭＳ Ｐゴシック" charset="-128"/>
                <a:cs typeface="+mn-cs"/>
              </a:rPr>
              <a:t/>
            </a:r>
            <a:br>
              <a:rPr lang="en-GB" sz="1200" kern="1200">
                <a:solidFill>
                  <a:schemeClr val="tx1"/>
                </a:solidFill>
                <a:latin typeface="Lucida Grande" pitchFamily="80" charset="0"/>
                <a:ea typeface="ＭＳ Ｐゴシック" charset="-128"/>
                <a:cs typeface="+mn-cs"/>
              </a:rPr>
            </a:br>
            <a:r>
              <a:rPr lang="en-GB" sz="1200" kern="1200">
                <a:solidFill>
                  <a:schemeClr val="tx1"/>
                </a:solidFill>
                <a:latin typeface="Lucida Grande" pitchFamily="80" charset="0"/>
                <a:ea typeface="ＭＳ Ｐゴシック" charset="-128"/>
                <a:cs typeface="+mn-cs"/>
              </a:rPr>
              <a:t>Bullets copy and body copy:</a:t>
            </a:r>
            <a:br>
              <a:rPr lang="en-GB" sz="1200" kern="1200">
                <a:solidFill>
                  <a:schemeClr val="tx1"/>
                </a:solidFill>
                <a:latin typeface="Lucida Grande" pitchFamily="80" charset="0"/>
                <a:ea typeface="ＭＳ Ｐゴシック" charset="-128"/>
                <a:cs typeface="+mn-cs"/>
              </a:rPr>
            </a:br>
            <a:r>
              <a:rPr lang="en-GB" sz="1200" i="1" kern="1200">
                <a:solidFill>
                  <a:schemeClr val="tx1"/>
                </a:solidFill>
                <a:latin typeface="Lucida Grande" pitchFamily="80" charset="0"/>
                <a:ea typeface="ＭＳ Ｐゴシック" charset="-128"/>
                <a:cs typeface="+mn-cs"/>
              </a:rPr>
              <a:t>Size:</a:t>
            </a:r>
            <a:r>
              <a:rPr lang="en-GB" sz="1200" i="1" kern="1200" baseline="0">
                <a:solidFill>
                  <a:schemeClr val="tx1"/>
                </a:solidFill>
                <a:latin typeface="Lucida Grande" pitchFamily="80" charset="0"/>
                <a:ea typeface="ＭＳ Ｐゴシック" charset="-128"/>
                <a:cs typeface="+mn-cs"/>
              </a:rPr>
              <a:t>  </a:t>
            </a:r>
            <a:r>
              <a:rPr lang="en-GB" sz="1200" kern="1200">
                <a:solidFill>
                  <a:schemeClr val="tx1"/>
                </a:solidFill>
                <a:latin typeface="Lucida Grande" pitchFamily="80" charset="0"/>
                <a:ea typeface="ＭＳ Ｐゴシック" charset="-128"/>
                <a:cs typeface="+mn-cs"/>
              </a:rPr>
              <a:t>24 point</a:t>
            </a:r>
            <a:r>
              <a:rPr lang="en-GB" sz="1200" kern="1200" baseline="0">
                <a:solidFill>
                  <a:schemeClr val="tx1"/>
                </a:solidFill>
                <a:latin typeface="Lucida Grande" pitchFamily="80" charset="0"/>
                <a:ea typeface="ＭＳ Ｐゴシック" charset="-128"/>
                <a:cs typeface="+mn-cs"/>
              </a:rPr>
              <a:t> </a:t>
            </a:r>
            <a:r>
              <a:rPr lang="en-GB" sz="1200" kern="1200">
                <a:solidFill>
                  <a:schemeClr val="tx1"/>
                </a:solidFill>
                <a:latin typeface="Lucida Grande" pitchFamily="80" charset="0"/>
                <a:ea typeface="ＭＳ Ｐゴシック" charset="-128"/>
                <a:cs typeface="+mn-cs"/>
              </a:rPr>
              <a:t>(see below for a further option)</a:t>
            </a:r>
            <a:br>
              <a:rPr lang="en-GB" sz="1200" kern="1200">
                <a:solidFill>
                  <a:schemeClr val="tx1"/>
                </a:solidFill>
                <a:latin typeface="Lucida Grande" pitchFamily="80" charset="0"/>
                <a:ea typeface="ＭＳ Ｐゴシック" charset="-128"/>
                <a:cs typeface="+mn-cs"/>
              </a:rPr>
            </a:br>
            <a:r>
              <a:rPr lang="en-GB" sz="1200" i="1" kern="1200">
                <a:solidFill>
                  <a:schemeClr val="tx1"/>
                </a:solidFill>
                <a:latin typeface="Lucida Grande" pitchFamily="80" charset="0"/>
                <a:ea typeface="ＭＳ Ｐゴシック" charset="-128"/>
                <a:cs typeface="+mn-cs"/>
              </a:rPr>
              <a:t>Colour grey:  </a:t>
            </a:r>
            <a:r>
              <a:rPr lang="en-GB" sz="1200" kern="1200">
                <a:solidFill>
                  <a:schemeClr val="tx1"/>
                </a:solidFill>
                <a:latin typeface="Lucida Grande" pitchFamily="80" charset="0"/>
                <a:ea typeface="ＭＳ Ｐゴシック" charset="-128"/>
                <a:cs typeface="+mn-cs"/>
              </a:rPr>
              <a:t>(RGB) R: 102 G: 102 B: 102 (recent</a:t>
            </a:r>
            <a:r>
              <a:rPr lang="en-GB" sz="1200" kern="1200" baseline="0">
                <a:solidFill>
                  <a:schemeClr val="tx1"/>
                </a:solidFill>
                <a:latin typeface="Lucida Grande" pitchFamily="80" charset="0"/>
                <a:ea typeface="ＭＳ Ｐゴシック" charset="-128"/>
                <a:cs typeface="+mn-cs"/>
              </a:rPr>
              <a:t> colours on PowerPoint)</a:t>
            </a:r>
            <a:endParaRPr lang="en-GB" sz="1200" kern="1200">
              <a:solidFill>
                <a:schemeClr val="tx1"/>
              </a:solidFill>
              <a:latin typeface="Lucida Grande" pitchFamily="80" charset="0"/>
              <a:ea typeface="ＭＳ Ｐゴシック" charset="-128"/>
              <a:cs typeface="+mn-cs"/>
            </a:endParaRPr>
          </a:p>
          <a:p>
            <a:pPr eaLnBrk="1" hangingPunct="1"/>
            <a:r>
              <a:rPr lang="en-GB" sz="1200" kern="1200">
                <a:solidFill>
                  <a:schemeClr val="tx1"/>
                </a:solidFill>
                <a:latin typeface="Lucida Grande" pitchFamily="80" charset="0"/>
                <a:ea typeface="ＭＳ Ｐゴシック" charset="-128"/>
                <a:cs typeface="+mn-cs"/>
              </a:rPr>
              <a:t>It</a:t>
            </a:r>
            <a:r>
              <a:rPr lang="en-GB" sz="1200" kern="1200" baseline="0">
                <a:solidFill>
                  <a:schemeClr val="tx1"/>
                </a:solidFill>
                <a:latin typeface="Lucida Grande" pitchFamily="80" charset="0"/>
                <a:ea typeface="ＭＳ Ｐゴシック" charset="-128"/>
                <a:cs typeface="+mn-cs"/>
              </a:rPr>
              <a:t> isn’t advisable to have too much text on a slide, however on rare occasions it may be necessary, therefore there is a slide using 20 point bullet pointed text.</a:t>
            </a:r>
            <a:endParaRPr lang="en-US" sz="1200" kern="1200">
              <a:solidFill>
                <a:schemeClr val="tx1"/>
              </a:solidFill>
              <a:latin typeface="Lucida Grande" pitchFamily="80" charset="0"/>
              <a:ea typeface="ＭＳ Ｐゴシック" charset="-128"/>
              <a:cs typeface="+mn-cs"/>
            </a:endParaRPr>
          </a:p>
          <a:p>
            <a:pPr eaLnBrk="1" hangingPunct="1"/>
            <a:endParaRPr lang="en-US" sz="1200" kern="1200">
              <a:solidFill>
                <a:schemeClr val="tx1"/>
              </a:solidFill>
              <a:latin typeface="Lucida Grande" pitchFamily="80" charset="0"/>
              <a:ea typeface="ＭＳ Ｐゴシック" charset="-128"/>
              <a:cs typeface="+mn-cs"/>
            </a:endParaRPr>
          </a:p>
          <a:p>
            <a:pPr eaLnBrk="1" hangingPunct="1"/>
            <a:r>
              <a:rPr lang="en-US" sz="1200" b="1" kern="1200">
                <a:solidFill>
                  <a:schemeClr val="tx1"/>
                </a:solidFill>
                <a:latin typeface="Lucida Grande" pitchFamily="80" charset="0"/>
                <a:ea typeface="ＭＳ Ｐゴシック" charset="-128"/>
                <a:cs typeface="+mn-cs"/>
              </a:rPr>
              <a:t>Line</a:t>
            </a:r>
            <a:r>
              <a:rPr lang="en-US" sz="1200" b="1" kern="1200" baseline="0">
                <a:solidFill>
                  <a:schemeClr val="tx1"/>
                </a:solidFill>
                <a:latin typeface="Lucida Grande" pitchFamily="80" charset="0"/>
                <a:ea typeface="ＭＳ Ｐゴシック" charset="-128"/>
                <a:cs typeface="+mn-cs"/>
              </a:rPr>
              <a:t> spacing and alignment</a:t>
            </a:r>
          </a:p>
          <a:p>
            <a:pPr eaLnBrk="1" hangingPunct="1"/>
            <a:r>
              <a:rPr lang="en-US" sz="1200" kern="1200" baseline="0">
                <a:solidFill>
                  <a:schemeClr val="tx1"/>
                </a:solidFill>
                <a:latin typeface="Lucida Grande" pitchFamily="80" charset="0"/>
                <a:ea typeface="ＭＳ Ｐゴシック" charset="-128"/>
                <a:cs typeface="+mn-cs"/>
              </a:rPr>
              <a:t>Single line spacing (apart from the main headings which is ‘exactly 35 point’)</a:t>
            </a:r>
          </a:p>
          <a:p>
            <a:pPr eaLnBrk="1" hangingPunct="1"/>
            <a:r>
              <a:rPr lang="en-US" sz="1200" kern="1200" baseline="0">
                <a:solidFill>
                  <a:schemeClr val="tx1"/>
                </a:solidFill>
                <a:latin typeface="Lucida Grande" pitchFamily="80" charset="0"/>
                <a:ea typeface="ＭＳ Ｐゴシック" charset="-128"/>
                <a:cs typeface="+mn-cs"/>
              </a:rPr>
              <a:t>All text is aligned left</a:t>
            </a:r>
            <a:endParaRPr lang="en-US" sz="1200" kern="1200">
              <a:solidFill>
                <a:schemeClr val="tx1"/>
              </a:solidFill>
              <a:latin typeface="Lucida Grande" pitchFamily="80" charset="0"/>
              <a:ea typeface="ＭＳ Ｐゴシック" charset="-128"/>
              <a:cs typeface="+mn-cs"/>
            </a:endParaRPr>
          </a:p>
          <a:p>
            <a:pPr eaLnBrk="1" hangingPunct="1"/>
            <a:endParaRPr lang="en-US" sz="1200" kern="1200">
              <a:solidFill>
                <a:srgbClr val="731F43"/>
              </a:solidFill>
              <a:latin typeface="Lucida Grande" pitchFamily="80" charset="0"/>
              <a:ea typeface="ＭＳ Ｐゴシック" charset="-128"/>
              <a:cs typeface="+mn-cs"/>
            </a:endParaRPr>
          </a:p>
          <a:p>
            <a:pPr eaLnBrk="1" hangingPunct="1"/>
            <a:r>
              <a:rPr lang="en-US" sz="1200" b="1" kern="1200" baseline="0">
                <a:solidFill>
                  <a:srgbClr val="731F43"/>
                </a:solidFill>
                <a:latin typeface="Lucida Grande" pitchFamily="80" charset="0"/>
                <a:ea typeface="ＭＳ Ｐゴシック" charset="-128"/>
                <a:cs typeface="+mn-cs"/>
              </a:rPr>
              <a:t>Slide title options</a:t>
            </a:r>
          </a:p>
          <a:p>
            <a:pPr eaLnBrk="1" hangingPunct="1"/>
            <a:r>
              <a:rPr lang="en-US" sz="1200" kern="1200" baseline="0">
                <a:solidFill>
                  <a:srgbClr val="731F43"/>
                </a:solidFill>
                <a:latin typeface="Lucida Grande" pitchFamily="80" charset="0"/>
                <a:ea typeface="ＭＳ Ｐゴシック" charset="-128"/>
                <a:cs typeface="+mn-cs"/>
              </a:rPr>
              <a:t>There are two options for titles on the slides – one line or two lines for longer titles. Ideally, the one line title should be used, however on rare occasions a two line title maybe needed.</a:t>
            </a:r>
            <a:endParaRPr lang="en-US" sz="1200" kern="1200">
              <a:solidFill>
                <a:srgbClr val="731F43"/>
              </a:solidFill>
              <a:latin typeface="Lucida Grande" pitchFamily="80" charset="0"/>
              <a:ea typeface="ＭＳ Ｐゴシック" charset="-128"/>
              <a:cs typeface="+mn-cs"/>
            </a:endParaRPr>
          </a:p>
        </p:txBody>
      </p:sp>
      <p:sp>
        <p:nvSpPr>
          <p:cNvPr id="4" name="Slide Number Placeholder 3"/>
          <p:cNvSpPr>
            <a:spLocks noGrp="1"/>
          </p:cNvSpPr>
          <p:nvPr>
            <p:ph type="sldNum" sz="quarter" idx="10"/>
          </p:nvPr>
        </p:nvSpPr>
        <p:spPr/>
        <p:txBody>
          <a:bodyPr/>
          <a:lstStyle/>
          <a:p>
            <a:fld id="{0EC8AF62-0413-459D-A055-9BD345497D1F}" type="slidenum">
              <a:rPr lang="en-GB" smtClean="0"/>
              <a:pPr/>
              <a:t>11</a:t>
            </a:fld>
            <a:endParaRPr lang="en-GB"/>
          </a:p>
        </p:txBody>
      </p:sp>
    </p:spTree>
    <p:extLst>
      <p:ext uri="{BB962C8B-B14F-4D97-AF65-F5344CB8AC3E}">
        <p14:creationId xmlns:p14="http://schemas.microsoft.com/office/powerpoint/2010/main" val="35701953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1: presentation title">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556792"/>
            <a:ext cx="8208912" cy="1010543"/>
          </a:xfrm>
          <a:prstGeom prst="rect">
            <a:avLst/>
          </a:prstGeom>
        </p:spPr>
        <p:txBody>
          <a:bodyPr/>
          <a:lstStyle>
            <a:lvl1pPr algn="l">
              <a:lnSpc>
                <a:spcPts val="3500"/>
              </a:lnSpc>
              <a:defRPr sz="3600">
                <a:solidFill>
                  <a:srgbClr val="B5121B"/>
                </a:solidFill>
              </a:defRPr>
            </a:lvl1pPr>
          </a:lstStyle>
          <a:p>
            <a:r>
              <a:rPr lang="en-US"/>
              <a:t>Click to edit Master title style</a:t>
            </a:r>
            <a:endParaRPr lang="en-GB"/>
          </a:p>
        </p:txBody>
      </p:sp>
      <p:sp>
        <p:nvSpPr>
          <p:cNvPr id="3" name="Subtitle 2"/>
          <p:cNvSpPr>
            <a:spLocks noGrp="1"/>
          </p:cNvSpPr>
          <p:nvPr>
            <p:ph type="subTitle" idx="1"/>
          </p:nvPr>
        </p:nvSpPr>
        <p:spPr>
          <a:xfrm>
            <a:off x="467544" y="2852936"/>
            <a:ext cx="8208912" cy="720080"/>
          </a:xfrm>
          <a:prstGeom prst="rect">
            <a:avLst/>
          </a:prstGeom>
        </p:spPr>
        <p:txBody>
          <a:bodyPr/>
          <a:lstStyle>
            <a:lvl1pPr marL="0" indent="0" algn="l">
              <a:spcBef>
                <a:spcPts val="0"/>
              </a:spcBef>
              <a:buNone/>
              <a:defRPr sz="16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Slide 1: presentation title">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556792"/>
            <a:ext cx="8208912" cy="1010543"/>
          </a:xfrm>
          <a:prstGeom prst="rect">
            <a:avLst/>
          </a:prstGeom>
        </p:spPr>
        <p:txBody>
          <a:bodyPr/>
          <a:lstStyle>
            <a:lvl1pPr algn="l">
              <a:lnSpc>
                <a:spcPts val="3500"/>
              </a:lnSpc>
              <a:defRPr sz="3600">
                <a:solidFill>
                  <a:srgbClr val="B5121B"/>
                </a:solidFill>
              </a:defRPr>
            </a:lvl1pPr>
          </a:lstStyle>
          <a:p>
            <a:r>
              <a:rPr lang="en-US"/>
              <a:t>Click to edit Master title style</a:t>
            </a:r>
            <a:endParaRPr lang="en-GB"/>
          </a:p>
        </p:txBody>
      </p:sp>
      <p:sp>
        <p:nvSpPr>
          <p:cNvPr id="3" name="Subtitle 2"/>
          <p:cNvSpPr>
            <a:spLocks noGrp="1"/>
          </p:cNvSpPr>
          <p:nvPr>
            <p:ph type="subTitle" idx="1"/>
          </p:nvPr>
        </p:nvSpPr>
        <p:spPr>
          <a:xfrm>
            <a:off x="467544" y="2852936"/>
            <a:ext cx="8208912" cy="720080"/>
          </a:xfrm>
          <a:prstGeom prst="rect">
            <a:avLst/>
          </a:prstGeom>
        </p:spPr>
        <p:txBody>
          <a:bodyPr/>
          <a:lstStyle>
            <a:lvl1pPr marL="0" indent="0" algn="l">
              <a:spcBef>
                <a:spcPts val="0"/>
              </a:spcBef>
              <a:buNone/>
              <a:defRPr sz="16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Tree>
    <p:extLst>
      <p:ext uri="{BB962C8B-B14F-4D97-AF65-F5344CB8AC3E}">
        <p14:creationId xmlns:p14="http://schemas.microsoft.com/office/powerpoint/2010/main" val="34611354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Slide 9: discussion">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556792"/>
            <a:ext cx="8208912" cy="1010543"/>
          </a:xfrm>
          <a:prstGeom prst="rect">
            <a:avLst/>
          </a:prstGeom>
        </p:spPr>
        <p:txBody>
          <a:bodyPr/>
          <a:lstStyle>
            <a:lvl1pPr algn="l">
              <a:lnSpc>
                <a:spcPts val="3500"/>
              </a:lnSpc>
              <a:defRPr sz="3600">
                <a:solidFill>
                  <a:srgbClr val="B5121B"/>
                </a:solidFill>
              </a:defRPr>
            </a:lvl1pPr>
          </a:lstStyle>
          <a:p>
            <a:r>
              <a:rPr lang="en-US"/>
              <a:t>Click to edit Master title style</a:t>
            </a:r>
            <a:endParaRPr lang="en-GB"/>
          </a:p>
        </p:txBody>
      </p:sp>
      <p:sp>
        <p:nvSpPr>
          <p:cNvPr id="3" name="Subtitle 2"/>
          <p:cNvSpPr>
            <a:spLocks noGrp="1"/>
          </p:cNvSpPr>
          <p:nvPr>
            <p:ph type="subTitle" idx="1"/>
          </p:nvPr>
        </p:nvSpPr>
        <p:spPr>
          <a:xfrm>
            <a:off x="467544" y="2852936"/>
            <a:ext cx="8208912" cy="720080"/>
          </a:xfrm>
          <a:prstGeom prst="rect">
            <a:avLst/>
          </a:prstGeom>
        </p:spPr>
        <p:txBody>
          <a:bodyPr/>
          <a:lstStyle>
            <a:lvl1pPr marL="0" indent="0" algn="l">
              <a:spcBef>
                <a:spcPts val="0"/>
              </a:spcBef>
              <a:buNone/>
              <a:defRPr sz="16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lide 2: text only">
    <p:spTree>
      <p:nvGrpSpPr>
        <p:cNvPr id="1" name=""/>
        <p:cNvGrpSpPr/>
        <p:nvPr/>
      </p:nvGrpSpPr>
      <p:grpSpPr>
        <a:xfrm>
          <a:off x="0" y="0"/>
          <a:ext cx="0" cy="0"/>
          <a:chOff x="0" y="0"/>
          <a:chExt cx="0" cy="0"/>
        </a:xfrm>
      </p:grpSpPr>
      <p:sp>
        <p:nvSpPr>
          <p:cNvPr id="2" name="Title 1"/>
          <p:cNvSpPr>
            <a:spLocks noGrp="1"/>
          </p:cNvSpPr>
          <p:nvPr>
            <p:ph type="ctrTitle"/>
          </p:nvPr>
        </p:nvSpPr>
        <p:spPr>
          <a:xfrm>
            <a:off x="395536" y="548680"/>
            <a:ext cx="6768752" cy="1152128"/>
          </a:xfrm>
          <a:prstGeom prst="rect">
            <a:avLst/>
          </a:prstGeom>
        </p:spPr>
        <p:txBody>
          <a:bodyPr/>
          <a:lstStyle>
            <a:lvl1pPr algn="l">
              <a:lnSpc>
                <a:spcPts val="3500"/>
              </a:lnSpc>
              <a:defRPr sz="3600">
                <a:solidFill>
                  <a:srgbClr val="B5121B"/>
                </a:solidFill>
              </a:defRPr>
            </a:lvl1pPr>
          </a:lstStyle>
          <a:p>
            <a:r>
              <a:rPr lang="en-US"/>
              <a:t>Click to edit Master title style</a:t>
            </a:r>
            <a:endParaRPr lang="en-GB"/>
          </a:p>
        </p:txBody>
      </p:sp>
      <p:sp>
        <p:nvSpPr>
          <p:cNvPr id="4" name="Text Placeholder 7"/>
          <p:cNvSpPr>
            <a:spLocks noGrp="1"/>
          </p:cNvSpPr>
          <p:nvPr>
            <p:ph type="body" sz="quarter" idx="14"/>
          </p:nvPr>
        </p:nvSpPr>
        <p:spPr>
          <a:xfrm>
            <a:off x="395288" y="1844675"/>
            <a:ext cx="8425184" cy="4752975"/>
          </a:xfrm>
          <a:prstGeom prst="rect">
            <a:avLst/>
          </a:prstGeom>
        </p:spPr>
        <p:txBody>
          <a:bodyPr vert="horz"/>
          <a:lstStyle>
            <a:lvl1pPr>
              <a:defRPr sz="2400">
                <a:solidFill>
                  <a:srgbClr val="666666"/>
                </a:solidFill>
              </a:defRPr>
            </a:lvl1pPr>
            <a:lvl2pPr>
              <a:defRPr sz="2200">
                <a:solidFill>
                  <a:srgbClr val="666666"/>
                </a:solidFill>
              </a:defRPr>
            </a:lvl2pPr>
            <a:lvl3pPr>
              <a:defRPr sz="2000">
                <a:solidFill>
                  <a:srgbClr val="666666"/>
                </a:solidFill>
              </a:defRPr>
            </a:lvl3pPr>
            <a:lvl4pPr>
              <a:defRPr sz="1800">
                <a:solidFill>
                  <a:srgbClr val="666666"/>
                </a:solidFill>
              </a:defRPr>
            </a:lvl4pPr>
            <a:lvl5pPr>
              <a:defRPr sz="1600">
                <a:solidFill>
                  <a:srgbClr val="666666"/>
                </a:solidFill>
              </a:defRPr>
            </a:lvl5pPr>
          </a:lstStyle>
          <a:p>
            <a:pPr lvl="0"/>
            <a:r>
              <a:rPr lang="en-GB"/>
              <a:t>Click to edit Master text styles</a:t>
            </a:r>
          </a:p>
        </p:txBody>
      </p:sp>
      <p:sp>
        <p:nvSpPr>
          <p:cNvPr id="5" name="Footer Placeholder 4"/>
          <p:cNvSpPr>
            <a:spLocks noGrp="1"/>
          </p:cNvSpPr>
          <p:nvPr>
            <p:ph type="ftr" sz="quarter" idx="15"/>
          </p:nvPr>
        </p:nvSpPr>
        <p:spPr/>
        <p:txBody>
          <a:bodyPr/>
          <a:lstStyle/>
          <a:p>
            <a:pPr algn="l"/>
            <a:r>
              <a:rPr lang="en-GB"/>
              <a:t>Taaj Sian - 14th ARIES WP15 meeting</a:t>
            </a:r>
          </a:p>
        </p:txBody>
      </p:sp>
      <p:sp>
        <p:nvSpPr>
          <p:cNvPr id="6" name="Slide Number Placeholder 5"/>
          <p:cNvSpPr>
            <a:spLocks noGrp="1"/>
          </p:cNvSpPr>
          <p:nvPr>
            <p:ph type="sldNum" sz="quarter" idx="16"/>
          </p:nvPr>
        </p:nvSpPr>
        <p:spPr/>
        <p:txBody>
          <a:bodyPr/>
          <a:lstStyle/>
          <a:p>
            <a:fld id="{5C91FD35-273A-4D3F-A1F6-736CC8034085}"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lide 3: text using bullet points">
    <p:spTree>
      <p:nvGrpSpPr>
        <p:cNvPr id="1" name=""/>
        <p:cNvGrpSpPr/>
        <p:nvPr/>
      </p:nvGrpSpPr>
      <p:grpSpPr>
        <a:xfrm>
          <a:off x="0" y="0"/>
          <a:ext cx="0" cy="0"/>
          <a:chOff x="0" y="0"/>
          <a:chExt cx="0" cy="0"/>
        </a:xfrm>
      </p:grpSpPr>
      <p:sp>
        <p:nvSpPr>
          <p:cNvPr id="4" name="Title 1"/>
          <p:cNvSpPr>
            <a:spLocks noGrp="1"/>
          </p:cNvSpPr>
          <p:nvPr>
            <p:ph type="ctrTitle"/>
          </p:nvPr>
        </p:nvSpPr>
        <p:spPr>
          <a:xfrm>
            <a:off x="395536" y="548680"/>
            <a:ext cx="6768752" cy="1152128"/>
          </a:xfrm>
          <a:prstGeom prst="rect">
            <a:avLst/>
          </a:prstGeom>
        </p:spPr>
        <p:txBody>
          <a:bodyPr/>
          <a:lstStyle>
            <a:lvl1pPr algn="l">
              <a:lnSpc>
                <a:spcPts val="3500"/>
              </a:lnSpc>
              <a:defRPr sz="3600">
                <a:solidFill>
                  <a:srgbClr val="B5121B"/>
                </a:solidFill>
              </a:defRPr>
            </a:lvl1pPr>
          </a:lstStyle>
          <a:p>
            <a:r>
              <a:rPr lang="en-US"/>
              <a:t>Click to edit Master title style</a:t>
            </a:r>
            <a:endParaRPr lang="en-GB"/>
          </a:p>
        </p:txBody>
      </p:sp>
      <p:sp>
        <p:nvSpPr>
          <p:cNvPr id="5" name="Text Placeholder 7"/>
          <p:cNvSpPr>
            <a:spLocks noGrp="1"/>
          </p:cNvSpPr>
          <p:nvPr>
            <p:ph type="body" sz="quarter" idx="14"/>
          </p:nvPr>
        </p:nvSpPr>
        <p:spPr>
          <a:xfrm>
            <a:off x="395288" y="1844675"/>
            <a:ext cx="8425184" cy="4752975"/>
          </a:xfrm>
          <a:prstGeom prst="rect">
            <a:avLst/>
          </a:prstGeom>
        </p:spPr>
        <p:txBody>
          <a:bodyPr vert="horz"/>
          <a:lstStyle>
            <a:lvl1pPr>
              <a:defRPr sz="2400">
                <a:solidFill>
                  <a:srgbClr val="666666"/>
                </a:solidFill>
              </a:defRPr>
            </a:lvl1pPr>
            <a:lvl2pPr>
              <a:defRPr sz="2200">
                <a:solidFill>
                  <a:srgbClr val="666666"/>
                </a:solidFill>
              </a:defRPr>
            </a:lvl2pPr>
            <a:lvl3pPr>
              <a:defRPr sz="2000">
                <a:solidFill>
                  <a:srgbClr val="666666"/>
                </a:solidFill>
              </a:defRPr>
            </a:lvl3pPr>
            <a:lvl4pPr>
              <a:defRPr sz="1800">
                <a:solidFill>
                  <a:srgbClr val="666666"/>
                </a:solidFill>
              </a:defRPr>
            </a:lvl4pPr>
            <a:lvl5pPr>
              <a:defRPr sz="1600">
                <a:solidFill>
                  <a:srgbClr val="666666"/>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Footer Placeholder 2"/>
          <p:cNvSpPr>
            <a:spLocks noGrp="1"/>
          </p:cNvSpPr>
          <p:nvPr>
            <p:ph type="ftr" sz="quarter" idx="15"/>
          </p:nvPr>
        </p:nvSpPr>
        <p:spPr/>
        <p:txBody>
          <a:bodyPr/>
          <a:lstStyle/>
          <a:p>
            <a:pPr algn="l"/>
            <a:r>
              <a:rPr lang="en-GB"/>
              <a:t>Taaj Sian - 14th ARIES WP15 meeting</a:t>
            </a:r>
          </a:p>
        </p:txBody>
      </p:sp>
      <p:sp>
        <p:nvSpPr>
          <p:cNvPr id="6" name="Slide Number Placeholder 5"/>
          <p:cNvSpPr>
            <a:spLocks noGrp="1"/>
          </p:cNvSpPr>
          <p:nvPr>
            <p:ph type="sldNum" sz="quarter" idx="16"/>
          </p:nvPr>
        </p:nvSpPr>
        <p:spPr/>
        <p:txBody>
          <a:bodyPr/>
          <a:lstStyle/>
          <a:p>
            <a:fld id="{5C91FD35-273A-4D3F-A1F6-736CC8034085}"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lide 4: smaller text using bullet points">
    <p:spTree>
      <p:nvGrpSpPr>
        <p:cNvPr id="1" name=""/>
        <p:cNvGrpSpPr/>
        <p:nvPr/>
      </p:nvGrpSpPr>
      <p:grpSpPr>
        <a:xfrm>
          <a:off x="0" y="0"/>
          <a:ext cx="0" cy="0"/>
          <a:chOff x="0" y="0"/>
          <a:chExt cx="0" cy="0"/>
        </a:xfrm>
      </p:grpSpPr>
      <p:sp>
        <p:nvSpPr>
          <p:cNvPr id="4" name="Title 1"/>
          <p:cNvSpPr>
            <a:spLocks noGrp="1"/>
          </p:cNvSpPr>
          <p:nvPr>
            <p:ph type="ctrTitle"/>
          </p:nvPr>
        </p:nvSpPr>
        <p:spPr>
          <a:xfrm>
            <a:off x="395536" y="548680"/>
            <a:ext cx="6768752" cy="1152128"/>
          </a:xfrm>
          <a:prstGeom prst="rect">
            <a:avLst/>
          </a:prstGeom>
        </p:spPr>
        <p:txBody>
          <a:bodyPr/>
          <a:lstStyle>
            <a:lvl1pPr algn="l">
              <a:lnSpc>
                <a:spcPts val="3500"/>
              </a:lnSpc>
              <a:defRPr sz="3600">
                <a:solidFill>
                  <a:srgbClr val="B5121B"/>
                </a:solidFill>
              </a:defRPr>
            </a:lvl1pPr>
          </a:lstStyle>
          <a:p>
            <a:r>
              <a:rPr lang="en-US"/>
              <a:t>Click to edit Master title style</a:t>
            </a:r>
            <a:endParaRPr lang="en-GB"/>
          </a:p>
        </p:txBody>
      </p:sp>
      <p:sp>
        <p:nvSpPr>
          <p:cNvPr id="5" name="Text Placeholder 7"/>
          <p:cNvSpPr>
            <a:spLocks noGrp="1"/>
          </p:cNvSpPr>
          <p:nvPr>
            <p:ph type="body" sz="quarter" idx="14"/>
          </p:nvPr>
        </p:nvSpPr>
        <p:spPr>
          <a:xfrm>
            <a:off x="395288" y="1844675"/>
            <a:ext cx="8425184" cy="4752975"/>
          </a:xfrm>
          <a:prstGeom prst="rect">
            <a:avLst/>
          </a:prstGeom>
        </p:spPr>
        <p:txBody>
          <a:bodyPr vert="horz"/>
          <a:lstStyle>
            <a:lvl1pPr>
              <a:defRPr sz="2400">
                <a:solidFill>
                  <a:srgbClr val="666666"/>
                </a:solidFill>
              </a:defRPr>
            </a:lvl1pPr>
            <a:lvl2pPr>
              <a:defRPr sz="2200">
                <a:solidFill>
                  <a:srgbClr val="666666"/>
                </a:solidFill>
              </a:defRPr>
            </a:lvl2pPr>
            <a:lvl3pPr>
              <a:defRPr sz="2000">
                <a:solidFill>
                  <a:srgbClr val="666666"/>
                </a:solidFill>
              </a:defRPr>
            </a:lvl3pPr>
            <a:lvl4pPr>
              <a:defRPr sz="1800">
                <a:solidFill>
                  <a:srgbClr val="666666"/>
                </a:solidFill>
              </a:defRPr>
            </a:lvl4pPr>
            <a:lvl5pPr>
              <a:defRPr sz="1600">
                <a:solidFill>
                  <a:srgbClr val="666666"/>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Footer Placeholder 2"/>
          <p:cNvSpPr>
            <a:spLocks noGrp="1"/>
          </p:cNvSpPr>
          <p:nvPr>
            <p:ph type="ftr" sz="quarter" idx="15"/>
          </p:nvPr>
        </p:nvSpPr>
        <p:spPr/>
        <p:txBody>
          <a:bodyPr/>
          <a:lstStyle/>
          <a:p>
            <a:pPr algn="l"/>
            <a:r>
              <a:rPr lang="en-GB"/>
              <a:t>Taaj Sian - 14th ARIES WP15 meeting</a:t>
            </a:r>
          </a:p>
        </p:txBody>
      </p:sp>
      <p:sp>
        <p:nvSpPr>
          <p:cNvPr id="6" name="Slide Number Placeholder 5"/>
          <p:cNvSpPr>
            <a:spLocks noGrp="1"/>
          </p:cNvSpPr>
          <p:nvPr>
            <p:ph type="sldNum" sz="quarter" idx="16"/>
          </p:nvPr>
        </p:nvSpPr>
        <p:spPr/>
        <p:txBody>
          <a:bodyPr/>
          <a:lstStyle/>
          <a:p>
            <a:fld id="{5C91FD35-273A-4D3F-A1F6-736CC8034085}"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lide 5: text with bullet points &amp; 1 image">
    <p:spTree>
      <p:nvGrpSpPr>
        <p:cNvPr id="1" name=""/>
        <p:cNvGrpSpPr/>
        <p:nvPr/>
      </p:nvGrpSpPr>
      <p:grpSpPr>
        <a:xfrm>
          <a:off x="0" y="0"/>
          <a:ext cx="0" cy="0"/>
          <a:chOff x="0" y="0"/>
          <a:chExt cx="0" cy="0"/>
        </a:xfrm>
      </p:grpSpPr>
      <p:sp>
        <p:nvSpPr>
          <p:cNvPr id="4" name="Title 1"/>
          <p:cNvSpPr>
            <a:spLocks noGrp="1"/>
          </p:cNvSpPr>
          <p:nvPr>
            <p:ph type="ctrTitle"/>
          </p:nvPr>
        </p:nvSpPr>
        <p:spPr>
          <a:xfrm>
            <a:off x="395536" y="548680"/>
            <a:ext cx="6768752" cy="1152128"/>
          </a:xfrm>
          <a:prstGeom prst="rect">
            <a:avLst/>
          </a:prstGeom>
        </p:spPr>
        <p:txBody>
          <a:bodyPr/>
          <a:lstStyle>
            <a:lvl1pPr algn="l">
              <a:lnSpc>
                <a:spcPts val="3500"/>
              </a:lnSpc>
              <a:defRPr sz="3600">
                <a:solidFill>
                  <a:srgbClr val="B5121B"/>
                </a:solidFill>
              </a:defRPr>
            </a:lvl1pPr>
          </a:lstStyle>
          <a:p>
            <a:r>
              <a:rPr lang="en-US"/>
              <a:t>Click to edit Master title style</a:t>
            </a:r>
            <a:endParaRPr lang="en-GB"/>
          </a:p>
        </p:txBody>
      </p:sp>
      <p:sp>
        <p:nvSpPr>
          <p:cNvPr id="5" name="Text Placeholder 7"/>
          <p:cNvSpPr>
            <a:spLocks noGrp="1"/>
          </p:cNvSpPr>
          <p:nvPr>
            <p:ph type="body" sz="quarter" idx="14"/>
          </p:nvPr>
        </p:nvSpPr>
        <p:spPr>
          <a:xfrm>
            <a:off x="395289" y="1844675"/>
            <a:ext cx="5400847" cy="4752975"/>
          </a:xfrm>
          <a:prstGeom prst="rect">
            <a:avLst/>
          </a:prstGeom>
        </p:spPr>
        <p:txBody>
          <a:bodyPr vert="horz"/>
          <a:lstStyle>
            <a:lvl1pPr>
              <a:defRPr sz="2400">
                <a:solidFill>
                  <a:srgbClr val="666666"/>
                </a:solidFill>
              </a:defRPr>
            </a:lvl1pPr>
            <a:lvl2pPr>
              <a:defRPr sz="2200">
                <a:solidFill>
                  <a:srgbClr val="666666"/>
                </a:solidFill>
              </a:defRPr>
            </a:lvl2pPr>
            <a:lvl3pPr>
              <a:defRPr sz="2000">
                <a:solidFill>
                  <a:srgbClr val="666666"/>
                </a:solidFill>
              </a:defRPr>
            </a:lvl3pPr>
            <a:lvl4pPr>
              <a:defRPr sz="1800">
                <a:solidFill>
                  <a:srgbClr val="666666"/>
                </a:solidFill>
              </a:defRPr>
            </a:lvl4pPr>
            <a:lvl5pPr>
              <a:defRPr sz="1600">
                <a:solidFill>
                  <a:srgbClr val="666666"/>
                </a:solidFill>
              </a:defRPr>
            </a:lvl5pPr>
          </a:lstStyle>
          <a:p>
            <a:pPr lvl="0"/>
            <a:r>
              <a:rPr lang="en-GB"/>
              <a:t>Click to edit Master text styles</a:t>
            </a:r>
          </a:p>
        </p:txBody>
      </p:sp>
      <p:sp>
        <p:nvSpPr>
          <p:cNvPr id="2" name="TextBox 1"/>
          <p:cNvSpPr txBox="1"/>
          <p:nvPr userDrawn="1"/>
        </p:nvSpPr>
        <p:spPr>
          <a:xfrm>
            <a:off x="3234022" y="3660229"/>
            <a:ext cx="184666" cy="369332"/>
          </a:xfrm>
          <a:prstGeom prst="rect">
            <a:avLst/>
          </a:prstGeom>
          <a:noFill/>
        </p:spPr>
        <p:txBody>
          <a:bodyPr wrap="none" rtlCol="0">
            <a:spAutoFit/>
          </a:bodyPr>
          <a:lstStyle/>
          <a:p>
            <a:endParaRPr lang="en-US"/>
          </a:p>
        </p:txBody>
      </p:sp>
      <p:sp>
        <p:nvSpPr>
          <p:cNvPr id="6" name="Footer Placeholder 5"/>
          <p:cNvSpPr>
            <a:spLocks noGrp="1"/>
          </p:cNvSpPr>
          <p:nvPr>
            <p:ph type="ftr" sz="quarter" idx="15"/>
          </p:nvPr>
        </p:nvSpPr>
        <p:spPr/>
        <p:txBody>
          <a:bodyPr/>
          <a:lstStyle/>
          <a:p>
            <a:pPr algn="l"/>
            <a:r>
              <a:rPr lang="en-GB"/>
              <a:t>Taaj Sian - 14th ARIES WP15 meeting</a:t>
            </a:r>
          </a:p>
        </p:txBody>
      </p:sp>
      <p:sp>
        <p:nvSpPr>
          <p:cNvPr id="7" name="Slide Number Placeholder 6"/>
          <p:cNvSpPr>
            <a:spLocks noGrp="1"/>
          </p:cNvSpPr>
          <p:nvPr>
            <p:ph type="sldNum" sz="quarter" idx="16"/>
          </p:nvPr>
        </p:nvSpPr>
        <p:spPr/>
        <p:txBody>
          <a:bodyPr/>
          <a:lstStyle/>
          <a:p>
            <a:fld id="{5C91FD35-273A-4D3F-A1F6-736CC8034085}"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lide 6: text with bullet points &amp; 2 images">
    <p:spTree>
      <p:nvGrpSpPr>
        <p:cNvPr id="1" name=""/>
        <p:cNvGrpSpPr/>
        <p:nvPr/>
      </p:nvGrpSpPr>
      <p:grpSpPr>
        <a:xfrm>
          <a:off x="0" y="0"/>
          <a:ext cx="0" cy="0"/>
          <a:chOff x="0" y="0"/>
          <a:chExt cx="0" cy="0"/>
        </a:xfrm>
      </p:grpSpPr>
      <p:sp>
        <p:nvSpPr>
          <p:cNvPr id="4" name="Title 1"/>
          <p:cNvSpPr>
            <a:spLocks noGrp="1"/>
          </p:cNvSpPr>
          <p:nvPr>
            <p:ph type="ctrTitle"/>
          </p:nvPr>
        </p:nvSpPr>
        <p:spPr>
          <a:xfrm>
            <a:off x="395536" y="548680"/>
            <a:ext cx="6768752" cy="1152128"/>
          </a:xfrm>
          <a:prstGeom prst="rect">
            <a:avLst/>
          </a:prstGeom>
        </p:spPr>
        <p:txBody>
          <a:bodyPr/>
          <a:lstStyle>
            <a:lvl1pPr algn="l">
              <a:lnSpc>
                <a:spcPts val="3500"/>
              </a:lnSpc>
              <a:defRPr sz="3600">
                <a:solidFill>
                  <a:srgbClr val="B5121B"/>
                </a:solidFill>
              </a:defRPr>
            </a:lvl1pPr>
          </a:lstStyle>
          <a:p>
            <a:r>
              <a:rPr lang="en-US"/>
              <a:t>Click to edit Master title style</a:t>
            </a:r>
            <a:endParaRPr lang="en-GB"/>
          </a:p>
        </p:txBody>
      </p:sp>
      <p:sp>
        <p:nvSpPr>
          <p:cNvPr id="8" name="Text Placeholder 7"/>
          <p:cNvSpPr>
            <a:spLocks noGrp="1"/>
          </p:cNvSpPr>
          <p:nvPr>
            <p:ph type="body" sz="quarter" idx="14"/>
          </p:nvPr>
        </p:nvSpPr>
        <p:spPr>
          <a:xfrm>
            <a:off x="395289" y="1844675"/>
            <a:ext cx="5400847" cy="4752975"/>
          </a:xfrm>
          <a:prstGeom prst="rect">
            <a:avLst/>
          </a:prstGeom>
        </p:spPr>
        <p:txBody>
          <a:bodyPr vert="horz"/>
          <a:lstStyle>
            <a:lvl1pPr>
              <a:defRPr sz="2400">
                <a:solidFill>
                  <a:srgbClr val="666666"/>
                </a:solidFill>
              </a:defRPr>
            </a:lvl1pPr>
            <a:lvl2pPr>
              <a:defRPr sz="2200">
                <a:solidFill>
                  <a:srgbClr val="666666"/>
                </a:solidFill>
              </a:defRPr>
            </a:lvl2pPr>
            <a:lvl3pPr>
              <a:defRPr sz="2000">
                <a:solidFill>
                  <a:srgbClr val="666666"/>
                </a:solidFill>
              </a:defRPr>
            </a:lvl3pPr>
            <a:lvl4pPr>
              <a:defRPr sz="1800">
                <a:solidFill>
                  <a:srgbClr val="666666"/>
                </a:solidFill>
              </a:defRPr>
            </a:lvl4pPr>
            <a:lvl5pPr>
              <a:defRPr sz="1600">
                <a:solidFill>
                  <a:srgbClr val="666666"/>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 name="Footer Placeholder 1"/>
          <p:cNvSpPr>
            <a:spLocks noGrp="1"/>
          </p:cNvSpPr>
          <p:nvPr>
            <p:ph type="ftr" sz="quarter" idx="15"/>
          </p:nvPr>
        </p:nvSpPr>
        <p:spPr/>
        <p:txBody>
          <a:bodyPr/>
          <a:lstStyle/>
          <a:p>
            <a:pPr algn="l"/>
            <a:r>
              <a:rPr lang="en-GB"/>
              <a:t>Taaj Sian - 14th ARIES WP15 meeting</a:t>
            </a:r>
          </a:p>
        </p:txBody>
      </p:sp>
      <p:sp>
        <p:nvSpPr>
          <p:cNvPr id="3" name="Slide Number Placeholder 2"/>
          <p:cNvSpPr>
            <a:spLocks noGrp="1"/>
          </p:cNvSpPr>
          <p:nvPr>
            <p:ph type="sldNum" sz="quarter" idx="16"/>
          </p:nvPr>
        </p:nvSpPr>
        <p:spPr/>
        <p:txBody>
          <a:bodyPr/>
          <a:lstStyle/>
          <a:p>
            <a:fld id="{5C91FD35-273A-4D3F-A1F6-736CC8034085}"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lide 7: image only">
    <p:spTree>
      <p:nvGrpSpPr>
        <p:cNvPr id="1" name=""/>
        <p:cNvGrpSpPr/>
        <p:nvPr/>
      </p:nvGrpSpPr>
      <p:grpSpPr>
        <a:xfrm>
          <a:off x="0" y="0"/>
          <a:ext cx="0" cy="0"/>
          <a:chOff x="0" y="0"/>
          <a:chExt cx="0" cy="0"/>
        </a:xfrm>
      </p:grpSpPr>
      <p:sp>
        <p:nvSpPr>
          <p:cNvPr id="3" name="Title 1"/>
          <p:cNvSpPr>
            <a:spLocks noGrp="1"/>
          </p:cNvSpPr>
          <p:nvPr>
            <p:ph type="ctrTitle"/>
          </p:nvPr>
        </p:nvSpPr>
        <p:spPr>
          <a:xfrm>
            <a:off x="395536" y="548680"/>
            <a:ext cx="6768752" cy="1152128"/>
          </a:xfrm>
          <a:prstGeom prst="rect">
            <a:avLst/>
          </a:prstGeom>
        </p:spPr>
        <p:txBody>
          <a:bodyPr/>
          <a:lstStyle>
            <a:lvl1pPr algn="l">
              <a:lnSpc>
                <a:spcPts val="3500"/>
              </a:lnSpc>
              <a:defRPr sz="3600">
                <a:solidFill>
                  <a:srgbClr val="B5121B"/>
                </a:solidFill>
              </a:defRPr>
            </a:lvl1pPr>
          </a:lstStyle>
          <a:p>
            <a:r>
              <a:rPr lang="en-US"/>
              <a:t>Click to edit Master title style</a:t>
            </a:r>
            <a:endParaRPr lang="en-GB"/>
          </a:p>
        </p:txBody>
      </p:sp>
      <p:sp>
        <p:nvSpPr>
          <p:cNvPr id="2" name="Footer Placeholder 1"/>
          <p:cNvSpPr>
            <a:spLocks noGrp="1"/>
          </p:cNvSpPr>
          <p:nvPr>
            <p:ph type="ftr" sz="quarter" idx="10"/>
          </p:nvPr>
        </p:nvSpPr>
        <p:spPr/>
        <p:txBody>
          <a:bodyPr/>
          <a:lstStyle/>
          <a:p>
            <a:pPr algn="l"/>
            <a:r>
              <a:rPr lang="en-GB"/>
              <a:t>Taaj Sian - 14th ARIES WP15 meeting</a:t>
            </a:r>
          </a:p>
        </p:txBody>
      </p:sp>
      <p:sp>
        <p:nvSpPr>
          <p:cNvPr id="4" name="Slide Number Placeholder 3"/>
          <p:cNvSpPr>
            <a:spLocks noGrp="1"/>
          </p:cNvSpPr>
          <p:nvPr>
            <p:ph type="sldNum" sz="quarter" idx="11"/>
          </p:nvPr>
        </p:nvSpPr>
        <p:spPr/>
        <p:txBody>
          <a:bodyPr/>
          <a:lstStyle/>
          <a:p>
            <a:fld id="{5C91FD35-273A-4D3F-A1F6-736CC8034085}"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lide 8: blank slide">
    <p:spTree>
      <p:nvGrpSpPr>
        <p:cNvPr id="1" name=""/>
        <p:cNvGrpSpPr/>
        <p:nvPr/>
      </p:nvGrpSpPr>
      <p:grpSpPr>
        <a:xfrm>
          <a:off x="0" y="0"/>
          <a:ext cx="0" cy="0"/>
          <a:chOff x="0" y="0"/>
          <a:chExt cx="0" cy="0"/>
        </a:xfrm>
      </p:grpSpPr>
      <p:sp>
        <p:nvSpPr>
          <p:cNvPr id="3" name="Title 1"/>
          <p:cNvSpPr>
            <a:spLocks noGrp="1"/>
          </p:cNvSpPr>
          <p:nvPr>
            <p:ph type="ctrTitle"/>
          </p:nvPr>
        </p:nvSpPr>
        <p:spPr>
          <a:xfrm>
            <a:off x="395536" y="548680"/>
            <a:ext cx="6768752" cy="1152128"/>
          </a:xfrm>
          <a:prstGeom prst="rect">
            <a:avLst/>
          </a:prstGeom>
        </p:spPr>
        <p:txBody>
          <a:bodyPr/>
          <a:lstStyle>
            <a:lvl1pPr algn="l">
              <a:lnSpc>
                <a:spcPts val="3500"/>
              </a:lnSpc>
              <a:defRPr sz="3600">
                <a:solidFill>
                  <a:srgbClr val="B5121B"/>
                </a:solidFill>
              </a:defRPr>
            </a:lvl1pPr>
          </a:lstStyle>
          <a:p>
            <a:r>
              <a:rPr lang="en-US"/>
              <a:t>Click to edit Master title style</a:t>
            </a:r>
            <a:endParaRPr lang="en-GB"/>
          </a:p>
        </p:txBody>
      </p:sp>
      <p:sp>
        <p:nvSpPr>
          <p:cNvPr id="2" name="Footer Placeholder 1"/>
          <p:cNvSpPr>
            <a:spLocks noGrp="1"/>
          </p:cNvSpPr>
          <p:nvPr>
            <p:ph type="ftr" sz="quarter" idx="10"/>
          </p:nvPr>
        </p:nvSpPr>
        <p:spPr/>
        <p:txBody>
          <a:bodyPr/>
          <a:lstStyle/>
          <a:p>
            <a:pPr algn="l"/>
            <a:r>
              <a:rPr lang="en-GB"/>
              <a:t>Taaj Sian - 14th ARIES WP15 meeting</a:t>
            </a:r>
          </a:p>
        </p:txBody>
      </p:sp>
      <p:sp>
        <p:nvSpPr>
          <p:cNvPr id="4" name="Slide Number Placeholder 3"/>
          <p:cNvSpPr>
            <a:spLocks noGrp="1"/>
          </p:cNvSpPr>
          <p:nvPr>
            <p:ph type="sldNum" sz="quarter" idx="11"/>
          </p:nvPr>
        </p:nvSpPr>
        <p:spPr/>
        <p:txBody>
          <a:bodyPr/>
          <a:lstStyle/>
          <a:p>
            <a:fld id="{5C91FD35-273A-4D3F-A1F6-736CC8034085}"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10" Type="http://schemas.openxmlformats.org/officeDocument/2006/relationships/image" Target="../media/image2.jpeg"/><Relationship Id="rId4" Type="http://schemas.openxmlformats.org/officeDocument/2006/relationships/slideLayout" Target="../slideLayouts/slideLayout6.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5"/>
          <p:cNvPicPr>
            <a:picLocks noChangeAspect="1" noChangeArrowheads="1"/>
          </p:cNvPicPr>
          <p:nvPr userDrawn="1"/>
        </p:nvPicPr>
        <p:blipFill>
          <a:blip r:embed="rId4">
            <a:extLst>
              <a:ext uri="{28A0092B-C50C-407E-A947-70E740481C1C}">
                <a14:useLocalDpi xmlns:a14="http://schemas.microsoft.com/office/drawing/2010/main" val="0"/>
              </a:ext>
            </a:extLst>
          </a:blip>
          <a:stretch>
            <a:fillRect/>
          </a:stretch>
        </p:blipFill>
        <p:spPr bwMode="auto">
          <a:xfrm>
            <a:off x="1" y="1101"/>
            <a:ext cx="9143998" cy="686214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68" r:id="rId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8"/>
          <p:cNvPicPr>
            <a:picLocks noChangeAspect="1" noChangeArrowheads="1"/>
          </p:cNvPicPr>
          <p:nvPr userDrawn="1"/>
        </p:nvPicPr>
        <p:blipFill>
          <a:blip r:embed="rId10" cstate="print">
            <a:extLst>
              <a:ext uri="{28A0092B-C50C-407E-A947-70E740481C1C}">
                <a14:useLocalDpi xmlns:a14="http://schemas.microsoft.com/office/drawing/2010/main" val="0"/>
              </a:ext>
            </a:extLst>
          </a:blip>
          <a:stretch>
            <a:fillRect/>
          </a:stretch>
        </p:blipFill>
        <p:spPr bwMode="auto">
          <a:xfrm>
            <a:off x="5522" y="3879"/>
            <a:ext cx="9132955" cy="6862148"/>
          </a:xfrm>
          <a:prstGeom prst="rect">
            <a:avLst/>
          </a:prstGeom>
          <a:noFill/>
          <a:ln w="9525">
            <a:noFill/>
            <a:miter lim="800000"/>
            <a:headEnd/>
            <a:tailEnd/>
          </a:ln>
        </p:spPr>
      </p:pic>
      <p:sp>
        <p:nvSpPr>
          <p:cNvPr id="2" name="Footer Placeholder 1"/>
          <p:cNvSpPr>
            <a:spLocks noGrp="1"/>
          </p:cNvSpPr>
          <p:nvPr>
            <p:ph type="ftr" sz="quarter" idx="3"/>
          </p:nvPr>
        </p:nvSpPr>
        <p:spPr>
          <a:xfrm>
            <a:off x="251520" y="6356350"/>
            <a:ext cx="8064896"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l"/>
            <a:r>
              <a:rPr lang="en-GB"/>
              <a:t>Taaj Sian - 14th ARIES WP15 meeting</a:t>
            </a:r>
          </a:p>
        </p:txBody>
      </p:sp>
      <p:sp>
        <p:nvSpPr>
          <p:cNvPr id="3" name="Slide Number Placeholder 2"/>
          <p:cNvSpPr>
            <a:spLocks noGrp="1"/>
          </p:cNvSpPr>
          <p:nvPr>
            <p:ph type="sldNum" sz="quarter" idx="4"/>
          </p:nvPr>
        </p:nvSpPr>
        <p:spPr>
          <a:xfrm>
            <a:off x="6948264" y="6390616"/>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91FD35-273A-4D3F-A1F6-736CC8034085}" type="slidenum">
              <a:rPr lang="en-GB" smtClean="0"/>
              <a:t>‹#›</a:t>
            </a:fld>
            <a:endParaRPr lang="en-GB"/>
          </a:p>
        </p:txBody>
      </p:sp>
      <p:sp>
        <p:nvSpPr>
          <p:cNvPr id="4" name="Rectangle 3"/>
          <p:cNvSpPr/>
          <p:nvPr userDrawn="1"/>
        </p:nvSpPr>
        <p:spPr>
          <a:xfrm>
            <a:off x="9645662" y="4742934"/>
            <a:ext cx="457176" cy="369332"/>
          </a:xfrm>
          <a:prstGeom prst="rect">
            <a:avLst/>
          </a:prstGeom>
        </p:spPr>
        <p:txBody>
          <a:bodyPr wrap="none">
            <a:spAutoFit/>
          </a:bodyPr>
          <a:lstStyle/>
          <a:p>
            <a:fld id="{5C91FD35-273A-4D3F-A1F6-736CC8034085}"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9" r:id="rId8"/>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tiff"/><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tiff"/></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a:t>Low Power Facility for Thin Film RF Measurements at DL</a:t>
            </a:r>
          </a:p>
        </p:txBody>
      </p:sp>
      <p:sp>
        <p:nvSpPr>
          <p:cNvPr id="3" name="Subtitle 2"/>
          <p:cNvSpPr>
            <a:spLocks noGrp="1"/>
          </p:cNvSpPr>
          <p:nvPr>
            <p:ph type="subTitle" idx="1"/>
          </p:nvPr>
        </p:nvSpPr>
        <p:spPr/>
        <p:txBody>
          <a:bodyPr/>
          <a:lstStyle/>
          <a:p>
            <a:pPr>
              <a:spcBef>
                <a:spcPts val="0"/>
              </a:spcBef>
            </a:pPr>
            <a:r>
              <a:rPr lang="en-GB"/>
              <a:t>Taaj Sian, Daniel Seal, Phillippe Goudket, Graeme Burt and Oleg Malyshev</a:t>
            </a: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28411"/>
          <a:stretch/>
        </p:blipFill>
        <p:spPr>
          <a:xfrm>
            <a:off x="5508104" y="3573016"/>
            <a:ext cx="3266014" cy="1900899"/>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7C8BD8-3C25-4542-9BC4-436B2505FF1B}"/>
              </a:ext>
            </a:extLst>
          </p:cNvPr>
          <p:cNvSpPr>
            <a:spLocks noGrp="1"/>
          </p:cNvSpPr>
          <p:nvPr>
            <p:ph type="ctrTitle"/>
          </p:nvPr>
        </p:nvSpPr>
        <p:spPr/>
        <p:txBody>
          <a:bodyPr/>
          <a:lstStyle/>
          <a:p>
            <a:r>
              <a:rPr lang="en-GB"/>
              <a:t>Summary</a:t>
            </a:r>
          </a:p>
        </p:txBody>
      </p:sp>
      <p:sp>
        <p:nvSpPr>
          <p:cNvPr id="3" name="Text Placeholder 2">
            <a:extLst>
              <a:ext uri="{FF2B5EF4-FFF2-40B4-BE49-F238E27FC236}">
                <a16:creationId xmlns:a16="http://schemas.microsoft.com/office/drawing/2014/main" id="{04138C85-F35E-4EA3-B2CD-51726686F260}"/>
              </a:ext>
            </a:extLst>
          </p:cNvPr>
          <p:cNvSpPr>
            <a:spLocks noGrp="1"/>
          </p:cNvSpPr>
          <p:nvPr>
            <p:ph type="body" sz="quarter" idx="14"/>
          </p:nvPr>
        </p:nvSpPr>
        <p:spPr>
          <a:xfrm>
            <a:off x="395288" y="1844675"/>
            <a:ext cx="7345064" cy="4752975"/>
          </a:xfrm>
        </p:spPr>
        <p:txBody>
          <a:bodyPr/>
          <a:lstStyle/>
          <a:p>
            <a:r>
              <a:rPr lang="en-GB" dirty="0"/>
              <a:t>We have found Fano resonances from each of the 3 chokes</a:t>
            </a:r>
          </a:p>
          <a:p>
            <a:r>
              <a:rPr lang="en-GB" dirty="0"/>
              <a:t>Initial CST simulations didn’t show these resonances</a:t>
            </a:r>
          </a:p>
          <a:p>
            <a:r>
              <a:rPr lang="en-GB" dirty="0"/>
              <a:t>We are doing CST simulations to find the source to see if the resonances could be due to manufacturing</a:t>
            </a:r>
          </a:p>
          <a:p>
            <a:r>
              <a:rPr lang="en-GB" dirty="0"/>
              <a:t>Fano resonances could also be from other modes in the cables</a:t>
            </a:r>
          </a:p>
          <a:p>
            <a:endParaRPr lang="en-GB" dirty="0"/>
          </a:p>
          <a:p>
            <a:endParaRPr lang="en-GB" dirty="0"/>
          </a:p>
          <a:p>
            <a:endParaRPr lang="en-GB" dirty="0"/>
          </a:p>
        </p:txBody>
      </p:sp>
      <p:sp>
        <p:nvSpPr>
          <p:cNvPr id="4" name="Footer Placeholder 3">
            <a:extLst>
              <a:ext uri="{FF2B5EF4-FFF2-40B4-BE49-F238E27FC236}">
                <a16:creationId xmlns:a16="http://schemas.microsoft.com/office/drawing/2014/main" id="{DC522F4B-D70E-4B35-BD44-F30622C99441}"/>
              </a:ext>
            </a:extLst>
          </p:cNvPr>
          <p:cNvSpPr>
            <a:spLocks noGrp="1"/>
          </p:cNvSpPr>
          <p:nvPr>
            <p:ph type="ftr" sz="quarter" idx="15"/>
          </p:nvPr>
        </p:nvSpPr>
        <p:spPr/>
        <p:txBody>
          <a:bodyPr/>
          <a:lstStyle/>
          <a:p>
            <a:pPr algn="l"/>
            <a:r>
              <a:rPr lang="en-GB"/>
              <a:t>Taaj Sian - 14th ARIES WP15 meeting</a:t>
            </a:r>
          </a:p>
        </p:txBody>
      </p:sp>
      <p:sp>
        <p:nvSpPr>
          <p:cNvPr id="5" name="Slide Number Placeholder 4">
            <a:extLst>
              <a:ext uri="{FF2B5EF4-FFF2-40B4-BE49-F238E27FC236}">
                <a16:creationId xmlns:a16="http://schemas.microsoft.com/office/drawing/2014/main" id="{9A95674B-4C84-45F5-9DBC-EE3DC352B86F}"/>
              </a:ext>
            </a:extLst>
          </p:cNvPr>
          <p:cNvSpPr>
            <a:spLocks noGrp="1"/>
          </p:cNvSpPr>
          <p:nvPr>
            <p:ph type="sldNum" sz="quarter" idx="16"/>
          </p:nvPr>
        </p:nvSpPr>
        <p:spPr/>
        <p:txBody>
          <a:bodyPr/>
          <a:lstStyle/>
          <a:p>
            <a:fld id="{5C91FD35-273A-4D3F-A1F6-736CC8034085}" type="slidenum">
              <a:rPr lang="en-GB" smtClean="0"/>
              <a:t>10</a:t>
            </a:fld>
            <a:endParaRPr lang="en-GB"/>
          </a:p>
        </p:txBody>
      </p:sp>
    </p:spTree>
    <p:extLst>
      <p:ext uri="{BB962C8B-B14F-4D97-AF65-F5344CB8AC3E}">
        <p14:creationId xmlns:p14="http://schemas.microsoft.com/office/powerpoint/2010/main" val="33213289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31640" y="2291420"/>
            <a:ext cx="2808312" cy="576064"/>
          </a:xfrm>
        </p:spPr>
        <p:txBody>
          <a:bodyPr/>
          <a:lstStyle/>
          <a:p>
            <a:r>
              <a:rPr lang="en-GB"/>
              <a:t>Thank you</a:t>
            </a: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28411"/>
          <a:stretch/>
        </p:blipFill>
        <p:spPr>
          <a:xfrm>
            <a:off x="5364088" y="4581128"/>
            <a:ext cx="3266014" cy="1900899"/>
          </a:xfrm>
          <a:prstGeom prst="rect">
            <a:avLst/>
          </a:prstGeom>
        </p:spPr>
      </p:pic>
      <p:sp>
        <p:nvSpPr>
          <p:cNvPr id="6" name="Title 1"/>
          <p:cNvSpPr txBox="1">
            <a:spLocks/>
          </p:cNvSpPr>
          <p:nvPr/>
        </p:nvSpPr>
        <p:spPr>
          <a:xfrm>
            <a:off x="395536" y="2867484"/>
            <a:ext cx="5472608" cy="576064"/>
          </a:xfrm>
          <a:prstGeom prst="rect">
            <a:avLst/>
          </a:prstGeom>
        </p:spPr>
        <p:txBody>
          <a:bodyPr/>
          <a:lstStyle>
            <a:lvl1pPr algn="l" defTabSz="914400" rtl="0" eaLnBrk="1" latinLnBrk="0" hangingPunct="1">
              <a:lnSpc>
                <a:spcPts val="3500"/>
              </a:lnSpc>
              <a:spcBef>
                <a:spcPct val="0"/>
              </a:spcBef>
              <a:buNone/>
              <a:defRPr sz="3600" kern="1200">
                <a:solidFill>
                  <a:srgbClr val="B5121B"/>
                </a:solidFill>
                <a:latin typeface="+mj-lt"/>
                <a:ea typeface="+mj-ea"/>
                <a:cs typeface="+mj-cs"/>
              </a:defRPr>
            </a:lvl1pPr>
          </a:lstStyle>
          <a:p>
            <a:pPr algn="r"/>
            <a:r>
              <a:rPr lang="en-GB"/>
              <a:t>Questions?</a:t>
            </a:r>
          </a:p>
        </p:txBody>
      </p:sp>
    </p:spTree>
    <p:extLst>
      <p:ext uri="{BB962C8B-B14F-4D97-AF65-F5344CB8AC3E}">
        <p14:creationId xmlns:p14="http://schemas.microsoft.com/office/powerpoint/2010/main" val="11026429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a:t>Introduction</a:t>
            </a:r>
          </a:p>
        </p:txBody>
      </p:sp>
      <p:sp>
        <p:nvSpPr>
          <p:cNvPr id="4" name="Footer Placeholder 3"/>
          <p:cNvSpPr>
            <a:spLocks noGrp="1"/>
          </p:cNvSpPr>
          <p:nvPr>
            <p:ph type="ftr" sz="quarter" idx="15"/>
          </p:nvPr>
        </p:nvSpPr>
        <p:spPr/>
        <p:txBody>
          <a:bodyPr/>
          <a:lstStyle/>
          <a:p>
            <a:pPr algn="l"/>
            <a:r>
              <a:rPr lang="en-GB"/>
              <a:t>Taaj Sian - 14th ARIES WP15 meeting</a:t>
            </a:r>
          </a:p>
        </p:txBody>
      </p:sp>
      <p:sp>
        <p:nvSpPr>
          <p:cNvPr id="5" name="Slide Number Placeholder 4"/>
          <p:cNvSpPr>
            <a:spLocks noGrp="1"/>
          </p:cNvSpPr>
          <p:nvPr>
            <p:ph type="sldNum" sz="quarter" idx="16"/>
          </p:nvPr>
        </p:nvSpPr>
        <p:spPr/>
        <p:txBody>
          <a:bodyPr/>
          <a:lstStyle/>
          <a:p>
            <a:fld id="{5C91FD35-273A-4D3F-A1F6-736CC8034085}" type="slidenum">
              <a:rPr lang="en-GB" smtClean="0"/>
              <a:t>2</a:t>
            </a:fld>
            <a:endParaRPr lang="en-GB"/>
          </a:p>
        </p:txBody>
      </p:sp>
      <p:pic>
        <p:nvPicPr>
          <p:cNvPr id="8" name="Picture 7" descr="C:\Users\pg45\AppData\Local\Temp\20180404_112137.jpg">
            <a:extLst>
              <a:ext uri="{FF2B5EF4-FFF2-40B4-BE49-F238E27FC236}">
                <a16:creationId xmlns:a16="http://schemas.microsoft.com/office/drawing/2014/main" id="{1248AC2D-600C-4F9F-A059-FA6FA28EA048}"/>
              </a:ext>
            </a:extLst>
          </p:cNvPr>
          <p:cNvPicPr/>
          <p:nvPr/>
        </p:nvPicPr>
        <p:blipFill rotWithShape="1">
          <a:blip r:embed="rId2">
            <a:extLst>
              <a:ext uri="{28A0092B-C50C-407E-A947-70E740481C1C}">
                <a14:useLocalDpi xmlns:a14="http://schemas.microsoft.com/office/drawing/2010/main" val="0"/>
              </a:ext>
            </a:extLst>
          </a:blip>
          <a:srcRect r="27866"/>
          <a:stretch/>
        </p:blipFill>
        <p:spPr bwMode="auto">
          <a:xfrm rot="5400000">
            <a:off x="-466599" y="2550085"/>
            <a:ext cx="4245800" cy="2840625"/>
          </a:xfrm>
          <a:prstGeom prst="rect">
            <a:avLst/>
          </a:prstGeom>
          <a:noFill/>
          <a:ln>
            <a:noFill/>
          </a:ln>
        </p:spPr>
      </p:pic>
      <p:pic>
        <p:nvPicPr>
          <p:cNvPr id="9" name="Picture 8">
            <a:extLst>
              <a:ext uri="{FF2B5EF4-FFF2-40B4-BE49-F238E27FC236}">
                <a16:creationId xmlns:a16="http://schemas.microsoft.com/office/drawing/2014/main" id="{01FDDB8B-6421-45AD-903E-8126316A430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8900" t="14703" b="15997"/>
          <a:stretch/>
        </p:blipFill>
        <p:spPr>
          <a:xfrm>
            <a:off x="4043305" y="1847497"/>
            <a:ext cx="5056233" cy="3240360"/>
          </a:xfrm>
          <a:prstGeom prst="rect">
            <a:avLst/>
          </a:prstGeom>
        </p:spPr>
      </p:pic>
      <p:cxnSp>
        <p:nvCxnSpPr>
          <p:cNvPr id="10" name="Straight Arrow Connector 9">
            <a:extLst>
              <a:ext uri="{FF2B5EF4-FFF2-40B4-BE49-F238E27FC236}">
                <a16:creationId xmlns:a16="http://schemas.microsoft.com/office/drawing/2014/main" id="{D70BB872-9E86-4A67-9DF9-D43CD369FCC3}"/>
              </a:ext>
            </a:extLst>
          </p:cNvPr>
          <p:cNvCxnSpPr/>
          <p:nvPr/>
        </p:nvCxnSpPr>
        <p:spPr>
          <a:xfrm flipH="1">
            <a:off x="2265987" y="3075716"/>
            <a:ext cx="1328632" cy="844077"/>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AFA4165A-C635-477E-AE4B-6D2DA4D6CE4C}"/>
              </a:ext>
            </a:extLst>
          </p:cNvPr>
          <p:cNvSpPr txBox="1"/>
          <p:nvPr/>
        </p:nvSpPr>
        <p:spPr>
          <a:xfrm>
            <a:off x="3242244" y="2749880"/>
            <a:ext cx="867610" cy="369332"/>
          </a:xfrm>
          <a:prstGeom prst="rect">
            <a:avLst/>
          </a:prstGeom>
          <a:solidFill>
            <a:schemeClr val="bg1"/>
          </a:solidFill>
        </p:spPr>
        <p:txBody>
          <a:bodyPr wrap="none" rtlCol="0">
            <a:spAutoFit/>
          </a:bodyPr>
          <a:lstStyle/>
          <a:p>
            <a:r>
              <a:rPr lang="en-GB"/>
              <a:t>Stage 1</a:t>
            </a:r>
          </a:p>
        </p:txBody>
      </p:sp>
      <p:cxnSp>
        <p:nvCxnSpPr>
          <p:cNvPr id="12" name="Straight Arrow Connector 11">
            <a:extLst>
              <a:ext uri="{FF2B5EF4-FFF2-40B4-BE49-F238E27FC236}">
                <a16:creationId xmlns:a16="http://schemas.microsoft.com/office/drawing/2014/main" id="{7BA31AFC-9B1C-4597-9F64-6030BCF305CE}"/>
              </a:ext>
            </a:extLst>
          </p:cNvPr>
          <p:cNvCxnSpPr/>
          <p:nvPr/>
        </p:nvCxnSpPr>
        <p:spPr>
          <a:xfrm flipH="1" flipV="1">
            <a:off x="2411761" y="5373216"/>
            <a:ext cx="1037085" cy="432048"/>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1DF02E8D-FE78-422A-A4CE-74A3F0101683}"/>
              </a:ext>
            </a:extLst>
          </p:cNvPr>
          <p:cNvSpPr txBox="1"/>
          <p:nvPr/>
        </p:nvSpPr>
        <p:spPr>
          <a:xfrm>
            <a:off x="3372081" y="5659851"/>
            <a:ext cx="867610" cy="369332"/>
          </a:xfrm>
          <a:prstGeom prst="rect">
            <a:avLst/>
          </a:prstGeom>
          <a:solidFill>
            <a:schemeClr val="bg1"/>
          </a:solidFill>
        </p:spPr>
        <p:txBody>
          <a:bodyPr wrap="none" rtlCol="0">
            <a:spAutoFit/>
          </a:bodyPr>
          <a:lstStyle/>
          <a:p>
            <a:r>
              <a:rPr lang="en-GB"/>
              <a:t>Stage 2</a:t>
            </a:r>
          </a:p>
        </p:txBody>
      </p:sp>
      <p:cxnSp>
        <p:nvCxnSpPr>
          <p:cNvPr id="14" name="Straight Arrow Connector 13">
            <a:extLst>
              <a:ext uri="{FF2B5EF4-FFF2-40B4-BE49-F238E27FC236}">
                <a16:creationId xmlns:a16="http://schemas.microsoft.com/office/drawing/2014/main" id="{DE479FA5-CE32-408E-B241-9B4341652BC1}"/>
              </a:ext>
            </a:extLst>
          </p:cNvPr>
          <p:cNvCxnSpPr/>
          <p:nvPr/>
        </p:nvCxnSpPr>
        <p:spPr>
          <a:xfrm>
            <a:off x="4847228" y="3553423"/>
            <a:ext cx="1984566" cy="186641"/>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8F0780EB-549E-4163-BB93-D392B76B23EF}"/>
              </a:ext>
            </a:extLst>
          </p:cNvPr>
          <p:cNvSpPr txBox="1"/>
          <p:nvPr/>
        </p:nvSpPr>
        <p:spPr>
          <a:xfrm>
            <a:off x="3823288" y="3370732"/>
            <a:ext cx="1459695" cy="369332"/>
          </a:xfrm>
          <a:prstGeom prst="rect">
            <a:avLst/>
          </a:prstGeom>
          <a:solidFill>
            <a:schemeClr val="bg1"/>
          </a:solidFill>
        </p:spPr>
        <p:txBody>
          <a:bodyPr wrap="square" rtlCol="0">
            <a:spAutoFit/>
          </a:bodyPr>
          <a:lstStyle/>
          <a:p>
            <a:r>
              <a:rPr lang="en-GB"/>
              <a:t>Sample Plate</a:t>
            </a:r>
          </a:p>
        </p:txBody>
      </p:sp>
      <p:cxnSp>
        <p:nvCxnSpPr>
          <p:cNvPr id="16" name="Straight Arrow Connector 15">
            <a:extLst>
              <a:ext uri="{FF2B5EF4-FFF2-40B4-BE49-F238E27FC236}">
                <a16:creationId xmlns:a16="http://schemas.microsoft.com/office/drawing/2014/main" id="{2CFFD411-2322-40A3-BD66-D579BA7F08C5}"/>
              </a:ext>
            </a:extLst>
          </p:cNvPr>
          <p:cNvCxnSpPr>
            <a:stCxn id="17" idx="2"/>
          </p:cNvCxnSpPr>
          <p:nvPr/>
        </p:nvCxnSpPr>
        <p:spPr>
          <a:xfrm>
            <a:off x="4961343" y="2791443"/>
            <a:ext cx="1942459" cy="409859"/>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4586F8DE-8F9E-4D38-8997-62FC0152F90F}"/>
              </a:ext>
            </a:extLst>
          </p:cNvPr>
          <p:cNvSpPr txBox="1"/>
          <p:nvPr/>
        </p:nvSpPr>
        <p:spPr>
          <a:xfrm>
            <a:off x="4231495" y="2422111"/>
            <a:ext cx="1459695" cy="369332"/>
          </a:xfrm>
          <a:prstGeom prst="rect">
            <a:avLst/>
          </a:prstGeom>
          <a:solidFill>
            <a:schemeClr val="bg1"/>
          </a:solidFill>
        </p:spPr>
        <p:txBody>
          <a:bodyPr wrap="square" rtlCol="0">
            <a:spAutoFit/>
          </a:bodyPr>
          <a:lstStyle/>
          <a:p>
            <a:r>
              <a:rPr lang="en-GB"/>
              <a:t>Cavity Plate</a:t>
            </a:r>
          </a:p>
        </p:txBody>
      </p:sp>
      <p:cxnSp>
        <p:nvCxnSpPr>
          <p:cNvPr id="18" name="Straight Arrow Connector 17">
            <a:extLst>
              <a:ext uri="{FF2B5EF4-FFF2-40B4-BE49-F238E27FC236}">
                <a16:creationId xmlns:a16="http://schemas.microsoft.com/office/drawing/2014/main" id="{849C1815-390C-4012-B97B-949EB2543378}"/>
              </a:ext>
            </a:extLst>
          </p:cNvPr>
          <p:cNvCxnSpPr/>
          <p:nvPr/>
        </p:nvCxnSpPr>
        <p:spPr>
          <a:xfrm flipH="1">
            <a:off x="1979712" y="4948313"/>
            <a:ext cx="1181102" cy="310210"/>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35E1208C-7EA4-4F3E-A327-C1854BF68B9A}"/>
              </a:ext>
            </a:extLst>
          </p:cNvPr>
          <p:cNvSpPr txBox="1"/>
          <p:nvPr/>
        </p:nvSpPr>
        <p:spPr>
          <a:xfrm>
            <a:off x="3096115" y="4673986"/>
            <a:ext cx="1155643" cy="646331"/>
          </a:xfrm>
          <a:prstGeom prst="rect">
            <a:avLst/>
          </a:prstGeom>
          <a:solidFill>
            <a:schemeClr val="bg1"/>
          </a:solidFill>
        </p:spPr>
        <p:txBody>
          <a:bodyPr wrap="square" rtlCol="0">
            <a:spAutoFit/>
          </a:bodyPr>
          <a:lstStyle/>
          <a:p>
            <a:r>
              <a:rPr lang="en-GB"/>
              <a:t>2 Choke Cavity</a:t>
            </a:r>
          </a:p>
        </p:txBody>
      </p:sp>
    </p:spTree>
    <p:extLst>
      <p:ext uri="{BB962C8B-B14F-4D97-AF65-F5344CB8AC3E}">
        <p14:creationId xmlns:p14="http://schemas.microsoft.com/office/powerpoint/2010/main" val="36230765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97DE1E-69A8-4A70-A61B-C378D688BB86}"/>
              </a:ext>
            </a:extLst>
          </p:cNvPr>
          <p:cNvSpPr>
            <a:spLocks noGrp="1"/>
          </p:cNvSpPr>
          <p:nvPr>
            <p:ph type="ctrTitle"/>
          </p:nvPr>
        </p:nvSpPr>
        <p:spPr/>
        <p:txBody>
          <a:bodyPr/>
          <a:lstStyle/>
          <a:p>
            <a:r>
              <a:rPr lang="en-GB" dirty="0"/>
              <a:t>Reasons for a dry system</a:t>
            </a:r>
          </a:p>
        </p:txBody>
      </p:sp>
      <p:sp>
        <p:nvSpPr>
          <p:cNvPr id="4" name="Footer Placeholder 3">
            <a:extLst>
              <a:ext uri="{FF2B5EF4-FFF2-40B4-BE49-F238E27FC236}">
                <a16:creationId xmlns:a16="http://schemas.microsoft.com/office/drawing/2014/main" id="{D374E406-C3CD-48D3-AEA6-DCA21783857D}"/>
              </a:ext>
            </a:extLst>
          </p:cNvPr>
          <p:cNvSpPr>
            <a:spLocks noGrp="1"/>
          </p:cNvSpPr>
          <p:nvPr>
            <p:ph type="ftr" sz="quarter" idx="15"/>
          </p:nvPr>
        </p:nvSpPr>
        <p:spPr/>
        <p:txBody>
          <a:bodyPr/>
          <a:lstStyle/>
          <a:p>
            <a:pPr algn="l"/>
            <a:r>
              <a:rPr lang="en-GB"/>
              <a:t>Taaj Sian - 14th ARIES WP15 meeting</a:t>
            </a:r>
          </a:p>
        </p:txBody>
      </p:sp>
      <p:sp>
        <p:nvSpPr>
          <p:cNvPr id="5" name="Slide Number Placeholder 4">
            <a:extLst>
              <a:ext uri="{FF2B5EF4-FFF2-40B4-BE49-F238E27FC236}">
                <a16:creationId xmlns:a16="http://schemas.microsoft.com/office/drawing/2014/main" id="{F4099BD2-F014-4941-9631-5C2DE8A6F1E0}"/>
              </a:ext>
            </a:extLst>
          </p:cNvPr>
          <p:cNvSpPr>
            <a:spLocks noGrp="1"/>
          </p:cNvSpPr>
          <p:nvPr>
            <p:ph type="sldNum" sz="quarter" idx="16"/>
          </p:nvPr>
        </p:nvSpPr>
        <p:spPr/>
        <p:txBody>
          <a:bodyPr/>
          <a:lstStyle/>
          <a:p>
            <a:fld id="{5C91FD35-273A-4D3F-A1F6-736CC8034085}" type="slidenum">
              <a:rPr lang="en-GB" smtClean="0"/>
              <a:t>3</a:t>
            </a:fld>
            <a:endParaRPr lang="en-GB"/>
          </a:p>
        </p:txBody>
      </p:sp>
      <p:pic>
        <p:nvPicPr>
          <p:cNvPr id="7" name="Picture 6" descr="C:\Users\pg45\AppData\Local\Temp\20180404_112137.jpg">
            <a:extLst>
              <a:ext uri="{FF2B5EF4-FFF2-40B4-BE49-F238E27FC236}">
                <a16:creationId xmlns:a16="http://schemas.microsoft.com/office/drawing/2014/main" id="{07AA2C2B-2A04-4FF5-ABA3-2519B067D18C}"/>
              </a:ext>
            </a:extLst>
          </p:cNvPr>
          <p:cNvPicPr/>
          <p:nvPr/>
        </p:nvPicPr>
        <p:blipFill rotWithShape="1">
          <a:blip r:embed="rId2">
            <a:extLst>
              <a:ext uri="{28A0092B-C50C-407E-A947-70E740481C1C}">
                <a14:useLocalDpi xmlns:a14="http://schemas.microsoft.com/office/drawing/2010/main" val="0"/>
              </a:ext>
            </a:extLst>
          </a:blip>
          <a:srcRect r="27866"/>
          <a:stretch/>
        </p:blipFill>
        <p:spPr bwMode="auto">
          <a:xfrm rot="5400000">
            <a:off x="-466599" y="2550085"/>
            <a:ext cx="4245800" cy="2840625"/>
          </a:xfrm>
          <a:prstGeom prst="rect">
            <a:avLst/>
          </a:prstGeom>
          <a:noFill/>
          <a:ln>
            <a:noFill/>
          </a:ln>
        </p:spPr>
      </p:pic>
      <p:cxnSp>
        <p:nvCxnSpPr>
          <p:cNvPr id="8" name="Straight Arrow Connector 7">
            <a:extLst>
              <a:ext uri="{FF2B5EF4-FFF2-40B4-BE49-F238E27FC236}">
                <a16:creationId xmlns:a16="http://schemas.microsoft.com/office/drawing/2014/main" id="{5E07CB68-EE86-4DAF-8461-CAF5D0911D6A}"/>
              </a:ext>
            </a:extLst>
          </p:cNvPr>
          <p:cNvCxnSpPr/>
          <p:nvPr/>
        </p:nvCxnSpPr>
        <p:spPr>
          <a:xfrm flipH="1">
            <a:off x="2265987" y="3075716"/>
            <a:ext cx="1328632" cy="844077"/>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2A7FA268-6E70-4E8F-A08D-291E2F850312}"/>
              </a:ext>
            </a:extLst>
          </p:cNvPr>
          <p:cNvSpPr txBox="1"/>
          <p:nvPr/>
        </p:nvSpPr>
        <p:spPr>
          <a:xfrm>
            <a:off x="3242244" y="2749880"/>
            <a:ext cx="867610" cy="369332"/>
          </a:xfrm>
          <a:prstGeom prst="rect">
            <a:avLst/>
          </a:prstGeom>
          <a:solidFill>
            <a:schemeClr val="bg1"/>
          </a:solidFill>
        </p:spPr>
        <p:txBody>
          <a:bodyPr wrap="none" rtlCol="0">
            <a:spAutoFit/>
          </a:bodyPr>
          <a:lstStyle/>
          <a:p>
            <a:r>
              <a:rPr lang="en-GB"/>
              <a:t>Stage 1</a:t>
            </a:r>
          </a:p>
        </p:txBody>
      </p:sp>
      <p:cxnSp>
        <p:nvCxnSpPr>
          <p:cNvPr id="10" name="Straight Arrow Connector 9">
            <a:extLst>
              <a:ext uri="{FF2B5EF4-FFF2-40B4-BE49-F238E27FC236}">
                <a16:creationId xmlns:a16="http://schemas.microsoft.com/office/drawing/2014/main" id="{F8E451BA-2B6E-47E6-89A3-4D3CB82ABE98}"/>
              </a:ext>
            </a:extLst>
          </p:cNvPr>
          <p:cNvCxnSpPr/>
          <p:nvPr/>
        </p:nvCxnSpPr>
        <p:spPr>
          <a:xfrm flipH="1" flipV="1">
            <a:off x="2411761" y="5373216"/>
            <a:ext cx="1037085" cy="432048"/>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96BEDA7B-4028-4674-BFE9-0CA9281C69E2}"/>
              </a:ext>
            </a:extLst>
          </p:cNvPr>
          <p:cNvSpPr txBox="1"/>
          <p:nvPr/>
        </p:nvSpPr>
        <p:spPr>
          <a:xfrm>
            <a:off x="3372081" y="5659851"/>
            <a:ext cx="867610" cy="369332"/>
          </a:xfrm>
          <a:prstGeom prst="rect">
            <a:avLst/>
          </a:prstGeom>
          <a:solidFill>
            <a:schemeClr val="bg1"/>
          </a:solidFill>
        </p:spPr>
        <p:txBody>
          <a:bodyPr wrap="none" rtlCol="0">
            <a:spAutoFit/>
          </a:bodyPr>
          <a:lstStyle/>
          <a:p>
            <a:r>
              <a:rPr lang="en-GB"/>
              <a:t>Stage 2</a:t>
            </a:r>
          </a:p>
        </p:txBody>
      </p:sp>
      <p:cxnSp>
        <p:nvCxnSpPr>
          <p:cNvPr id="12" name="Straight Arrow Connector 11">
            <a:extLst>
              <a:ext uri="{FF2B5EF4-FFF2-40B4-BE49-F238E27FC236}">
                <a16:creationId xmlns:a16="http://schemas.microsoft.com/office/drawing/2014/main" id="{565E57A7-5F1A-4B52-BEE2-EA9F1CF56DA3}"/>
              </a:ext>
            </a:extLst>
          </p:cNvPr>
          <p:cNvCxnSpPr/>
          <p:nvPr/>
        </p:nvCxnSpPr>
        <p:spPr>
          <a:xfrm flipH="1">
            <a:off x="1979712" y="4948313"/>
            <a:ext cx="1181102" cy="310210"/>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ABDC5CB-FCDE-49A8-9DA3-F997F863FC61}"/>
              </a:ext>
            </a:extLst>
          </p:cNvPr>
          <p:cNvSpPr txBox="1"/>
          <p:nvPr/>
        </p:nvSpPr>
        <p:spPr>
          <a:xfrm>
            <a:off x="3096115" y="4673986"/>
            <a:ext cx="1155643" cy="646331"/>
          </a:xfrm>
          <a:prstGeom prst="rect">
            <a:avLst/>
          </a:prstGeom>
          <a:solidFill>
            <a:schemeClr val="bg1"/>
          </a:solidFill>
        </p:spPr>
        <p:txBody>
          <a:bodyPr wrap="square" rtlCol="0">
            <a:spAutoFit/>
          </a:bodyPr>
          <a:lstStyle/>
          <a:p>
            <a:r>
              <a:rPr lang="en-GB"/>
              <a:t>2 Choke Cavity</a:t>
            </a:r>
          </a:p>
        </p:txBody>
      </p:sp>
      <p:sp>
        <p:nvSpPr>
          <p:cNvPr id="14" name="Text Placeholder 2">
            <a:extLst>
              <a:ext uri="{FF2B5EF4-FFF2-40B4-BE49-F238E27FC236}">
                <a16:creationId xmlns:a16="http://schemas.microsoft.com/office/drawing/2014/main" id="{18A67B75-5267-4EFA-A942-4BC403449BE3}"/>
              </a:ext>
            </a:extLst>
          </p:cNvPr>
          <p:cNvSpPr>
            <a:spLocks noGrp="1"/>
          </p:cNvSpPr>
          <p:nvPr>
            <p:ph type="body" sz="quarter" idx="14"/>
          </p:nvPr>
        </p:nvSpPr>
        <p:spPr>
          <a:xfrm>
            <a:off x="4344756" y="1768425"/>
            <a:ext cx="4547724" cy="4752975"/>
          </a:xfrm>
        </p:spPr>
        <p:txBody>
          <a:bodyPr/>
          <a:lstStyle/>
          <a:p>
            <a:r>
              <a:rPr lang="en-GB" dirty="0"/>
              <a:t>Cold head used as we want a dry system to avoid contact between the sample and cavity and so</a:t>
            </a:r>
          </a:p>
          <a:p>
            <a:pPr lvl="1"/>
            <a:r>
              <a:rPr lang="en-GB" dirty="0"/>
              <a:t>Samples do not need to be welded to a holder</a:t>
            </a:r>
          </a:p>
          <a:p>
            <a:pPr lvl="1"/>
            <a:r>
              <a:rPr lang="en-GB" dirty="0"/>
              <a:t>It is insensitive to field leakage</a:t>
            </a:r>
          </a:p>
          <a:p>
            <a:pPr lvl="1"/>
            <a:r>
              <a:rPr lang="en-GB" dirty="0"/>
              <a:t>It provides fast sample changeover</a:t>
            </a:r>
          </a:p>
          <a:p>
            <a:r>
              <a:rPr lang="en-GB" dirty="0"/>
              <a:t>We have both 2 and 3 choke designs for the F=7.8 GHz cavity</a:t>
            </a:r>
          </a:p>
          <a:p>
            <a:pPr marL="0" indent="0">
              <a:buNone/>
            </a:pPr>
            <a:endParaRPr lang="en-GB" dirty="0"/>
          </a:p>
        </p:txBody>
      </p:sp>
    </p:spTree>
    <p:extLst>
      <p:ext uri="{BB962C8B-B14F-4D97-AF65-F5344CB8AC3E}">
        <p14:creationId xmlns:p14="http://schemas.microsoft.com/office/powerpoint/2010/main" val="21837845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E6D503-2C1E-4E17-B42C-45CFB9CC5D0B}"/>
              </a:ext>
            </a:extLst>
          </p:cNvPr>
          <p:cNvSpPr>
            <a:spLocks noGrp="1"/>
          </p:cNvSpPr>
          <p:nvPr>
            <p:ph type="ctrTitle"/>
          </p:nvPr>
        </p:nvSpPr>
        <p:spPr/>
        <p:txBody>
          <a:bodyPr/>
          <a:lstStyle/>
          <a:p>
            <a:r>
              <a:rPr lang="en-GB" dirty="0"/>
              <a:t>Reasons for another probe</a:t>
            </a:r>
          </a:p>
        </p:txBody>
      </p:sp>
      <p:sp>
        <p:nvSpPr>
          <p:cNvPr id="4" name="Footer Placeholder 3">
            <a:extLst>
              <a:ext uri="{FF2B5EF4-FFF2-40B4-BE49-F238E27FC236}">
                <a16:creationId xmlns:a16="http://schemas.microsoft.com/office/drawing/2014/main" id="{DA45BB2B-E10D-41E7-A3AD-68B3746E0C33}"/>
              </a:ext>
            </a:extLst>
          </p:cNvPr>
          <p:cNvSpPr>
            <a:spLocks noGrp="1"/>
          </p:cNvSpPr>
          <p:nvPr>
            <p:ph type="ftr" sz="quarter" idx="15"/>
          </p:nvPr>
        </p:nvSpPr>
        <p:spPr/>
        <p:txBody>
          <a:bodyPr/>
          <a:lstStyle/>
          <a:p>
            <a:pPr algn="l"/>
            <a:r>
              <a:rPr lang="en-GB"/>
              <a:t>Taaj Sian - 14th ARIES WP15 meeting</a:t>
            </a:r>
          </a:p>
        </p:txBody>
      </p:sp>
      <p:sp>
        <p:nvSpPr>
          <p:cNvPr id="5" name="Slide Number Placeholder 4">
            <a:extLst>
              <a:ext uri="{FF2B5EF4-FFF2-40B4-BE49-F238E27FC236}">
                <a16:creationId xmlns:a16="http://schemas.microsoft.com/office/drawing/2014/main" id="{06F187A8-6098-430A-AE40-074F9F011900}"/>
              </a:ext>
            </a:extLst>
          </p:cNvPr>
          <p:cNvSpPr>
            <a:spLocks noGrp="1"/>
          </p:cNvSpPr>
          <p:nvPr>
            <p:ph type="sldNum" sz="quarter" idx="16"/>
          </p:nvPr>
        </p:nvSpPr>
        <p:spPr/>
        <p:txBody>
          <a:bodyPr/>
          <a:lstStyle/>
          <a:p>
            <a:fld id="{5C91FD35-273A-4D3F-A1F6-736CC8034085}" type="slidenum">
              <a:rPr lang="en-GB" smtClean="0"/>
              <a:t>4</a:t>
            </a:fld>
            <a:endParaRPr lang="en-GB"/>
          </a:p>
        </p:txBody>
      </p:sp>
      <p:pic>
        <p:nvPicPr>
          <p:cNvPr id="6" name="Picture 5" descr="C:\Users\pg45\AppData\Local\Temp\20180404_112137.jpg">
            <a:extLst>
              <a:ext uri="{FF2B5EF4-FFF2-40B4-BE49-F238E27FC236}">
                <a16:creationId xmlns:a16="http://schemas.microsoft.com/office/drawing/2014/main" id="{C88D62E5-F204-4A46-A50B-CCA34CD02EE1}"/>
              </a:ext>
            </a:extLst>
          </p:cNvPr>
          <p:cNvPicPr/>
          <p:nvPr/>
        </p:nvPicPr>
        <p:blipFill rotWithShape="1">
          <a:blip r:embed="rId2">
            <a:extLst>
              <a:ext uri="{28A0092B-C50C-407E-A947-70E740481C1C}">
                <a14:useLocalDpi xmlns:a14="http://schemas.microsoft.com/office/drawing/2010/main" val="0"/>
              </a:ext>
            </a:extLst>
          </a:blip>
          <a:srcRect r="27866"/>
          <a:stretch/>
        </p:blipFill>
        <p:spPr bwMode="auto">
          <a:xfrm rot="5400000">
            <a:off x="-466599" y="2550085"/>
            <a:ext cx="4245800" cy="2840625"/>
          </a:xfrm>
          <a:prstGeom prst="rect">
            <a:avLst/>
          </a:prstGeom>
          <a:noFill/>
          <a:ln>
            <a:noFill/>
          </a:ln>
        </p:spPr>
      </p:pic>
      <p:cxnSp>
        <p:nvCxnSpPr>
          <p:cNvPr id="7" name="Straight Arrow Connector 6">
            <a:extLst>
              <a:ext uri="{FF2B5EF4-FFF2-40B4-BE49-F238E27FC236}">
                <a16:creationId xmlns:a16="http://schemas.microsoft.com/office/drawing/2014/main" id="{9C4D232B-52AB-4369-871A-8E5F4571FD0F}"/>
              </a:ext>
            </a:extLst>
          </p:cNvPr>
          <p:cNvCxnSpPr/>
          <p:nvPr/>
        </p:nvCxnSpPr>
        <p:spPr>
          <a:xfrm flipH="1">
            <a:off x="2265987" y="3075716"/>
            <a:ext cx="1328632" cy="844077"/>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1BC13C0C-4C18-4312-A8B0-6A4110C9EC69}"/>
              </a:ext>
            </a:extLst>
          </p:cNvPr>
          <p:cNvSpPr txBox="1"/>
          <p:nvPr/>
        </p:nvSpPr>
        <p:spPr>
          <a:xfrm>
            <a:off x="3242244" y="2749880"/>
            <a:ext cx="867610" cy="369332"/>
          </a:xfrm>
          <a:prstGeom prst="rect">
            <a:avLst/>
          </a:prstGeom>
          <a:solidFill>
            <a:schemeClr val="bg1"/>
          </a:solidFill>
        </p:spPr>
        <p:txBody>
          <a:bodyPr wrap="none" rtlCol="0">
            <a:spAutoFit/>
          </a:bodyPr>
          <a:lstStyle/>
          <a:p>
            <a:r>
              <a:rPr lang="en-GB"/>
              <a:t>Stage 1</a:t>
            </a:r>
          </a:p>
        </p:txBody>
      </p:sp>
      <p:cxnSp>
        <p:nvCxnSpPr>
          <p:cNvPr id="9" name="Straight Arrow Connector 8">
            <a:extLst>
              <a:ext uri="{FF2B5EF4-FFF2-40B4-BE49-F238E27FC236}">
                <a16:creationId xmlns:a16="http://schemas.microsoft.com/office/drawing/2014/main" id="{2C123EEA-309E-468B-B81A-F45823897016}"/>
              </a:ext>
            </a:extLst>
          </p:cNvPr>
          <p:cNvCxnSpPr/>
          <p:nvPr/>
        </p:nvCxnSpPr>
        <p:spPr>
          <a:xfrm flipH="1" flipV="1">
            <a:off x="2411761" y="5373216"/>
            <a:ext cx="1037085" cy="432048"/>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21DD9521-F23D-46A4-835B-F279311109DD}"/>
              </a:ext>
            </a:extLst>
          </p:cNvPr>
          <p:cNvSpPr txBox="1"/>
          <p:nvPr/>
        </p:nvSpPr>
        <p:spPr>
          <a:xfrm>
            <a:off x="3372081" y="5659851"/>
            <a:ext cx="867610" cy="369332"/>
          </a:xfrm>
          <a:prstGeom prst="rect">
            <a:avLst/>
          </a:prstGeom>
          <a:solidFill>
            <a:schemeClr val="bg1"/>
          </a:solidFill>
        </p:spPr>
        <p:txBody>
          <a:bodyPr wrap="none" rtlCol="0">
            <a:spAutoFit/>
          </a:bodyPr>
          <a:lstStyle/>
          <a:p>
            <a:r>
              <a:rPr lang="en-GB"/>
              <a:t>Stage 2</a:t>
            </a:r>
          </a:p>
        </p:txBody>
      </p:sp>
      <p:cxnSp>
        <p:nvCxnSpPr>
          <p:cNvPr id="11" name="Straight Arrow Connector 10">
            <a:extLst>
              <a:ext uri="{FF2B5EF4-FFF2-40B4-BE49-F238E27FC236}">
                <a16:creationId xmlns:a16="http://schemas.microsoft.com/office/drawing/2014/main" id="{E1814AA3-1F79-44BC-A2B1-827235A2BC9A}"/>
              </a:ext>
            </a:extLst>
          </p:cNvPr>
          <p:cNvCxnSpPr/>
          <p:nvPr/>
        </p:nvCxnSpPr>
        <p:spPr>
          <a:xfrm flipH="1">
            <a:off x="1979712" y="4948313"/>
            <a:ext cx="1181102" cy="310210"/>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41ACDAE5-9B9E-47CF-91C1-A0425A9553C9}"/>
              </a:ext>
            </a:extLst>
          </p:cNvPr>
          <p:cNvSpPr txBox="1"/>
          <p:nvPr/>
        </p:nvSpPr>
        <p:spPr>
          <a:xfrm>
            <a:off x="3096115" y="4673986"/>
            <a:ext cx="1155643" cy="646331"/>
          </a:xfrm>
          <a:prstGeom prst="rect">
            <a:avLst/>
          </a:prstGeom>
          <a:solidFill>
            <a:schemeClr val="bg1"/>
          </a:solidFill>
        </p:spPr>
        <p:txBody>
          <a:bodyPr wrap="square" rtlCol="0">
            <a:spAutoFit/>
          </a:bodyPr>
          <a:lstStyle/>
          <a:p>
            <a:r>
              <a:rPr lang="en-GB"/>
              <a:t>2 Choke Cavity</a:t>
            </a:r>
          </a:p>
        </p:txBody>
      </p:sp>
      <p:sp>
        <p:nvSpPr>
          <p:cNvPr id="15" name="Text Placeholder 2">
            <a:extLst>
              <a:ext uri="{FF2B5EF4-FFF2-40B4-BE49-F238E27FC236}">
                <a16:creationId xmlns:a16="http://schemas.microsoft.com/office/drawing/2014/main" id="{5BE60665-9F05-4697-8C23-C2AF6642DC66}"/>
              </a:ext>
            </a:extLst>
          </p:cNvPr>
          <p:cNvSpPr>
            <a:spLocks noGrp="1"/>
          </p:cNvSpPr>
          <p:nvPr>
            <p:ph type="body" sz="quarter" idx="14"/>
          </p:nvPr>
        </p:nvSpPr>
        <p:spPr>
          <a:xfrm>
            <a:off x="4344756" y="1768425"/>
            <a:ext cx="4547724" cy="4752975"/>
          </a:xfrm>
        </p:spPr>
        <p:txBody>
          <a:bodyPr/>
          <a:lstStyle/>
          <a:p>
            <a:pPr marL="285750" indent="-285750"/>
            <a:r>
              <a:rPr lang="en-GB" dirty="0"/>
              <a:t>We have trouble getting a good measurement using a single probe due to microphonics</a:t>
            </a:r>
          </a:p>
          <a:p>
            <a:pPr marL="285750" indent="-285750"/>
            <a:r>
              <a:rPr lang="en-GB" dirty="0"/>
              <a:t>We want to add another probe</a:t>
            </a:r>
          </a:p>
          <a:p>
            <a:pPr marL="685800" lvl="1"/>
            <a:r>
              <a:rPr lang="en-GB" sz="2400" dirty="0"/>
              <a:t>We can add in a self exited loop (SEL)</a:t>
            </a:r>
          </a:p>
          <a:p>
            <a:pPr marL="685800" lvl="1"/>
            <a:r>
              <a:rPr lang="en-GB" sz="2400" dirty="0"/>
              <a:t>Provides a simple measurement of energy stored with smaller errors</a:t>
            </a:r>
          </a:p>
          <a:p>
            <a:pPr marL="285750" indent="-285750"/>
            <a:r>
              <a:rPr lang="en-GB" dirty="0"/>
              <a:t>We have aluminium versions of both cavities to determine the best place to put the probe</a:t>
            </a:r>
          </a:p>
        </p:txBody>
      </p:sp>
    </p:spTree>
    <p:extLst>
      <p:ext uri="{BB962C8B-B14F-4D97-AF65-F5344CB8AC3E}">
        <p14:creationId xmlns:p14="http://schemas.microsoft.com/office/powerpoint/2010/main" val="19217723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FDD8C-32FE-40AF-86FA-B640559C374F}"/>
              </a:ext>
            </a:extLst>
          </p:cNvPr>
          <p:cNvSpPr>
            <a:spLocks noGrp="1"/>
          </p:cNvSpPr>
          <p:nvPr>
            <p:ph type="ctrTitle"/>
          </p:nvPr>
        </p:nvSpPr>
        <p:spPr/>
        <p:txBody>
          <a:bodyPr/>
          <a:lstStyle/>
          <a:p>
            <a:r>
              <a:rPr lang="en-GB"/>
              <a:t>Adding an additional probe</a:t>
            </a:r>
          </a:p>
        </p:txBody>
      </p:sp>
      <p:sp>
        <p:nvSpPr>
          <p:cNvPr id="4" name="Footer Placeholder 3">
            <a:extLst>
              <a:ext uri="{FF2B5EF4-FFF2-40B4-BE49-F238E27FC236}">
                <a16:creationId xmlns:a16="http://schemas.microsoft.com/office/drawing/2014/main" id="{21D3EDDA-39F3-4A2F-A8D1-B0E59D60E2C7}"/>
              </a:ext>
            </a:extLst>
          </p:cNvPr>
          <p:cNvSpPr>
            <a:spLocks noGrp="1"/>
          </p:cNvSpPr>
          <p:nvPr>
            <p:ph type="ftr" sz="quarter" idx="15"/>
          </p:nvPr>
        </p:nvSpPr>
        <p:spPr/>
        <p:txBody>
          <a:bodyPr/>
          <a:lstStyle/>
          <a:p>
            <a:pPr algn="l"/>
            <a:r>
              <a:rPr lang="en-GB"/>
              <a:t>Taaj Sian - 14th ARIES WP15 meeting</a:t>
            </a:r>
          </a:p>
        </p:txBody>
      </p:sp>
      <p:sp>
        <p:nvSpPr>
          <p:cNvPr id="5" name="Slide Number Placeholder 4">
            <a:extLst>
              <a:ext uri="{FF2B5EF4-FFF2-40B4-BE49-F238E27FC236}">
                <a16:creationId xmlns:a16="http://schemas.microsoft.com/office/drawing/2014/main" id="{E1F38B6B-F249-47F8-A7C1-19DD9AF17D20}"/>
              </a:ext>
            </a:extLst>
          </p:cNvPr>
          <p:cNvSpPr>
            <a:spLocks noGrp="1"/>
          </p:cNvSpPr>
          <p:nvPr>
            <p:ph type="sldNum" sz="quarter" idx="16"/>
          </p:nvPr>
        </p:nvSpPr>
        <p:spPr/>
        <p:txBody>
          <a:bodyPr/>
          <a:lstStyle/>
          <a:p>
            <a:fld id="{5C91FD35-273A-4D3F-A1F6-736CC8034085}" type="slidenum">
              <a:rPr lang="en-GB" smtClean="0"/>
              <a:t>5</a:t>
            </a:fld>
            <a:endParaRPr lang="en-GB"/>
          </a:p>
        </p:txBody>
      </p:sp>
      <p:pic>
        <p:nvPicPr>
          <p:cNvPr id="9" name="Picture 8">
            <a:extLst>
              <a:ext uri="{FF2B5EF4-FFF2-40B4-BE49-F238E27FC236}">
                <a16:creationId xmlns:a16="http://schemas.microsoft.com/office/drawing/2014/main" id="{B9E1E05F-31F6-D546-A570-2F160222F42F}"/>
              </a:ext>
            </a:extLst>
          </p:cNvPr>
          <p:cNvPicPr>
            <a:picLocks noChangeAspect="1"/>
          </p:cNvPicPr>
          <p:nvPr/>
        </p:nvPicPr>
        <p:blipFill rotWithShape="1">
          <a:blip r:embed="rId3"/>
          <a:srcRect l="20073" t="41555" r="13852" b="9333"/>
          <a:stretch/>
        </p:blipFill>
        <p:spPr>
          <a:xfrm>
            <a:off x="5907052" y="1761396"/>
            <a:ext cx="2082423" cy="2063747"/>
          </a:xfrm>
          <a:prstGeom prst="rect">
            <a:avLst/>
          </a:prstGeom>
        </p:spPr>
      </p:pic>
      <p:grpSp>
        <p:nvGrpSpPr>
          <p:cNvPr id="10" name="Group 9">
            <a:extLst>
              <a:ext uri="{FF2B5EF4-FFF2-40B4-BE49-F238E27FC236}">
                <a16:creationId xmlns:a16="http://schemas.microsoft.com/office/drawing/2014/main" id="{09D31C6A-5B3D-BF41-A31E-1C0775EF05B3}"/>
              </a:ext>
            </a:extLst>
          </p:cNvPr>
          <p:cNvGrpSpPr/>
          <p:nvPr/>
        </p:nvGrpSpPr>
        <p:grpSpPr>
          <a:xfrm>
            <a:off x="5907050" y="3927055"/>
            <a:ext cx="2212386" cy="2395029"/>
            <a:chOff x="8205886" y="141028"/>
            <a:chExt cx="1708273" cy="1773755"/>
          </a:xfrm>
        </p:grpSpPr>
        <p:pic>
          <p:nvPicPr>
            <p:cNvPr id="11" name="Picture 10">
              <a:extLst>
                <a:ext uri="{FF2B5EF4-FFF2-40B4-BE49-F238E27FC236}">
                  <a16:creationId xmlns:a16="http://schemas.microsoft.com/office/drawing/2014/main" id="{C27D3855-B445-F24A-A097-296E53983D26}"/>
                </a:ext>
              </a:extLst>
            </p:cNvPr>
            <p:cNvPicPr>
              <a:picLocks noChangeAspect="1"/>
            </p:cNvPicPr>
            <p:nvPr/>
          </p:nvPicPr>
          <p:blipFill rotWithShape="1">
            <a:blip r:embed="rId4"/>
            <a:srcRect l="23037" t="31778" r="12074" b="15777"/>
            <a:stretch/>
          </p:blipFill>
          <p:spPr>
            <a:xfrm>
              <a:off x="8205886" y="141028"/>
              <a:ext cx="1645985" cy="1773755"/>
            </a:xfrm>
            <a:prstGeom prst="rect">
              <a:avLst/>
            </a:prstGeom>
          </p:spPr>
        </p:pic>
        <p:sp>
          <p:nvSpPr>
            <p:cNvPr id="12" name="TextBox 23">
              <a:extLst>
                <a:ext uri="{FF2B5EF4-FFF2-40B4-BE49-F238E27FC236}">
                  <a16:creationId xmlns:a16="http://schemas.microsoft.com/office/drawing/2014/main" id="{8C01FE9B-060A-464E-8CD6-6FF5AED3AB32}"/>
                </a:ext>
              </a:extLst>
            </p:cNvPr>
            <p:cNvSpPr txBox="1"/>
            <p:nvPr/>
          </p:nvSpPr>
          <p:spPr>
            <a:xfrm>
              <a:off x="9281225" y="596810"/>
              <a:ext cx="316467"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1</a:t>
              </a:r>
            </a:p>
          </p:txBody>
        </p:sp>
        <p:sp>
          <p:nvSpPr>
            <p:cNvPr id="13" name="TextBox 24">
              <a:extLst>
                <a:ext uri="{FF2B5EF4-FFF2-40B4-BE49-F238E27FC236}">
                  <a16:creationId xmlns:a16="http://schemas.microsoft.com/office/drawing/2014/main" id="{DA745D08-7510-594A-942B-68EF47A1F7BE}"/>
                </a:ext>
              </a:extLst>
            </p:cNvPr>
            <p:cNvSpPr txBox="1"/>
            <p:nvPr/>
          </p:nvSpPr>
          <p:spPr>
            <a:xfrm>
              <a:off x="9470933" y="593712"/>
              <a:ext cx="316467"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2</a:t>
              </a:r>
            </a:p>
          </p:txBody>
        </p:sp>
        <p:sp>
          <p:nvSpPr>
            <p:cNvPr id="14" name="TextBox 25">
              <a:extLst>
                <a:ext uri="{FF2B5EF4-FFF2-40B4-BE49-F238E27FC236}">
                  <a16:creationId xmlns:a16="http://schemas.microsoft.com/office/drawing/2014/main" id="{40DFED51-807D-B24D-A642-EF0AD7599CD2}"/>
                </a:ext>
              </a:extLst>
            </p:cNvPr>
            <p:cNvSpPr txBox="1"/>
            <p:nvPr/>
          </p:nvSpPr>
          <p:spPr>
            <a:xfrm>
              <a:off x="9597692" y="590614"/>
              <a:ext cx="316467"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3</a:t>
              </a:r>
            </a:p>
          </p:txBody>
        </p:sp>
        <p:sp>
          <p:nvSpPr>
            <p:cNvPr id="15" name="TextBox 26">
              <a:extLst>
                <a:ext uri="{FF2B5EF4-FFF2-40B4-BE49-F238E27FC236}">
                  <a16:creationId xmlns:a16="http://schemas.microsoft.com/office/drawing/2014/main" id="{FA94D5BD-E6C4-814D-B75D-76D47A3E8915}"/>
                </a:ext>
              </a:extLst>
            </p:cNvPr>
            <p:cNvSpPr txBox="1"/>
            <p:nvPr/>
          </p:nvSpPr>
          <p:spPr>
            <a:xfrm>
              <a:off x="8478921" y="548380"/>
              <a:ext cx="316467"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4</a:t>
              </a:r>
            </a:p>
          </p:txBody>
        </p:sp>
      </p:grpSp>
      <p:pic>
        <p:nvPicPr>
          <p:cNvPr id="16" name="Picture 15">
            <a:extLst>
              <a:ext uri="{FF2B5EF4-FFF2-40B4-BE49-F238E27FC236}">
                <a16:creationId xmlns:a16="http://schemas.microsoft.com/office/drawing/2014/main" id="{CC0F611C-7EDC-491F-91ED-B5CA9EED483A}"/>
              </a:ext>
            </a:extLst>
          </p:cNvPr>
          <p:cNvPicPr>
            <a:picLocks noChangeAspect="1"/>
          </p:cNvPicPr>
          <p:nvPr/>
        </p:nvPicPr>
        <p:blipFill>
          <a:blip r:embed="rId5"/>
          <a:stretch>
            <a:fillRect/>
          </a:stretch>
        </p:blipFill>
        <p:spPr>
          <a:xfrm>
            <a:off x="3992997" y="5217657"/>
            <a:ext cx="1761736" cy="550543"/>
          </a:xfrm>
          <a:prstGeom prst="rect">
            <a:avLst/>
          </a:prstGeom>
        </p:spPr>
      </p:pic>
      <p:pic>
        <p:nvPicPr>
          <p:cNvPr id="17" name="Picture 16">
            <a:extLst>
              <a:ext uri="{FF2B5EF4-FFF2-40B4-BE49-F238E27FC236}">
                <a16:creationId xmlns:a16="http://schemas.microsoft.com/office/drawing/2014/main" id="{E3341444-E8CF-49B6-A104-F8338D9803C1}"/>
              </a:ext>
            </a:extLst>
          </p:cNvPr>
          <p:cNvPicPr>
            <a:picLocks noChangeAspect="1"/>
          </p:cNvPicPr>
          <p:nvPr/>
        </p:nvPicPr>
        <p:blipFill>
          <a:blip r:embed="rId6"/>
          <a:stretch>
            <a:fillRect/>
          </a:stretch>
        </p:blipFill>
        <p:spPr>
          <a:xfrm>
            <a:off x="751816" y="5840133"/>
            <a:ext cx="4673696" cy="444284"/>
          </a:xfrm>
          <a:prstGeom prst="rect">
            <a:avLst/>
          </a:prstGeom>
        </p:spPr>
      </p:pic>
      <p:pic>
        <p:nvPicPr>
          <p:cNvPr id="18" name="Picture 17">
            <a:extLst>
              <a:ext uri="{FF2B5EF4-FFF2-40B4-BE49-F238E27FC236}">
                <a16:creationId xmlns:a16="http://schemas.microsoft.com/office/drawing/2014/main" id="{244583F4-7878-412A-A114-1344D6AD705F}"/>
              </a:ext>
            </a:extLst>
          </p:cNvPr>
          <p:cNvPicPr>
            <a:picLocks noChangeAspect="1"/>
          </p:cNvPicPr>
          <p:nvPr/>
        </p:nvPicPr>
        <p:blipFill>
          <a:blip r:embed="rId7"/>
          <a:stretch>
            <a:fillRect/>
          </a:stretch>
        </p:blipFill>
        <p:spPr>
          <a:xfrm>
            <a:off x="586085" y="5184482"/>
            <a:ext cx="2787026" cy="459831"/>
          </a:xfrm>
          <a:prstGeom prst="rect">
            <a:avLst/>
          </a:prstGeom>
        </p:spPr>
      </p:pic>
      <p:sp>
        <p:nvSpPr>
          <p:cNvPr id="19" name="Text Placeholder 2">
            <a:extLst>
              <a:ext uri="{FF2B5EF4-FFF2-40B4-BE49-F238E27FC236}">
                <a16:creationId xmlns:a16="http://schemas.microsoft.com/office/drawing/2014/main" id="{1417EAE1-479F-4421-989F-0460F074FBF8}"/>
              </a:ext>
            </a:extLst>
          </p:cNvPr>
          <p:cNvSpPr>
            <a:spLocks noGrp="1"/>
          </p:cNvSpPr>
          <p:nvPr>
            <p:ph type="body" sz="quarter" idx="14"/>
          </p:nvPr>
        </p:nvSpPr>
        <p:spPr>
          <a:xfrm>
            <a:off x="251519" y="1844675"/>
            <a:ext cx="5655530" cy="4752975"/>
          </a:xfrm>
        </p:spPr>
        <p:txBody>
          <a:bodyPr/>
          <a:lstStyle/>
          <a:p>
            <a:r>
              <a:rPr lang="en-GB" sz="2000" dirty="0"/>
              <a:t>3 choke aluminium cavity has 4 new holes, 1 in each choke and 1 between the 1</a:t>
            </a:r>
            <a:r>
              <a:rPr lang="en-GB" sz="2000" baseline="30000" dirty="0"/>
              <a:t>st</a:t>
            </a:r>
            <a:r>
              <a:rPr lang="en-GB" sz="2000" dirty="0"/>
              <a:t> and 2</a:t>
            </a:r>
            <a:r>
              <a:rPr lang="en-GB" sz="2000" baseline="30000" dirty="0"/>
              <a:t>nd</a:t>
            </a:r>
            <a:r>
              <a:rPr lang="en-GB" sz="2000" dirty="0"/>
              <a:t> choke</a:t>
            </a:r>
          </a:p>
          <a:p>
            <a:r>
              <a:rPr lang="en-GB" sz="2000" dirty="0"/>
              <a:t>The problem with having chokes is that they may resonate at other frequencies producing Fano resonances </a:t>
            </a:r>
          </a:p>
          <a:p>
            <a:r>
              <a:rPr lang="en-GB" sz="2000" dirty="0"/>
              <a:t>We fit to these resonances to  try to separate out the signal from the cavity mode this will help to:</a:t>
            </a:r>
          </a:p>
          <a:p>
            <a:pPr lvl="1"/>
            <a:r>
              <a:rPr lang="en-GB" sz="1800" dirty="0"/>
              <a:t>Get an accurate stored energy measurement</a:t>
            </a:r>
          </a:p>
          <a:p>
            <a:pPr lvl="1"/>
            <a:r>
              <a:rPr lang="en-GB" sz="1800" dirty="0"/>
              <a:t>To understand the resonances so we can avoid them</a:t>
            </a:r>
          </a:p>
        </p:txBody>
      </p:sp>
    </p:spTree>
    <p:extLst>
      <p:ext uri="{BB962C8B-B14F-4D97-AF65-F5344CB8AC3E}">
        <p14:creationId xmlns:p14="http://schemas.microsoft.com/office/powerpoint/2010/main" val="30658281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GB"/>
              <a:t>Fano Resonances from Choke 1</a:t>
            </a:r>
          </a:p>
        </p:txBody>
      </p:sp>
      <p:sp>
        <p:nvSpPr>
          <p:cNvPr id="4" name="Footer Placeholder 3"/>
          <p:cNvSpPr>
            <a:spLocks noGrp="1"/>
          </p:cNvSpPr>
          <p:nvPr>
            <p:ph type="ftr" sz="quarter" idx="15"/>
          </p:nvPr>
        </p:nvSpPr>
        <p:spPr/>
        <p:txBody>
          <a:bodyPr/>
          <a:lstStyle/>
          <a:p>
            <a:pPr algn="l"/>
            <a:r>
              <a:rPr lang="en-GB"/>
              <a:t>Taaj Sian - 14th ARIES WP15 meeting</a:t>
            </a:r>
          </a:p>
        </p:txBody>
      </p:sp>
      <p:sp>
        <p:nvSpPr>
          <p:cNvPr id="5" name="Slide Number Placeholder 4"/>
          <p:cNvSpPr>
            <a:spLocks noGrp="1"/>
          </p:cNvSpPr>
          <p:nvPr>
            <p:ph type="sldNum" sz="quarter" idx="16"/>
          </p:nvPr>
        </p:nvSpPr>
        <p:spPr/>
        <p:txBody>
          <a:bodyPr/>
          <a:lstStyle/>
          <a:p>
            <a:fld id="{5C91FD35-273A-4D3F-A1F6-736CC8034085}" type="slidenum">
              <a:rPr lang="en-GB" smtClean="0"/>
              <a:t>6</a:t>
            </a:fld>
            <a:endParaRPr lang="en-GB"/>
          </a:p>
        </p:txBody>
      </p:sp>
      <p:pic>
        <p:nvPicPr>
          <p:cNvPr id="18" name="Picture 17" descr="A close up of text on a white background&#10;&#10;Description automatically generated">
            <a:extLst>
              <a:ext uri="{FF2B5EF4-FFF2-40B4-BE49-F238E27FC236}">
                <a16:creationId xmlns:a16="http://schemas.microsoft.com/office/drawing/2014/main" id="{BEB2D791-74A5-704D-A122-505BCB41A5DB}"/>
              </a:ext>
            </a:extLst>
          </p:cNvPr>
          <p:cNvPicPr>
            <a:picLocks noChangeAspect="1"/>
          </p:cNvPicPr>
          <p:nvPr/>
        </p:nvPicPr>
        <p:blipFill>
          <a:blip r:embed="rId2"/>
          <a:stretch>
            <a:fillRect/>
          </a:stretch>
        </p:blipFill>
        <p:spPr>
          <a:xfrm>
            <a:off x="3242227" y="1693168"/>
            <a:ext cx="3958054" cy="2874537"/>
          </a:xfrm>
          <a:prstGeom prst="rect">
            <a:avLst/>
          </a:prstGeom>
        </p:spPr>
      </p:pic>
      <p:pic>
        <p:nvPicPr>
          <p:cNvPr id="20" name="Picture 19" descr="A close up of a mans face&#10;&#10;Description automatically generated">
            <a:extLst>
              <a:ext uri="{FF2B5EF4-FFF2-40B4-BE49-F238E27FC236}">
                <a16:creationId xmlns:a16="http://schemas.microsoft.com/office/drawing/2014/main" id="{22702C60-6A1A-EF44-BCD7-DB851BBA4048}"/>
              </a:ext>
            </a:extLst>
          </p:cNvPr>
          <p:cNvPicPr>
            <a:picLocks noChangeAspect="1"/>
          </p:cNvPicPr>
          <p:nvPr/>
        </p:nvPicPr>
        <p:blipFill>
          <a:blip r:embed="rId3"/>
          <a:stretch>
            <a:fillRect/>
          </a:stretch>
        </p:blipFill>
        <p:spPr>
          <a:xfrm>
            <a:off x="47871" y="1920598"/>
            <a:ext cx="3444575" cy="2501623"/>
          </a:xfrm>
          <a:prstGeom prst="rect">
            <a:avLst/>
          </a:prstGeom>
        </p:spPr>
      </p:pic>
      <p:cxnSp>
        <p:nvCxnSpPr>
          <p:cNvPr id="23" name="Straight Arrow Connector 22">
            <a:extLst>
              <a:ext uri="{FF2B5EF4-FFF2-40B4-BE49-F238E27FC236}">
                <a16:creationId xmlns:a16="http://schemas.microsoft.com/office/drawing/2014/main" id="{899FA899-88B3-443E-8F6D-843F528F3679}"/>
              </a:ext>
            </a:extLst>
          </p:cNvPr>
          <p:cNvCxnSpPr>
            <a:cxnSpLocks/>
          </p:cNvCxnSpPr>
          <p:nvPr/>
        </p:nvCxnSpPr>
        <p:spPr>
          <a:xfrm>
            <a:off x="1536423" y="2842718"/>
            <a:ext cx="3552009" cy="49069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28" name="Table 27">
            <a:extLst>
              <a:ext uri="{FF2B5EF4-FFF2-40B4-BE49-F238E27FC236}">
                <a16:creationId xmlns:a16="http://schemas.microsoft.com/office/drawing/2014/main" id="{F4198684-A329-4A89-BDD6-2023EB3B0B9F}"/>
              </a:ext>
            </a:extLst>
          </p:cNvPr>
          <p:cNvGraphicFramePr>
            <a:graphicFrameLocks noGrp="1"/>
          </p:cNvGraphicFramePr>
          <p:nvPr>
            <p:extLst>
              <p:ext uri="{D42A27DB-BD31-4B8C-83A1-F6EECF244321}">
                <p14:modId xmlns:p14="http://schemas.microsoft.com/office/powerpoint/2010/main" val="3692371166"/>
              </p:ext>
            </p:extLst>
          </p:nvPr>
        </p:nvGraphicFramePr>
        <p:xfrm>
          <a:off x="7048554" y="1920599"/>
          <a:ext cx="1818095" cy="2358790"/>
        </p:xfrm>
        <a:graphic>
          <a:graphicData uri="http://schemas.openxmlformats.org/drawingml/2006/table">
            <a:tbl>
              <a:tblPr bandRow="1">
                <a:tableStyleId>{5C22544A-7EE6-4342-B048-85BDC9FD1C3A}</a:tableStyleId>
              </a:tblPr>
              <a:tblGrid>
                <a:gridCol w="475774">
                  <a:extLst>
                    <a:ext uri="{9D8B030D-6E8A-4147-A177-3AD203B41FA5}">
                      <a16:colId xmlns:a16="http://schemas.microsoft.com/office/drawing/2014/main" val="1177688662"/>
                    </a:ext>
                  </a:extLst>
                </a:gridCol>
                <a:gridCol w="1342321">
                  <a:extLst>
                    <a:ext uri="{9D8B030D-6E8A-4147-A177-3AD203B41FA5}">
                      <a16:colId xmlns:a16="http://schemas.microsoft.com/office/drawing/2014/main" val="3052692111"/>
                    </a:ext>
                  </a:extLst>
                </a:gridCol>
              </a:tblGrid>
              <a:tr h="369694">
                <a:tc>
                  <a:txBody>
                    <a:bodyPr/>
                    <a:lstStyle/>
                    <a:p>
                      <a:r>
                        <a:rPr lang="en-US" sz="1200"/>
                        <a:t>f</a:t>
                      </a:r>
                      <a:r>
                        <a:rPr lang="en-US" sz="1200" baseline="-25000"/>
                        <a:t>1</a:t>
                      </a:r>
                      <a:endParaRPr lang="en-US" sz="1200"/>
                    </a:p>
                  </a:txBody>
                  <a:tcPr/>
                </a:tc>
                <a:tc>
                  <a:txBody>
                    <a:bodyPr/>
                    <a:lstStyle/>
                    <a:p>
                      <a:r>
                        <a:rPr lang="en-US" sz="1200"/>
                        <a:t>7.70 GHz</a:t>
                      </a:r>
                    </a:p>
                  </a:txBody>
                  <a:tcPr/>
                </a:tc>
                <a:extLst>
                  <a:ext uri="{0D108BD9-81ED-4DB2-BD59-A6C34878D82A}">
                    <a16:rowId xmlns:a16="http://schemas.microsoft.com/office/drawing/2014/main" val="1422095170"/>
                  </a:ext>
                </a:extLst>
              </a:tr>
              <a:tr h="369694">
                <a:tc>
                  <a:txBody>
                    <a:bodyPr/>
                    <a:lstStyle/>
                    <a:p>
                      <a:r>
                        <a:rPr lang="en-US" sz="1200"/>
                        <a:t>f</a:t>
                      </a:r>
                      <a:r>
                        <a:rPr lang="en-US" sz="1200" baseline="-25000"/>
                        <a:t>2</a:t>
                      </a:r>
                      <a:endParaRPr lang="en-US" sz="1200"/>
                    </a:p>
                  </a:txBody>
                  <a:tcPr/>
                </a:tc>
                <a:tc>
                  <a:txBody>
                    <a:bodyPr/>
                    <a:lstStyle/>
                    <a:p>
                      <a:r>
                        <a:rPr lang="en-US" sz="1200"/>
                        <a:t>7.75 GHz</a:t>
                      </a:r>
                    </a:p>
                  </a:txBody>
                  <a:tcPr/>
                </a:tc>
                <a:extLst>
                  <a:ext uri="{0D108BD9-81ED-4DB2-BD59-A6C34878D82A}">
                    <a16:rowId xmlns:a16="http://schemas.microsoft.com/office/drawing/2014/main" val="201339938"/>
                  </a:ext>
                </a:extLst>
              </a:tr>
              <a:tr h="293338">
                <a:tc>
                  <a:txBody>
                    <a:bodyPr/>
                    <a:lstStyle/>
                    <a:p>
                      <a:r>
                        <a:rPr lang="en-US" sz="1200"/>
                        <a:t>A</a:t>
                      </a:r>
                    </a:p>
                  </a:txBody>
                  <a:tcPr/>
                </a:tc>
                <a:tc>
                  <a:txBody>
                    <a:bodyPr/>
                    <a:lstStyle/>
                    <a:p>
                      <a:r>
                        <a:rPr lang="en-US" sz="1200"/>
                        <a:t>0.06</a:t>
                      </a:r>
                    </a:p>
                  </a:txBody>
                  <a:tcPr/>
                </a:tc>
                <a:extLst>
                  <a:ext uri="{0D108BD9-81ED-4DB2-BD59-A6C34878D82A}">
                    <a16:rowId xmlns:a16="http://schemas.microsoft.com/office/drawing/2014/main" val="1497753542"/>
                  </a:ext>
                </a:extLst>
              </a:tr>
              <a:tr h="293338">
                <a:tc>
                  <a:txBody>
                    <a:bodyPr/>
                    <a:lstStyle/>
                    <a:p>
                      <a:r>
                        <a:rPr lang="en-US" sz="1200"/>
                        <a:t>B</a:t>
                      </a:r>
                    </a:p>
                  </a:txBody>
                  <a:tcPr/>
                </a:tc>
                <a:tc>
                  <a:txBody>
                    <a:bodyPr/>
                    <a:lstStyle/>
                    <a:p>
                      <a:r>
                        <a:rPr lang="en-US" sz="1200"/>
                        <a:t>-2.8</a:t>
                      </a:r>
                    </a:p>
                  </a:txBody>
                  <a:tcPr/>
                </a:tc>
                <a:extLst>
                  <a:ext uri="{0D108BD9-81ED-4DB2-BD59-A6C34878D82A}">
                    <a16:rowId xmlns:a16="http://schemas.microsoft.com/office/drawing/2014/main" val="3698606367"/>
                  </a:ext>
                </a:extLst>
              </a:tr>
              <a:tr h="369694">
                <a:tc>
                  <a:txBody>
                    <a:bodyPr/>
                    <a:lstStyle/>
                    <a:p>
                      <a:r>
                        <a:rPr lang="en-US" sz="1200"/>
                        <a:t>Q</a:t>
                      </a:r>
                      <a:r>
                        <a:rPr lang="en-US" sz="1200" baseline="-25000"/>
                        <a:t>L1</a:t>
                      </a:r>
                    </a:p>
                  </a:txBody>
                  <a:tcPr/>
                </a:tc>
                <a:tc>
                  <a:txBody>
                    <a:bodyPr/>
                    <a:lstStyle/>
                    <a:p>
                      <a:r>
                        <a:rPr lang="en-US" sz="1200"/>
                        <a:t>21.7</a:t>
                      </a:r>
                    </a:p>
                  </a:txBody>
                  <a:tcPr/>
                </a:tc>
                <a:extLst>
                  <a:ext uri="{0D108BD9-81ED-4DB2-BD59-A6C34878D82A}">
                    <a16:rowId xmlns:a16="http://schemas.microsoft.com/office/drawing/2014/main" val="968662997"/>
                  </a:ext>
                </a:extLst>
              </a:tr>
              <a:tr h="369694">
                <a:tc>
                  <a:txBody>
                    <a:bodyPr/>
                    <a:lstStyle/>
                    <a:p>
                      <a:r>
                        <a:rPr lang="en-US" sz="1200"/>
                        <a:t>Q</a:t>
                      </a:r>
                      <a:r>
                        <a:rPr lang="en-US" sz="1200" baseline="-25000"/>
                        <a:t>L2</a:t>
                      </a:r>
                    </a:p>
                  </a:txBody>
                  <a:tcPr/>
                </a:tc>
                <a:tc>
                  <a:txBody>
                    <a:bodyPr/>
                    <a:lstStyle/>
                    <a:p>
                      <a:r>
                        <a:rPr lang="en-US" sz="1200"/>
                        <a:t>344.1</a:t>
                      </a:r>
                    </a:p>
                  </a:txBody>
                  <a:tcPr/>
                </a:tc>
                <a:extLst>
                  <a:ext uri="{0D108BD9-81ED-4DB2-BD59-A6C34878D82A}">
                    <a16:rowId xmlns:a16="http://schemas.microsoft.com/office/drawing/2014/main" val="3641827494"/>
                  </a:ext>
                </a:extLst>
              </a:tr>
              <a:tr h="293338">
                <a:tc>
                  <a:txBody>
                    <a:bodyPr/>
                    <a:lstStyle/>
                    <a:p>
                      <a:r>
                        <a:rPr lang="en-US" sz="1200"/>
                        <a:t>a</a:t>
                      </a:r>
                    </a:p>
                  </a:txBody>
                  <a:tcPr/>
                </a:tc>
                <a:tc>
                  <a:txBody>
                    <a:bodyPr/>
                    <a:lstStyle/>
                    <a:p>
                      <a:r>
                        <a:rPr lang="en-US" sz="1200"/>
                        <a:t>0.10</a:t>
                      </a:r>
                    </a:p>
                  </a:txBody>
                  <a:tcPr/>
                </a:tc>
                <a:extLst>
                  <a:ext uri="{0D108BD9-81ED-4DB2-BD59-A6C34878D82A}">
                    <a16:rowId xmlns:a16="http://schemas.microsoft.com/office/drawing/2014/main" val="515772115"/>
                  </a:ext>
                </a:extLst>
              </a:tr>
            </a:tbl>
          </a:graphicData>
        </a:graphic>
      </p:graphicFrame>
      <p:sp>
        <p:nvSpPr>
          <p:cNvPr id="9" name="Text Placeholder 2">
            <a:extLst>
              <a:ext uri="{FF2B5EF4-FFF2-40B4-BE49-F238E27FC236}">
                <a16:creationId xmlns:a16="http://schemas.microsoft.com/office/drawing/2014/main" id="{14C7231F-F15E-43B4-9801-B154B0F1DC9D}"/>
              </a:ext>
            </a:extLst>
          </p:cNvPr>
          <p:cNvSpPr>
            <a:spLocks noGrp="1"/>
          </p:cNvSpPr>
          <p:nvPr>
            <p:ph type="body" sz="quarter" idx="14"/>
          </p:nvPr>
        </p:nvSpPr>
        <p:spPr>
          <a:xfrm>
            <a:off x="395288" y="4787495"/>
            <a:ext cx="7921128" cy="1810155"/>
          </a:xfrm>
        </p:spPr>
        <p:txBody>
          <a:bodyPr/>
          <a:lstStyle/>
          <a:p>
            <a:r>
              <a:rPr lang="en-GB" dirty="0"/>
              <a:t>3 Fano resonances from this choke, the strongest is:</a:t>
            </a:r>
          </a:p>
          <a:p>
            <a:pPr lvl="1"/>
            <a:r>
              <a:rPr lang="en-GB" dirty="0"/>
              <a:t>f</a:t>
            </a:r>
            <a:r>
              <a:rPr lang="en-GB" baseline="-25000" dirty="0"/>
              <a:t>1 </a:t>
            </a:r>
            <a:r>
              <a:rPr lang="en-GB" dirty="0"/>
              <a:t>at 7.70 GHz, f</a:t>
            </a:r>
            <a:r>
              <a:rPr lang="en-GB" baseline="-25000" dirty="0"/>
              <a:t>2 </a:t>
            </a:r>
            <a:r>
              <a:rPr lang="en-GB" dirty="0"/>
              <a:t>at 7.75 GHz</a:t>
            </a:r>
          </a:p>
          <a:p>
            <a:pPr lvl="1"/>
            <a:endParaRPr lang="en-GB" dirty="0"/>
          </a:p>
          <a:p>
            <a:pPr lvl="1"/>
            <a:endParaRPr lang="en-GB" sz="2000" dirty="0"/>
          </a:p>
          <a:p>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BEAEEF-2B15-4B51-A81A-B633C3E7F7F5}"/>
              </a:ext>
            </a:extLst>
          </p:cNvPr>
          <p:cNvSpPr>
            <a:spLocks noGrp="1"/>
          </p:cNvSpPr>
          <p:nvPr>
            <p:ph type="ctrTitle"/>
          </p:nvPr>
        </p:nvSpPr>
        <p:spPr/>
        <p:txBody>
          <a:bodyPr/>
          <a:lstStyle/>
          <a:p>
            <a:r>
              <a:rPr lang="en-GB"/>
              <a:t>Fano Resonances from Choke 1</a:t>
            </a:r>
          </a:p>
        </p:txBody>
      </p:sp>
      <p:sp>
        <p:nvSpPr>
          <p:cNvPr id="4" name="Footer Placeholder 3">
            <a:extLst>
              <a:ext uri="{FF2B5EF4-FFF2-40B4-BE49-F238E27FC236}">
                <a16:creationId xmlns:a16="http://schemas.microsoft.com/office/drawing/2014/main" id="{D08E2377-817D-4C6A-8E4A-8B161B4FD7D4}"/>
              </a:ext>
            </a:extLst>
          </p:cNvPr>
          <p:cNvSpPr>
            <a:spLocks noGrp="1"/>
          </p:cNvSpPr>
          <p:nvPr>
            <p:ph type="ftr" sz="quarter" idx="15"/>
          </p:nvPr>
        </p:nvSpPr>
        <p:spPr/>
        <p:txBody>
          <a:bodyPr/>
          <a:lstStyle/>
          <a:p>
            <a:pPr algn="l"/>
            <a:r>
              <a:rPr lang="en-GB"/>
              <a:t>Taaj Sian - 14th ARIES WP15 meeting</a:t>
            </a:r>
          </a:p>
        </p:txBody>
      </p:sp>
      <p:sp>
        <p:nvSpPr>
          <p:cNvPr id="5" name="Slide Number Placeholder 4">
            <a:extLst>
              <a:ext uri="{FF2B5EF4-FFF2-40B4-BE49-F238E27FC236}">
                <a16:creationId xmlns:a16="http://schemas.microsoft.com/office/drawing/2014/main" id="{F351D932-0B5A-4CF9-AEE6-F176DD88ED1F}"/>
              </a:ext>
            </a:extLst>
          </p:cNvPr>
          <p:cNvSpPr>
            <a:spLocks noGrp="1"/>
          </p:cNvSpPr>
          <p:nvPr>
            <p:ph type="sldNum" sz="quarter" idx="16"/>
          </p:nvPr>
        </p:nvSpPr>
        <p:spPr/>
        <p:txBody>
          <a:bodyPr/>
          <a:lstStyle/>
          <a:p>
            <a:fld id="{5C91FD35-273A-4D3F-A1F6-736CC8034085}" type="slidenum">
              <a:rPr lang="en-GB" smtClean="0"/>
              <a:t>7</a:t>
            </a:fld>
            <a:endParaRPr lang="en-GB"/>
          </a:p>
        </p:txBody>
      </p:sp>
      <p:pic>
        <p:nvPicPr>
          <p:cNvPr id="6" name="Picture 5" descr="A close up of text on a white background&#10;&#10;Description automatically generated">
            <a:extLst>
              <a:ext uri="{FF2B5EF4-FFF2-40B4-BE49-F238E27FC236}">
                <a16:creationId xmlns:a16="http://schemas.microsoft.com/office/drawing/2014/main" id="{123B0F46-ABF6-4B15-8F30-1F701356CD9E}"/>
              </a:ext>
            </a:extLst>
          </p:cNvPr>
          <p:cNvPicPr>
            <a:picLocks noChangeAspect="1"/>
          </p:cNvPicPr>
          <p:nvPr/>
        </p:nvPicPr>
        <p:blipFill>
          <a:blip r:embed="rId2"/>
          <a:stretch>
            <a:fillRect/>
          </a:stretch>
        </p:blipFill>
        <p:spPr>
          <a:xfrm>
            <a:off x="3432631" y="1737815"/>
            <a:ext cx="3958054" cy="2874537"/>
          </a:xfrm>
          <a:prstGeom prst="rect">
            <a:avLst/>
          </a:prstGeom>
        </p:spPr>
      </p:pic>
      <p:pic>
        <p:nvPicPr>
          <p:cNvPr id="9" name="Picture 8" descr="A close up of a map&#10;&#10;Description automatically generated">
            <a:extLst>
              <a:ext uri="{FF2B5EF4-FFF2-40B4-BE49-F238E27FC236}">
                <a16:creationId xmlns:a16="http://schemas.microsoft.com/office/drawing/2014/main" id="{744C8B4B-6899-47A9-8D4D-85C3584ACA37}"/>
              </a:ext>
            </a:extLst>
          </p:cNvPr>
          <p:cNvPicPr>
            <a:picLocks noChangeAspect="1"/>
          </p:cNvPicPr>
          <p:nvPr/>
        </p:nvPicPr>
        <p:blipFill>
          <a:blip r:embed="rId3"/>
          <a:stretch>
            <a:fillRect/>
          </a:stretch>
        </p:blipFill>
        <p:spPr>
          <a:xfrm>
            <a:off x="-37602" y="1739776"/>
            <a:ext cx="3754938" cy="2727024"/>
          </a:xfrm>
          <a:prstGeom prst="rect">
            <a:avLst/>
          </a:prstGeom>
        </p:spPr>
      </p:pic>
      <p:cxnSp>
        <p:nvCxnSpPr>
          <p:cNvPr id="8" name="Straight Arrow Connector 7">
            <a:extLst>
              <a:ext uri="{FF2B5EF4-FFF2-40B4-BE49-F238E27FC236}">
                <a16:creationId xmlns:a16="http://schemas.microsoft.com/office/drawing/2014/main" id="{C113B3B3-762F-484B-B2BD-83DBAB694638}"/>
              </a:ext>
            </a:extLst>
          </p:cNvPr>
          <p:cNvCxnSpPr>
            <a:cxnSpLocks/>
          </p:cNvCxnSpPr>
          <p:nvPr/>
        </p:nvCxnSpPr>
        <p:spPr>
          <a:xfrm>
            <a:off x="2350125" y="3165860"/>
            <a:ext cx="3528392" cy="89768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2" name="Table 11">
            <a:extLst>
              <a:ext uri="{FF2B5EF4-FFF2-40B4-BE49-F238E27FC236}">
                <a16:creationId xmlns:a16="http://schemas.microsoft.com/office/drawing/2014/main" id="{A0477C45-EC3C-45E8-BB82-2B0838D8E6A1}"/>
              </a:ext>
            </a:extLst>
          </p:cNvPr>
          <p:cNvGraphicFramePr>
            <a:graphicFrameLocks noGrp="1"/>
          </p:cNvGraphicFramePr>
          <p:nvPr>
            <p:extLst>
              <p:ext uri="{D42A27DB-BD31-4B8C-83A1-F6EECF244321}">
                <p14:modId xmlns:p14="http://schemas.microsoft.com/office/powerpoint/2010/main" val="1484384202"/>
              </p:ext>
            </p:extLst>
          </p:nvPr>
        </p:nvGraphicFramePr>
        <p:xfrm>
          <a:off x="7166610" y="1967576"/>
          <a:ext cx="1818095" cy="2501937"/>
        </p:xfrm>
        <a:graphic>
          <a:graphicData uri="http://schemas.openxmlformats.org/drawingml/2006/table">
            <a:tbl>
              <a:tblPr bandRow="1">
                <a:tableStyleId>{5C22544A-7EE6-4342-B048-85BDC9FD1C3A}</a:tableStyleId>
              </a:tblPr>
              <a:tblGrid>
                <a:gridCol w="425325">
                  <a:extLst>
                    <a:ext uri="{9D8B030D-6E8A-4147-A177-3AD203B41FA5}">
                      <a16:colId xmlns:a16="http://schemas.microsoft.com/office/drawing/2014/main" val="1177688662"/>
                    </a:ext>
                  </a:extLst>
                </a:gridCol>
                <a:gridCol w="1392770">
                  <a:extLst>
                    <a:ext uri="{9D8B030D-6E8A-4147-A177-3AD203B41FA5}">
                      <a16:colId xmlns:a16="http://schemas.microsoft.com/office/drawing/2014/main" val="3052692111"/>
                    </a:ext>
                  </a:extLst>
                </a:gridCol>
              </a:tblGrid>
              <a:tr h="369694">
                <a:tc>
                  <a:txBody>
                    <a:bodyPr/>
                    <a:lstStyle/>
                    <a:p>
                      <a:r>
                        <a:rPr lang="en-US" sz="1200"/>
                        <a:t>f</a:t>
                      </a:r>
                      <a:r>
                        <a:rPr lang="en-US" sz="1200" baseline="-25000"/>
                        <a:t>1</a:t>
                      </a:r>
                      <a:endParaRPr lang="en-US" sz="1200"/>
                    </a:p>
                  </a:txBody>
                  <a:tcPr/>
                </a:tc>
                <a:tc>
                  <a:txBody>
                    <a:bodyPr/>
                    <a:lstStyle/>
                    <a:p>
                      <a:r>
                        <a:rPr lang="en-US" sz="1200"/>
                        <a:t>8.16x10^9</a:t>
                      </a:r>
                    </a:p>
                  </a:txBody>
                  <a:tcPr/>
                </a:tc>
                <a:extLst>
                  <a:ext uri="{0D108BD9-81ED-4DB2-BD59-A6C34878D82A}">
                    <a16:rowId xmlns:a16="http://schemas.microsoft.com/office/drawing/2014/main" val="1422095170"/>
                  </a:ext>
                </a:extLst>
              </a:tr>
              <a:tr h="369694">
                <a:tc>
                  <a:txBody>
                    <a:bodyPr/>
                    <a:lstStyle/>
                    <a:p>
                      <a:r>
                        <a:rPr lang="en-US" sz="1200"/>
                        <a:t>f</a:t>
                      </a:r>
                      <a:r>
                        <a:rPr lang="en-US" sz="1200" baseline="-25000"/>
                        <a:t>2</a:t>
                      </a:r>
                      <a:endParaRPr lang="en-US" sz="1200"/>
                    </a:p>
                  </a:txBody>
                  <a:tcPr/>
                </a:tc>
                <a:tc>
                  <a:txBody>
                    <a:bodyPr/>
                    <a:lstStyle/>
                    <a:p>
                      <a:r>
                        <a:rPr lang="en-US" sz="1200"/>
                        <a:t>8.22x10^9</a:t>
                      </a:r>
                    </a:p>
                  </a:txBody>
                  <a:tcPr/>
                </a:tc>
                <a:extLst>
                  <a:ext uri="{0D108BD9-81ED-4DB2-BD59-A6C34878D82A}">
                    <a16:rowId xmlns:a16="http://schemas.microsoft.com/office/drawing/2014/main" val="201339938"/>
                  </a:ext>
                </a:extLst>
              </a:tr>
              <a:tr h="293338">
                <a:tc>
                  <a:txBody>
                    <a:bodyPr/>
                    <a:lstStyle/>
                    <a:p>
                      <a:r>
                        <a:rPr lang="en-US" sz="1200"/>
                        <a:t>A</a:t>
                      </a:r>
                    </a:p>
                  </a:txBody>
                  <a:tcPr/>
                </a:tc>
                <a:tc>
                  <a:txBody>
                    <a:bodyPr/>
                    <a:lstStyle/>
                    <a:p>
                      <a:r>
                        <a:rPr lang="en-US" sz="1200"/>
                        <a:t>1.98</a:t>
                      </a:r>
                    </a:p>
                  </a:txBody>
                  <a:tcPr/>
                </a:tc>
                <a:extLst>
                  <a:ext uri="{0D108BD9-81ED-4DB2-BD59-A6C34878D82A}">
                    <a16:rowId xmlns:a16="http://schemas.microsoft.com/office/drawing/2014/main" val="1497753542"/>
                  </a:ext>
                </a:extLst>
              </a:tr>
              <a:tr h="293338">
                <a:tc>
                  <a:txBody>
                    <a:bodyPr/>
                    <a:lstStyle/>
                    <a:p>
                      <a:r>
                        <a:rPr lang="en-US" sz="1200"/>
                        <a:t>B</a:t>
                      </a:r>
                    </a:p>
                  </a:txBody>
                  <a:tcPr/>
                </a:tc>
                <a:tc>
                  <a:txBody>
                    <a:bodyPr/>
                    <a:lstStyle/>
                    <a:p>
                      <a:r>
                        <a:rPr lang="en-US" sz="1200"/>
                        <a:t>-3.23</a:t>
                      </a:r>
                    </a:p>
                  </a:txBody>
                  <a:tcPr/>
                </a:tc>
                <a:extLst>
                  <a:ext uri="{0D108BD9-81ED-4DB2-BD59-A6C34878D82A}">
                    <a16:rowId xmlns:a16="http://schemas.microsoft.com/office/drawing/2014/main" val="3698606367"/>
                  </a:ext>
                </a:extLst>
              </a:tr>
              <a:tr h="512841">
                <a:tc>
                  <a:txBody>
                    <a:bodyPr/>
                    <a:lstStyle/>
                    <a:p>
                      <a:r>
                        <a:rPr lang="en-US" sz="1200"/>
                        <a:t>Q</a:t>
                      </a:r>
                      <a:r>
                        <a:rPr lang="en-US" sz="1200" baseline="-25000"/>
                        <a:t>L1</a:t>
                      </a:r>
                    </a:p>
                  </a:txBody>
                  <a:tcPr/>
                </a:tc>
                <a:tc>
                  <a:txBody>
                    <a:bodyPr/>
                    <a:lstStyle/>
                    <a:p>
                      <a:r>
                        <a:rPr lang="en-US" sz="1200"/>
                        <a:t>21.7</a:t>
                      </a:r>
                    </a:p>
                  </a:txBody>
                  <a:tcPr/>
                </a:tc>
                <a:extLst>
                  <a:ext uri="{0D108BD9-81ED-4DB2-BD59-A6C34878D82A}">
                    <a16:rowId xmlns:a16="http://schemas.microsoft.com/office/drawing/2014/main" val="968662997"/>
                  </a:ext>
                </a:extLst>
              </a:tr>
              <a:tr h="369694">
                <a:tc>
                  <a:txBody>
                    <a:bodyPr/>
                    <a:lstStyle/>
                    <a:p>
                      <a:r>
                        <a:rPr lang="en-US" sz="1200"/>
                        <a:t>Q</a:t>
                      </a:r>
                      <a:r>
                        <a:rPr lang="en-US" sz="1200" baseline="-25000"/>
                        <a:t>L2</a:t>
                      </a:r>
                    </a:p>
                  </a:txBody>
                  <a:tcPr/>
                </a:tc>
                <a:tc>
                  <a:txBody>
                    <a:bodyPr/>
                    <a:lstStyle/>
                    <a:p>
                      <a:r>
                        <a:rPr lang="en-US" sz="1200"/>
                        <a:t> 42.9</a:t>
                      </a:r>
                    </a:p>
                  </a:txBody>
                  <a:tcPr/>
                </a:tc>
                <a:extLst>
                  <a:ext uri="{0D108BD9-81ED-4DB2-BD59-A6C34878D82A}">
                    <a16:rowId xmlns:a16="http://schemas.microsoft.com/office/drawing/2014/main" val="3641827494"/>
                  </a:ext>
                </a:extLst>
              </a:tr>
              <a:tr h="293338">
                <a:tc>
                  <a:txBody>
                    <a:bodyPr/>
                    <a:lstStyle/>
                    <a:p>
                      <a:r>
                        <a:rPr lang="en-US" sz="1200"/>
                        <a:t>a</a:t>
                      </a:r>
                    </a:p>
                  </a:txBody>
                  <a:tcPr/>
                </a:tc>
                <a:tc>
                  <a:txBody>
                    <a:bodyPr/>
                    <a:lstStyle/>
                    <a:p>
                      <a:r>
                        <a:rPr lang="en-US" sz="1200"/>
                        <a:t>0.04</a:t>
                      </a:r>
                    </a:p>
                  </a:txBody>
                  <a:tcPr/>
                </a:tc>
                <a:extLst>
                  <a:ext uri="{0D108BD9-81ED-4DB2-BD59-A6C34878D82A}">
                    <a16:rowId xmlns:a16="http://schemas.microsoft.com/office/drawing/2014/main" val="515772115"/>
                  </a:ext>
                </a:extLst>
              </a:tr>
            </a:tbl>
          </a:graphicData>
        </a:graphic>
      </p:graphicFrame>
      <p:sp>
        <p:nvSpPr>
          <p:cNvPr id="10" name="Text Placeholder 2">
            <a:extLst>
              <a:ext uri="{FF2B5EF4-FFF2-40B4-BE49-F238E27FC236}">
                <a16:creationId xmlns:a16="http://schemas.microsoft.com/office/drawing/2014/main" id="{D34AFC4B-C13C-456F-9AA1-09C889D7C7AA}"/>
              </a:ext>
            </a:extLst>
          </p:cNvPr>
          <p:cNvSpPr>
            <a:spLocks noGrp="1"/>
          </p:cNvSpPr>
          <p:nvPr>
            <p:ph type="body" sz="quarter" idx="14"/>
          </p:nvPr>
        </p:nvSpPr>
        <p:spPr>
          <a:xfrm>
            <a:off x="395288" y="4787495"/>
            <a:ext cx="7921128" cy="1810155"/>
          </a:xfrm>
        </p:spPr>
        <p:txBody>
          <a:bodyPr/>
          <a:lstStyle/>
          <a:p>
            <a:r>
              <a:rPr lang="en-GB"/>
              <a:t>3 Fano resonances from this choke, the second strongest is:</a:t>
            </a:r>
          </a:p>
          <a:p>
            <a:pPr lvl="1"/>
            <a:r>
              <a:rPr lang="en-GB"/>
              <a:t>f</a:t>
            </a:r>
            <a:r>
              <a:rPr lang="en-GB" baseline="-25000"/>
              <a:t>1 </a:t>
            </a:r>
            <a:r>
              <a:rPr lang="en-GB"/>
              <a:t>at 8.16 GHz, f</a:t>
            </a:r>
            <a:r>
              <a:rPr lang="en-GB" baseline="-25000"/>
              <a:t>2 </a:t>
            </a:r>
            <a:r>
              <a:rPr lang="en-GB"/>
              <a:t>at 8.22 GHz</a:t>
            </a:r>
          </a:p>
          <a:p>
            <a:r>
              <a:rPr lang="en-GB"/>
              <a:t>We do not have data from the weakest resonance yet.</a:t>
            </a:r>
          </a:p>
        </p:txBody>
      </p:sp>
    </p:spTree>
    <p:extLst>
      <p:ext uri="{BB962C8B-B14F-4D97-AF65-F5344CB8AC3E}">
        <p14:creationId xmlns:p14="http://schemas.microsoft.com/office/powerpoint/2010/main" val="34922433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DD2B52E9-8208-4ABD-A5C8-BE83338CF5F9}"/>
              </a:ext>
            </a:extLst>
          </p:cNvPr>
          <p:cNvSpPr>
            <a:spLocks noGrp="1"/>
          </p:cNvSpPr>
          <p:nvPr>
            <p:ph type="ftr" sz="quarter" idx="15"/>
          </p:nvPr>
        </p:nvSpPr>
        <p:spPr/>
        <p:txBody>
          <a:bodyPr/>
          <a:lstStyle/>
          <a:p>
            <a:pPr algn="l"/>
            <a:r>
              <a:rPr lang="en-GB"/>
              <a:t>Taaj Sian - 14th ARIES WP15 meeting</a:t>
            </a:r>
          </a:p>
        </p:txBody>
      </p:sp>
      <p:sp>
        <p:nvSpPr>
          <p:cNvPr id="5" name="Slide Number Placeholder 4">
            <a:extLst>
              <a:ext uri="{FF2B5EF4-FFF2-40B4-BE49-F238E27FC236}">
                <a16:creationId xmlns:a16="http://schemas.microsoft.com/office/drawing/2014/main" id="{6E1D927B-126D-4F10-8139-BBA6C19AFBBC}"/>
              </a:ext>
            </a:extLst>
          </p:cNvPr>
          <p:cNvSpPr>
            <a:spLocks noGrp="1"/>
          </p:cNvSpPr>
          <p:nvPr>
            <p:ph type="sldNum" sz="quarter" idx="16"/>
          </p:nvPr>
        </p:nvSpPr>
        <p:spPr/>
        <p:txBody>
          <a:bodyPr/>
          <a:lstStyle/>
          <a:p>
            <a:fld id="{5C91FD35-273A-4D3F-A1F6-736CC8034085}" type="slidenum">
              <a:rPr lang="en-GB" smtClean="0"/>
              <a:t>8</a:t>
            </a:fld>
            <a:endParaRPr lang="en-GB"/>
          </a:p>
        </p:txBody>
      </p:sp>
      <p:pic>
        <p:nvPicPr>
          <p:cNvPr id="6" name="Picture 5" descr="A close up of a map&#10;&#10;Description automatically generated">
            <a:extLst>
              <a:ext uri="{FF2B5EF4-FFF2-40B4-BE49-F238E27FC236}">
                <a16:creationId xmlns:a16="http://schemas.microsoft.com/office/drawing/2014/main" id="{C423E7E1-D62B-4D23-BC67-BFE8212D5235}"/>
              </a:ext>
            </a:extLst>
          </p:cNvPr>
          <p:cNvPicPr>
            <a:picLocks noChangeAspect="1"/>
          </p:cNvPicPr>
          <p:nvPr/>
        </p:nvPicPr>
        <p:blipFill>
          <a:blip r:embed="rId2"/>
          <a:stretch>
            <a:fillRect/>
          </a:stretch>
        </p:blipFill>
        <p:spPr>
          <a:xfrm>
            <a:off x="395288" y="1700809"/>
            <a:ext cx="4753487" cy="3452220"/>
          </a:xfrm>
          <a:prstGeom prst="rect">
            <a:avLst/>
          </a:prstGeom>
        </p:spPr>
      </p:pic>
      <p:graphicFrame>
        <p:nvGraphicFramePr>
          <p:cNvPr id="7" name="Table 6">
            <a:extLst>
              <a:ext uri="{FF2B5EF4-FFF2-40B4-BE49-F238E27FC236}">
                <a16:creationId xmlns:a16="http://schemas.microsoft.com/office/drawing/2014/main" id="{BB772676-097D-46C1-9E59-18012A58EFDE}"/>
              </a:ext>
            </a:extLst>
          </p:cNvPr>
          <p:cNvGraphicFramePr>
            <a:graphicFrameLocks noGrp="1"/>
          </p:cNvGraphicFramePr>
          <p:nvPr>
            <p:extLst>
              <p:ext uri="{D42A27DB-BD31-4B8C-83A1-F6EECF244321}">
                <p14:modId xmlns:p14="http://schemas.microsoft.com/office/powerpoint/2010/main" val="1178331454"/>
              </p:ext>
            </p:extLst>
          </p:nvPr>
        </p:nvGraphicFramePr>
        <p:xfrm>
          <a:off x="5447155" y="2276872"/>
          <a:ext cx="2464691" cy="1920240"/>
        </p:xfrm>
        <a:graphic>
          <a:graphicData uri="http://schemas.openxmlformats.org/drawingml/2006/table">
            <a:tbl>
              <a:tblPr bandRow="1">
                <a:tableStyleId>{5C22544A-7EE6-4342-B048-85BDC9FD1C3A}</a:tableStyleId>
              </a:tblPr>
              <a:tblGrid>
                <a:gridCol w="576589">
                  <a:extLst>
                    <a:ext uri="{9D8B030D-6E8A-4147-A177-3AD203B41FA5}">
                      <a16:colId xmlns:a16="http://schemas.microsoft.com/office/drawing/2014/main" val="1177688662"/>
                    </a:ext>
                  </a:extLst>
                </a:gridCol>
                <a:gridCol w="1888102">
                  <a:extLst>
                    <a:ext uri="{9D8B030D-6E8A-4147-A177-3AD203B41FA5}">
                      <a16:colId xmlns:a16="http://schemas.microsoft.com/office/drawing/2014/main" val="3052692111"/>
                    </a:ext>
                  </a:extLst>
                </a:gridCol>
              </a:tblGrid>
              <a:tr h="258261">
                <a:tc>
                  <a:txBody>
                    <a:bodyPr/>
                    <a:lstStyle/>
                    <a:p>
                      <a:r>
                        <a:rPr lang="en-US" sz="1200"/>
                        <a:t>f</a:t>
                      </a:r>
                      <a:r>
                        <a:rPr lang="en-US" sz="1200" baseline="-25000"/>
                        <a:t>1</a:t>
                      </a:r>
                    </a:p>
                  </a:txBody>
                  <a:tcPr/>
                </a:tc>
                <a:tc>
                  <a:txBody>
                    <a:bodyPr/>
                    <a:lstStyle/>
                    <a:p>
                      <a:r>
                        <a:rPr lang="en-US" sz="1200"/>
                        <a:t>7.74 GHz</a:t>
                      </a:r>
                    </a:p>
                  </a:txBody>
                  <a:tcPr/>
                </a:tc>
                <a:extLst>
                  <a:ext uri="{0D108BD9-81ED-4DB2-BD59-A6C34878D82A}">
                    <a16:rowId xmlns:a16="http://schemas.microsoft.com/office/drawing/2014/main" val="1422095170"/>
                  </a:ext>
                </a:extLst>
              </a:tr>
              <a:tr h="258261">
                <a:tc>
                  <a:txBody>
                    <a:bodyPr/>
                    <a:lstStyle/>
                    <a:p>
                      <a:r>
                        <a:rPr lang="en-US" sz="1200"/>
                        <a:t>f</a:t>
                      </a:r>
                      <a:r>
                        <a:rPr lang="en-US" sz="1200" baseline="-25000"/>
                        <a:t>2</a:t>
                      </a:r>
                    </a:p>
                  </a:txBody>
                  <a:tcPr/>
                </a:tc>
                <a:tc>
                  <a:txBody>
                    <a:bodyPr/>
                    <a:lstStyle/>
                    <a:p>
                      <a:r>
                        <a:rPr lang="en-US" sz="1200"/>
                        <a:t>7.75 GHz</a:t>
                      </a:r>
                    </a:p>
                  </a:txBody>
                  <a:tcPr/>
                </a:tc>
                <a:extLst>
                  <a:ext uri="{0D108BD9-81ED-4DB2-BD59-A6C34878D82A}">
                    <a16:rowId xmlns:a16="http://schemas.microsoft.com/office/drawing/2014/main" val="201339938"/>
                  </a:ext>
                </a:extLst>
              </a:tr>
              <a:tr h="204920">
                <a:tc>
                  <a:txBody>
                    <a:bodyPr/>
                    <a:lstStyle/>
                    <a:p>
                      <a:r>
                        <a:rPr lang="en-US" sz="1200"/>
                        <a:t>A</a:t>
                      </a:r>
                    </a:p>
                  </a:txBody>
                  <a:tcPr/>
                </a:tc>
                <a:tc>
                  <a:txBody>
                    <a:bodyPr/>
                    <a:lstStyle/>
                    <a:p>
                      <a:r>
                        <a:rPr lang="en-US" sz="1200"/>
                        <a:t>-0.421</a:t>
                      </a:r>
                    </a:p>
                  </a:txBody>
                  <a:tcPr/>
                </a:tc>
                <a:extLst>
                  <a:ext uri="{0D108BD9-81ED-4DB2-BD59-A6C34878D82A}">
                    <a16:rowId xmlns:a16="http://schemas.microsoft.com/office/drawing/2014/main" val="1497753542"/>
                  </a:ext>
                </a:extLst>
              </a:tr>
              <a:tr h="204920">
                <a:tc>
                  <a:txBody>
                    <a:bodyPr/>
                    <a:lstStyle/>
                    <a:p>
                      <a:r>
                        <a:rPr lang="en-US" sz="1200"/>
                        <a:t>B</a:t>
                      </a:r>
                    </a:p>
                  </a:txBody>
                  <a:tcPr/>
                </a:tc>
                <a:tc>
                  <a:txBody>
                    <a:bodyPr/>
                    <a:lstStyle/>
                    <a:p>
                      <a:r>
                        <a:rPr lang="en-US" sz="1200"/>
                        <a:t>0.964</a:t>
                      </a:r>
                    </a:p>
                  </a:txBody>
                  <a:tcPr/>
                </a:tc>
                <a:extLst>
                  <a:ext uri="{0D108BD9-81ED-4DB2-BD59-A6C34878D82A}">
                    <a16:rowId xmlns:a16="http://schemas.microsoft.com/office/drawing/2014/main" val="3698606367"/>
                  </a:ext>
                </a:extLst>
              </a:tr>
              <a:tr h="258261">
                <a:tc>
                  <a:txBody>
                    <a:bodyPr/>
                    <a:lstStyle/>
                    <a:p>
                      <a:r>
                        <a:rPr lang="en-US" sz="1200"/>
                        <a:t>Q</a:t>
                      </a:r>
                      <a:r>
                        <a:rPr lang="en-US" sz="1200" baseline="-25000"/>
                        <a:t>L1</a:t>
                      </a:r>
                    </a:p>
                  </a:txBody>
                  <a:tcPr/>
                </a:tc>
                <a:tc>
                  <a:txBody>
                    <a:bodyPr/>
                    <a:lstStyle/>
                    <a:p>
                      <a:r>
                        <a:rPr lang="en-US" sz="1200"/>
                        <a:t>694.1</a:t>
                      </a:r>
                    </a:p>
                  </a:txBody>
                  <a:tcPr/>
                </a:tc>
                <a:extLst>
                  <a:ext uri="{0D108BD9-81ED-4DB2-BD59-A6C34878D82A}">
                    <a16:rowId xmlns:a16="http://schemas.microsoft.com/office/drawing/2014/main" val="968662997"/>
                  </a:ext>
                </a:extLst>
              </a:tr>
              <a:tr h="258261">
                <a:tc>
                  <a:txBody>
                    <a:bodyPr/>
                    <a:lstStyle/>
                    <a:p>
                      <a:r>
                        <a:rPr lang="en-US" sz="1200"/>
                        <a:t>Q</a:t>
                      </a:r>
                      <a:r>
                        <a:rPr lang="en-US" sz="1200" baseline="-25000"/>
                        <a:t>L2</a:t>
                      </a:r>
                    </a:p>
                  </a:txBody>
                  <a:tcPr/>
                </a:tc>
                <a:tc>
                  <a:txBody>
                    <a:bodyPr/>
                    <a:lstStyle/>
                    <a:p>
                      <a:r>
                        <a:rPr lang="en-US" sz="1200"/>
                        <a:t>91.7</a:t>
                      </a:r>
                    </a:p>
                  </a:txBody>
                  <a:tcPr/>
                </a:tc>
                <a:extLst>
                  <a:ext uri="{0D108BD9-81ED-4DB2-BD59-A6C34878D82A}">
                    <a16:rowId xmlns:a16="http://schemas.microsoft.com/office/drawing/2014/main" val="3641827494"/>
                  </a:ext>
                </a:extLst>
              </a:tr>
              <a:tr h="204920">
                <a:tc>
                  <a:txBody>
                    <a:bodyPr/>
                    <a:lstStyle/>
                    <a:p>
                      <a:r>
                        <a:rPr lang="en-US" sz="1200"/>
                        <a:t>a</a:t>
                      </a:r>
                    </a:p>
                  </a:txBody>
                  <a:tcPr/>
                </a:tc>
                <a:tc>
                  <a:txBody>
                    <a:bodyPr/>
                    <a:lstStyle/>
                    <a:p>
                      <a:r>
                        <a:rPr lang="en-US" sz="1200"/>
                        <a:t>0.0403</a:t>
                      </a:r>
                    </a:p>
                  </a:txBody>
                  <a:tcPr/>
                </a:tc>
                <a:extLst>
                  <a:ext uri="{0D108BD9-81ED-4DB2-BD59-A6C34878D82A}">
                    <a16:rowId xmlns:a16="http://schemas.microsoft.com/office/drawing/2014/main" val="515772115"/>
                  </a:ext>
                </a:extLst>
              </a:tr>
            </a:tbl>
          </a:graphicData>
        </a:graphic>
      </p:graphicFrame>
      <p:sp>
        <p:nvSpPr>
          <p:cNvPr id="10" name="Title 1">
            <a:extLst>
              <a:ext uri="{FF2B5EF4-FFF2-40B4-BE49-F238E27FC236}">
                <a16:creationId xmlns:a16="http://schemas.microsoft.com/office/drawing/2014/main" id="{B7A7D511-D367-4819-85FE-E46354A16D6A}"/>
              </a:ext>
            </a:extLst>
          </p:cNvPr>
          <p:cNvSpPr>
            <a:spLocks noGrp="1"/>
          </p:cNvSpPr>
          <p:nvPr>
            <p:ph type="ctrTitle"/>
          </p:nvPr>
        </p:nvSpPr>
        <p:spPr>
          <a:xfrm>
            <a:off x="395536" y="548680"/>
            <a:ext cx="6768752" cy="1152128"/>
          </a:xfrm>
        </p:spPr>
        <p:txBody>
          <a:bodyPr/>
          <a:lstStyle/>
          <a:p>
            <a:r>
              <a:rPr lang="en-GB"/>
              <a:t>Fano Resonance from Choke 2</a:t>
            </a:r>
          </a:p>
        </p:txBody>
      </p:sp>
      <p:sp>
        <p:nvSpPr>
          <p:cNvPr id="11" name="Text Placeholder 2">
            <a:extLst>
              <a:ext uri="{FF2B5EF4-FFF2-40B4-BE49-F238E27FC236}">
                <a16:creationId xmlns:a16="http://schemas.microsoft.com/office/drawing/2014/main" id="{DA454612-F0FB-4E0F-BC86-59094F2E85DF}"/>
              </a:ext>
            </a:extLst>
          </p:cNvPr>
          <p:cNvSpPr>
            <a:spLocks noGrp="1"/>
          </p:cNvSpPr>
          <p:nvPr>
            <p:ph type="body" sz="quarter" idx="14"/>
          </p:nvPr>
        </p:nvSpPr>
        <p:spPr>
          <a:xfrm>
            <a:off x="395288" y="5156894"/>
            <a:ext cx="7921128" cy="1296442"/>
          </a:xfrm>
        </p:spPr>
        <p:txBody>
          <a:bodyPr/>
          <a:lstStyle/>
          <a:p>
            <a:r>
              <a:rPr lang="en-GB" dirty="0"/>
              <a:t>Only measurement from this choke, a wider scan will be taken after lockdown</a:t>
            </a:r>
          </a:p>
          <a:p>
            <a:pPr lvl="1"/>
            <a:r>
              <a:rPr lang="en-GB" dirty="0"/>
              <a:t>f</a:t>
            </a:r>
            <a:r>
              <a:rPr lang="en-GB" baseline="-25000" dirty="0"/>
              <a:t>1 </a:t>
            </a:r>
            <a:r>
              <a:rPr lang="en-GB" dirty="0"/>
              <a:t>at 7.74 GHz, f</a:t>
            </a:r>
            <a:r>
              <a:rPr lang="en-GB" baseline="-25000" dirty="0"/>
              <a:t>2 </a:t>
            </a:r>
            <a:r>
              <a:rPr lang="en-GB" dirty="0"/>
              <a:t>at 7.75 GHz</a:t>
            </a:r>
          </a:p>
        </p:txBody>
      </p:sp>
    </p:spTree>
    <p:extLst>
      <p:ext uri="{BB962C8B-B14F-4D97-AF65-F5344CB8AC3E}">
        <p14:creationId xmlns:p14="http://schemas.microsoft.com/office/powerpoint/2010/main" val="23912822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1A2928A4-4ED9-417D-BC4F-5E1FF74D3753}"/>
              </a:ext>
            </a:extLst>
          </p:cNvPr>
          <p:cNvSpPr>
            <a:spLocks noGrp="1"/>
          </p:cNvSpPr>
          <p:nvPr>
            <p:ph type="ftr" sz="quarter" idx="15"/>
          </p:nvPr>
        </p:nvSpPr>
        <p:spPr/>
        <p:txBody>
          <a:bodyPr/>
          <a:lstStyle/>
          <a:p>
            <a:pPr algn="l"/>
            <a:r>
              <a:rPr lang="en-GB"/>
              <a:t>Taaj Sian - 14th ARIES WP15 meeting</a:t>
            </a:r>
          </a:p>
        </p:txBody>
      </p:sp>
      <p:sp>
        <p:nvSpPr>
          <p:cNvPr id="5" name="Slide Number Placeholder 4">
            <a:extLst>
              <a:ext uri="{FF2B5EF4-FFF2-40B4-BE49-F238E27FC236}">
                <a16:creationId xmlns:a16="http://schemas.microsoft.com/office/drawing/2014/main" id="{005D5F28-9ED5-4BD2-A7BA-B76B2C839179}"/>
              </a:ext>
            </a:extLst>
          </p:cNvPr>
          <p:cNvSpPr>
            <a:spLocks noGrp="1"/>
          </p:cNvSpPr>
          <p:nvPr>
            <p:ph type="sldNum" sz="quarter" idx="16"/>
          </p:nvPr>
        </p:nvSpPr>
        <p:spPr/>
        <p:txBody>
          <a:bodyPr/>
          <a:lstStyle/>
          <a:p>
            <a:fld id="{5C91FD35-273A-4D3F-A1F6-736CC8034085}" type="slidenum">
              <a:rPr lang="en-GB" smtClean="0"/>
              <a:t>9</a:t>
            </a:fld>
            <a:endParaRPr lang="en-GB"/>
          </a:p>
        </p:txBody>
      </p:sp>
      <p:pic>
        <p:nvPicPr>
          <p:cNvPr id="6" name="Picture 5" descr="A close up of a map&#10;&#10;Description automatically generated">
            <a:extLst>
              <a:ext uri="{FF2B5EF4-FFF2-40B4-BE49-F238E27FC236}">
                <a16:creationId xmlns:a16="http://schemas.microsoft.com/office/drawing/2014/main" id="{3FCD6D33-3DBA-4C23-BAD1-631C7C8D1837}"/>
              </a:ext>
            </a:extLst>
          </p:cNvPr>
          <p:cNvPicPr>
            <a:picLocks noChangeAspect="1"/>
          </p:cNvPicPr>
          <p:nvPr/>
        </p:nvPicPr>
        <p:blipFill>
          <a:blip r:embed="rId2"/>
          <a:stretch>
            <a:fillRect/>
          </a:stretch>
        </p:blipFill>
        <p:spPr>
          <a:xfrm>
            <a:off x="425445" y="1707979"/>
            <a:ext cx="4765534" cy="3460970"/>
          </a:xfrm>
          <a:prstGeom prst="rect">
            <a:avLst/>
          </a:prstGeom>
        </p:spPr>
      </p:pic>
      <p:graphicFrame>
        <p:nvGraphicFramePr>
          <p:cNvPr id="8" name="Table 7">
            <a:extLst>
              <a:ext uri="{FF2B5EF4-FFF2-40B4-BE49-F238E27FC236}">
                <a16:creationId xmlns:a16="http://schemas.microsoft.com/office/drawing/2014/main" id="{B6443353-F797-4D03-A6C2-5C46E8614025}"/>
              </a:ext>
            </a:extLst>
          </p:cNvPr>
          <p:cNvGraphicFramePr>
            <a:graphicFrameLocks noGrp="1"/>
          </p:cNvGraphicFramePr>
          <p:nvPr>
            <p:extLst>
              <p:ext uri="{D42A27DB-BD31-4B8C-83A1-F6EECF244321}">
                <p14:modId xmlns:p14="http://schemas.microsoft.com/office/powerpoint/2010/main" val="1505790216"/>
              </p:ext>
            </p:extLst>
          </p:nvPr>
        </p:nvGraphicFramePr>
        <p:xfrm>
          <a:off x="5446800" y="2278800"/>
          <a:ext cx="2464691" cy="1920240"/>
        </p:xfrm>
        <a:graphic>
          <a:graphicData uri="http://schemas.openxmlformats.org/drawingml/2006/table">
            <a:tbl>
              <a:tblPr bandRow="1">
                <a:tableStyleId>{5C22544A-7EE6-4342-B048-85BDC9FD1C3A}</a:tableStyleId>
              </a:tblPr>
              <a:tblGrid>
                <a:gridCol w="576589">
                  <a:extLst>
                    <a:ext uri="{9D8B030D-6E8A-4147-A177-3AD203B41FA5}">
                      <a16:colId xmlns:a16="http://schemas.microsoft.com/office/drawing/2014/main" val="1177688662"/>
                    </a:ext>
                  </a:extLst>
                </a:gridCol>
                <a:gridCol w="1888102">
                  <a:extLst>
                    <a:ext uri="{9D8B030D-6E8A-4147-A177-3AD203B41FA5}">
                      <a16:colId xmlns:a16="http://schemas.microsoft.com/office/drawing/2014/main" val="3052692111"/>
                    </a:ext>
                  </a:extLst>
                </a:gridCol>
              </a:tblGrid>
              <a:tr h="258261">
                <a:tc>
                  <a:txBody>
                    <a:bodyPr/>
                    <a:lstStyle/>
                    <a:p>
                      <a:r>
                        <a:rPr lang="en-US" sz="1200"/>
                        <a:t>f</a:t>
                      </a:r>
                      <a:r>
                        <a:rPr lang="en-US" sz="1200" baseline="-25000"/>
                        <a:t>1</a:t>
                      </a:r>
                    </a:p>
                  </a:txBody>
                  <a:tcPr/>
                </a:tc>
                <a:tc>
                  <a:txBody>
                    <a:bodyPr/>
                    <a:lstStyle/>
                    <a:p>
                      <a:r>
                        <a:rPr lang="en-US" sz="1200"/>
                        <a:t>7.74 GHz</a:t>
                      </a:r>
                    </a:p>
                  </a:txBody>
                  <a:tcPr/>
                </a:tc>
                <a:extLst>
                  <a:ext uri="{0D108BD9-81ED-4DB2-BD59-A6C34878D82A}">
                    <a16:rowId xmlns:a16="http://schemas.microsoft.com/office/drawing/2014/main" val="1422095170"/>
                  </a:ext>
                </a:extLst>
              </a:tr>
              <a:tr h="258261">
                <a:tc>
                  <a:txBody>
                    <a:bodyPr/>
                    <a:lstStyle/>
                    <a:p>
                      <a:r>
                        <a:rPr lang="en-US" sz="1200"/>
                        <a:t>f</a:t>
                      </a:r>
                      <a:r>
                        <a:rPr lang="en-US" sz="1200" baseline="-25000"/>
                        <a:t>2</a:t>
                      </a:r>
                    </a:p>
                  </a:txBody>
                  <a:tcPr/>
                </a:tc>
                <a:tc>
                  <a:txBody>
                    <a:bodyPr/>
                    <a:lstStyle/>
                    <a:p>
                      <a:r>
                        <a:rPr lang="en-US" sz="1200"/>
                        <a:t>7.75 GHz</a:t>
                      </a:r>
                    </a:p>
                  </a:txBody>
                  <a:tcPr/>
                </a:tc>
                <a:extLst>
                  <a:ext uri="{0D108BD9-81ED-4DB2-BD59-A6C34878D82A}">
                    <a16:rowId xmlns:a16="http://schemas.microsoft.com/office/drawing/2014/main" val="201339938"/>
                  </a:ext>
                </a:extLst>
              </a:tr>
              <a:tr h="204920">
                <a:tc>
                  <a:txBody>
                    <a:bodyPr/>
                    <a:lstStyle/>
                    <a:p>
                      <a:r>
                        <a:rPr lang="en-US" sz="1200"/>
                        <a:t>A</a:t>
                      </a:r>
                    </a:p>
                  </a:txBody>
                  <a:tcPr/>
                </a:tc>
                <a:tc>
                  <a:txBody>
                    <a:bodyPr/>
                    <a:lstStyle/>
                    <a:p>
                      <a:r>
                        <a:rPr lang="en-US" sz="1200"/>
                        <a:t>-0.371</a:t>
                      </a:r>
                    </a:p>
                  </a:txBody>
                  <a:tcPr/>
                </a:tc>
                <a:extLst>
                  <a:ext uri="{0D108BD9-81ED-4DB2-BD59-A6C34878D82A}">
                    <a16:rowId xmlns:a16="http://schemas.microsoft.com/office/drawing/2014/main" val="1497753542"/>
                  </a:ext>
                </a:extLst>
              </a:tr>
              <a:tr h="204920">
                <a:tc>
                  <a:txBody>
                    <a:bodyPr/>
                    <a:lstStyle/>
                    <a:p>
                      <a:r>
                        <a:rPr lang="en-US" sz="1200"/>
                        <a:t>B</a:t>
                      </a:r>
                    </a:p>
                  </a:txBody>
                  <a:tcPr/>
                </a:tc>
                <a:tc>
                  <a:txBody>
                    <a:bodyPr/>
                    <a:lstStyle/>
                    <a:p>
                      <a:r>
                        <a:rPr lang="en-US" sz="1200"/>
                        <a:t>1.137</a:t>
                      </a:r>
                    </a:p>
                  </a:txBody>
                  <a:tcPr/>
                </a:tc>
                <a:extLst>
                  <a:ext uri="{0D108BD9-81ED-4DB2-BD59-A6C34878D82A}">
                    <a16:rowId xmlns:a16="http://schemas.microsoft.com/office/drawing/2014/main" val="3698606367"/>
                  </a:ext>
                </a:extLst>
              </a:tr>
              <a:tr h="258261">
                <a:tc>
                  <a:txBody>
                    <a:bodyPr/>
                    <a:lstStyle/>
                    <a:p>
                      <a:r>
                        <a:rPr lang="en-US" sz="1200"/>
                        <a:t>Q</a:t>
                      </a:r>
                      <a:r>
                        <a:rPr lang="en-US" sz="1200" baseline="-25000"/>
                        <a:t>L1</a:t>
                      </a:r>
                    </a:p>
                  </a:txBody>
                  <a:tcPr/>
                </a:tc>
                <a:tc>
                  <a:txBody>
                    <a:bodyPr/>
                    <a:lstStyle/>
                    <a:p>
                      <a:r>
                        <a:rPr lang="en-US" sz="1200"/>
                        <a:t>32.0</a:t>
                      </a:r>
                    </a:p>
                  </a:txBody>
                  <a:tcPr/>
                </a:tc>
                <a:extLst>
                  <a:ext uri="{0D108BD9-81ED-4DB2-BD59-A6C34878D82A}">
                    <a16:rowId xmlns:a16="http://schemas.microsoft.com/office/drawing/2014/main" val="968662997"/>
                  </a:ext>
                </a:extLst>
              </a:tr>
              <a:tr h="258261">
                <a:tc>
                  <a:txBody>
                    <a:bodyPr/>
                    <a:lstStyle/>
                    <a:p>
                      <a:r>
                        <a:rPr lang="en-US" sz="1200"/>
                        <a:t>Q</a:t>
                      </a:r>
                      <a:r>
                        <a:rPr lang="en-US" sz="1200" baseline="-25000"/>
                        <a:t>L2</a:t>
                      </a:r>
                    </a:p>
                  </a:txBody>
                  <a:tcPr/>
                </a:tc>
                <a:tc>
                  <a:txBody>
                    <a:bodyPr/>
                    <a:lstStyle/>
                    <a:p>
                      <a:r>
                        <a:rPr lang="en-US" sz="1200"/>
                        <a:t>509</a:t>
                      </a:r>
                    </a:p>
                  </a:txBody>
                  <a:tcPr/>
                </a:tc>
                <a:extLst>
                  <a:ext uri="{0D108BD9-81ED-4DB2-BD59-A6C34878D82A}">
                    <a16:rowId xmlns:a16="http://schemas.microsoft.com/office/drawing/2014/main" val="3641827494"/>
                  </a:ext>
                </a:extLst>
              </a:tr>
              <a:tr h="204920">
                <a:tc>
                  <a:txBody>
                    <a:bodyPr/>
                    <a:lstStyle/>
                    <a:p>
                      <a:r>
                        <a:rPr lang="en-US" sz="1200"/>
                        <a:t>a</a:t>
                      </a:r>
                    </a:p>
                  </a:txBody>
                  <a:tcPr/>
                </a:tc>
                <a:tc>
                  <a:txBody>
                    <a:bodyPr/>
                    <a:lstStyle/>
                    <a:p>
                      <a:r>
                        <a:rPr lang="en-US" sz="1200"/>
                        <a:t>0.0447</a:t>
                      </a:r>
                    </a:p>
                  </a:txBody>
                  <a:tcPr/>
                </a:tc>
                <a:extLst>
                  <a:ext uri="{0D108BD9-81ED-4DB2-BD59-A6C34878D82A}">
                    <a16:rowId xmlns:a16="http://schemas.microsoft.com/office/drawing/2014/main" val="515772115"/>
                  </a:ext>
                </a:extLst>
              </a:tr>
            </a:tbl>
          </a:graphicData>
        </a:graphic>
      </p:graphicFrame>
      <p:sp>
        <p:nvSpPr>
          <p:cNvPr id="7" name="Text Placeholder 2">
            <a:extLst>
              <a:ext uri="{FF2B5EF4-FFF2-40B4-BE49-F238E27FC236}">
                <a16:creationId xmlns:a16="http://schemas.microsoft.com/office/drawing/2014/main" id="{E391830D-0E59-47C4-A09D-63707FF21CAE}"/>
              </a:ext>
            </a:extLst>
          </p:cNvPr>
          <p:cNvSpPr>
            <a:spLocks noGrp="1"/>
          </p:cNvSpPr>
          <p:nvPr>
            <p:ph type="body" sz="quarter" idx="14"/>
          </p:nvPr>
        </p:nvSpPr>
        <p:spPr>
          <a:xfrm>
            <a:off x="395288" y="5203215"/>
            <a:ext cx="7921128" cy="1296442"/>
          </a:xfrm>
        </p:spPr>
        <p:txBody>
          <a:bodyPr/>
          <a:lstStyle/>
          <a:p>
            <a:r>
              <a:rPr lang="en-GB" dirty="0"/>
              <a:t>Only measurement from this choke, a wider scan will be taken after lockdown</a:t>
            </a:r>
          </a:p>
          <a:p>
            <a:pPr lvl="1"/>
            <a:r>
              <a:rPr lang="en-GB" dirty="0"/>
              <a:t>f</a:t>
            </a:r>
            <a:r>
              <a:rPr lang="en-GB" baseline="-25000" dirty="0"/>
              <a:t>1 </a:t>
            </a:r>
            <a:r>
              <a:rPr lang="en-GB" dirty="0"/>
              <a:t>at 7.74 GHz, f</a:t>
            </a:r>
            <a:r>
              <a:rPr lang="en-GB" baseline="-25000" dirty="0"/>
              <a:t>2 </a:t>
            </a:r>
            <a:r>
              <a:rPr lang="en-GB" dirty="0"/>
              <a:t>at 7.75 GHz</a:t>
            </a:r>
          </a:p>
        </p:txBody>
      </p:sp>
      <p:sp>
        <p:nvSpPr>
          <p:cNvPr id="11" name="Title 1">
            <a:extLst>
              <a:ext uri="{FF2B5EF4-FFF2-40B4-BE49-F238E27FC236}">
                <a16:creationId xmlns:a16="http://schemas.microsoft.com/office/drawing/2014/main" id="{C3D74393-D672-420D-819A-2D86CF33E1B0}"/>
              </a:ext>
            </a:extLst>
          </p:cNvPr>
          <p:cNvSpPr>
            <a:spLocks noGrp="1"/>
          </p:cNvSpPr>
          <p:nvPr>
            <p:ph type="ctrTitle"/>
          </p:nvPr>
        </p:nvSpPr>
        <p:spPr>
          <a:xfrm>
            <a:off x="395536" y="548680"/>
            <a:ext cx="6768752" cy="1152128"/>
          </a:xfrm>
        </p:spPr>
        <p:txBody>
          <a:bodyPr/>
          <a:lstStyle/>
          <a:p>
            <a:r>
              <a:rPr lang="en-GB"/>
              <a:t>Fano Resonances from Choke 3</a:t>
            </a:r>
          </a:p>
        </p:txBody>
      </p:sp>
    </p:spTree>
    <p:extLst>
      <p:ext uri="{BB962C8B-B14F-4D97-AF65-F5344CB8AC3E}">
        <p14:creationId xmlns:p14="http://schemas.microsoft.com/office/powerpoint/2010/main" val="383079489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rgbClr val="8C0E1D"/>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D52B1E"/>
      </a:hlink>
      <a:folHlink>
        <a:srgbClr val="D52B1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 2: Text Only">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D52B1E"/>
      </a:hlink>
      <a:folHlink>
        <a:srgbClr val="D52B1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44450">
          <a:solidFill>
            <a:schemeClr val="tx1"/>
          </a:solidFill>
          <a:tailEnd type="triangle"/>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53081345FAA4548A14638147C969D0A" ma:contentTypeVersion="2" ma:contentTypeDescription="Create a new document." ma:contentTypeScope="" ma:versionID="1c0517a005987310ea1aa459080df1af">
  <xsd:schema xmlns:xsd="http://www.w3.org/2001/XMLSchema" xmlns:xs="http://www.w3.org/2001/XMLSchema" xmlns:p="http://schemas.microsoft.com/office/2006/metadata/properties" xmlns:ns3="92923c5d-1b38-459f-ad22-f552b7ef31bd" targetNamespace="http://schemas.microsoft.com/office/2006/metadata/properties" ma:root="true" ma:fieldsID="d4fb6948601e010a9b0e454cce567e6d" ns3:_="">
    <xsd:import namespace="92923c5d-1b38-459f-ad22-f552b7ef31bd"/>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2923c5d-1b38-459f-ad22-f552b7ef31b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060CD46-80F5-4A83-8C1E-0FF1F647C339}">
  <ds:schemaRefs>
    <ds:schemaRef ds:uri="http://schemas.microsoft.com/office/infopath/2007/PartnerControls"/>
    <ds:schemaRef ds:uri="http://purl.org/dc/dcmitype/"/>
    <ds:schemaRef ds:uri="http://purl.org/dc/terms/"/>
    <ds:schemaRef ds:uri="http://purl.org/dc/elements/1.1/"/>
    <ds:schemaRef ds:uri="http://schemas.microsoft.com/office/2006/metadata/properties"/>
    <ds:schemaRef ds:uri="http://schemas.microsoft.com/office/2006/documentManagement/types"/>
    <ds:schemaRef ds:uri="92923c5d-1b38-459f-ad22-f552b7ef31bd"/>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2C24368D-4E70-4C98-8A6B-D5E358D5ADFB}">
  <ds:schemaRefs>
    <ds:schemaRef ds:uri="http://schemas.microsoft.com/sharepoint/v3/contenttype/forms"/>
  </ds:schemaRefs>
</ds:datastoreItem>
</file>

<file path=customXml/itemProps3.xml><?xml version="1.0" encoding="utf-8"?>
<ds:datastoreItem xmlns:ds="http://schemas.openxmlformats.org/officeDocument/2006/customXml" ds:itemID="{0C08AD5B-2258-46DA-9D0C-CB76EA5CDB7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2923c5d-1b38-459f-ad22-f552b7ef31b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43</TotalTime>
  <Words>1321</Words>
  <Application>Microsoft Office PowerPoint</Application>
  <PresentationFormat>On-screen Show (4:3)</PresentationFormat>
  <Paragraphs>199</Paragraphs>
  <Slides>11</Slides>
  <Notes>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11</vt:i4>
      </vt:variant>
    </vt:vector>
  </HeadingPairs>
  <TitlesOfParts>
    <vt:vector size="17" baseType="lpstr">
      <vt:lpstr>ＭＳ Ｐゴシック</vt:lpstr>
      <vt:lpstr>Arial</vt:lpstr>
      <vt:lpstr>Calibri</vt:lpstr>
      <vt:lpstr>Lucida Grande</vt:lpstr>
      <vt:lpstr>Office Theme</vt:lpstr>
      <vt:lpstr>Slide 2: Text Only</vt:lpstr>
      <vt:lpstr>Low Power Facility for Thin Film RF Measurements at DL</vt:lpstr>
      <vt:lpstr>Introduction</vt:lpstr>
      <vt:lpstr>Reasons for a dry system</vt:lpstr>
      <vt:lpstr>Reasons for another probe</vt:lpstr>
      <vt:lpstr>Adding an additional probe</vt:lpstr>
      <vt:lpstr>Fano Resonances from Choke 1</vt:lpstr>
      <vt:lpstr>Fano Resonances from Choke 1</vt:lpstr>
      <vt:lpstr>Fano Resonance from Choke 2</vt:lpstr>
      <vt:lpstr>Fano Resonances from Choke 3</vt:lpstr>
      <vt:lpstr>Summary</vt:lpstr>
      <vt:lpstr>Thank you</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wendy.gallagher</dc:creator>
  <cp:lastModifiedBy>Sian, Taaj (Lancaster Uni.,DL,-)</cp:lastModifiedBy>
  <cp:revision>2</cp:revision>
  <dcterms:created xsi:type="dcterms:W3CDTF">2011-10-31T13:04:17Z</dcterms:created>
  <dcterms:modified xsi:type="dcterms:W3CDTF">2020-04-20T15:02:50Z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0x010100553081345FAA4548A14638147C969D0A</vt:lpwstr>
  </property>
</Properties>
</file>