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6" r:id="rId7"/>
    <p:sldId id="264" r:id="rId8"/>
    <p:sldId id="265" r:id="rId9"/>
    <p:sldId id="25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4313A-FBE9-F647-A1A3-83433F0CCD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7FDE16-C72E-F84F-9D8C-4AA987D31D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90874-3862-0B49-B7E9-315FE9DD8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FAF55-847F-234B-99C1-2B885F773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E8C78-9910-9C4C-BA5E-378089C0D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0904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E1421-73D9-3343-A124-57A9DBCCF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39B16F-599E-F748-9404-F33A02825A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BB2BB-0FAC-9B4A-A82A-ECFF009E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EBF920-6D86-1540-927C-1288B9929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B8F16-6C2C-DE4B-A786-4EDC860CC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83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CE3F76-5DB7-6C44-BEFE-3C2ADD4747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F0D9ED-F1F7-F549-9B30-187CDBDC89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0AD8A-186F-334B-A679-38F7AF70A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DD2A7D-DC1A-9F4D-8F60-BE675A454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643C1-4578-F743-BFC5-A2770762E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316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0179C-66E7-924F-BF28-EF33E060D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B358BF-0529-F74E-AFFA-B8072D781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F73F5-00DC-D142-9E83-6D25F1C0C4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3DF44E-B6AC-0245-B833-AF6FB2D77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5EFCD-9C28-1141-9017-CD8625F96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996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9EBAB-23A6-5B47-A737-45B5ED47D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B7C3AA-5F99-5B4F-8F41-DF0EAA890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25459-8AE2-324E-8AE8-4149C919A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67732-811B-1341-B59F-5AE7F8C7D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9F930-EF53-F840-A4C9-723E202B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22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A3330-EAAB-6D40-83D9-BC187149D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E6302-B1F1-1449-86DF-2CBD09D1A8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A8060-533F-AB4D-A302-6E787F3BBC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A8FEF9-D0C2-FA45-BA1B-4DBB62094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FF519B-26E4-2541-816C-386E3DB7A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3E4669-6E3E-F246-A795-6F7B52E89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293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19FDEC-D040-914B-9B76-736CDC16E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DD81D-4643-6B43-9474-3D6C61AF11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A00491-17D8-684C-BD20-2A437BC71A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9F5FBF-8B09-F947-A0C3-964213A98E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01A71D-E6E9-214D-8D45-BC3E7D284D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8F8C00-535F-2B41-8BEA-93DCABEC40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1C46E1-4463-9E45-A953-C7EB58C2C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1AE15B-AB41-1E44-9673-A8B6337CA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6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81E35-5E08-D747-BA0F-3662C4157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2C461F-1635-614A-ADB4-BCB8040B1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833041-382F-D44B-A670-5133873AE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96D7A5-7489-6B49-809C-E6E9ED2B9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0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2BF6B9-D2DD-7146-A11F-BB333137D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09D8D9-97E3-1244-9266-D4B82C54F9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BFCA13-56E3-CE4C-952F-357D54535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4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47E2E-7FCE-AB48-8926-940CFBD35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F7BF3-1DC2-F04B-90D8-B568B0CF80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8D81D3-6938-4E43-83D0-A21578709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AC0DD7-A15A-0544-9708-BE0429E37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C8690-8F42-2A45-8BA7-0EF6417A9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A9BC53-8742-9D47-AD47-A8385864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395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6B59B-3707-7340-988F-1C789AF81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314ED2-ADF7-644C-9B6F-5487B4F1FB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56CA80-3167-0C4D-BCC2-ECA776D26F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B88772-7952-3244-A43B-22607C698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0BAFBF-A42F-214F-B83A-A5D37604AB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7E20D-1F89-7949-A6D8-E0A555C01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474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4978BE-70B0-EC42-BF77-CC63EBA59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2C818C-BDD2-0D41-B4C9-47124A36B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CA1DA6-7A2E-3642-9A87-491C9F1FA1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DED7F-3D4A-4645-8421-CD28AED39041}" type="datetimeFigureOut">
              <a:rPr lang="en-US" smtClean="0"/>
              <a:t>3/31/20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ADC89-66E8-2547-83C1-27B25854F5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850503-EE21-F742-8F9D-B6735F85F9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0D60A-9365-5149-A21C-D183E4161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9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EB62145-6D64-3448-92DB-D88C0EFEA9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Traceless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64F6FB6-FAB0-2D44-A734-BCB5FFC75A8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contact tracing using an anonymous, encrypted, trustless architecture</a:t>
            </a:r>
          </a:p>
        </p:txBody>
      </p:sp>
    </p:spTree>
    <p:extLst>
      <p:ext uri="{BB962C8B-B14F-4D97-AF65-F5344CB8AC3E}">
        <p14:creationId xmlns:p14="http://schemas.microsoft.com/office/powerpoint/2010/main" val="2534418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04E8-0565-424A-8A0D-A5029C92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D1C33-4BB2-D64D-B4F6-0076B89FF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Set Bluetooth name to a randomized string</a:t>
            </a:r>
          </a:p>
          <a:p>
            <a:pPr lvl="1"/>
            <a:r>
              <a:rPr lang="en-US" dirty="0"/>
              <a:t>Name gets changed every few hours</a:t>
            </a:r>
          </a:p>
          <a:p>
            <a:r>
              <a:rPr lang="en-US" dirty="0"/>
              <a:t>Use Bluetooth to detect nearby devices</a:t>
            </a:r>
          </a:p>
          <a:p>
            <a:pPr lvl="1"/>
            <a:r>
              <a:rPr lang="en-US" dirty="0"/>
              <a:t>Medium to high signal strength as proxy for distance</a:t>
            </a:r>
          </a:p>
          <a:p>
            <a:pPr lvl="1"/>
            <a:r>
              <a:rPr lang="en-US" dirty="0"/>
              <a:t>Read only the Bluetooth name</a:t>
            </a:r>
          </a:p>
          <a:p>
            <a:pPr lvl="1"/>
            <a:r>
              <a:rPr lang="en-US" dirty="0"/>
              <a:t>Generate uniquely secure cryptographic hash with both names</a:t>
            </a:r>
          </a:p>
          <a:p>
            <a:pPr lvl="1"/>
            <a:r>
              <a:rPr lang="en-US" dirty="0"/>
              <a:t>Save on each device for 21 days</a:t>
            </a:r>
          </a:p>
          <a:p>
            <a:r>
              <a:rPr lang="en-US" dirty="0"/>
              <a:t>Utilize only publicly broadcast info</a:t>
            </a:r>
          </a:p>
          <a:p>
            <a:pPr lvl="1"/>
            <a:r>
              <a:rPr lang="en-US" dirty="0"/>
              <a:t>Friendly name</a:t>
            </a:r>
          </a:p>
          <a:p>
            <a:pPr lvl="1"/>
            <a:r>
              <a:rPr lang="en-US" dirty="0"/>
              <a:t>No pairing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668389-F35C-E441-984B-74694FD7C3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5457" y="1370159"/>
            <a:ext cx="1883658" cy="16864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B67DCE-3AF2-F34E-89D2-6EB38D510B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9382" y="3159550"/>
            <a:ext cx="1273066" cy="9480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890349B-4D65-E746-83F0-886B33867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14033" y="1370159"/>
            <a:ext cx="1883658" cy="168643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676AAE6-989A-5440-8F55-CA3088853654}"/>
              </a:ext>
            </a:extLst>
          </p:cNvPr>
          <p:cNvCxnSpPr>
            <a:cxnSpLocks/>
          </p:cNvCxnSpPr>
          <p:nvPr/>
        </p:nvCxnSpPr>
        <p:spPr>
          <a:xfrm>
            <a:off x="9723636" y="2169555"/>
            <a:ext cx="983826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7C7AF891-F991-834B-AAEC-A8CB65D64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76301" y="1825625"/>
            <a:ext cx="687860" cy="6878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0FB2217-22E6-354C-8B51-40CCB69F5A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4877" y="1825625"/>
            <a:ext cx="687860" cy="68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834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B7968-0722-754E-88A6-88877336A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Secure hash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E1948B-D767-D541-9291-0E78967A46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Symmetric hash(</a:t>
            </a:r>
            <a:r>
              <a:rPr lang="en-US" dirty="0" err="1"/>
              <a:t>a,b</a:t>
            </a:r>
            <a:r>
              <a:rPr lang="en-US" dirty="0"/>
              <a:t>) = hash(</a:t>
            </a:r>
            <a:r>
              <a:rPr lang="en-US" dirty="0" err="1"/>
              <a:t>b,a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First step, sort first, then hash</a:t>
            </a:r>
          </a:p>
          <a:p>
            <a:r>
              <a:rPr lang="en-US" dirty="0"/>
              <a:t>Utilize </a:t>
            </a:r>
            <a:r>
              <a:rPr lang="en-US" dirty="0" err="1"/>
              <a:t>bcrypt</a:t>
            </a:r>
            <a:r>
              <a:rPr lang="en-US" dirty="0"/>
              <a:t>, </a:t>
            </a:r>
            <a:r>
              <a:rPr lang="en-US" dirty="0" err="1"/>
              <a:t>scrypt</a:t>
            </a:r>
            <a:r>
              <a:rPr lang="en-US" dirty="0"/>
              <a:t>, argon2 </a:t>
            </a:r>
          </a:p>
          <a:p>
            <a:pPr lvl="1"/>
            <a:r>
              <a:rPr lang="en-US" dirty="0"/>
              <a:t>sufficiently long and slow unique hash</a:t>
            </a:r>
          </a:p>
          <a:p>
            <a:r>
              <a:rPr lang="en-US" dirty="0"/>
              <a:t>Effectively encodes unique interaction in a window of time</a:t>
            </a:r>
          </a:p>
          <a:p>
            <a:r>
              <a:rPr lang="en-US" dirty="0"/>
              <a:t>Meaningless to anyone else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527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5249A-93BA-1445-9516-C2BA9CA4E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7B3C8-F830-EE4F-92EE-E6210FCEB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Opt-in to report positive</a:t>
            </a:r>
          </a:p>
          <a:p>
            <a:r>
              <a:rPr lang="en-US" dirty="0"/>
              <a:t>Shares 21 day storage of recent hashes</a:t>
            </a:r>
          </a:p>
          <a:p>
            <a:r>
              <a:rPr lang="en-US" dirty="0"/>
              <a:t>Other users publicly see these hashes</a:t>
            </a:r>
          </a:p>
          <a:p>
            <a:r>
              <a:rPr lang="en-US" dirty="0"/>
              <a:t>Server deletes data after 21 days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7FBF9A-2611-5A4B-8F8C-5928D1427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9729" y="4788494"/>
            <a:ext cx="1342679" cy="13426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0AA689-10B0-FE49-B8E3-9896ECBD9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96361" y="4947004"/>
            <a:ext cx="919087" cy="9190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812D27-AEBF-CB41-B370-A7B6CE88D0A0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37336" y="4947004"/>
            <a:ext cx="919087" cy="919087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1CB4788-BBF8-BA40-AD07-FC00B4AA6FB4}"/>
              </a:ext>
            </a:extLst>
          </p:cNvPr>
          <p:cNvCxnSpPr>
            <a:cxnSpLocks/>
          </p:cNvCxnSpPr>
          <p:nvPr/>
        </p:nvCxnSpPr>
        <p:spPr>
          <a:xfrm>
            <a:off x="5846989" y="5406547"/>
            <a:ext cx="967418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20748FE-A245-684E-9D2E-6AA7A9252003}"/>
              </a:ext>
            </a:extLst>
          </p:cNvPr>
          <p:cNvCxnSpPr>
            <a:cxnSpLocks/>
          </p:cNvCxnSpPr>
          <p:nvPr/>
        </p:nvCxnSpPr>
        <p:spPr>
          <a:xfrm>
            <a:off x="8619339" y="5406547"/>
            <a:ext cx="1077022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7874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A4520-52FA-274E-9FC6-10FF82CB8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E9296-8647-9846-8AA5-32F4DE836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Minimal data footprint</a:t>
            </a:r>
          </a:p>
          <a:p>
            <a:r>
              <a:rPr lang="en-US" dirty="0"/>
              <a:t>A single hash is only meaningful to the two users</a:t>
            </a:r>
          </a:p>
          <a:p>
            <a:r>
              <a:rPr lang="en-US" dirty="0"/>
              <a:t>Carries no other info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345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BBB6C-D491-3740-AF41-E0E7DA4EA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German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DF3ED-C960-DC4E-8B52-08D4B1EF6D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 similar – is source code available?</a:t>
            </a:r>
          </a:p>
          <a:p>
            <a:r>
              <a:rPr lang="en-US" dirty="0"/>
              <a:t>How do they share ID?</a:t>
            </a:r>
          </a:p>
          <a:p>
            <a:r>
              <a:rPr lang="en-US" dirty="0" err="1"/>
              <a:t>PushToken</a:t>
            </a:r>
            <a:r>
              <a:rPr lang="en-US" dirty="0"/>
              <a:t> – digital address of phone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027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5B36F-6535-9A4A-B385-7A497F186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TraceTogether</a:t>
            </a:r>
            <a:r>
              <a:rPr lang="en-US" dirty="0"/>
              <a:t> - Singapore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2AC41-0C6E-7641-BD51-C6D2B8DC7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Government server with phone numbers</a:t>
            </a:r>
          </a:p>
          <a:p>
            <a:r>
              <a:rPr lang="en-US" dirty="0"/>
              <a:t>Authority involved</a:t>
            </a:r>
          </a:p>
          <a:p>
            <a:r>
              <a:rPr lang="en-US" dirty="0"/>
              <a:t>Phones use Bluetooth to exchange a Temporary ID (refreshed at regular intervals, generated by encrypting User ID with a private key held by MOH)</a:t>
            </a:r>
          </a:p>
          <a:p>
            <a:r>
              <a:rPr lang="en-US" dirty="0"/>
              <a:t>If infected, user has the option to give MOH access to </a:t>
            </a:r>
            <a:r>
              <a:rPr lang="en-US" dirty="0" err="1"/>
              <a:t>TraceTogether</a:t>
            </a:r>
            <a:r>
              <a:rPr lang="en-US" dirty="0"/>
              <a:t> data</a:t>
            </a:r>
          </a:p>
          <a:p>
            <a:r>
              <a:rPr lang="en-US" dirty="0"/>
              <a:t>Pairing?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74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F63FF-0F48-1648-994E-486DCC605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Hamagen</a:t>
            </a:r>
            <a:r>
              <a:rPr lang="en-US" dirty="0"/>
              <a:t> - Israel</a:t>
            </a:r>
          </a:p>
        </p:txBody>
      </p:sp>
      <p:pic>
        <p:nvPicPr>
          <p:cNvPr id="5" name="Picture 4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id="{E556B879-2AD7-6A42-B90E-55D7DC604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0328" y="-1"/>
            <a:ext cx="6047250" cy="685723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6249062-0BE1-9949-829B-2C7E80613034}"/>
              </a:ext>
            </a:extLst>
          </p:cNvPr>
          <p:cNvSpPr/>
          <p:nvPr/>
        </p:nvSpPr>
        <p:spPr>
          <a:xfrm>
            <a:off x="5160328" y="1959429"/>
            <a:ext cx="2285502" cy="966651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78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5B36F-6535-9A4A-B385-7A497F186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Stopp</a:t>
            </a:r>
            <a:r>
              <a:rPr lang="en-US" dirty="0"/>
              <a:t> Corona – Austria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2AC41-0C6E-7641-BD51-C6D2B8DC7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Phone number</a:t>
            </a:r>
          </a:p>
          <a:p>
            <a:r>
              <a:rPr lang="en-US" dirty="0"/>
              <a:t>Digital handshake – pairing?</a:t>
            </a:r>
          </a:p>
        </p:txBody>
      </p:sp>
    </p:spTree>
    <p:extLst>
      <p:ext uri="{BB962C8B-B14F-4D97-AF65-F5344CB8AC3E}">
        <p14:creationId xmlns:p14="http://schemas.microsoft.com/office/powerpoint/2010/main" val="23910949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5610</TotalTime>
  <Words>249</Words>
  <Application>Microsoft Macintosh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Traceless</vt:lpstr>
      <vt:lpstr>Features</vt:lpstr>
      <vt:lpstr>Secure hash</vt:lpstr>
      <vt:lpstr>Reporting</vt:lpstr>
      <vt:lpstr>Features</vt:lpstr>
      <vt:lpstr>German App</vt:lpstr>
      <vt:lpstr>TraceTogether - Singapore</vt:lpstr>
      <vt:lpstr>Hamagen - Israel</vt:lpstr>
      <vt:lpstr>Stopp Corona – Austria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Shamim, Muhammad Saad</dc:creator>
  <cp:lastModifiedBy>Shamim, Muhammad Saad</cp:lastModifiedBy>
  <cp:revision>18</cp:revision>
  <dcterms:created xsi:type="dcterms:W3CDTF">2020-03-26T21:07:07Z</dcterms:created>
  <dcterms:modified xsi:type="dcterms:W3CDTF">2020-03-31T16:59:02Z</dcterms:modified>
</cp:coreProperties>
</file>