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</p:sldIdLst>
  <p:sldSz cx="12192000" cy="6858000"/>
  <p:notesSz cx="6858000" cy="9144000"/>
  <p:defaultTextStyle>
    <a:defPPr>
      <a:defRPr lang="en-001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A2E63-93EF-4F0C-9FEB-CAC57F085B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491FF2-947A-4820-B2BB-6063476186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B1D2AB-C13B-4E69-A465-15A78E5E1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8EAD5-A43D-48C1-9F10-2490490D8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B2934-38D6-47E9-82A3-17F3EAB21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40919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88FE5-32F0-4792-891A-C8515CADA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CB482C-AD72-4841-8046-C51700F90F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02E7C-A4EA-49F2-ADB4-E5CA57697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0BDE8-DE6E-434E-BB85-5294D9AD1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C51934-A808-470F-AAF4-DB6442BD6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728310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3744A2-A310-4DD2-9220-05A4420545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4346D9-2751-4C87-A696-6BFD6B627E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E13F3-8E9B-42DF-8CF2-84AB19489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B7E18-AA73-4656-B846-47712BC53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1133A-EB22-4A35-B886-C1B6CD7B1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177242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B7784-E64B-4CF4-80FE-613A70230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C3E87-6F82-4175-8CEC-94954894F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71F8D-5CA9-49BB-977F-ECE9C695E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58B44-82E4-4FDA-9D8F-85E1A7C6C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7F50E-72ED-40A1-803C-2CBBB4F74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126633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1EFCC-ADCA-4495-90CC-C1F586973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4D303B-F9EB-4B99-8A91-7570A3C1D9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0E5892-D94E-4493-A1B8-2A8D772A7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7A38B-A34C-4D94-87AB-4B37A0E57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6C6075-53A3-44FA-A7EC-E45682F67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916600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31AF-8E1C-4F23-8B61-55C12482A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659358-68EF-490E-84AB-CF1EEA6EB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67826E-A758-4E94-AD43-3A46E14F3D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7E7CBD-E3C9-4CE0-BF2C-228FE7611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6D9F4-D96F-4624-B316-F6ECF7E59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4C7E6B-5007-4A81-85E1-1D18205A9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852937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25097-82D1-4439-AD38-48F08D98A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45A757-8F8C-4E4E-B9D5-2980CD441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3872A1-3DB6-4C03-975C-DE2734FA0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79EEB2-5B64-48EA-B62E-55C2F31B27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DF6AED-B0AB-4DA3-A0AB-A680334B3E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2A5792-8EBD-4B9F-A747-D46A79462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47583B-402A-4E64-BCDF-3A5633FDE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5C11D8F-70B2-45F7-AB31-8AC709535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4173623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1F320-C89D-4D32-82FD-97512FD14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D67D50-D90B-48E2-AAAE-6E395B4CA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349B65-A4AC-4A4A-973B-5FB70BB1F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31D846-F476-4A77-80CC-E8F8BECA8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63557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9EA6B1-AA6F-4A66-A373-B281A2CB0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582DE8-4541-4E8F-9C6D-8BE2D45B8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0B7510-B2D8-47AB-A088-D9C859607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109452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3E7D4-4C9E-4ECB-A6BC-75F4055B8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252EA-9138-4B24-A760-4C05A32B3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7B591D-551B-4979-A2E3-B8E8A0984D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0F6768-65AD-4E2B-92C6-2DD32E102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E21164-8854-4D46-9D1A-F2A7349B0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6EE987-F04F-458A-8767-D302D6915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302231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3F990-6FCC-4B32-9973-0572671FA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4DFB9B-2DD4-4887-9601-4CEBE076E2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001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7A7326-676C-4D54-836C-85B2360E9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0D0E55-73F6-4DB2-ABD4-B175FE052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2AA91-06F3-4DFE-96BE-1115FB4A4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001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2B4C01-F502-4846-B8D1-22042C331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996147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B04680-9E06-45B3-93D2-AA217017F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00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0AFEC8-D9A0-4578-905A-EAC4DD0C82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001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AC33D0-C6B2-4E89-85D7-39FAFD5286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1F881-B61B-4C7F-94F3-B9C3C2DE93AF}" type="datetimeFigureOut">
              <a:rPr lang="en-001" smtClean="0"/>
              <a:t>04/22/2020</a:t>
            </a:fld>
            <a:endParaRPr lang="en-001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CCEF9-B7B1-450B-B769-CAD6DBA892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001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198C9B-6D3D-449D-89B9-64A13E48AF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72FE3-54E5-4BC0-95CA-32A53EEC7ED5}" type="slidenum">
              <a:rPr lang="en-001" smtClean="0"/>
              <a:t>‹#›</a:t>
            </a:fld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259973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001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996B9BF-BF1B-4706-B203-ECCF57C35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60560"/>
          </a:xfrm>
        </p:spPr>
        <p:txBody>
          <a:bodyPr/>
          <a:lstStyle/>
          <a:p>
            <a:r>
              <a:rPr lang="en-GB" dirty="0"/>
              <a:t>ST1317311_02</a:t>
            </a:r>
            <a:endParaRPr lang="en-00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407B3E-64CE-430B-92E1-48769A4A8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2326" y="1478604"/>
            <a:ext cx="5031474" cy="508756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11BB50-FDA4-4715-935F-3D043C6C0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26" y="1419378"/>
            <a:ext cx="4577517" cy="508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8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79FB52-D712-4552-9813-76EF7B0A6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ST1317311_02</a:t>
            </a:r>
            <a:endParaRPr lang="en-001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DB9E512-0DC6-4F45-ABFE-5315B4964B4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87448" y="1825625"/>
            <a:ext cx="3883104" cy="4351338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975ACB3-BEB6-4BCC-9719-32781F6EDD9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1583612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162639-B708-4424-8DC3-B0D2F9771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ST1317311_02</a:t>
            </a:r>
            <a:endParaRPr lang="en-001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AFFC264-C855-4132-A19D-2112F8D1AD6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65035" y="1825625"/>
            <a:ext cx="3927929" cy="4351338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9C22070-C647-4C2C-AF77-6A1274B478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574700" y="1825625"/>
            <a:ext cx="437659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284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120427-DC21-4A99-BDA9-10BC3A153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ST1317311_02</a:t>
            </a:r>
            <a:endParaRPr lang="en-00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FC74CFC-CFDD-4B4F-9DC4-7D069567740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1937798"/>
            <a:ext cx="5181600" cy="4126992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CD4BCF-0515-4E37-A91F-2F44AFAF273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001"/>
          </a:p>
        </p:txBody>
      </p:sp>
    </p:spTree>
    <p:extLst>
      <p:ext uri="{BB962C8B-B14F-4D97-AF65-F5344CB8AC3E}">
        <p14:creationId xmlns:p14="http://schemas.microsoft.com/office/powerpoint/2010/main" val="812446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ST1317311_02</vt:lpstr>
      <vt:lpstr>ST1317311_02</vt:lpstr>
      <vt:lpstr>ST1317311_02</vt:lpstr>
      <vt:lpstr>ST1317311_02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ST1317311_02</dc:title>
  <dc:creator>Orlando Santos</dc:creator>
  <cp:lastModifiedBy>Josef Sestak</cp:lastModifiedBy>
  <cp:revision>1</cp:revision>
  <dcterms:created xsi:type="dcterms:W3CDTF">2020-04-22T07:01:17Z</dcterms:created>
  <dcterms:modified xsi:type="dcterms:W3CDTF">2020-04-22T09:07:16Z</dcterms:modified>
</cp:coreProperties>
</file>