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drawings/drawing2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drawings/drawing3.xml" ContentType="application/vnd.openxmlformats-officedocument.drawingml.chartshape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drawings/drawing4.xml" ContentType="application/vnd.openxmlformats-officedocument.drawingml.chartshapes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9" r:id="rId2"/>
    <p:sldId id="329" r:id="rId3"/>
    <p:sldId id="296" r:id="rId4"/>
    <p:sldId id="298" r:id="rId5"/>
    <p:sldId id="299" r:id="rId6"/>
    <p:sldId id="302" r:id="rId7"/>
    <p:sldId id="300" r:id="rId8"/>
    <p:sldId id="319" r:id="rId9"/>
    <p:sldId id="320" r:id="rId10"/>
    <p:sldId id="301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21" r:id="rId27"/>
    <p:sldId id="322" r:id="rId28"/>
    <p:sldId id="323" r:id="rId29"/>
    <p:sldId id="324" r:id="rId30"/>
    <p:sldId id="327" r:id="rId31"/>
    <p:sldId id="328" r:id="rId32"/>
    <p:sldId id="326" r:id="rId33"/>
    <p:sldId id="330" r:id="rId34"/>
    <p:sldId id="31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90" autoAdjust="0"/>
    <p:restoredTop sz="94686"/>
  </p:normalViewPr>
  <p:slideViewPr>
    <p:cSldViewPr snapToGrid="0" snapToObjects="1">
      <p:cViewPr varScale="1">
        <p:scale>
          <a:sx n="87" d="100"/>
          <a:sy n="87" d="100"/>
        </p:scale>
        <p:origin x="7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5" Type="http://schemas.openxmlformats.org/officeDocument/2006/relationships/chartUserShapes" Target="../drawings/drawing4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19091938035777E-2"/>
          <c:y val="0.13660960062918964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7.5682682681889966E-3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E5AC5712-37D9-4FDC-A7E0-B475EA3B473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E1BA-40E3-B85A-A650FFCBDDF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DE76239B-7DD9-445A-865F-6E0283C043A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E1BA-40E3-B85A-A650FFCBDDF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1BA-40E3-B85A-A650FFCBDDF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D75985EF-32BD-4DE0-9D43-B7B415098FF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E1BA-40E3-B85A-A650FFCBDDF6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D0F923BF-C6EC-4CBA-86C8-7422FBBA146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E1BA-40E3-B85A-A650FFCBDDF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1BA-40E3-B85A-A650FFCBDDF6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2C80B551-4AB3-4254-8170-98676940902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E1BA-40E3-B85A-A650FFCBDDF6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FBD68F69-6EBE-41E6-ACF0-F8D328A1659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E1BA-40E3-B85A-A650FFCBDDF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1BA-40E3-B85A-A650FFCBDDF6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7F316816-F474-4492-8572-99A0E4F3DE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E1BA-40E3-B85A-A650FFCBDDF6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72620474-DEF1-4C39-AACF-9E479452D4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E1BA-40E3-B85A-A650FFCBDDF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1BA-40E3-B85A-A650FFCBDDF6}"/>
                </c:ext>
              </c:extLst>
            </c:dLbl>
            <c:dLbl>
              <c:idx val="12"/>
              <c:layout>
                <c:manualLayout>
                  <c:x val="-2.960248707245523E-2"/>
                  <c:y val="3.3413125188619712E-2"/>
                </c:manualLayout>
              </c:layout>
              <c:tx>
                <c:rich>
                  <a:bodyPr/>
                  <a:lstStyle/>
                  <a:p>
                    <a:fld id="{E2453A72-DC0B-4EDC-827D-98732704A9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E1BA-40E3-B85A-A650FFCBDDF6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E4B7326D-769D-41E1-9CA4-9E9D3F4FD22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E1BA-40E3-B85A-A650FFCBDDF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E1BA-40E3-B85A-A650FFCBDDF6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DB1D82BC-49DC-40C5-9540-F1CE6F6504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E1BA-40E3-B85A-A650FFCBDDF6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7FA82A99-D455-49AA-9A63-3F676670E4D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E1BA-40E3-B85A-A650FFCBDDF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1BA-40E3-B85A-A650FFCBDDF6}"/>
                </c:ext>
              </c:extLst>
            </c:dLbl>
            <c:dLbl>
              <c:idx val="18"/>
              <c:layout>
                <c:manualLayout>
                  <c:x val="-4.9625211851412984E-2"/>
                  <c:y val="-3.6273285961206068E-2"/>
                </c:manualLayout>
              </c:layout>
              <c:tx>
                <c:rich>
                  <a:bodyPr/>
                  <a:lstStyle/>
                  <a:p>
                    <a:fld id="{BFDD013A-CB6F-4376-8CF8-86BF076A642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E1BA-40E3-B85A-A650FFCBDDF6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A0060462-0656-42C3-A9B7-3DED65A414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E1BA-40E3-B85A-A650FFCBDDF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E1BA-40E3-B85A-A650FFCBDDF6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24DC0C6C-11FA-4930-8B94-447D2F79C4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E1BA-40E3-B85A-A650FFCBDDF6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59C99277-24CF-42CC-8B05-A75F78197A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E1BA-40E3-B85A-A650FFCBDDF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E1BA-40E3-B85A-A650FFCBDDF6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A49C017F-B200-4BE6-B561-0A7378C497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E1BA-40E3-B85A-A650FFCBDDF6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84175F19-DBC9-4C54-AF1B-20F1165186B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E1BA-40E3-B85A-A650FFCBDDF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E1BA-40E3-B85A-A650FFCBDDF6}"/>
                </c:ext>
              </c:extLst>
            </c:dLbl>
            <c:dLbl>
              <c:idx val="27"/>
              <c:layout>
                <c:manualLayout>
                  <c:x val="-1.3633459504868019E-3"/>
                  <c:y val="1.3087921936587196E-2"/>
                </c:manualLayout>
              </c:layout>
              <c:tx>
                <c:rich>
                  <a:bodyPr/>
                  <a:lstStyle/>
                  <a:p>
                    <a:fld id="{72CE79E5-5AA0-4A69-BB17-1CBF1A25D3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E1BA-40E3-B85A-A650FFCBDDF6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6B4D9BFB-D62B-4585-AC51-8E4167DFABB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E1BA-40E3-B85A-A650FFCBDDF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E1BA-40E3-B85A-A650FFCBDDF6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0B416D8D-A879-45E0-AD3C-3F6AD34E83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E1BA-40E3-B85A-A650FFCBDDF6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6DFBFC73-50D9-41CC-94E5-9FE717954F7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E1BA-40E3-B85A-A650FFCBDDF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E1BA-40E3-B85A-A650FFCBDDF6}"/>
                </c:ext>
              </c:extLst>
            </c:dLbl>
            <c:dLbl>
              <c:idx val="33"/>
              <c:layout/>
              <c:tx>
                <c:rich>
                  <a:bodyPr/>
                  <a:lstStyle/>
                  <a:p>
                    <a:fld id="{8C0EC417-63AD-4A6F-BACB-571CCAC6B3F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E1BA-40E3-B85A-A650FFCBDDF6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717C6A73-24FD-4D7D-B58D-5B3EB4371E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E1BA-40E3-B85A-A650FFCBDDF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E1BA-40E3-B85A-A650FFCBDDF6}"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fld id="{E75A871D-D52C-411B-950A-F3F88123B0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E1BA-40E3-B85A-A650FFCBDDF6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D1EE88AF-A6AC-48FB-BE2C-F1EE90FC455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E1BA-40E3-B85A-A650FFCBDDF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E1BA-40E3-B85A-A650FFCBDDF6}"/>
                </c:ext>
              </c:extLst>
            </c:dLbl>
            <c:dLbl>
              <c:idx val="39"/>
              <c:layout/>
              <c:tx>
                <c:rich>
                  <a:bodyPr/>
                  <a:lstStyle/>
                  <a:p>
                    <a:fld id="{2483C6C9-A104-490A-A65A-5716C3CFEDF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E1BA-40E3-B85A-A650FFCBDDF6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D14F71A0-1288-498F-AA1E-E74544D9F2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E1BA-40E3-B85A-A650FFCBDDF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E1BA-40E3-B85A-A650FFCBDDF6}"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fld id="{26281119-53D2-4CA9-A6CB-27518382D4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E1BA-40E3-B85A-A650FFCBDDF6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A599F265-A8C3-4D06-9042-9D520FDDCF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E1BA-40E3-B85A-A650FFCBDDF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E1BA-40E3-B85A-A650FFCBDDF6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93B93487-B721-41D0-93FF-1E7A8837C4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E1BA-40E3-B85A-A650FFCBDDF6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C67D89F2-BC77-4224-A6AA-BFC9C2D4066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E1BA-40E3-B85A-A650FFCBDDF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E1BA-40E3-B85A-A650FFCBDDF6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7DDF8C0B-8701-4C64-AD6D-2A65FD45687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E1BA-40E3-B85A-A650FFCBDDF6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9F84310C-D91A-4FE9-93BC-91C9494B50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E1BA-40E3-B85A-A650FFCBDDF6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E1BA-40E3-B85A-A650FFCBDDF6}"/>
                </c:ext>
              </c:extLst>
            </c:dLbl>
            <c:dLbl>
              <c:idx val="51"/>
              <c:layout/>
              <c:tx>
                <c:rich>
                  <a:bodyPr/>
                  <a:lstStyle/>
                  <a:p>
                    <a:fld id="{59EE7964-E0E4-46DE-82F4-C3AB21148A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E1BA-40E3-B85A-A650FFCBDDF6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B60DA77E-326C-4181-9E08-F7F40E05649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E1BA-40E3-B85A-A650FFCBDDF6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E1BA-40E3-B85A-A650FFCBDDF6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A81D69EC-3F5F-4934-B380-61428A4DC1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E1BA-40E3-B85A-A650FFCBDDF6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559D5BB8-5297-47C4-BCC6-59064AE09B7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E1BA-40E3-B85A-A650FFCBDDF6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E1BA-40E3-B85A-A650FFCBDDF6}"/>
                </c:ext>
              </c:extLst>
            </c:dLbl>
            <c:dLbl>
              <c:idx val="57"/>
              <c:layout/>
              <c:tx>
                <c:rich>
                  <a:bodyPr/>
                  <a:lstStyle/>
                  <a:p>
                    <a:fld id="{27A74802-D68E-43F9-A458-CDBD24DEDD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9-E1BA-40E3-B85A-A650FFCBDDF6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FA768CDB-9960-42C0-8DCE-C043E3D85A7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E1BA-40E3-B85A-A650FFCBDDF6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E1BA-40E3-B85A-A650FFCBDDF6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E1BA-40E3-B85A-A650FFCBDDF6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E1BA-40E3-B85A-A650FFCBDDF6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E1BA-40E3-B85A-A650FFCBDDF6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787A5FEA-F820-4A46-A6B5-0019B8FB46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E1BA-40E3-B85A-A650FFCBDDF6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D84D9399-FDB5-400F-878C-4238D4FD28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E1BA-40E3-B85A-A650FFCBDDF6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E1BA-40E3-B85A-A650FFCBDDF6}"/>
                </c:ext>
              </c:extLst>
            </c:dLbl>
            <c:dLbl>
              <c:idx val="66"/>
              <c:layout/>
              <c:tx>
                <c:rich>
                  <a:bodyPr/>
                  <a:lstStyle/>
                  <a:p>
                    <a:fld id="{01838454-5B61-4E6C-B610-D82C970E0EB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E1BA-40E3-B85A-A650FFCBDDF6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15CC6C66-DF2C-4F30-9F88-0054C12430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E1BA-40E3-B85A-A650FFCBDDF6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E1BA-40E3-B85A-A650FFCBDDF6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E1BA-40E3-B85A-A650FFCBDDF6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6-E1BA-40E3-B85A-A650FFCBDDF6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E1BA-40E3-B85A-A650FFCBDDF6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E1BA-40E3-B85A-A650FFCBDDF6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9-E1BA-40E3-B85A-A650FFCBDDF6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E1BA-40E3-B85A-A650FFCBDDF6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E1BA-40E3-B85A-A650FFCBDDF6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C-E1BA-40E3-B85A-A650FFCBDDF6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E1BA-40E3-B85A-A650FFCBDDF6}"/>
                </c:ext>
              </c:extLst>
            </c:dLbl>
            <c:dLbl>
              <c:idx val="78"/>
              <c:layout/>
              <c:tx>
                <c:rich>
                  <a:bodyPr/>
                  <a:lstStyle/>
                  <a:p>
                    <a:fld id="{6FC0C08B-B390-4BE1-946E-72E7729FDDF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E-E1BA-40E3-B85A-A650FFCBDDF6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61574930-C7B8-4194-8070-2F823B1C75A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E1BA-40E3-B85A-A650FFCBDDF6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E1BA-40E3-B85A-A650FFCBDDF6}"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fld id="{6E572C2A-0378-4EE5-A7A8-8ADDB35255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E1BA-40E3-B85A-A650FFCBDDF6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47F8E3CF-7E15-4EA2-8A46-38DE2EE7F05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E1BA-40E3-B85A-A650FFCBDDF6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E1BA-40E3-B85A-A650FFCBDDF6}"/>
                </c:ext>
              </c:extLst>
            </c:dLbl>
            <c:dLbl>
              <c:idx val="84"/>
              <c:layout/>
              <c:tx>
                <c:rich>
                  <a:bodyPr/>
                  <a:lstStyle/>
                  <a:p>
                    <a:fld id="{823E8B64-8CEE-409A-875A-BE7C3D98617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E1BA-40E3-B85A-A650FFCBDDF6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DED3C271-CC8A-40E5-A423-61FB8BE636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E1BA-40E3-B85A-A650FFCBDDF6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E1BA-40E3-B85A-A650FFCBDDF6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E1BA-40E3-B85A-A650FFCBDDF6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8-E1BA-40E3-B85A-A650FFCBDDF6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E1BA-40E3-B85A-A650FFCBDDF6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E1BA-40E3-B85A-A650FFCBDDF6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E1BA-40E3-B85A-A650FFCBDDF6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E1BA-40E3-B85A-A650FFCBDDF6}"/>
                </c:ext>
              </c:extLst>
            </c:dLbl>
            <c:dLbl>
              <c:idx val="93"/>
              <c:layout/>
              <c:tx>
                <c:rich>
                  <a:bodyPr/>
                  <a:lstStyle/>
                  <a:p>
                    <a:fld id="{CCDBE2BF-54D4-4ACB-8BD5-507DE0FE73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D-E1BA-40E3-B85A-A650FFCBDDF6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8393EA42-814E-46B4-920C-476A3D4D85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E1BA-40E3-B85A-A650FFCBDDF6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E1BA-40E3-B85A-A650FFCBDDF6}"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fld id="{5E90AA81-267D-4E3E-8526-9718A6B54B9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E1BA-40E3-B85A-A650FFCBDDF6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D58AC009-1491-48F1-BEC5-080F1B56CD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E1BA-40E3-B85A-A650FFCBDDF6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E1BA-40E3-B85A-A650FFCBDDF6}"/>
                </c:ext>
              </c:extLst>
            </c:dLbl>
            <c:dLbl>
              <c:idx val="99"/>
              <c:layout/>
              <c:tx>
                <c:rich>
                  <a:bodyPr/>
                  <a:lstStyle/>
                  <a:p>
                    <a:fld id="{492B891A-4833-47CA-B13B-DA2CEE89FCA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3-E1BA-40E3-B85A-A650FFCBDDF6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5A8B9B48-5961-40CE-9B05-DB0622DDF9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E1BA-40E3-B85A-A650FFCBDDF6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E1BA-40E3-B85A-A650FFCBDDF6}"/>
                </c:ext>
              </c:extLst>
            </c:dLbl>
            <c:dLbl>
              <c:idx val="102"/>
              <c:layout/>
              <c:tx>
                <c:rich>
                  <a:bodyPr/>
                  <a:lstStyle/>
                  <a:p>
                    <a:fld id="{5960FE90-1E8E-4A36-9D80-1AA4F253EA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E1BA-40E3-B85A-A650FFCBDDF6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7D80481B-2F2F-4347-BE5A-36030D1999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E1BA-40E3-B85A-A650FFCBDDF6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E1BA-40E3-B85A-A650FFCBDDF6}"/>
                </c:ext>
              </c:extLst>
            </c:dLbl>
            <c:dLbl>
              <c:idx val="105"/>
              <c:layout/>
              <c:tx>
                <c:rich>
                  <a:bodyPr/>
                  <a:lstStyle/>
                  <a:p>
                    <a:fld id="{FDF46E39-2929-4036-8E21-1FE95403104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9-E1BA-40E3-B85A-A650FFCBDDF6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0822D879-B700-4691-A6C5-ADC2356B1B5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E1BA-40E3-B85A-A650FFCBDDF6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E1BA-40E3-B85A-A650FFCBDDF6}"/>
                </c:ext>
              </c:extLst>
            </c:dLbl>
            <c:dLbl>
              <c:idx val="108"/>
              <c:layout/>
              <c:tx>
                <c:rich>
                  <a:bodyPr/>
                  <a:lstStyle/>
                  <a:p>
                    <a:fld id="{9F6D02E3-D702-4715-B32A-401F53BC23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E1BA-40E3-B85A-A650FFCBDDF6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D96F170E-102A-4D61-A86B-AD15F24C8CF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E1BA-40E3-B85A-A650FFCBDDF6}"/>
                </c:ext>
              </c:extLst>
            </c:dLbl>
            <c:dLbl>
              <c:idx val="110"/>
              <c:layout/>
              <c:tx>
                <c:rich>
                  <a:bodyPr/>
                  <a:lstStyle/>
                  <a:p>
                    <a:fld id="{E29BA50B-6E9B-4AB7-8934-414B64440E9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E-E1BA-40E3-B85A-A650FFCBDDF6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EABC5094-7A1C-4653-91F7-E24D7F81CEE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E1BA-40E3-B85A-A650FFCBDDF6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E10F0858-A2C6-4C82-97AE-23DFFB1E49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E1BA-40E3-B85A-A650FFCBDDF6}"/>
                </c:ext>
              </c:extLst>
            </c:dLbl>
            <c:dLbl>
              <c:idx val="113"/>
              <c:layout/>
              <c:tx>
                <c:rich>
                  <a:bodyPr/>
                  <a:lstStyle/>
                  <a:p>
                    <a:fld id="{0550B374-3433-4EC7-912B-C77E9E0618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1-E1BA-40E3-B85A-A650FFCBDDF6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7F85CC6F-1572-4083-BFE7-9879EDF47A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E1BA-40E3-B85A-A650FFCBDDF6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EBD5D0E9-2704-44DE-B47D-81C979BAC1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E1BA-40E3-B85A-A650FFCBDDF6}"/>
                </c:ext>
              </c:extLst>
            </c:dLbl>
            <c:dLbl>
              <c:idx val="116"/>
              <c:layout/>
              <c:tx>
                <c:rich>
                  <a:bodyPr/>
                  <a:lstStyle/>
                  <a:p>
                    <a:fld id="{DBF976F2-959B-437D-8FF7-4D8A541790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4-E1BA-40E3-B85A-A650FFCBDDF6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1102170E-5D08-4DDC-A6C1-B5655C4A6D4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E1BA-40E3-B85A-A650FFCBDDF6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FADE1675-4E5D-4E59-A7D3-10A5BC263C7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E1BA-40E3-B85A-A650FFCBDDF6}"/>
                </c:ext>
              </c:extLst>
            </c:dLbl>
            <c:dLbl>
              <c:idx val="119"/>
              <c:layout/>
              <c:tx>
                <c:rich>
                  <a:bodyPr/>
                  <a:lstStyle/>
                  <a:p>
                    <a:fld id="{D20A10F2-3200-4863-8A53-1E9D0B7207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7-E1BA-40E3-B85A-A650FFCBDDF6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E1BA-40E3-B85A-A650FFCBDDF6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189EACCA-AB6F-446D-BBA2-7D1FACDF148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E1BA-40E3-B85A-A650FFCBDDF6}"/>
                </c:ext>
              </c:extLst>
            </c:dLbl>
            <c:dLbl>
              <c:idx val="122"/>
              <c:layout/>
              <c:tx>
                <c:rich>
                  <a:bodyPr/>
                  <a:lstStyle/>
                  <a:p>
                    <a:fld id="{B9A8B5A1-9AC7-4948-A0D0-12FAE48263F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A-E1BA-40E3-B85A-A650FFCBDDF6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E1BA-40E3-B85A-A650FFCBDDF6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37B37FD8-8109-4C50-9041-CD8EED6372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E1BA-40E3-B85A-A650FFCBDDF6}"/>
                </c:ext>
              </c:extLst>
            </c:dLbl>
            <c:dLbl>
              <c:idx val="125"/>
              <c:layout/>
              <c:tx>
                <c:rich>
                  <a:bodyPr/>
                  <a:lstStyle/>
                  <a:p>
                    <a:fld id="{2672E800-BC46-4419-BEF8-7AF403D743C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D-E1BA-40E3-B85A-A650FFCBDDF6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E1BA-40E3-B85A-A650FFCBDDF6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4BCC0DEC-F2B9-4C40-A0E3-6A85E680B1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E1BA-40E3-B85A-A650FFCBDDF6}"/>
                </c:ext>
              </c:extLst>
            </c:dLbl>
            <c:dLbl>
              <c:idx val="128"/>
              <c:layout/>
              <c:tx>
                <c:rich>
                  <a:bodyPr/>
                  <a:lstStyle/>
                  <a:p>
                    <a:fld id="{7FDEDE18-ACE2-471C-87CE-8E4A6AE098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0-E1BA-40E3-B85A-A650FFCBDDF6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E1BA-40E3-B85A-A650FFCBDDF6}"/>
                </c:ext>
              </c:extLst>
            </c:dLbl>
            <c:dLbl>
              <c:idx val="130"/>
              <c:layout/>
              <c:tx>
                <c:rich>
                  <a:bodyPr/>
                  <a:lstStyle/>
                  <a:p>
                    <a:fld id="{41C0B508-33FB-43FF-82E3-B53E33C7CD0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E1BA-40E3-B85A-A650FFCBDDF6}"/>
                </c:ext>
              </c:extLst>
            </c:dLbl>
            <c:dLbl>
              <c:idx val="131"/>
              <c:layout/>
              <c:tx>
                <c:rich>
                  <a:bodyPr/>
                  <a:lstStyle/>
                  <a:p>
                    <a:fld id="{E0588775-4AC0-4420-B530-9A312112C1C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3-E1BA-40E3-B85A-A650FFCBDDF6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E1BA-40E3-B85A-A650FFCBDDF6}"/>
                </c:ext>
              </c:extLst>
            </c:dLbl>
            <c:dLbl>
              <c:idx val="133"/>
              <c:layout/>
              <c:tx>
                <c:rich>
                  <a:bodyPr/>
                  <a:lstStyle/>
                  <a:p>
                    <a:fld id="{F36DEA49-7346-43AB-9B98-CB59CADAD0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5-E1BA-40E3-B85A-A650FFCBDDF6}"/>
                </c:ext>
              </c:extLst>
            </c:dLbl>
            <c:dLbl>
              <c:idx val="134"/>
              <c:layout/>
              <c:tx>
                <c:rich>
                  <a:bodyPr/>
                  <a:lstStyle/>
                  <a:p>
                    <a:fld id="{B20B86D2-CFA7-4604-9325-84AA40C8B88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6-E1BA-40E3-B85A-A650FFCBDDF6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E1BA-40E3-B85A-A650FFCBDDF6}"/>
                </c:ext>
              </c:extLst>
            </c:dLbl>
            <c:dLbl>
              <c:idx val="136"/>
              <c:layout/>
              <c:tx>
                <c:rich>
                  <a:bodyPr/>
                  <a:lstStyle/>
                  <a:p>
                    <a:fld id="{FB71208E-5EE3-47EA-B226-43C994AEA03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E1BA-40E3-B85A-A650FFCBDDF6}"/>
                </c:ext>
              </c:extLst>
            </c:dLbl>
            <c:dLbl>
              <c:idx val="137"/>
              <c:layout/>
              <c:tx>
                <c:rich>
                  <a:bodyPr/>
                  <a:lstStyle/>
                  <a:p>
                    <a:fld id="{C1DC5B9B-7B45-4D8E-BB83-69295E71C62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9-E1BA-40E3-B85A-A650FFCBDDF6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E1BA-40E3-B85A-A650FFCBDDF6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8BBC9606-A631-4E8E-85E1-E640608C98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E1BA-40E3-B85A-A650FFCBDDF6}"/>
                </c:ext>
              </c:extLst>
            </c:dLbl>
            <c:dLbl>
              <c:idx val="140"/>
              <c:layout/>
              <c:tx>
                <c:rich>
                  <a:bodyPr/>
                  <a:lstStyle/>
                  <a:p>
                    <a:fld id="{72B39A61-0725-4C4A-B6AC-5D1B0BE0638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C-E1BA-40E3-B85A-A650FFCBDDF6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E1BA-40E3-B85A-A650FFCBDDF6}"/>
                </c:ext>
              </c:extLst>
            </c:dLbl>
            <c:dLbl>
              <c:idx val="142"/>
              <c:layout/>
              <c:tx>
                <c:rich>
                  <a:bodyPr/>
                  <a:lstStyle/>
                  <a:p>
                    <a:fld id="{688AD916-0A90-44FE-9C79-E02CB54270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E-E1BA-40E3-B85A-A650FFCBDDF6}"/>
                </c:ext>
              </c:extLst>
            </c:dLbl>
            <c:dLbl>
              <c:idx val="143"/>
              <c:layout/>
              <c:tx>
                <c:rich>
                  <a:bodyPr/>
                  <a:lstStyle/>
                  <a:p>
                    <a:fld id="{8BAE5114-F65A-4D0A-B44C-B2AD4F3D40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F-E1BA-40E3-B85A-A650FFCBDDF6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E1BA-40E3-B85A-A650FFCBDDF6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C9F7ABEA-B964-4F77-8EDA-E03FCD1E7D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E1BA-40E3-B85A-A650FFCBDDF6}"/>
                </c:ext>
              </c:extLst>
            </c:dLbl>
            <c:dLbl>
              <c:idx val="146"/>
              <c:layout/>
              <c:tx>
                <c:rich>
                  <a:bodyPr/>
                  <a:lstStyle/>
                  <a:p>
                    <a:fld id="{052573C3-D71C-418B-9237-C8C58DC3FF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2-E1BA-40E3-B85A-A650FFCBDDF6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E1BA-40E3-B85A-A650FFCBDDF6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E1BA-40E3-B85A-A650FFCBDDF6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E1BA-40E3-B85A-A650FFCBDDF6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E1BA-40E3-B85A-A650FFCBDDF6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7-E1BA-40E3-B85A-A650FFCBDDF6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E1BA-40E3-B85A-A650FFCBDDF6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E1BA-40E3-B85A-A650FFCBDDF6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A-E1BA-40E3-B85A-A650FFCBDDF6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E1BA-40E3-B85A-A650FFCBDDF6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E1BA-40E3-B85A-A650FFCBDDF6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E1BA-40E3-B85A-A650FFCBDDF6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E1BA-40E3-B85A-A650FFCBDDF6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E1BA-40E3-B85A-A650FFCBDDF6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E1BA-40E3-B85A-A650FFCBDDF6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E1BA-40E3-B85A-A650FFCBDDF6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E1BA-40E3-B85A-A650FFCBDDF6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E1BA-40E3-B85A-A650FFCBDDF6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E1BA-40E3-B85A-A650FFCBDDF6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E1BA-40E3-B85A-A650FFCBDDF6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E1BA-40E3-B85A-A650FFCBDDF6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E1BA-40E3-B85A-A650FFCBDDF6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E1BA-40E3-B85A-A650FFCBDDF6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E1BA-40E3-B85A-A650FFCBDDF6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E1BA-40E3-B85A-A650FFCBDDF6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E1BA-40E3-B85A-A650FFCBDDF6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E1BA-40E3-B85A-A650FFCBDDF6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E1BA-40E3-B85A-A650FFCBDDF6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E1BA-40E3-B85A-A650FFCBDDF6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E1BA-40E3-B85A-A650FFCBDDF6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E1BA-40E3-B85A-A650FFCBDDF6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E1BA-40E3-B85A-A650FFCBDDF6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E1BA-40E3-B85A-A650FFCBDDF6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E1BA-40E3-B85A-A650FFCBDDF6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E1BA-40E3-B85A-A650FFCBDDF6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E1BA-40E3-B85A-A650FFCBDDF6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E1BA-40E3-B85A-A650FFCBDDF6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E1BA-40E3-B85A-A650FFCBDDF6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E1BA-40E3-B85A-A650FFCBDDF6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E1BA-40E3-B85A-A650FFCBDDF6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E1BA-40E3-B85A-A650FFCBDDF6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E1BA-40E3-B85A-A650FFCBDDF6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E1BA-40E3-B85A-A650FFCBDDF6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E1BA-40E3-B85A-A650FFCBDDF6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E1BA-40E3-B85A-A650FFCBDDF6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E1BA-40E3-B85A-A650FFCBDDF6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E1BA-40E3-B85A-A650FFCBDDF6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E1BA-40E3-B85A-A650FFCBDDF6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E1BA-40E3-B85A-A650FFCBDDF6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E1BA-40E3-B85A-A650FFCBDDF6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E1BA-40E3-B85A-A650FFCBDDF6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E1BA-40E3-B85A-A650FFCBDDF6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E1BA-40E3-B85A-A650FFCBDDF6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E1BA-40E3-B85A-A650FFCBDDF6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E1BA-40E3-B85A-A650FFCBDDF6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E1BA-40E3-B85A-A650FFCBDDF6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E1BA-40E3-B85A-A650FFCBDDF6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E1BA-40E3-B85A-A650FFCBDDF6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E1BA-40E3-B85A-A650FFCBDDF6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E1BA-40E3-B85A-A650FFCBDDF6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E1BA-40E3-B85A-A650FFCBDDF6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E1BA-40E3-B85A-A650FFCBDDF6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E1BA-40E3-B85A-A650FFCBDDF6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E1BA-40E3-B85A-A650FFCBDDF6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E1BA-40E3-B85A-A650FFCBDDF6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E1BA-40E3-B85A-A650FFCBDDF6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E1BA-40E3-B85A-A650FFCBDDF6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E1BA-40E3-B85A-A650FFCBDDF6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E1BA-40E3-B85A-A650FFCBDDF6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E1BA-40E3-B85A-A650FFCBDDF6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E1BA-40E3-B85A-A650FFCBDDF6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E1BA-40E3-B85A-A650FFCBDDF6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E1BA-40E3-B85A-A650FFCBDDF6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E1BA-40E3-B85A-A650FFCBDDF6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E1BA-40E3-B85A-A650FFCBDDF6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E1BA-40E3-B85A-A650FFCBDDF6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E1BA-40E3-B85A-A650FFCBDDF6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E1BA-40E3-B85A-A650FFCBDDF6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E1BA-40E3-B85A-A650FFCBDDF6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E1BA-40E3-B85A-A650FFCBDDF6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E1BA-40E3-B85A-A650FFCBDDF6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E1BA-40E3-B85A-A650FFCBDDF6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E1BA-40E3-B85A-A650FFCBDDF6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E1BA-40E3-B85A-A650FFCBDDF6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E1BA-40E3-B85A-A650FFCBDDF6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E1BA-40E3-B85A-A650FFCBDDF6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E1BA-40E3-B85A-A650FFCBDDF6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E1BA-40E3-B85A-A650FFCBDDF6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E1BA-40E3-B85A-A650FFCBDDF6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E1BA-40E3-B85A-A650FFCBDDF6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E1BA-40E3-B85A-A650FFCBDDF6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E1BA-40E3-B85A-A650FFCBDDF6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E1BA-40E3-B85A-A650FFCBDDF6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E1BA-40E3-B85A-A650FFCBDDF6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E1BA-40E3-B85A-A650FFCBDDF6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E1BA-40E3-B85A-A650FFCBDDF6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E1BA-40E3-B85A-A650FFCBDDF6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E1BA-40E3-B85A-A650FFCBDDF6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E1BA-40E3-B85A-A650FFCBDDF6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E1BA-40E3-B85A-A650FFCBDDF6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E1BA-40E3-B85A-A650FFCBDDF6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E1BA-40E3-B85A-A650FFCBDDF6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E1BA-40E3-B85A-A650FFCBDDF6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E1BA-40E3-B85A-A650FFCBDDF6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E1BA-40E3-B85A-A650FFCBDDF6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E1BA-40E3-B85A-A650FFCBDDF6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E1BA-40E3-B85A-A650FFCBDDF6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E1BA-40E3-B85A-A650FFCBDDF6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E1BA-40E3-B85A-A650FFCBDDF6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E1BA-40E3-B85A-A650FFCBDDF6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E1BA-40E3-B85A-A650FFCBDDF6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E1BA-40E3-B85A-A650FFCBDDF6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E1BA-40E3-B85A-A650FFCBDDF6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E1BA-40E3-B85A-A650FFCBDDF6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E1BA-40E3-B85A-A650FFCBDDF6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E1BA-40E3-B85A-A650FFCBDDF6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E1BA-40E3-B85A-A650FFCBDDF6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E1BA-40E3-B85A-A650FFCBDDF6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E1BA-40E3-B85A-A650FFCBDDF6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E1BA-40E3-B85A-A650FFCBDDF6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E1BA-40E3-B85A-A650FFCBDDF6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E1BA-40E3-B85A-A650FFCBDDF6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E1BA-40E3-B85A-A650FFCBDDF6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E1BA-40E3-B85A-A650FFCBDDF6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E1BA-40E3-B85A-A650FFCBDDF6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E1BA-40E3-B85A-A650FFCBDDF6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E1BA-40E3-B85A-A650FFCBDDF6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E1BA-40E3-B85A-A650FFCBDDF6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E1BA-40E3-B85A-A650FFCBDDF6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E1BA-40E3-B85A-A650FFCBDDF6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E1BA-40E3-B85A-A650FFCBDDF6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E1BA-40E3-B85A-A650FFCBDDF6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E1BA-40E3-B85A-A650FFCBDDF6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E1BA-40E3-B85A-A650FFCBDDF6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E1BA-40E3-B85A-A650FFCBDDF6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E1BA-40E3-B85A-A650FFCBDDF6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E1BA-40E3-B85A-A650FFCBDDF6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E1BA-40E3-B85A-A650FFCBDDF6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E1BA-40E3-B85A-A650FFCBDDF6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E1BA-40E3-B85A-A650FFCBDDF6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E1BA-40E3-B85A-A650FFCBDDF6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E1BA-40E3-B85A-A650FFCBDDF6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E1BA-40E3-B85A-A650FFCBDDF6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E1BA-40E3-B85A-A650FFCBDDF6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E1BA-40E3-B85A-A650FFCBDDF6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E1BA-40E3-B85A-A650FFCBDDF6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E1BA-40E3-B85A-A650FFCBDDF6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E1BA-40E3-B85A-A650FFCBDDF6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E1BA-40E3-B85A-A650FFCBDDF6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E1BA-40E3-B85A-A650FFCBDDF6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E1BA-40E3-B85A-A650FFCBDDF6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E1BA-40E3-B85A-A650FFCBDDF6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E1BA-40E3-B85A-A650FFCBDDF6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E1BA-40E3-B85A-A650FFCBDDF6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E1BA-40E3-B85A-A650FFCBDDF6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E1BA-40E3-B85A-A650FFCBDDF6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E1BA-40E3-B85A-A650FFCBDDF6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E1BA-40E3-B85A-A650FFCBDDF6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E1BA-40E3-B85A-A650FFCBDDF6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E1BA-40E3-B85A-A650FFCBDDF6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E1BA-40E3-B85A-A650FFCBDDF6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E1BA-40E3-B85A-A650FFCBDDF6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E1BA-40E3-B85A-A650FFCBDDF6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E1BA-40E3-B85A-A650FFCBDDF6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E1BA-40E3-B85A-A650FFCBDDF6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E1BA-40E3-B85A-A650FFCBDDF6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E1BA-40E3-B85A-A650FFCBDDF6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E1BA-40E3-B85A-A650FFCBDDF6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E1BA-40E3-B85A-A650FFCBDDF6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E1BA-40E3-B85A-A650FFCBDDF6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E1BA-40E3-B85A-A650FFCBDDF6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E1BA-40E3-B85A-A650FFCBDDF6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E1BA-40E3-B85A-A650FFCBDDF6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E1BA-40E3-B85A-A650FFCBDDF6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E1BA-40E3-B85A-A650FFCBDDF6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E1BA-40E3-B85A-A650FFCBDDF6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E1BA-40E3-B85A-A650FFCBDDF6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E1BA-40E3-B85A-A650FFCBDDF6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E1BA-40E3-B85A-A650FFCBDDF6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E1BA-40E3-B85A-A650FFCBDDF6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E1BA-40E3-B85A-A650FFCBDDF6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E1BA-40E3-B85A-A650FFCBDDF6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E1BA-40E3-B85A-A650FFCBDDF6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E1BA-40E3-B85A-A650FFCBDDF6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E1BA-40E3-B85A-A650FFCBDDF6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E1BA-40E3-B85A-A650FFCBDDF6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E1BA-40E3-B85A-A650FFCBDDF6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E1BA-40E3-B85A-A650FFCBDDF6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E1BA-40E3-B85A-A650FFCBDDF6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E1BA-40E3-B85A-A650FFCBDDF6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E1BA-40E3-B85A-A650FFCBDDF6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E1BA-40E3-B85A-A650FFCBDDF6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E1BA-40E3-B85A-A650FFCBDDF6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E1BA-40E3-B85A-A650FFCBDDF6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E1BA-40E3-B85A-A650FFCBDDF6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E1BA-40E3-B85A-A650FFCBDDF6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E1BA-40E3-B85A-A650FFCBDDF6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E1BA-40E3-B85A-A650FFCBDDF6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E1BA-40E3-B85A-A650FFCBDDF6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E1BA-40E3-B85A-A650FFCBDDF6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E1BA-40E3-B85A-A650FFCBDDF6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E1BA-40E3-B85A-A650FFCBDDF6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E1BA-40E3-B85A-A650FFCBDDF6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E1BA-40E3-B85A-A650FFCBDDF6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E1BA-40E3-B85A-A650FFCBDDF6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E1BA-40E3-B85A-A650FFCBDDF6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E1BA-40E3-B85A-A650FFCBDDF6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E1BA-40E3-B85A-A650FFCBDDF6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E1BA-40E3-B85A-A650FFCBDDF6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E1BA-40E3-B85A-A650FFCBDDF6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E1BA-40E3-B85A-A650FFCBDDF6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E1BA-40E3-B85A-A650FFCBDDF6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6-E1BA-40E3-B85A-A650FFCBDDF6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7-E1BA-40E3-B85A-A650FFCBDDF6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E1BA-40E3-B85A-A650FFCBDDF6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9-E1BA-40E3-B85A-A650FFCBDDF6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A-E1BA-40E3-B85A-A650FFCBDDF6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E1BA-40E3-B85A-A650FFCBDDF6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C-E1BA-40E3-B85A-A650FFCBDDF6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D-E1BA-40E3-B85A-A650FFCBDDF6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E1BA-40E3-B85A-A650FFCBDDF6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F-E1BA-40E3-B85A-A650FFCBDDF6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E1BA-40E3-B85A-A650FFCBDDF6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E1BA-40E3-B85A-A650FFCBDDF6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E1BA-40E3-B85A-A650FFCBDDF6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E1BA-40E3-B85A-A650FFCBDDF6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E1BA-40E3-B85A-A650FFCBDDF6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E1BA-40E3-B85A-A650FFCBDDF6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E1BA-40E3-B85A-A650FFCBDDF6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E1BA-40E3-B85A-A650FFCBDDF6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E1BA-40E3-B85A-A650FFCBDDF6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E1BA-40E3-B85A-A650FFCBDDF6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E1BA-40E3-B85A-A650FFCBDDF6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E1BA-40E3-B85A-A650FFCBDDF6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E1BA-40E3-B85A-A650FFCBDDF6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E1BA-40E3-B85A-A650FFCBDDF6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E1BA-40E3-B85A-A650FFCBDDF6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E1BA-40E3-B85A-A650FFCBDDF6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E1BA-40E3-B85A-A650FFCBDDF6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E1BA-40E3-B85A-A650FFCBDDF6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E1BA-40E3-B85A-A650FFCBDDF6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E1BA-40E3-B85A-A650FFCBDDF6}"/>
                </c:ext>
              </c:extLst>
            </c:dLbl>
            <c:dLbl>
              <c:idx val="388"/>
              <c:layout/>
              <c:tx>
                <c:rich>
                  <a:bodyPr/>
                  <a:lstStyle/>
                  <a:p>
                    <a:fld id="{B074EA3D-DB7E-4F36-8D2B-B1D694D06B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4-E1BA-40E3-B85A-A650FFCBDDF6}"/>
                </c:ext>
              </c:extLst>
            </c:dLbl>
            <c:dLbl>
              <c:idx val="389"/>
              <c:layout/>
              <c:tx>
                <c:rich>
                  <a:bodyPr/>
                  <a:lstStyle/>
                  <a:p>
                    <a:fld id="{EFBD04DC-E12C-4264-98AF-F85B0100360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5-E1BA-40E3-B85A-A650FFCBDDF6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E1BA-40E3-B85A-A650FFCBDDF6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865B542B-C59A-4608-B985-002C180C88E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E1BA-40E3-B85A-A650FFCBDDF6}"/>
                </c:ext>
              </c:extLst>
            </c:dLbl>
            <c:dLbl>
              <c:idx val="392"/>
              <c:layout/>
              <c:tx>
                <c:rich>
                  <a:bodyPr/>
                  <a:lstStyle/>
                  <a:p>
                    <a:fld id="{ADE6E2CC-FE78-4A1C-B1A8-5C3209B8A05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8-E1BA-40E3-B85A-A650FFCBDDF6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E1BA-40E3-B85A-A650FFCBDDF6}"/>
                </c:ext>
              </c:extLst>
            </c:dLbl>
            <c:dLbl>
              <c:idx val="394"/>
              <c:layout/>
              <c:tx>
                <c:rich>
                  <a:bodyPr/>
                  <a:lstStyle/>
                  <a:p>
                    <a:fld id="{C0B59649-FFC0-42AD-AF51-32D3A357C20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A-E1BA-40E3-B85A-A650FFCBDDF6}"/>
                </c:ext>
              </c:extLst>
            </c:dLbl>
            <c:dLbl>
              <c:idx val="395"/>
              <c:layout/>
              <c:tx>
                <c:rich>
                  <a:bodyPr/>
                  <a:lstStyle/>
                  <a:p>
                    <a:fld id="{2C027073-D1C5-4AE9-8AFE-44E1C71EB14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B-E1BA-40E3-B85A-A650FFCBDDF6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E1BA-40E3-B85A-A650FFCBDDF6}"/>
                </c:ext>
              </c:extLst>
            </c:dLbl>
            <c:dLbl>
              <c:idx val="397"/>
              <c:layout/>
              <c:tx>
                <c:rich>
                  <a:bodyPr/>
                  <a:lstStyle/>
                  <a:p>
                    <a:fld id="{A2BF7B9B-9EC5-40D5-A305-B3D952B3BB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D-E1BA-40E3-B85A-A650FFCBDDF6}"/>
                </c:ext>
              </c:extLst>
            </c:dLbl>
            <c:dLbl>
              <c:idx val="398"/>
              <c:layout/>
              <c:tx>
                <c:rich>
                  <a:bodyPr/>
                  <a:lstStyle/>
                  <a:p>
                    <a:fld id="{626C0CD1-499A-4DF2-8FA4-0B9532DBB00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E-E1BA-40E3-B85A-A650FFCBDDF6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E1BA-40E3-B85A-A650FFCBDDF6}"/>
                </c:ext>
              </c:extLst>
            </c:dLbl>
            <c:dLbl>
              <c:idx val="400"/>
              <c:layout/>
              <c:tx>
                <c:rich>
                  <a:bodyPr/>
                  <a:lstStyle/>
                  <a:p>
                    <a:fld id="{B7DC7E81-57E1-4A6C-86F1-AAB6E44CEB8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0-E1BA-40E3-B85A-A650FFCBDDF6}"/>
                </c:ext>
              </c:extLst>
            </c:dLbl>
            <c:dLbl>
              <c:idx val="401"/>
              <c:layout/>
              <c:tx>
                <c:rich>
                  <a:bodyPr/>
                  <a:lstStyle/>
                  <a:p>
                    <a:fld id="{6DC43420-C186-4558-8BDE-96F73454F0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1-E1BA-40E3-B85A-A650FFCBDDF6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E1BA-40E3-B85A-A650FFCBDDF6}"/>
                </c:ext>
              </c:extLst>
            </c:dLbl>
            <c:dLbl>
              <c:idx val="403"/>
              <c:layout/>
              <c:tx>
                <c:rich>
                  <a:bodyPr/>
                  <a:lstStyle/>
                  <a:p>
                    <a:fld id="{5FE7CC59-A348-4D30-BFBB-866692C09D1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3-E1BA-40E3-B85A-A650FFCBDDF6}"/>
                </c:ext>
              </c:extLst>
            </c:dLbl>
            <c:dLbl>
              <c:idx val="404"/>
              <c:layout/>
              <c:tx>
                <c:rich>
                  <a:bodyPr/>
                  <a:lstStyle/>
                  <a:p>
                    <a:fld id="{F0CDEB00-A413-48F6-A1B9-988BBF96ED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4-E1BA-40E3-B85A-A650FFCBDDF6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E1BA-40E3-B85A-A650FFCBDDF6}"/>
                </c:ext>
              </c:extLst>
            </c:dLbl>
            <c:dLbl>
              <c:idx val="406"/>
              <c:layout/>
              <c:tx>
                <c:rich>
                  <a:bodyPr/>
                  <a:lstStyle/>
                  <a:p>
                    <a:fld id="{E87D6D6D-FDC2-402F-AA7F-A8771E9AB2B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6-E1BA-40E3-B85A-A650FFCBDDF6}"/>
                </c:ext>
              </c:extLst>
            </c:dLbl>
            <c:dLbl>
              <c:idx val="407"/>
              <c:layout/>
              <c:tx>
                <c:rich>
                  <a:bodyPr/>
                  <a:lstStyle/>
                  <a:p>
                    <a:fld id="{83D6DB0C-8B1C-4D8C-BEE2-8D1F72CDB9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7-E1BA-40E3-B85A-A650FFCBDDF6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E1BA-40E3-B85A-A650FFCBDDF6}"/>
                </c:ext>
              </c:extLst>
            </c:dLbl>
            <c:dLbl>
              <c:idx val="409"/>
              <c:layout/>
              <c:tx>
                <c:rich>
                  <a:bodyPr/>
                  <a:lstStyle/>
                  <a:p>
                    <a:fld id="{F6262162-5CDB-4683-8002-837B980F45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9-E1BA-40E3-B85A-A650FFCBDDF6}"/>
                </c:ext>
              </c:extLst>
            </c:dLbl>
            <c:dLbl>
              <c:idx val="410"/>
              <c:layout/>
              <c:tx>
                <c:rich>
                  <a:bodyPr/>
                  <a:lstStyle/>
                  <a:p>
                    <a:fld id="{3A425E17-C668-4411-BF35-C3629A4543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A-E1BA-40E3-B85A-A650FFCBDDF6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E1BA-40E3-B85A-A650FFCBDDF6}"/>
                </c:ext>
              </c:extLst>
            </c:dLbl>
            <c:dLbl>
              <c:idx val="412"/>
              <c:layout/>
              <c:tx>
                <c:rich>
                  <a:bodyPr/>
                  <a:lstStyle/>
                  <a:p>
                    <a:fld id="{88677801-4449-4C74-A725-9A622AC02E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C-E1BA-40E3-B85A-A650FFCBDDF6}"/>
                </c:ext>
              </c:extLst>
            </c:dLbl>
            <c:dLbl>
              <c:idx val="413"/>
              <c:layout/>
              <c:tx>
                <c:rich>
                  <a:bodyPr/>
                  <a:lstStyle/>
                  <a:p>
                    <a:fld id="{E1087D96-5AD0-4DA1-800D-9997015C33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D-E1BA-40E3-B85A-A650FFCBDDF6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E1BA-40E3-B85A-A650FFCBDDF6}"/>
                </c:ext>
              </c:extLst>
            </c:dLbl>
            <c:dLbl>
              <c:idx val="415"/>
              <c:layout/>
              <c:tx>
                <c:rich>
                  <a:bodyPr/>
                  <a:lstStyle/>
                  <a:p>
                    <a:fld id="{9BFB6606-CA12-4D43-A37B-798A027AC4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F-E1BA-40E3-B85A-A650FFCBDDF6}"/>
                </c:ext>
              </c:extLst>
            </c:dLbl>
            <c:dLbl>
              <c:idx val="416"/>
              <c:layout/>
              <c:tx>
                <c:rich>
                  <a:bodyPr/>
                  <a:lstStyle/>
                  <a:p>
                    <a:fld id="{72069F48-918E-41E8-9990-ADD71F34388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0-E1BA-40E3-B85A-A650FFCBDDF6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E1BA-40E3-B85A-A650FFCBDDF6}"/>
                </c:ext>
              </c:extLst>
            </c:dLbl>
            <c:dLbl>
              <c:idx val="418"/>
              <c:layout/>
              <c:tx>
                <c:rich>
                  <a:bodyPr/>
                  <a:lstStyle/>
                  <a:p>
                    <a:fld id="{6D66D3C9-99EC-4431-A94C-B3AEB0C121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2-E1BA-40E3-B85A-A650FFCBDDF6}"/>
                </c:ext>
              </c:extLst>
            </c:dLbl>
            <c:dLbl>
              <c:idx val="419"/>
              <c:layout/>
              <c:tx>
                <c:rich>
                  <a:bodyPr/>
                  <a:lstStyle/>
                  <a:p>
                    <a:fld id="{9443F8BF-B28E-4D90-B3C9-5794978E79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3-E1BA-40E3-B85A-A650FFCBDDF6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E1BA-40E3-B85A-A650FFCBDDF6}"/>
                </c:ext>
              </c:extLst>
            </c:dLbl>
            <c:dLbl>
              <c:idx val="421"/>
              <c:layout/>
              <c:tx>
                <c:rich>
                  <a:bodyPr/>
                  <a:lstStyle/>
                  <a:p>
                    <a:fld id="{CAEAFBD9-F902-411C-B0E0-E8191CB780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5-E1BA-40E3-B85A-A650FFCBDDF6}"/>
                </c:ext>
              </c:extLst>
            </c:dLbl>
            <c:dLbl>
              <c:idx val="422"/>
              <c:layout/>
              <c:tx>
                <c:rich>
                  <a:bodyPr/>
                  <a:lstStyle/>
                  <a:p>
                    <a:fld id="{69B5E200-CC72-400E-BB67-0D86A42832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6-E1BA-40E3-B85A-A650FFCBDDF6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E1BA-40E3-B85A-A650FFCBDDF6}"/>
                </c:ext>
              </c:extLst>
            </c:dLbl>
            <c:dLbl>
              <c:idx val="424"/>
              <c:layout/>
              <c:tx>
                <c:rich>
                  <a:bodyPr/>
                  <a:lstStyle/>
                  <a:p>
                    <a:fld id="{781C237B-6AC7-472C-A59C-A402BFF946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8-E1BA-40E3-B85A-A650FFCBDDF6}"/>
                </c:ext>
              </c:extLst>
            </c:dLbl>
            <c:dLbl>
              <c:idx val="425"/>
              <c:layout/>
              <c:tx>
                <c:rich>
                  <a:bodyPr/>
                  <a:lstStyle/>
                  <a:p>
                    <a:fld id="{9DA7C764-CAAC-42E8-B687-97FC3AC2450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9-E1BA-40E3-B85A-A650FFCBDDF6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E1BA-40E3-B85A-A650FFCBDDF6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15CB265A-C261-42C3-B3FA-DEBF18C848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E1BA-40E3-B85A-A650FFCBDDF6}"/>
                </c:ext>
              </c:extLst>
            </c:dLbl>
            <c:dLbl>
              <c:idx val="428"/>
              <c:layout/>
              <c:tx>
                <c:rich>
                  <a:bodyPr/>
                  <a:lstStyle/>
                  <a:p>
                    <a:fld id="{0AF45F05-4A36-4FAC-BFBC-9CF223BF2B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C-E1BA-40E3-B85A-A650FFCBDDF6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E1BA-40E3-B85A-A650FFCBDDF6}"/>
                </c:ext>
              </c:extLst>
            </c:dLbl>
            <c:dLbl>
              <c:idx val="430"/>
              <c:layout/>
              <c:tx>
                <c:rich>
                  <a:bodyPr/>
                  <a:lstStyle/>
                  <a:p>
                    <a:fld id="{9AF1A4A8-1476-44D5-8EAE-18A8BBD246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E-E1BA-40E3-B85A-A650FFCBDDF6}"/>
                </c:ext>
              </c:extLst>
            </c:dLbl>
            <c:dLbl>
              <c:idx val="431"/>
              <c:layout/>
              <c:tx>
                <c:rich>
                  <a:bodyPr/>
                  <a:lstStyle/>
                  <a:p>
                    <a:fld id="{EAF693F3-D834-4E5B-A341-D955929145F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F-E1BA-40E3-B85A-A650FFCBDDF6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E1BA-40E3-B85A-A650FFCBDDF6}"/>
                </c:ext>
              </c:extLst>
            </c:dLbl>
            <c:dLbl>
              <c:idx val="433"/>
              <c:layout/>
              <c:tx>
                <c:rich>
                  <a:bodyPr/>
                  <a:lstStyle/>
                  <a:p>
                    <a:fld id="{AADFB8B8-ABB0-46AA-9252-B0BBC5768EF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1-E1BA-40E3-B85A-A650FFCBDDF6}"/>
                </c:ext>
              </c:extLst>
            </c:dLbl>
            <c:dLbl>
              <c:idx val="434"/>
              <c:layout/>
              <c:tx>
                <c:rich>
                  <a:bodyPr/>
                  <a:lstStyle/>
                  <a:p>
                    <a:fld id="{3F85329D-6F69-41F8-B44E-4D092EBB5B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2-E1BA-40E3-B85A-A650FFCBDDF6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E1BA-40E3-B85A-A650FFCBDDF6}"/>
                </c:ext>
              </c:extLst>
            </c:dLbl>
            <c:dLbl>
              <c:idx val="436"/>
              <c:layout/>
              <c:tx>
                <c:rich>
                  <a:bodyPr/>
                  <a:lstStyle/>
                  <a:p>
                    <a:fld id="{C2B7E7FE-1952-49E5-A65D-85B21FCB5A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4-E1BA-40E3-B85A-A650FFCBDDF6}"/>
                </c:ext>
              </c:extLst>
            </c:dLbl>
            <c:dLbl>
              <c:idx val="437"/>
              <c:layout/>
              <c:tx>
                <c:rich>
                  <a:bodyPr/>
                  <a:lstStyle/>
                  <a:p>
                    <a:fld id="{453B7883-D69D-4449-AE01-95F175CC90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5-E1BA-40E3-B85A-A650FFCBDDF6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E1BA-40E3-B85A-A650FFCBDDF6}"/>
                </c:ext>
              </c:extLst>
            </c:dLbl>
            <c:dLbl>
              <c:idx val="439"/>
              <c:layout/>
              <c:tx>
                <c:rich>
                  <a:bodyPr/>
                  <a:lstStyle/>
                  <a:p>
                    <a:fld id="{27814136-BC3A-41CF-BDC6-E8BA437822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7-E1BA-40E3-B85A-A650FFCBDDF6}"/>
                </c:ext>
              </c:extLst>
            </c:dLbl>
            <c:dLbl>
              <c:idx val="440"/>
              <c:layout/>
              <c:tx>
                <c:rich>
                  <a:bodyPr/>
                  <a:lstStyle/>
                  <a:p>
                    <a:fld id="{0436DE6C-E8B6-4254-BE30-95F1734FB6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8-E1BA-40E3-B85A-A650FFCBDDF6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E1BA-40E3-B85A-A650FFCBDDF6}"/>
                </c:ext>
              </c:extLst>
            </c:dLbl>
            <c:dLbl>
              <c:idx val="442"/>
              <c:layout/>
              <c:tx>
                <c:rich>
                  <a:bodyPr/>
                  <a:lstStyle/>
                  <a:p>
                    <a:fld id="{B81D88EF-1575-4F74-ABD6-D21E019780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A-E1BA-40E3-B85A-A650FFCBDDF6}"/>
                </c:ext>
              </c:extLst>
            </c:dLbl>
            <c:dLbl>
              <c:idx val="443"/>
              <c:layout/>
              <c:tx>
                <c:rich>
                  <a:bodyPr/>
                  <a:lstStyle/>
                  <a:p>
                    <a:fld id="{A4F7FBA4-F22C-4565-9960-4FF75B1828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B-E1BA-40E3-B85A-A650FFCBDDF6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E1BA-40E3-B85A-A650FFCBDDF6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B8109C95-0279-4DD2-903A-E935EF97D60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E1BA-40E3-B85A-A650FFCBDDF6}"/>
                </c:ext>
              </c:extLst>
            </c:dLbl>
            <c:dLbl>
              <c:idx val="446"/>
              <c:layout/>
              <c:tx>
                <c:rich>
                  <a:bodyPr/>
                  <a:lstStyle/>
                  <a:p>
                    <a:fld id="{FC538621-A245-4F76-97DF-1239DE4AAB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E-E1BA-40E3-B85A-A650FFCBDDF6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E1BA-40E3-B85A-A650FFCBDDF6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E1BA-40E3-B85A-A650FFCBDDF6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E1BA-40E3-B85A-A650FFCBDDF6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E1BA-40E3-B85A-A650FFCBDDF6}"/>
                </c:ext>
              </c:extLst>
            </c:dLbl>
            <c:dLbl>
              <c:idx val="451"/>
              <c:layout/>
              <c:tx>
                <c:rich>
                  <a:bodyPr/>
                  <a:lstStyle/>
                  <a:p>
                    <a:fld id="{DD07076D-CA85-4F6B-A954-B7188BA6812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3-E1BA-40E3-B85A-A650FFCBDDF6}"/>
                </c:ext>
              </c:extLst>
            </c:dLbl>
            <c:dLbl>
              <c:idx val="452"/>
              <c:layout/>
              <c:tx>
                <c:rich>
                  <a:bodyPr/>
                  <a:lstStyle/>
                  <a:p>
                    <a:fld id="{955B826E-F08B-437F-8BD7-BE2932B10F5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4-E1BA-40E3-B85A-A650FFCBDDF6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E1BA-40E3-B85A-A650FFCBDDF6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E1BA-40E3-B85A-A650FFCBDDF6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E1BA-40E3-B85A-A650FFCBDDF6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E1BA-40E3-B85A-A650FFCBDDF6}"/>
                </c:ext>
              </c:extLst>
            </c:dLbl>
            <c:dLbl>
              <c:idx val="457"/>
              <c:layout/>
              <c:tx>
                <c:rich>
                  <a:bodyPr/>
                  <a:lstStyle/>
                  <a:p>
                    <a:fld id="{352812AA-95DE-4C59-AEF2-CFB54C9DDAA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9-E1BA-40E3-B85A-A650FFCBDDF6}"/>
                </c:ext>
              </c:extLst>
            </c:dLbl>
            <c:dLbl>
              <c:idx val="458"/>
              <c:layout/>
              <c:tx>
                <c:rich>
                  <a:bodyPr/>
                  <a:lstStyle/>
                  <a:p>
                    <a:fld id="{E8A3D880-6CBB-43E2-9933-C12BEDF09A9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A-E1BA-40E3-B85A-A650FFCBDDF6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E1BA-40E3-B85A-A650FFCBDDF6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E1BA-40E3-B85A-A650FFCBDDF6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E1BA-40E3-B85A-A650FFCBDDF6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E1BA-40E3-B85A-A650FFCBDDF6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E1BA-40E3-B85A-A650FFCBDDF6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E1BA-40E3-B85A-A650FFCBDDF6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E1BA-40E3-B85A-A650FFCBDDF6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E1BA-40E3-B85A-A650FFCBDDF6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E1BA-40E3-B85A-A650FFCBDDF6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E1BA-40E3-B85A-A650FFCBDDF6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E1BA-40E3-B85A-A650FFCBDDF6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E1BA-40E3-B85A-A650FFCBDDF6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E1BA-40E3-B85A-A650FFCBDDF6}"/>
                </c:ext>
              </c:extLst>
            </c:dLbl>
            <c:dLbl>
              <c:idx val="472"/>
              <c:layout/>
              <c:tx>
                <c:rich>
                  <a:bodyPr/>
                  <a:lstStyle/>
                  <a:p>
                    <a:fld id="{8CE3C335-DEB3-41FE-9CCB-F236C2CD75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8-E1BA-40E3-B85A-A650FFCBDDF6}"/>
                </c:ext>
              </c:extLst>
            </c:dLbl>
            <c:dLbl>
              <c:idx val="473"/>
              <c:layout/>
              <c:tx>
                <c:rich>
                  <a:bodyPr/>
                  <a:lstStyle/>
                  <a:p>
                    <a:fld id="{28F3B517-58D2-4454-8E35-926D977FB8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9-E1BA-40E3-B85A-A650FFCBDDF6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E1BA-40E3-B85A-A650FFCBDDF6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6CCEE963-8B20-4863-90A1-C23C67B5BF9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E1BA-40E3-B85A-A650FFCBDDF6}"/>
                </c:ext>
              </c:extLst>
            </c:dLbl>
            <c:dLbl>
              <c:idx val="476"/>
              <c:layout/>
              <c:tx>
                <c:rich>
                  <a:bodyPr/>
                  <a:lstStyle/>
                  <a:p>
                    <a:fld id="{A8091F45-F046-472C-B821-EA06CECD3DE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C-E1BA-40E3-B85A-A650FFCBDDF6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E1BA-40E3-B85A-A650FFCBDDF6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E97CA291-BF87-457B-AE56-F67EBD8269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E1BA-40E3-B85A-A650FFCBDDF6}"/>
                </c:ext>
              </c:extLst>
            </c:dLbl>
            <c:dLbl>
              <c:idx val="479"/>
              <c:layout/>
              <c:tx>
                <c:rich>
                  <a:bodyPr/>
                  <a:lstStyle/>
                  <a:p>
                    <a:fld id="{D155B0AC-66A3-4289-8BB2-49D3D5388A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F-E1BA-40E3-B85A-A650FFCBDDF6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E1BA-40E3-B85A-A650FFCBDDF6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E1BA-40E3-B85A-A650FFCBDDF6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E1BA-40E3-B85A-A650FFCBDDF6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E1BA-40E3-B85A-A650FFCBDDF6}"/>
                </c:ext>
              </c:extLst>
            </c:dLbl>
            <c:dLbl>
              <c:idx val="484"/>
              <c:layout/>
              <c:tx>
                <c:rich>
                  <a:bodyPr/>
                  <a:lstStyle/>
                  <a:p>
                    <a:fld id="{DA72197D-F036-4B78-B381-A93D9FDB8D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4-E1BA-40E3-B85A-A650FFCBDDF6}"/>
                </c:ext>
              </c:extLst>
            </c:dLbl>
            <c:dLbl>
              <c:idx val="485"/>
              <c:layout/>
              <c:tx>
                <c:rich>
                  <a:bodyPr/>
                  <a:lstStyle/>
                  <a:p>
                    <a:fld id="{D2267353-E563-47C7-BFA9-19E93BFD4F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5-E1BA-40E3-B85A-A650FFCBDDF6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E1BA-40E3-B85A-A650FFCBDDF6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E1BA-40E3-B85A-A650FFCBDDF6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E1BA-40E3-B85A-A650FFCBDDF6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E1BA-40E3-B85A-A650FFCBDDF6}"/>
                </c:ext>
              </c:extLst>
            </c:dLbl>
            <c:dLbl>
              <c:idx val="490"/>
              <c:layout/>
              <c:tx>
                <c:rich>
                  <a:bodyPr/>
                  <a:lstStyle/>
                  <a:p>
                    <a:fld id="{C8CC76A5-B57C-4797-8A7A-1BFA470EA0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A-E1BA-40E3-B85A-A650FFCBDDF6}"/>
                </c:ext>
              </c:extLst>
            </c:dLbl>
            <c:dLbl>
              <c:idx val="491"/>
              <c:layout/>
              <c:tx>
                <c:rich>
                  <a:bodyPr/>
                  <a:lstStyle/>
                  <a:p>
                    <a:fld id="{B9E47EC6-5439-4752-B0D7-A60058FB5D8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B-E1BA-40E3-B85A-A650FFCBDDF6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E1BA-40E3-B85A-A650FFCBDDF6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E1BA-40E3-B85A-A650FFCBDDF6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E1BA-40E3-B85A-A650FFCBDDF6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E1BA-40E3-B85A-A650FFCBDDF6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E1BA-40E3-B85A-A650FFCBDDF6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E1BA-40E3-B85A-A650FFCBDDF6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E1BA-40E3-B85A-A650FFCBDDF6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E1BA-40E3-B85A-A650FFCBDDF6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E1BA-40E3-B85A-A650FFCBDDF6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E1BA-40E3-B85A-A650FFCBDDF6}"/>
                </c:ext>
              </c:extLst>
            </c:dLbl>
            <c:dLbl>
              <c:idx val="502"/>
              <c:layout/>
              <c:tx>
                <c:rich>
                  <a:bodyPr/>
                  <a:lstStyle/>
                  <a:p>
                    <a:fld id="{3B0B279D-2E96-4063-A3E6-1D8351B7FFC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6-E1BA-40E3-B85A-A650FFCBDDF6}"/>
                </c:ext>
              </c:extLst>
            </c:dLbl>
            <c:dLbl>
              <c:idx val="503"/>
              <c:layout/>
              <c:tx>
                <c:rich>
                  <a:bodyPr/>
                  <a:lstStyle/>
                  <a:p>
                    <a:fld id="{755F9F77-3F2B-4B3A-AB4A-89CF91E551F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7-E1BA-40E3-B85A-A650FFCBDDF6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E1BA-40E3-B85A-A650FFCBDDF6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971C4B53-5927-4C73-9B65-93E570C8B4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E1BA-40E3-B85A-A650FFCBDDF6}"/>
                </c:ext>
              </c:extLst>
            </c:dLbl>
            <c:dLbl>
              <c:idx val="506"/>
              <c:layout/>
              <c:tx>
                <c:rich>
                  <a:bodyPr/>
                  <a:lstStyle/>
                  <a:p>
                    <a:fld id="{D8031693-63CB-4C6A-BFC7-0FA657C2AC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A-E1BA-40E3-B85A-A650FFCBDDF6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E1BA-40E3-B85A-A650FFCBDDF6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8141F243-3B0D-4348-90EE-650E746104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E1BA-40E3-B85A-A650FFCBDDF6}"/>
                </c:ext>
              </c:extLst>
            </c:dLbl>
            <c:dLbl>
              <c:idx val="509"/>
              <c:layout/>
              <c:tx>
                <c:rich>
                  <a:bodyPr/>
                  <a:lstStyle/>
                  <a:p>
                    <a:fld id="{B76FEA3D-FD3B-4614-B223-31CB6DF89B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D-E1BA-40E3-B85A-A650FFCBDDF6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E1BA-40E3-B85A-A650FFCBDDF6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2EAADCED-45B7-45CF-8C5A-0B1D2076E2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E1BA-40E3-B85A-A650FFCBDDF6}"/>
                </c:ext>
              </c:extLst>
            </c:dLbl>
            <c:dLbl>
              <c:idx val="512"/>
              <c:layout/>
              <c:tx>
                <c:rich>
                  <a:bodyPr/>
                  <a:lstStyle/>
                  <a:p>
                    <a:fld id="{8EEE6429-CB3F-4707-B1C3-4A5E7652C9F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0-E1BA-40E3-B85A-A650FFCBDDF6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E1BA-40E3-B85A-A650FFCBDDF6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119D3819-8EC6-4C59-B505-E79C66BEC9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E1BA-40E3-B85A-A650FFCBDDF6}"/>
                </c:ext>
              </c:extLst>
            </c:dLbl>
            <c:dLbl>
              <c:idx val="515"/>
              <c:layout/>
              <c:tx>
                <c:rich>
                  <a:bodyPr/>
                  <a:lstStyle/>
                  <a:p>
                    <a:fld id="{44A0A4AE-5FFD-4852-98B5-7B0D52B8072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3-E1BA-40E3-B85A-A650FFCBDDF6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E1BA-40E3-B85A-A650FFCBDDF6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DD97C0D5-4044-4C65-8640-EB06C98A71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E1BA-40E3-B85A-A650FFCBDDF6}"/>
                </c:ext>
              </c:extLst>
            </c:dLbl>
            <c:dLbl>
              <c:idx val="518"/>
              <c:layout/>
              <c:tx>
                <c:rich>
                  <a:bodyPr/>
                  <a:lstStyle/>
                  <a:p>
                    <a:fld id="{1A1CE5C6-383A-4455-8C1F-77A319BFB4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6-E1BA-40E3-B85A-A650FFCBDD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Beam!$S$2:$S$5227</c:f>
              <c:numCache>
                <c:formatCode>General</c:formatCode>
                <c:ptCount val="5226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Beam!$T$2:$T$520</c:f>
              <c:numCache>
                <c:formatCode>General</c:formatCode>
                <c:ptCount val="519"/>
                <c:pt idx="0">
                  <c:v>-6.2E-2</c:v>
                </c:pt>
                <c:pt idx="1">
                  <c:v>-8.0000000000000002E-3</c:v>
                </c:pt>
                <c:pt idx="3">
                  <c:v>-5.3999999999999999E-2</c:v>
                </c:pt>
                <c:pt idx="4">
                  <c:v>-0.14400000000000002</c:v>
                </c:pt>
                <c:pt idx="6">
                  <c:v>-0.23499999999999999</c:v>
                </c:pt>
                <c:pt idx="7">
                  <c:v>-0.23499999999999999</c:v>
                </c:pt>
                <c:pt idx="9">
                  <c:v>0.40700000000000003</c:v>
                </c:pt>
                <c:pt idx="10">
                  <c:v>-0.33</c:v>
                </c:pt>
                <c:pt idx="12">
                  <c:v>0.39100000000000001</c:v>
                </c:pt>
                <c:pt idx="13">
                  <c:v>0.69800000000000006</c:v>
                </c:pt>
                <c:pt idx="15">
                  <c:v>0.46400000000000002</c:v>
                </c:pt>
                <c:pt idx="16">
                  <c:v>0.42299999999999999</c:v>
                </c:pt>
                <c:pt idx="18">
                  <c:v>6.6000000000000003E-2</c:v>
                </c:pt>
                <c:pt idx="19">
                  <c:v>0.13200000000000001</c:v>
                </c:pt>
                <c:pt idx="21">
                  <c:v>0.36299999999999999</c:v>
                </c:pt>
                <c:pt idx="22">
                  <c:v>7.3999999999999996E-2</c:v>
                </c:pt>
                <c:pt idx="24">
                  <c:v>0.32400000000000001</c:v>
                </c:pt>
                <c:pt idx="25">
                  <c:v>0.32400000000000001</c:v>
                </c:pt>
                <c:pt idx="27">
                  <c:v>-0.34699999999999998</c:v>
                </c:pt>
                <c:pt idx="28">
                  <c:v>-4.7E-2</c:v>
                </c:pt>
                <c:pt idx="30">
                  <c:v>-8.2000000000000003E-2</c:v>
                </c:pt>
                <c:pt idx="31">
                  <c:v>-8.5000000000000006E-2</c:v>
                </c:pt>
                <c:pt idx="33">
                  <c:v>6.3E-2</c:v>
                </c:pt>
                <c:pt idx="34">
                  <c:v>-1.9E-2</c:v>
                </c:pt>
                <c:pt idx="36">
                  <c:v>-7.3999999999999996E-2</c:v>
                </c:pt>
                <c:pt idx="37">
                  <c:v>-7.3999999999999996E-2</c:v>
                </c:pt>
                <c:pt idx="39">
                  <c:v>-9.8999999999999991E-2</c:v>
                </c:pt>
                <c:pt idx="40">
                  <c:v>-9.8999999999999991E-2</c:v>
                </c:pt>
                <c:pt idx="42">
                  <c:v>-9.4E-2</c:v>
                </c:pt>
                <c:pt idx="43">
                  <c:v>-0.12300000000000001</c:v>
                </c:pt>
                <c:pt idx="45">
                  <c:v>0.12300000000000001</c:v>
                </c:pt>
                <c:pt idx="46">
                  <c:v>5.3999999999999999E-2</c:v>
                </c:pt>
                <c:pt idx="48">
                  <c:v>9.7000000000000003E-2</c:v>
                </c:pt>
                <c:pt idx="49">
                  <c:v>5.6000000000000001E-2</c:v>
                </c:pt>
                <c:pt idx="51">
                  <c:v>-0.25800000000000001</c:v>
                </c:pt>
                <c:pt idx="52">
                  <c:v>0.23699999999999999</c:v>
                </c:pt>
                <c:pt idx="54">
                  <c:v>0.128</c:v>
                </c:pt>
                <c:pt idx="55">
                  <c:v>0.128</c:v>
                </c:pt>
                <c:pt idx="57">
                  <c:v>-0.153</c:v>
                </c:pt>
                <c:pt idx="58">
                  <c:v>0.26300000000000001</c:v>
                </c:pt>
                <c:pt idx="63">
                  <c:v>-1.367</c:v>
                </c:pt>
                <c:pt idx="64">
                  <c:v>-1.367</c:v>
                </c:pt>
                <c:pt idx="66">
                  <c:v>-1.7390000000000001</c:v>
                </c:pt>
                <c:pt idx="67">
                  <c:v>-1.7390000000000001</c:v>
                </c:pt>
                <c:pt idx="78">
                  <c:v>-2.8489999999999998</c:v>
                </c:pt>
                <c:pt idx="79">
                  <c:v>-2.8489999999999998</c:v>
                </c:pt>
                <c:pt idx="81">
                  <c:v>-2.7850000000000001</c:v>
                </c:pt>
                <c:pt idx="82">
                  <c:v>-3.2369999999999997</c:v>
                </c:pt>
                <c:pt idx="84">
                  <c:v>-3.3210000000000002</c:v>
                </c:pt>
                <c:pt idx="85">
                  <c:v>-3.3519999999999999</c:v>
                </c:pt>
                <c:pt idx="93">
                  <c:v>-5.8689999999999998</c:v>
                </c:pt>
                <c:pt idx="94">
                  <c:v>-5.8689999999999998</c:v>
                </c:pt>
                <c:pt idx="96">
                  <c:v>-5.7299999999999995</c:v>
                </c:pt>
                <c:pt idx="97">
                  <c:v>-5.7299999999999995</c:v>
                </c:pt>
                <c:pt idx="99">
                  <c:v>-5.7110000000000003</c:v>
                </c:pt>
                <c:pt idx="100">
                  <c:v>-6.0430000000000001</c:v>
                </c:pt>
                <c:pt idx="102">
                  <c:v>-5.9710000000000001</c:v>
                </c:pt>
                <c:pt idx="103">
                  <c:v>-5.9710000000000001</c:v>
                </c:pt>
                <c:pt idx="105">
                  <c:v>-6.2549999999999999</c:v>
                </c:pt>
                <c:pt idx="106">
                  <c:v>-6.3660000000000005</c:v>
                </c:pt>
                <c:pt idx="108">
                  <c:v>-6.1659999999999995</c:v>
                </c:pt>
                <c:pt idx="109">
                  <c:v>-6.1749999999999998</c:v>
                </c:pt>
                <c:pt idx="110">
                  <c:v>-6.202</c:v>
                </c:pt>
                <c:pt idx="111">
                  <c:v>-6.2030000000000003</c:v>
                </c:pt>
                <c:pt idx="112">
                  <c:v>-6.23</c:v>
                </c:pt>
                <c:pt idx="113">
                  <c:v>-6.2310000000000008</c:v>
                </c:pt>
                <c:pt idx="114">
                  <c:v>-6.2570000000000006</c:v>
                </c:pt>
                <c:pt idx="115">
                  <c:v>-6.258</c:v>
                </c:pt>
                <c:pt idx="116">
                  <c:v>-6.2850000000000001</c:v>
                </c:pt>
                <c:pt idx="117">
                  <c:v>-6.2859999999999996</c:v>
                </c:pt>
                <c:pt idx="118">
                  <c:v>-6.3129999999999997</c:v>
                </c:pt>
                <c:pt idx="119">
                  <c:v>-6.32</c:v>
                </c:pt>
                <c:pt idx="121">
                  <c:v>-5.88</c:v>
                </c:pt>
                <c:pt idx="122">
                  <c:v>-5.88</c:v>
                </c:pt>
                <c:pt idx="124">
                  <c:v>-7.5019999999999998</c:v>
                </c:pt>
                <c:pt idx="125">
                  <c:v>-7.5019999999999998</c:v>
                </c:pt>
                <c:pt idx="127">
                  <c:v>-7.593</c:v>
                </c:pt>
                <c:pt idx="128">
                  <c:v>-7.5670000000000002</c:v>
                </c:pt>
                <c:pt idx="130">
                  <c:v>-7.0619999999999994</c:v>
                </c:pt>
                <c:pt idx="131">
                  <c:v>-7.0960000000000001</c:v>
                </c:pt>
                <c:pt idx="133">
                  <c:v>-5.9249999999999998</c:v>
                </c:pt>
                <c:pt idx="134">
                  <c:v>-5.9369999999999994</c:v>
                </c:pt>
                <c:pt idx="136">
                  <c:v>-5.7119999999999997</c:v>
                </c:pt>
                <c:pt idx="137">
                  <c:v>-5.6049999999999995</c:v>
                </c:pt>
                <c:pt idx="139">
                  <c:v>-4.9690000000000003</c:v>
                </c:pt>
                <c:pt idx="140">
                  <c:v>-4.9690000000000003</c:v>
                </c:pt>
                <c:pt idx="142">
                  <c:v>-1.7090000000000001</c:v>
                </c:pt>
                <c:pt idx="143">
                  <c:v>-1.7090000000000001</c:v>
                </c:pt>
                <c:pt idx="145">
                  <c:v>-2.4849999999999999</c:v>
                </c:pt>
                <c:pt idx="146">
                  <c:v>-2.4849999999999999</c:v>
                </c:pt>
                <c:pt idx="388">
                  <c:v>-0.70799999999999996</c:v>
                </c:pt>
                <c:pt idx="389">
                  <c:v>-0.61599999999999999</c:v>
                </c:pt>
                <c:pt idx="391">
                  <c:v>-4.9000000000000002E-2</c:v>
                </c:pt>
                <c:pt idx="392">
                  <c:v>-4.9000000000000002E-2</c:v>
                </c:pt>
                <c:pt idx="394">
                  <c:v>-0.13200000000000001</c:v>
                </c:pt>
                <c:pt idx="395">
                  <c:v>7.6999999999999999E-2</c:v>
                </c:pt>
                <c:pt idx="397">
                  <c:v>4.9000000000000002E-2</c:v>
                </c:pt>
                <c:pt idx="398">
                  <c:v>4.9000000000000002E-2</c:v>
                </c:pt>
                <c:pt idx="400">
                  <c:v>-0.128</c:v>
                </c:pt>
                <c:pt idx="401">
                  <c:v>-0.128</c:v>
                </c:pt>
                <c:pt idx="403">
                  <c:v>-1.8000000000000002E-2</c:v>
                </c:pt>
                <c:pt idx="404">
                  <c:v>-6.8000000000000005E-2</c:v>
                </c:pt>
                <c:pt idx="406">
                  <c:v>-0.186</c:v>
                </c:pt>
                <c:pt idx="407">
                  <c:v>-8.6999999999999994E-2</c:v>
                </c:pt>
                <c:pt idx="409">
                  <c:v>5.3999999999999999E-2</c:v>
                </c:pt>
                <c:pt idx="410">
                  <c:v>-6.4999999999999988E-2</c:v>
                </c:pt>
                <c:pt idx="412">
                  <c:v>-0.36299999999999999</c:v>
                </c:pt>
                <c:pt idx="413">
                  <c:v>-0.12000000000000001</c:v>
                </c:pt>
                <c:pt idx="415">
                  <c:v>-0.18000000000000002</c:v>
                </c:pt>
                <c:pt idx="416">
                  <c:v>-0.18000000000000002</c:v>
                </c:pt>
                <c:pt idx="418">
                  <c:v>-6.9999999999999993E-2</c:v>
                </c:pt>
                <c:pt idx="419">
                  <c:v>-0.19</c:v>
                </c:pt>
                <c:pt idx="421">
                  <c:v>7.0000000000000001E-3</c:v>
                </c:pt>
                <c:pt idx="422">
                  <c:v>-0.11799999999999999</c:v>
                </c:pt>
                <c:pt idx="424">
                  <c:v>-9.2999999999999999E-2</c:v>
                </c:pt>
                <c:pt idx="425">
                  <c:v>-9.2999999999999999E-2</c:v>
                </c:pt>
                <c:pt idx="427">
                  <c:v>-9.8999999999999991E-2</c:v>
                </c:pt>
                <c:pt idx="428">
                  <c:v>-9.8999999999999991E-2</c:v>
                </c:pt>
                <c:pt idx="430">
                  <c:v>0.126</c:v>
                </c:pt>
                <c:pt idx="431">
                  <c:v>6.0000000000000005E-2</c:v>
                </c:pt>
                <c:pt idx="433">
                  <c:v>-4.5999999999999999E-2</c:v>
                </c:pt>
                <c:pt idx="434">
                  <c:v>0.11799999999999999</c:v>
                </c:pt>
                <c:pt idx="436">
                  <c:v>0.17399999999999999</c:v>
                </c:pt>
                <c:pt idx="437">
                  <c:v>0.17399999999999999</c:v>
                </c:pt>
                <c:pt idx="439">
                  <c:v>7.4999999999999997E-2</c:v>
                </c:pt>
                <c:pt idx="440">
                  <c:v>0.115</c:v>
                </c:pt>
                <c:pt idx="442">
                  <c:v>-1.7000000000000001E-2</c:v>
                </c:pt>
                <c:pt idx="443">
                  <c:v>-8.6000000000000007E-2</c:v>
                </c:pt>
                <c:pt idx="445">
                  <c:v>6.2E-2</c:v>
                </c:pt>
                <c:pt idx="446">
                  <c:v>6.2E-2</c:v>
                </c:pt>
                <c:pt idx="451">
                  <c:v>1.825</c:v>
                </c:pt>
                <c:pt idx="452">
                  <c:v>1.825</c:v>
                </c:pt>
                <c:pt idx="457">
                  <c:v>-1.2930000000000001</c:v>
                </c:pt>
                <c:pt idx="458">
                  <c:v>-1.2930000000000001</c:v>
                </c:pt>
                <c:pt idx="472">
                  <c:v>-2.1960000000000002</c:v>
                </c:pt>
                <c:pt idx="473">
                  <c:v>-2.1040000000000001</c:v>
                </c:pt>
                <c:pt idx="475">
                  <c:v>-2.1120000000000001</c:v>
                </c:pt>
                <c:pt idx="476">
                  <c:v>-2.1120000000000001</c:v>
                </c:pt>
                <c:pt idx="478">
                  <c:v>-2.1310000000000002</c:v>
                </c:pt>
                <c:pt idx="479">
                  <c:v>-2.077</c:v>
                </c:pt>
                <c:pt idx="484">
                  <c:v>-2.2520000000000002</c:v>
                </c:pt>
                <c:pt idx="485">
                  <c:v>-2.2520000000000002</c:v>
                </c:pt>
                <c:pt idx="490">
                  <c:v>-1.9580000000000002</c:v>
                </c:pt>
                <c:pt idx="491">
                  <c:v>-1.9719999999999998</c:v>
                </c:pt>
                <c:pt idx="502">
                  <c:v>-2.1429999999999998</c:v>
                </c:pt>
                <c:pt idx="503">
                  <c:v>-2.1429999999999998</c:v>
                </c:pt>
                <c:pt idx="505">
                  <c:v>-2.0840000000000001</c:v>
                </c:pt>
                <c:pt idx="506">
                  <c:v>-2.109</c:v>
                </c:pt>
                <c:pt idx="508">
                  <c:v>-2.1619999999999999</c:v>
                </c:pt>
                <c:pt idx="509">
                  <c:v>-2.1619999999999999</c:v>
                </c:pt>
                <c:pt idx="511">
                  <c:v>-2.0129999999999999</c:v>
                </c:pt>
                <c:pt idx="512">
                  <c:v>-2.0259999999999998</c:v>
                </c:pt>
                <c:pt idx="514">
                  <c:v>-2.0259999999999998</c:v>
                </c:pt>
                <c:pt idx="515">
                  <c:v>-2.0100000000000002</c:v>
                </c:pt>
                <c:pt idx="517">
                  <c:v>-2.2030000000000003</c:v>
                </c:pt>
                <c:pt idx="518">
                  <c:v>-2.2030000000000003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7-E1BA-40E3-B85A-A650FFCBDD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3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748DA616-EE01-4A3A-9D48-104665296D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2D96-4441-B251-1FAB6B57114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09554E06-2C47-49BD-8BCB-D064729122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2D96-4441-B251-1FAB6B57114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D96-4441-B251-1FAB6B57114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3E8BCAB8-F8EB-4561-AD3E-D1066C15BE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2D96-4441-B251-1FAB6B571146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32D79B65-ECC0-4DDC-AEF9-583B5B5B799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2D96-4441-B251-1FAB6B57114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D96-4441-B251-1FAB6B571146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931AEBA2-F17F-4F7E-9C89-556762C5159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2D96-4441-B251-1FAB6B571146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1957D830-2573-4277-A576-4856B53CB7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2D96-4441-B251-1FAB6B57114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D96-4441-B251-1FAB6B571146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4A999545-DFB0-488D-B06D-AB187382C9F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2D96-4441-B251-1FAB6B571146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48444BAF-492E-4469-830A-5F9F8FB2F5A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2D96-4441-B251-1FAB6B57114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D96-4441-B251-1FAB6B571146}"/>
                </c:ext>
              </c:extLst>
            </c:dLbl>
            <c:dLbl>
              <c:idx val="12"/>
              <c:layout>
                <c:manualLayout>
                  <c:x val="-4.4129943921904759E-2"/>
                  <c:y val="2.7605924259467514E-2"/>
                </c:manualLayout>
              </c:layout>
              <c:tx>
                <c:rich>
                  <a:bodyPr/>
                  <a:lstStyle/>
                  <a:p>
                    <a:fld id="{B69D859D-7FD3-42C0-891D-80CBCD0D11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2D96-4441-B251-1FAB6B571146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CE83CABC-7711-45CE-B3F6-FEC6EBEFCD9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2D96-4441-B251-1FAB6B57114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D96-4441-B251-1FAB6B571146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38E15914-27D1-46AD-9FEF-047A909CF0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2D96-4441-B251-1FAB6B571146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96BA7037-3CEC-4637-AE91-FF59BD2258F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2D96-4441-B251-1FAB6B57114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D96-4441-B251-1FAB6B571146}"/>
                </c:ext>
              </c:extLst>
            </c:dLbl>
            <c:dLbl>
              <c:idx val="18"/>
              <c:layout>
                <c:manualLayout>
                  <c:x val="-4.9625211851412984E-2"/>
                  <c:y val="-3.6273285961206068E-2"/>
                </c:manualLayout>
              </c:layout>
              <c:tx>
                <c:rich>
                  <a:bodyPr/>
                  <a:lstStyle/>
                  <a:p>
                    <a:fld id="{EFCC1610-EA57-47DC-879E-7B885D3A5F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2D96-4441-B251-1FAB6B571146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12AB5E15-DACB-4663-A62B-E80ECA228E0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2D96-4441-B251-1FAB6B57114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D96-4441-B251-1FAB6B571146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2E4CBB57-1E97-4E8E-BCB3-6C5D021A35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2D96-4441-B251-1FAB6B571146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239DBB54-76F5-4FD5-9E4E-A3FED9B129B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2D96-4441-B251-1FAB6B57114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D96-4441-B251-1FAB6B571146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078D18F7-A420-49CC-9A95-7E20E87D9E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2D96-4441-B251-1FAB6B571146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CF6E3659-AF9F-4E86-BDC7-9B36B2891FD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2D96-4441-B251-1FAB6B57114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2D96-4441-B251-1FAB6B571146}"/>
                </c:ext>
              </c:extLst>
            </c:dLbl>
            <c:dLbl>
              <c:idx val="27"/>
              <c:layout>
                <c:manualLayout>
                  <c:x val="1.9891440916938582E-3"/>
                  <c:y val="-3.3369685496629997E-2"/>
                </c:manualLayout>
              </c:layout>
              <c:tx>
                <c:rich>
                  <a:bodyPr/>
                  <a:lstStyle/>
                  <a:p>
                    <a:fld id="{30E88154-D0DA-4731-82AC-07CE15360FC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2D96-4441-B251-1FAB6B571146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5D8AED0E-5BE5-4B9D-A0A9-3F546EEC2D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2D96-4441-B251-1FAB6B57114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2D96-4441-B251-1FAB6B571146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F95D008C-9033-41C5-A459-5CF44E51584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2D96-4441-B251-1FAB6B571146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5C5A5037-1CF1-400E-A63C-1C958C8BE5E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2D96-4441-B251-1FAB6B57114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2D96-4441-B251-1FAB6B571146}"/>
                </c:ext>
              </c:extLst>
            </c:dLbl>
            <c:dLbl>
              <c:idx val="33"/>
              <c:layout>
                <c:manualLayout>
                  <c:x val="-2.5451030899487158E-2"/>
                  <c:y val="3.631672565319579E-2"/>
                </c:manualLayout>
              </c:layout>
              <c:tx>
                <c:rich>
                  <a:bodyPr/>
                  <a:lstStyle/>
                  <a:p>
                    <a:fld id="{AFBD7630-0550-45C4-BF88-5EDC3C66BD2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2D96-4441-B251-1FAB6B571146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2BBD4EA6-ECEE-4657-B2C8-81491DE4BB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2D96-4441-B251-1FAB6B57114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2D96-4441-B251-1FAB6B571146}"/>
                </c:ext>
              </c:extLst>
            </c:dLbl>
            <c:dLbl>
              <c:idx val="36"/>
              <c:layout>
                <c:manualLayout>
                  <c:x val="-1.2831677634412633E-2"/>
                  <c:y val="-3.9176886425782091E-2"/>
                </c:manualLayout>
              </c:layout>
              <c:tx>
                <c:rich>
                  <a:bodyPr/>
                  <a:lstStyle/>
                  <a:p>
                    <a:fld id="{335DA642-EB63-43E1-AA0F-BC3DA027B0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4-2D96-4441-B251-1FAB6B571146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4BC3BE4F-32EE-426C-A3B0-CC573C5F21C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2D96-4441-B251-1FAB6B57114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2D96-4441-B251-1FAB6B571146}"/>
                </c:ext>
              </c:extLst>
            </c:dLbl>
            <c:dLbl>
              <c:idx val="39"/>
              <c:layout>
                <c:manualLayout>
                  <c:x val="-6.5354021628576314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ED51A870-51BF-4BE1-90E2-3500D46ED4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2D96-4441-B251-1FAB6B571146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61AEFC00-B514-40F7-96E5-2D5635E603A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2D96-4441-B251-1FAB6B57114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2D96-4441-B251-1FAB6B571146}"/>
                </c:ext>
              </c:extLst>
            </c:dLbl>
            <c:dLbl>
              <c:idx val="42"/>
              <c:layout>
                <c:manualLayout>
                  <c:x val="-1.8746050815125918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90425D68-C4B8-4E6D-A330-BC6A5CAA953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A-2D96-4441-B251-1FAB6B571146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21704D5C-119D-4436-B97E-9DFCD099DA1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2D96-4441-B251-1FAB6B57114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2D96-4441-B251-1FAB6B571146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2487F451-F830-4ACA-8067-76AB74D106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2D96-4441-B251-1FAB6B571146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F6A1171E-F29D-43FF-9EAE-80E40406553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2D96-4441-B251-1FAB6B57114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2D96-4441-B251-1FAB6B571146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ABFE5BCC-ECAC-405F-8B3C-4E2F07EAF60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2D96-4441-B251-1FAB6B571146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4775D739-ED27-4076-A04F-1974C97FA13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2D96-4441-B251-1FAB6B571146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2D96-4441-B251-1FAB6B571146}"/>
                </c:ext>
              </c:extLst>
            </c:dLbl>
            <c:dLbl>
              <c:idx val="51"/>
              <c:layout>
                <c:manualLayout>
                  <c:x val="-5.4505944598386209E-2"/>
                  <c:y val="2.1798723330315312E-2"/>
                </c:manualLayout>
              </c:layout>
              <c:tx>
                <c:rich>
                  <a:bodyPr/>
                  <a:lstStyle/>
                  <a:p>
                    <a:fld id="{14C4BB45-A31C-45E1-A6E9-EB4D0FB67C9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3-2D96-4441-B251-1FAB6B571146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C902CD06-24B4-447C-B6F4-6304F655DE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2D96-4441-B251-1FAB6B571146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2D96-4441-B251-1FAB6B571146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1EFEE2D1-7A4B-4185-82DD-9CF270236E6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2D96-4441-B251-1FAB6B571146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AD894DA4-91F6-4DBF-823F-4777CAB351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2D96-4441-B251-1FAB6B571146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2D96-4441-B251-1FAB6B571146}"/>
                </c:ext>
              </c:extLst>
            </c:dLbl>
            <c:dLbl>
              <c:idx val="57"/>
              <c:layout>
                <c:manualLayout>
                  <c:x val="-5.8892075074306934E-3"/>
                  <c:y val="2.1798723330315416E-2"/>
                </c:manualLayout>
              </c:layout>
              <c:tx>
                <c:rich>
                  <a:bodyPr/>
                  <a:lstStyle/>
                  <a:p>
                    <a:fld id="{E25E8414-D75D-4628-9993-C938CF6E22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9-2D96-4441-B251-1FAB6B571146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A7D0DD66-D0F3-4921-8273-09ABE54AF9D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2D96-4441-B251-1FAB6B571146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2D96-4441-B251-1FAB6B571146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2D96-4441-B251-1FAB6B571146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fld id="{F85CD7CA-D974-48B1-8612-80C6281DB7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D-2D96-4441-B251-1FAB6B571146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2D96-4441-B251-1FAB6B571146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405F84BB-7F81-43F8-BDE5-012D1D7390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2D96-4441-B251-1FAB6B571146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72221578-C41B-432D-A138-35A042CE3E0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2D96-4441-B251-1FAB6B571146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2D96-4441-B251-1FAB6B571146}"/>
                </c:ext>
              </c:extLst>
            </c:dLbl>
            <c:dLbl>
              <c:idx val="66"/>
              <c:layout>
                <c:manualLayout>
                  <c:x val="1.0001155333182105E-3"/>
                  <c:y val="-1.4300803862932301E-3"/>
                </c:manualLayout>
              </c:layout>
              <c:tx>
                <c:rich>
                  <a:bodyPr/>
                  <a:lstStyle/>
                  <a:p>
                    <a:fld id="{E158FA65-BC49-426C-BE86-33A2939D23C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2-2D96-4441-B251-1FAB6B571146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7BCBFF6E-F2DF-4987-9724-C28EBEA5F75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2D96-4441-B251-1FAB6B571146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2D96-4441-B251-1FAB6B571146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2D96-4441-B251-1FAB6B571146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fld id="{45ECF37F-66EB-4480-9AB3-94D536658B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6-2D96-4441-B251-1FAB6B571146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2D96-4441-B251-1FAB6B571146}"/>
                </c:ext>
              </c:extLst>
            </c:dLbl>
            <c:dLbl>
              <c:idx val="72"/>
              <c:layout>
                <c:manualLayout>
                  <c:x val="-5.1854661725395601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2D96-4441-B251-1FAB6B571146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fld id="{690508C7-E8AA-419A-9C4B-EA85CDE9E2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9-2D96-4441-B251-1FAB6B571146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2D96-4441-B251-1FAB6B571146}"/>
                </c:ext>
              </c:extLst>
            </c:dLbl>
            <c:dLbl>
              <c:idx val="75"/>
              <c:layout>
                <c:manualLayout>
                  <c:x val="-1.1096742039618067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2D96-4441-B251-1FAB6B571146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fld id="{66B0D94A-C99B-431E-9765-1AC8DA24B0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C-2D96-4441-B251-1FAB6B571146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2D96-4441-B251-1FAB6B571146}"/>
                </c:ext>
              </c:extLst>
            </c:dLbl>
            <c:dLbl>
              <c:idx val="78"/>
              <c:layout>
                <c:manualLayout>
                  <c:x val="-4.8647446251709393E-2"/>
                  <c:y val="-3.3369685496630046E-2"/>
                </c:manualLayout>
              </c:layout>
              <c:tx>
                <c:rich>
                  <a:bodyPr/>
                  <a:lstStyle/>
                  <a:p>
                    <a:fld id="{07086DF7-904D-421F-9B00-DD0A98252CC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E-2D96-4441-B251-1FAB6B571146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8B4172C1-F000-4366-8038-8281CF1717C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2D96-4441-B251-1FAB6B571146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2D96-4441-B251-1FAB6B571146}"/>
                </c:ext>
              </c:extLst>
            </c:dLbl>
            <c:dLbl>
              <c:idx val="81"/>
              <c:layout>
                <c:manualLayout>
                  <c:x val="-3.3384993357054179E-3"/>
                  <c:y val="-2.75624845674779E-2"/>
                </c:manualLayout>
              </c:layout>
              <c:tx>
                <c:rich>
                  <a:bodyPr/>
                  <a:lstStyle/>
                  <a:p>
                    <a:fld id="{68BD3848-0725-48C5-BB03-851F08D06F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1-2D96-4441-B251-1FAB6B571146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A48A980D-1491-433D-9DD9-FE3ACB2DD59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2D96-4441-B251-1FAB6B571146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2D96-4441-B251-1FAB6B571146}"/>
                </c:ext>
              </c:extLst>
            </c:dLbl>
            <c:dLbl>
              <c:idx val="84"/>
              <c:layout>
                <c:manualLayout>
                  <c:x val="-1.6656332022166639E-2"/>
                  <c:y val="3.631672565319579E-2"/>
                </c:manualLayout>
              </c:layout>
              <c:tx>
                <c:rich>
                  <a:bodyPr/>
                  <a:lstStyle/>
                  <a:p>
                    <a:fld id="{C99AC174-3ECA-4D4D-872C-FDF4352A79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4-2D96-4441-B251-1FAB6B571146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1BB3023D-632A-476D-AB51-A7E117A3ED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2D96-4441-B251-1FAB6B571146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2D96-4441-B251-1FAB6B571146}"/>
                </c:ext>
              </c:extLst>
            </c:dLbl>
            <c:dLbl>
              <c:idx val="87"/>
              <c:layout>
                <c:manualLayout>
                  <c:x val="-1.2533649188930589E-2"/>
                  <c:y val="-4.7887687819510368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2D96-4441-B251-1FAB6B571146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fld id="{49D72FB9-3211-45FD-97A6-692FA025B3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8-2D96-4441-B251-1FAB6B571146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2D96-4441-B251-1FAB6B571146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2D96-4441-B251-1FAB6B571146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fld id="{9C2825E7-C171-4062-B7B0-14EC25046D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B-2D96-4441-B251-1FAB6B571146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2D96-4441-B251-1FAB6B571146}"/>
                </c:ext>
              </c:extLst>
            </c:dLbl>
            <c:dLbl>
              <c:idx val="93"/>
              <c:layout>
                <c:manualLayout>
                  <c:x val="-5.1999936293890013E-2"/>
                  <c:y val="-3.0466085032054026E-2"/>
                </c:manualLayout>
              </c:layout>
              <c:tx>
                <c:rich>
                  <a:bodyPr/>
                  <a:lstStyle/>
                  <a:p>
                    <a:fld id="{EA87A72A-B3A5-4F2A-BC31-92752331306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D-2D96-4441-B251-1FAB6B571146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71A094EB-E947-4F20-9ACA-62A596E152F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2D96-4441-B251-1FAB6B571146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2D96-4441-B251-1FAB6B571146}"/>
                </c:ext>
              </c:extLst>
            </c:dLbl>
            <c:dLbl>
              <c:idx val="96"/>
              <c:layout>
                <c:manualLayout>
                  <c:x val="-4.2582255015030331E-2"/>
                  <c:y val="7.115993122810868E-2"/>
                </c:manualLayout>
              </c:layout>
              <c:tx>
                <c:rich>
                  <a:bodyPr/>
                  <a:lstStyle/>
                  <a:p>
                    <a:fld id="{1545E022-90C1-4E37-98E1-D7636BF1BE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0-2D96-4441-B251-1FAB6B571146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515C20A1-3AB2-4B8B-B03C-DC3635FAB7E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2D96-4441-B251-1FAB6B571146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2D96-4441-B251-1FAB6B571146}"/>
                </c:ext>
              </c:extLst>
            </c:dLbl>
            <c:dLbl>
              <c:idx val="99"/>
              <c:layout>
                <c:manualLayout>
                  <c:x val="-2.4570936269516348E-2"/>
                  <c:y val="-8.5634493858999336E-2"/>
                </c:manualLayout>
              </c:layout>
              <c:tx>
                <c:rich>
                  <a:bodyPr/>
                  <a:lstStyle/>
                  <a:p>
                    <a:fld id="{112B8730-6C40-49CD-A654-F95DDF33A0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3-2D96-4441-B251-1FAB6B571146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96B54B87-4C5F-4BEE-8A38-A126AE8049E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2D96-4441-B251-1FAB6B571146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2D96-4441-B251-1FAB6B571146}"/>
                </c:ext>
              </c:extLst>
            </c:dLbl>
            <c:dLbl>
              <c:idx val="102"/>
              <c:layout>
                <c:manualLayout>
                  <c:x val="4.9923944231812104E-3"/>
                  <c:y val="-6.2405690142390738E-2"/>
                </c:manualLayout>
              </c:layout>
              <c:tx>
                <c:rich>
                  <a:bodyPr/>
                  <a:lstStyle/>
                  <a:p>
                    <a:fld id="{F2E2EE1D-ADC2-4046-9ECF-52C2405B6A6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6-2D96-4441-B251-1FAB6B571146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038AEFA9-AE28-491D-B1BD-593CF45E6B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2D96-4441-B251-1FAB6B571146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2D96-4441-B251-1FAB6B571146}"/>
                </c:ext>
              </c:extLst>
            </c:dLbl>
            <c:dLbl>
              <c:idx val="105"/>
              <c:layout>
                <c:manualLayout>
                  <c:x val="-2.3361312106527879E-2"/>
                  <c:y val="5.6641928905228206E-2"/>
                </c:manualLayout>
              </c:layout>
              <c:tx>
                <c:rich>
                  <a:bodyPr/>
                  <a:lstStyle/>
                  <a:p>
                    <a:fld id="{2B3C9AA0-82BE-4B69-A291-9101547CBB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9-2D96-4441-B251-1FAB6B571146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0D3AC7A5-E94D-418F-A0A8-27E0F6D85A5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2D96-4441-B251-1FAB6B571146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2D96-4441-B251-1FAB6B571146}"/>
                </c:ext>
              </c:extLst>
            </c:dLbl>
            <c:dLbl>
              <c:idx val="108"/>
              <c:layout>
                <c:manualLayout>
                  <c:x val="4.6012705849267999E-3"/>
                  <c:y val="-2.7562484567477952E-2"/>
                </c:manualLayout>
              </c:layout>
              <c:tx>
                <c:rich>
                  <a:bodyPr/>
                  <a:lstStyle/>
                  <a:p>
                    <a:fld id="{95B62BC4-759B-46D9-8210-91FBC8A08D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C-2D96-4441-B251-1FAB6B571146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58E6BA0A-9F37-45A3-86E6-9A14BD641F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2D96-4441-B251-1FAB6B571146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2D96-4441-B251-1FAB6B571146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E1212264-9265-4613-A6F9-0DB5B72BD7A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2D96-4441-B251-1FAB6B571146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C40497A8-54D1-433D-B189-0B8176F93C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2D96-4441-B251-1FAB6B571146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2D96-4441-B251-1FAB6B571146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E6C84347-CD3B-4557-8A0C-286AD3A89B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2D96-4441-B251-1FAB6B571146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7585C960-5CEA-4FBB-815C-118D0367FD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2D96-4441-B251-1FAB6B571146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2D96-4441-B251-1FAB6B571146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5BD7CECB-F89E-4DAD-A662-5509914262E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2D96-4441-B251-1FAB6B571146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AC981317-EDE5-4107-A7E4-071C5D18B3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2D96-4441-B251-1FAB6B571146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2D96-4441-B251-1FAB6B571146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2D96-4441-B251-1FAB6B571146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9260392E-EF83-4014-A693-0BBA249284E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2D96-4441-B251-1FAB6B571146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2D96-4441-B251-1FAB6B571146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2D96-4441-B251-1FAB6B571146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117F1D71-11EB-4B52-A01B-B25807568B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2D96-4441-B251-1FAB6B571146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2D96-4441-B251-1FAB6B571146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2D96-4441-B251-1FAB6B571146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C3C32A32-4018-4297-9948-11F7A44D4E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2D96-4441-B251-1FAB6B571146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2D96-4441-B251-1FAB6B571146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2D96-4441-B251-1FAB6B571146}"/>
                </c:ext>
              </c:extLst>
            </c:dLbl>
            <c:dLbl>
              <c:idx val="130"/>
              <c:layout>
                <c:manualLayout>
                  <c:x val="-4.5873678703161822E-3"/>
                  <c:y val="3.0509524724043641E-2"/>
                </c:manualLayout>
              </c:layout>
              <c:tx>
                <c:rich>
                  <a:bodyPr/>
                  <a:lstStyle/>
                  <a:p>
                    <a:fld id="{7DB6C767-DB16-4A89-B01C-5A45C6689F2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2-2D96-4441-B251-1FAB6B571146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2D96-4441-B251-1FAB6B571146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2D96-4441-B251-1FAB6B571146}"/>
                </c:ext>
              </c:extLst>
            </c:dLbl>
            <c:dLbl>
              <c:idx val="133"/>
              <c:layout>
                <c:manualLayout>
                  <c:x val="-3.4298788871176128E-2"/>
                  <c:y val="2.7605924259467458E-2"/>
                </c:manualLayout>
              </c:layout>
              <c:tx>
                <c:rich>
                  <a:bodyPr/>
                  <a:lstStyle/>
                  <a:p>
                    <a:fld id="{924EC985-F1D4-46D5-A5AE-C1B5D97B85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5-2D96-4441-B251-1FAB6B571146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2D96-4441-B251-1FAB6B571146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2D96-4441-B251-1FAB6B571146}"/>
                </c:ext>
              </c:extLst>
            </c:dLbl>
            <c:dLbl>
              <c:idx val="136"/>
              <c:layout>
                <c:manualLayout>
                  <c:x val="-1.8913851300964117E-3"/>
                  <c:y val="7.280721007435046E-3"/>
                </c:manualLayout>
              </c:layout>
              <c:tx>
                <c:rich>
                  <a:bodyPr/>
                  <a:lstStyle/>
                  <a:p>
                    <a:fld id="{A6AE4C96-09AE-4959-8D13-6EA947142F5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8-2D96-4441-B251-1FAB6B571146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2D96-4441-B251-1FAB6B571146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2D96-4441-B251-1FAB6B571146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E3CBB854-1DE3-44FA-A0DA-C65CBC81F3C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2D96-4441-B251-1FAB6B571146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2D96-4441-B251-1FAB6B571146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2D96-4441-B251-1FAB6B571146}"/>
                </c:ext>
              </c:extLst>
            </c:dLbl>
            <c:dLbl>
              <c:idx val="142"/>
              <c:layout>
                <c:manualLayout>
                  <c:x val="-2.1232436933810848E-2"/>
                  <c:y val="1.3087921936587196E-2"/>
                </c:manualLayout>
              </c:layout>
              <c:tx>
                <c:rich>
                  <a:bodyPr/>
                  <a:lstStyle/>
                  <a:p>
                    <a:fld id="{879CEDC9-120A-454F-A026-401B4A31E0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E-2D96-4441-B251-1FAB6B571146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2D96-4441-B251-1FAB6B571146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2D96-4441-B251-1FAB6B571146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89971C4B-AD71-4AA3-B58F-B8B3692007A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2D96-4441-B251-1FAB6B571146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2D96-4441-B251-1FAB6B571146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2D96-4441-B251-1FAB6B571146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2D96-4441-B251-1FAB6B571146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2D96-4441-B251-1FAB6B571146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2D96-4441-B251-1FAB6B571146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7-2D96-4441-B251-1FAB6B571146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2D96-4441-B251-1FAB6B571146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2D96-4441-B251-1FAB6B571146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A-2D96-4441-B251-1FAB6B571146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2D96-4441-B251-1FAB6B571146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2D96-4441-B251-1FAB6B571146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2D96-4441-B251-1FAB6B571146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2D96-4441-B251-1FAB6B571146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2D96-4441-B251-1FAB6B571146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2D96-4441-B251-1FAB6B571146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2D96-4441-B251-1FAB6B571146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2D96-4441-B251-1FAB6B571146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2D96-4441-B251-1FAB6B571146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2D96-4441-B251-1FAB6B571146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2D96-4441-B251-1FAB6B571146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2D96-4441-B251-1FAB6B571146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2D96-4441-B251-1FAB6B571146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2D96-4441-B251-1FAB6B571146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2D96-4441-B251-1FAB6B571146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2D96-4441-B251-1FAB6B571146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2D96-4441-B251-1FAB6B571146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2D96-4441-B251-1FAB6B571146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2D96-4441-B251-1FAB6B571146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2D96-4441-B251-1FAB6B571146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2D96-4441-B251-1FAB6B571146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2D96-4441-B251-1FAB6B571146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2D96-4441-B251-1FAB6B571146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2D96-4441-B251-1FAB6B571146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2D96-4441-B251-1FAB6B571146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2D96-4441-B251-1FAB6B571146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2D96-4441-B251-1FAB6B571146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2D96-4441-B251-1FAB6B571146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2D96-4441-B251-1FAB6B571146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2D96-4441-B251-1FAB6B571146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2D96-4441-B251-1FAB6B571146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2D96-4441-B251-1FAB6B571146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2D96-4441-B251-1FAB6B571146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2D96-4441-B251-1FAB6B571146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2D96-4441-B251-1FAB6B571146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2D96-4441-B251-1FAB6B571146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2D96-4441-B251-1FAB6B571146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2D96-4441-B251-1FAB6B571146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2D96-4441-B251-1FAB6B571146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2D96-4441-B251-1FAB6B571146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2D96-4441-B251-1FAB6B571146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2D96-4441-B251-1FAB6B571146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2D96-4441-B251-1FAB6B571146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2D96-4441-B251-1FAB6B571146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2D96-4441-B251-1FAB6B571146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2D96-4441-B251-1FAB6B571146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2D96-4441-B251-1FAB6B571146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2D96-4441-B251-1FAB6B571146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2D96-4441-B251-1FAB6B571146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2D96-4441-B251-1FAB6B571146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2D96-4441-B251-1FAB6B571146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2D96-4441-B251-1FAB6B571146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2D96-4441-B251-1FAB6B571146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2D96-4441-B251-1FAB6B571146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2D96-4441-B251-1FAB6B571146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2D96-4441-B251-1FAB6B571146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2D96-4441-B251-1FAB6B571146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2D96-4441-B251-1FAB6B571146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2D96-4441-B251-1FAB6B571146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2D96-4441-B251-1FAB6B571146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2D96-4441-B251-1FAB6B571146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2D96-4441-B251-1FAB6B571146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2D96-4441-B251-1FAB6B571146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2D96-4441-B251-1FAB6B571146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2D96-4441-B251-1FAB6B571146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2D96-4441-B251-1FAB6B571146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2D96-4441-B251-1FAB6B571146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2D96-4441-B251-1FAB6B571146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2D96-4441-B251-1FAB6B571146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2D96-4441-B251-1FAB6B571146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2D96-4441-B251-1FAB6B571146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2D96-4441-B251-1FAB6B571146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2D96-4441-B251-1FAB6B571146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2D96-4441-B251-1FAB6B571146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2D96-4441-B251-1FAB6B571146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2D96-4441-B251-1FAB6B571146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2D96-4441-B251-1FAB6B571146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2D96-4441-B251-1FAB6B571146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2D96-4441-B251-1FAB6B571146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2D96-4441-B251-1FAB6B571146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2D96-4441-B251-1FAB6B571146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2D96-4441-B251-1FAB6B571146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2D96-4441-B251-1FAB6B571146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2D96-4441-B251-1FAB6B571146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2D96-4441-B251-1FAB6B571146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2D96-4441-B251-1FAB6B571146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2D96-4441-B251-1FAB6B571146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2D96-4441-B251-1FAB6B571146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2D96-4441-B251-1FAB6B571146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2D96-4441-B251-1FAB6B571146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2D96-4441-B251-1FAB6B571146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2D96-4441-B251-1FAB6B571146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2D96-4441-B251-1FAB6B571146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2D96-4441-B251-1FAB6B571146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2D96-4441-B251-1FAB6B571146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2D96-4441-B251-1FAB6B571146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2D96-4441-B251-1FAB6B571146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2D96-4441-B251-1FAB6B571146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2D96-4441-B251-1FAB6B571146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2D96-4441-B251-1FAB6B571146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2D96-4441-B251-1FAB6B571146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2D96-4441-B251-1FAB6B571146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2D96-4441-B251-1FAB6B571146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2D96-4441-B251-1FAB6B571146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2D96-4441-B251-1FAB6B571146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2D96-4441-B251-1FAB6B571146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2D96-4441-B251-1FAB6B571146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2D96-4441-B251-1FAB6B571146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2D96-4441-B251-1FAB6B571146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2D96-4441-B251-1FAB6B571146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2D96-4441-B251-1FAB6B571146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2D96-4441-B251-1FAB6B571146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2D96-4441-B251-1FAB6B571146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2D96-4441-B251-1FAB6B571146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2D96-4441-B251-1FAB6B571146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2D96-4441-B251-1FAB6B571146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2D96-4441-B251-1FAB6B571146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2D96-4441-B251-1FAB6B571146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2D96-4441-B251-1FAB6B571146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2D96-4441-B251-1FAB6B571146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2D96-4441-B251-1FAB6B571146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2D96-4441-B251-1FAB6B571146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2D96-4441-B251-1FAB6B571146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2D96-4441-B251-1FAB6B571146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2D96-4441-B251-1FAB6B571146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2D96-4441-B251-1FAB6B571146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2D96-4441-B251-1FAB6B571146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2D96-4441-B251-1FAB6B571146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2D96-4441-B251-1FAB6B571146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2D96-4441-B251-1FAB6B571146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2D96-4441-B251-1FAB6B571146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2D96-4441-B251-1FAB6B571146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2D96-4441-B251-1FAB6B571146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2D96-4441-B251-1FAB6B571146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2D96-4441-B251-1FAB6B571146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2D96-4441-B251-1FAB6B571146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2D96-4441-B251-1FAB6B571146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2D96-4441-B251-1FAB6B571146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2D96-4441-B251-1FAB6B571146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2D96-4441-B251-1FAB6B571146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2D96-4441-B251-1FAB6B571146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2D96-4441-B251-1FAB6B571146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2D96-4441-B251-1FAB6B571146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2D96-4441-B251-1FAB6B571146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2D96-4441-B251-1FAB6B571146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2D96-4441-B251-1FAB6B571146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2D96-4441-B251-1FAB6B571146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2D96-4441-B251-1FAB6B571146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2D96-4441-B251-1FAB6B571146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2D96-4441-B251-1FAB6B571146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2D96-4441-B251-1FAB6B571146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2D96-4441-B251-1FAB6B571146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2D96-4441-B251-1FAB6B571146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2D96-4441-B251-1FAB6B571146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2D96-4441-B251-1FAB6B571146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2D96-4441-B251-1FAB6B571146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2D96-4441-B251-1FAB6B571146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2D96-4441-B251-1FAB6B571146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2D96-4441-B251-1FAB6B571146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2D96-4441-B251-1FAB6B571146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2D96-4441-B251-1FAB6B571146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2D96-4441-B251-1FAB6B571146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2D96-4441-B251-1FAB6B571146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2D96-4441-B251-1FAB6B571146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2D96-4441-B251-1FAB6B571146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2D96-4441-B251-1FAB6B571146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2D96-4441-B251-1FAB6B571146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2D96-4441-B251-1FAB6B571146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2D96-4441-B251-1FAB6B571146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2D96-4441-B251-1FAB6B571146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2D96-4441-B251-1FAB6B571146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2D96-4441-B251-1FAB6B571146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2D96-4441-B251-1FAB6B571146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2D96-4441-B251-1FAB6B571146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2D96-4441-B251-1FAB6B571146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2D96-4441-B251-1FAB6B571146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2D96-4441-B251-1FAB6B571146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2D96-4441-B251-1FAB6B571146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2D96-4441-B251-1FAB6B571146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2D96-4441-B251-1FAB6B571146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2D96-4441-B251-1FAB6B571146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2D96-4441-B251-1FAB6B571146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2D96-4441-B251-1FAB6B571146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2D96-4441-B251-1FAB6B571146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2D96-4441-B251-1FAB6B571146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2D96-4441-B251-1FAB6B571146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2D96-4441-B251-1FAB6B571146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2D96-4441-B251-1FAB6B571146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fld id="{0E50E345-7689-40D2-A953-D365A78965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7-2D96-4441-B251-1FAB6B571146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2D96-4441-B251-1FAB6B571146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2D96-4441-B251-1FAB6B571146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fld id="{435D7486-77FC-4B7E-8672-0B89022F9E9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A-2D96-4441-B251-1FAB6B571146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2D96-4441-B251-1FAB6B571146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2D96-4441-B251-1FAB6B571146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fld id="{800F66E1-1481-43C4-92DF-D2747E098F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D-2D96-4441-B251-1FAB6B571146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2D96-4441-B251-1FAB6B571146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2D96-4441-B251-1FAB6B571146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fld id="{A6819C2B-888C-4525-B229-323C2B38D5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0-2D96-4441-B251-1FAB6B571146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2D96-4441-B251-1FAB6B571146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2D96-4441-B251-1FAB6B571146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fld id="{50881F1A-726B-43BB-ACE4-C11A3DC3CED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3-2D96-4441-B251-1FAB6B571146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2D96-4441-B251-1FAB6B571146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2D96-4441-B251-1FAB6B571146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fld id="{59F6C075-6F65-488F-A599-261EFDD200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6-2D96-4441-B251-1FAB6B571146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7-2D96-4441-B251-1FAB6B571146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2D96-4441-B251-1FAB6B571146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fld id="{ECDC411F-8076-434E-A183-F133EA26C3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9-2D96-4441-B251-1FAB6B571146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A-2D96-4441-B251-1FAB6B571146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2D96-4441-B251-1FAB6B571146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fld id="{DF2235CC-D7E2-4864-8819-08A87A4B17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C-2D96-4441-B251-1FAB6B571146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D-2D96-4441-B251-1FAB6B571146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2D96-4441-B251-1FAB6B571146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fld id="{90411F81-22B8-46C7-8735-1EF2A553D3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F-2D96-4441-B251-1FAB6B571146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2D96-4441-B251-1FAB6B571146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2D96-4441-B251-1FAB6B571146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fld id="{CE41285C-405E-4FEF-9D41-D45DC29875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72-2D96-4441-B251-1FAB6B571146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2D96-4441-B251-1FAB6B571146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2D96-4441-B251-1FAB6B571146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fld id="{DC072FF3-17A8-4A19-8FD6-79908590B66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75-2D96-4441-B251-1FAB6B571146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2D96-4441-B251-1FAB6B571146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2D96-4441-B251-1FAB6B571146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fld id="{8CEA65FB-673F-4B67-9DF3-C8FAB96D40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78-2D96-4441-B251-1FAB6B571146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2D96-4441-B251-1FAB6B571146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2D96-4441-B251-1FAB6B571146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fld id="{09ABBD13-9B8E-44AB-8153-72E69B533D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7B-2D96-4441-B251-1FAB6B571146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2D96-4441-B251-1FAB6B571146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2D96-4441-B251-1FAB6B571146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fld id="{DE61CEC2-7561-4C4B-A0C1-B5D4D5E5414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7E-2D96-4441-B251-1FAB6B571146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2D96-4441-B251-1FAB6B571146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2D96-4441-B251-1FAB6B571146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fld id="{6E7C1058-F84E-46A5-8B86-41BC1B7B06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81-2D96-4441-B251-1FAB6B571146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2D96-4441-B251-1FAB6B571146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2D96-4441-B251-1FAB6B571146}"/>
                </c:ext>
              </c:extLst>
            </c:dLbl>
            <c:dLbl>
              <c:idx val="388"/>
              <c:layout>
                <c:manualLayout>
                  <c:x val="-1.6567108271437656E-3"/>
                  <c:y val="-1.0140881780021293E-2"/>
                </c:manualLayout>
              </c:layout>
              <c:tx>
                <c:rich>
                  <a:bodyPr/>
                  <a:lstStyle/>
                  <a:p>
                    <a:fld id="{CCEC9EA9-D485-404F-BD73-B7EFC77FF3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84-2D96-4441-B251-1FAB6B571146}"/>
                </c:ext>
              </c:extLst>
            </c:dLbl>
            <c:dLbl>
              <c:idx val="389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85-2D96-4441-B251-1FAB6B571146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2D96-4441-B251-1FAB6B571146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CECA889A-89CC-4C03-AF14-9A413B6D58A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2D96-4441-B251-1FAB6B571146}"/>
                </c:ext>
              </c:extLst>
            </c:dLbl>
            <c:dLbl>
              <c:idx val="392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88-2D96-4441-B251-1FAB6B571146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2D96-4441-B251-1FAB6B571146}"/>
                </c:ext>
              </c:extLst>
            </c:dLbl>
            <c:dLbl>
              <c:idx val="394"/>
              <c:layout>
                <c:manualLayout>
                  <c:x val="-5.0776233432561761E-2"/>
                  <c:y val="2.7605924259467458E-2"/>
                </c:manualLayout>
              </c:layout>
              <c:tx>
                <c:rich>
                  <a:bodyPr/>
                  <a:lstStyle/>
                  <a:p>
                    <a:fld id="{051ED0F9-1133-4BB4-AA4D-80CF082CF7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8A-2D96-4441-B251-1FAB6B571146}"/>
                </c:ext>
              </c:extLst>
            </c:dLbl>
            <c:dLbl>
              <c:idx val="395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8B-2D96-4441-B251-1FAB6B571146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2D96-4441-B251-1FAB6B571146}"/>
                </c:ext>
              </c:extLst>
            </c:dLbl>
            <c:dLbl>
              <c:idx val="397"/>
              <c:layout>
                <c:manualLayout>
                  <c:x val="-8.0040919736724826E-3"/>
                  <c:y val="-6.5309290606966816E-2"/>
                </c:manualLayout>
              </c:layout>
              <c:tx>
                <c:rich>
                  <a:bodyPr/>
                  <a:lstStyle/>
                  <a:p>
                    <a:fld id="{12C6B25F-B866-45E0-B077-8846088278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8D-2D96-4441-B251-1FAB6B571146}"/>
                </c:ext>
              </c:extLst>
            </c:dLbl>
            <c:dLbl>
              <c:idx val="398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8E-2D96-4441-B251-1FAB6B571146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2D96-4441-B251-1FAB6B571146}"/>
                </c:ext>
              </c:extLst>
            </c:dLbl>
            <c:dLbl>
              <c:idx val="400"/>
              <c:layout>
                <c:manualLayout>
                  <c:x val="-2.7479243379074144E-2"/>
                  <c:y val="8.2774333086412868E-2"/>
                </c:manualLayout>
              </c:layout>
              <c:tx>
                <c:rich>
                  <a:bodyPr/>
                  <a:lstStyle/>
                  <a:p>
                    <a:fld id="{D80B83B7-AC50-48D8-BED0-6D294150250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0-2D96-4441-B251-1FAB6B571146}"/>
                </c:ext>
              </c:extLst>
            </c:dLbl>
            <c:dLbl>
              <c:idx val="401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91-2D96-4441-B251-1FAB6B571146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2D96-4441-B251-1FAB6B571146}"/>
                </c:ext>
              </c:extLst>
            </c:dLbl>
            <c:dLbl>
              <c:idx val="403"/>
              <c:layout>
                <c:manualLayout>
                  <c:x val="-2.1037094994345203E-3"/>
                  <c:y val="-2.7562484567477844E-2"/>
                </c:manualLayout>
              </c:layout>
              <c:tx>
                <c:rich>
                  <a:bodyPr/>
                  <a:lstStyle/>
                  <a:p>
                    <a:fld id="{D5AD8CBD-2D1E-4546-AF57-B28842EAD1F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3-2D96-4441-B251-1FAB6B571146}"/>
                </c:ext>
              </c:extLst>
            </c:dLbl>
            <c:dLbl>
              <c:idx val="404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94-2D96-4441-B251-1FAB6B571146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2D96-4441-B251-1FAB6B571146}"/>
                </c:ext>
              </c:extLst>
            </c:dLbl>
            <c:dLbl>
              <c:idx val="406"/>
              <c:layout>
                <c:manualLayout>
                  <c:x val="-2.5571139794699143E-2"/>
                  <c:y val="4.7931127511500089E-2"/>
                </c:manualLayout>
              </c:layout>
              <c:tx>
                <c:rich>
                  <a:bodyPr/>
                  <a:lstStyle/>
                  <a:p>
                    <a:fld id="{77EEA67F-CB12-4D15-8B8F-5D2EDE3EECC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6-2D96-4441-B251-1FAB6B571146}"/>
                </c:ext>
              </c:extLst>
            </c:dLbl>
            <c:dLbl>
              <c:idx val="407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97-2D96-4441-B251-1FAB6B571146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2D96-4441-B251-1FAB6B571146}"/>
                </c:ext>
              </c:extLst>
            </c:dLbl>
            <c:dLbl>
              <c:idx val="409"/>
              <c:layout/>
              <c:tx>
                <c:rich>
                  <a:bodyPr/>
                  <a:lstStyle/>
                  <a:p>
                    <a:fld id="{E8485005-2071-4C9C-A017-46C6BA396A9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9-2D96-4441-B251-1FAB6B571146}"/>
                </c:ext>
              </c:extLst>
            </c:dLbl>
            <c:dLbl>
              <c:idx val="410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9A-2D96-4441-B251-1FAB6B571146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2D96-4441-B251-1FAB6B571146}"/>
                </c:ext>
              </c:extLst>
            </c:dLbl>
            <c:dLbl>
              <c:idx val="412"/>
              <c:layout>
                <c:manualLayout>
                  <c:x val="-5.5852484102729798E-2"/>
                  <c:y val="-3.3369685496629997E-2"/>
                </c:manualLayout>
              </c:layout>
              <c:tx>
                <c:rich>
                  <a:bodyPr/>
                  <a:lstStyle/>
                  <a:p>
                    <a:fld id="{719535EF-D9D2-4013-8441-E1D0475A8EE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C-2D96-4441-B251-1FAB6B571146}"/>
                </c:ext>
              </c:extLst>
            </c:dLbl>
            <c:dLbl>
              <c:idx val="4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2D96-4441-B251-1FAB6B571146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2D96-4441-B251-1FAB6B571146}"/>
                </c:ext>
              </c:extLst>
            </c:dLbl>
            <c:dLbl>
              <c:idx val="415"/>
              <c:layout>
                <c:manualLayout>
                  <c:x val="-2.8943164030826368E-3"/>
                  <c:y val="1.3087921936587088E-2"/>
                </c:manualLayout>
              </c:layout>
              <c:tx>
                <c:rich>
                  <a:bodyPr/>
                  <a:lstStyle/>
                  <a:p>
                    <a:fld id="{B269601C-6C9D-4320-B259-D6139A036D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F-2D96-4441-B251-1FAB6B571146}"/>
                </c:ext>
              </c:extLst>
            </c:dLbl>
            <c:dLbl>
              <c:idx val="416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A0-2D96-4441-B251-1FAB6B571146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2D96-4441-B251-1FAB6B571146}"/>
                </c:ext>
              </c:extLst>
            </c:dLbl>
            <c:dLbl>
              <c:idx val="418"/>
              <c:layout>
                <c:manualLayout>
                  <c:x val="-3.8483769944566003E-2"/>
                  <c:y val="-2.7562484567477844E-2"/>
                </c:manualLayout>
              </c:layout>
              <c:tx>
                <c:rich>
                  <a:bodyPr/>
                  <a:lstStyle/>
                  <a:p>
                    <a:fld id="{4E12B52E-ABFD-4BF5-A490-253029EE8AC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A2-2D96-4441-B251-1FAB6B571146}"/>
                </c:ext>
              </c:extLst>
            </c:dLbl>
            <c:dLbl>
              <c:idx val="419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A3-2D96-4441-B251-1FAB6B571146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2D96-4441-B251-1FAB6B571146}"/>
                </c:ext>
              </c:extLst>
            </c:dLbl>
            <c:dLbl>
              <c:idx val="421"/>
              <c:layout/>
              <c:tx>
                <c:rich>
                  <a:bodyPr/>
                  <a:lstStyle/>
                  <a:p>
                    <a:fld id="{7BDC0BED-4533-418A-BC6D-8FA5F87AAF2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5-2D96-4441-B251-1FAB6B571146}"/>
                </c:ext>
              </c:extLst>
            </c:dLbl>
            <c:dLbl>
              <c:idx val="422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A6-2D96-4441-B251-1FAB6B571146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2D96-4441-B251-1FAB6B571146}"/>
                </c:ext>
              </c:extLst>
            </c:dLbl>
            <c:dLbl>
              <c:idx val="424"/>
              <c:layout>
                <c:manualLayout>
                  <c:x val="-9.1215886543994512E-3"/>
                  <c:y val="2.7605924259467566E-2"/>
                </c:manualLayout>
              </c:layout>
              <c:tx>
                <c:rich>
                  <a:bodyPr/>
                  <a:lstStyle/>
                  <a:p>
                    <a:fld id="{09708CD5-378C-47EA-9D38-F415EEABED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A8-2D96-4441-B251-1FAB6B571146}"/>
                </c:ext>
              </c:extLst>
            </c:dLbl>
            <c:dLbl>
              <c:idx val="425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A9-2D96-4441-B251-1FAB6B571146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2D96-4441-B251-1FAB6B571146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AB46166E-3481-434F-8694-33CC8C1D20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2D96-4441-B251-1FAB6B571146}"/>
                </c:ext>
              </c:extLst>
            </c:dLbl>
            <c:dLbl>
              <c:idx val="428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AC-2D96-4441-B251-1FAB6B571146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2D96-4441-B251-1FAB6B571146}"/>
                </c:ext>
              </c:extLst>
            </c:dLbl>
            <c:dLbl>
              <c:idx val="430"/>
              <c:layout/>
              <c:tx>
                <c:rich>
                  <a:bodyPr/>
                  <a:lstStyle/>
                  <a:p>
                    <a:fld id="{E6F8E7BA-D016-4650-823C-BBA25C1D07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E-2D96-4441-B251-1FAB6B571146}"/>
                </c:ext>
              </c:extLst>
            </c:dLbl>
            <c:dLbl>
              <c:idx val="431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AF-2D96-4441-B251-1FAB6B571146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2D96-4441-B251-1FAB6B571146}"/>
                </c:ext>
              </c:extLst>
            </c:dLbl>
            <c:dLbl>
              <c:idx val="433"/>
              <c:layout>
                <c:manualLayout>
                  <c:x val="-1.2161179625976501E-2"/>
                  <c:y val="4.7931127511499978E-2"/>
                </c:manualLayout>
              </c:layout>
              <c:tx>
                <c:rich>
                  <a:bodyPr/>
                  <a:lstStyle/>
                  <a:p>
                    <a:fld id="{795526ED-60C2-4451-94C1-FBF40819415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B1-2D96-4441-B251-1FAB6B571146}"/>
                </c:ext>
              </c:extLst>
            </c:dLbl>
            <c:dLbl>
              <c:idx val="434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B2-2D96-4441-B251-1FAB6B571146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2D96-4441-B251-1FAB6B571146}"/>
                </c:ext>
              </c:extLst>
            </c:dLbl>
            <c:dLbl>
              <c:idx val="436"/>
              <c:layout/>
              <c:tx>
                <c:rich>
                  <a:bodyPr/>
                  <a:lstStyle/>
                  <a:p>
                    <a:fld id="{13A66AFA-BA01-42D3-9632-5D9432B5146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4-2D96-4441-B251-1FAB6B571146}"/>
                </c:ext>
              </c:extLst>
            </c:dLbl>
            <c:dLbl>
              <c:idx val="437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B5-2D96-4441-B251-1FAB6B571146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2D96-4441-B251-1FAB6B571146}"/>
                </c:ext>
              </c:extLst>
            </c:dLbl>
            <c:dLbl>
              <c:idx val="439"/>
              <c:layout>
                <c:manualLayout>
                  <c:x val="3.4837739041999132E-3"/>
                  <c:y val="1.0184321472011121E-2"/>
                </c:manualLayout>
              </c:layout>
              <c:tx>
                <c:rich>
                  <a:bodyPr/>
                  <a:lstStyle/>
                  <a:p>
                    <a:fld id="{123F89FA-154B-4601-A194-E4B06B1CA35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B7-2D96-4441-B251-1FAB6B571146}"/>
                </c:ext>
              </c:extLst>
            </c:dLbl>
            <c:dLbl>
              <c:idx val="440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B8-2D96-4441-B251-1FAB6B571146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2D96-4441-B251-1FAB6B571146}"/>
                </c:ext>
              </c:extLst>
            </c:dLbl>
            <c:dLbl>
              <c:idx val="442"/>
              <c:layout>
                <c:manualLayout>
                  <c:x val="-1.2619353265074525E-2"/>
                  <c:y val="-3.6273285961206173E-2"/>
                </c:manualLayout>
              </c:layout>
              <c:tx>
                <c:rich>
                  <a:bodyPr/>
                  <a:lstStyle/>
                  <a:p>
                    <a:fld id="{0946B15A-B765-4B1A-9D2B-AE41EBFEFF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BA-2D96-4441-B251-1FAB6B571146}"/>
                </c:ext>
              </c:extLst>
            </c:dLbl>
            <c:dLbl>
              <c:idx val="443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1BB-2D96-4441-B251-1FAB6B571146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2D96-4441-B251-1FAB6B571146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B917912A-F140-4563-A583-5E01C2D1D9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2D96-4441-B251-1FAB6B571146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2D96-4441-B251-1FAB6B571146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2D96-4441-B251-1FAB6B571146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2D96-4441-B251-1FAB6B571146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2D96-4441-B251-1FAB6B571146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2D96-4441-B251-1FAB6B571146}"/>
                </c:ext>
              </c:extLst>
            </c:dLbl>
            <c:dLbl>
              <c:idx val="4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3-2D96-4441-B251-1FAB6B571146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2D96-4441-B251-1FAB6B571146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2D96-4441-B251-1FAB6B571146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2D96-4441-B251-1FAB6B571146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2D96-4441-B251-1FAB6B571146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2D96-4441-B251-1FAB6B571146}"/>
                </c:ext>
              </c:extLst>
            </c:dLbl>
            <c:dLbl>
              <c:idx val="4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9-2D96-4441-B251-1FAB6B571146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2D96-4441-B251-1FAB6B571146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2D96-4441-B251-1FAB6B571146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2D96-4441-B251-1FAB6B571146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2D96-4441-B251-1FAB6B571146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2D96-4441-B251-1FAB6B571146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2D96-4441-B251-1FAB6B571146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2D96-4441-B251-1FAB6B571146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2D96-4441-B251-1FAB6B571146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2D96-4441-B251-1FAB6B571146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2D96-4441-B251-1FAB6B571146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2D96-4441-B251-1FAB6B571146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2D96-4441-B251-1FAB6B571146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2D96-4441-B251-1FAB6B571146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2D96-4441-B251-1FAB6B571146}"/>
                </c:ext>
              </c:extLst>
            </c:dLbl>
            <c:dLbl>
              <c:idx val="4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8-2D96-4441-B251-1FAB6B571146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2D96-4441-B251-1FAB6B571146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2D96-4441-B251-1FAB6B571146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EA7ED0AD-F15F-446E-A40D-1CAD7D2EAC4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2D96-4441-B251-1FAB6B571146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2D96-4441-B251-1FAB6B571146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2D96-4441-B251-1FAB6B571146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CAAE740C-A133-4B46-BB20-5E02BB6AB2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2D96-4441-B251-1FAB6B571146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2D96-4441-B251-1FAB6B571146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2D96-4441-B251-1FAB6B571146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2D96-4441-B251-1FAB6B571146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2D96-4441-B251-1FAB6B571146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2D96-4441-B251-1FAB6B571146}"/>
                </c:ext>
              </c:extLst>
            </c:dLbl>
            <c:dLbl>
              <c:idx val="4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4-2D96-4441-B251-1FAB6B571146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2D96-4441-B251-1FAB6B571146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2D96-4441-B251-1FAB6B571146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2D96-4441-B251-1FAB6B571146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2D96-4441-B251-1FAB6B571146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2D96-4441-B251-1FAB6B571146}"/>
                </c:ext>
              </c:extLst>
            </c:dLbl>
            <c:dLbl>
              <c:idx val="4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A-2D96-4441-B251-1FAB6B571146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B-2D96-4441-B251-1FAB6B571146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2D96-4441-B251-1FAB6B571146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2D96-4441-B251-1FAB6B571146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2D96-4441-B251-1FAB6B571146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2D96-4441-B251-1FAB6B571146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2D96-4441-B251-1FAB6B571146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2D96-4441-B251-1FAB6B571146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2D96-4441-B251-1FAB6B571146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2D96-4441-B251-1FAB6B571146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2D96-4441-B251-1FAB6B571146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2D96-4441-B251-1FAB6B571146}"/>
                </c:ext>
              </c:extLst>
            </c:dLbl>
            <c:dLbl>
              <c:idx val="5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6-2D96-4441-B251-1FAB6B571146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7-2D96-4441-B251-1FAB6B571146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2D96-4441-B251-1FAB6B571146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3C3CF897-1C8A-4F5E-81A8-66E34633568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2D96-4441-B251-1FAB6B571146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A-2D96-4441-B251-1FAB6B571146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2D96-4441-B251-1FAB6B571146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31A9567A-2CAF-4D68-85C4-FA812CEA86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2D96-4441-B251-1FAB6B571146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D-2D96-4441-B251-1FAB6B571146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2D96-4441-B251-1FAB6B571146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EBEB767D-0D36-43A2-B855-E6C7B3F77F7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2D96-4441-B251-1FAB6B571146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0-2D96-4441-B251-1FAB6B571146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2D96-4441-B251-1FAB6B571146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5C82295D-21F9-4763-9633-CD822724737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2D96-4441-B251-1FAB6B571146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3-2D96-4441-B251-1FAB6B571146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2D96-4441-B251-1FAB6B571146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BDD8B2BE-61DB-47E8-9275-2CA77554251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2D96-4441-B251-1FAB6B571146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6-2D96-4441-B251-1FAB6B571146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7-2D96-4441-B251-1FAB6B571146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8-2D96-4441-B251-1FAB6B5711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Beam!$T$2:$T$520</c:f>
              <c:numCache>
                <c:formatCode>General</c:formatCode>
                <c:ptCount val="519"/>
                <c:pt idx="0">
                  <c:v>-6.2E-2</c:v>
                </c:pt>
                <c:pt idx="1">
                  <c:v>-8.0000000000000002E-3</c:v>
                </c:pt>
                <c:pt idx="3">
                  <c:v>-5.3999999999999999E-2</c:v>
                </c:pt>
                <c:pt idx="4">
                  <c:v>-0.14400000000000002</c:v>
                </c:pt>
                <c:pt idx="6">
                  <c:v>-0.23499999999999999</c:v>
                </c:pt>
                <c:pt idx="7">
                  <c:v>-0.23499999999999999</c:v>
                </c:pt>
                <c:pt idx="9">
                  <c:v>0.40700000000000003</c:v>
                </c:pt>
                <c:pt idx="10">
                  <c:v>-0.33</c:v>
                </c:pt>
                <c:pt idx="12">
                  <c:v>0.39100000000000001</c:v>
                </c:pt>
                <c:pt idx="13">
                  <c:v>0.69800000000000006</c:v>
                </c:pt>
                <c:pt idx="15">
                  <c:v>0.46400000000000002</c:v>
                </c:pt>
                <c:pt idx="16">
                  <c:v>0.42299999999999999</c:v>
                </c:pt>
                <c:pt idx="18">
                  <c:v>6.6000000000000003E-2</c:v>
                </c:pt>
                <c:pt idx="19">
                  <c:v>0.13200000000000001</c:v>
                </c:pt>
                <c:pt idx="21">
                  <c:v>0.36299999999999999</c:v>
                </c:pt>
                <c:pt idx="22">
                  <c:v>7.3999999999999996E-2</c:v>
                </c:pt>
                <c:pt idx="24">
                  <c:v>0.32400000000000001</c:v>
                </c:pt>
                <c:pt idx="25">
                  <c:v>0.32400000000000001</c:v>
                </c:pt>
                <c:pt idx="27">
                  <c:v>-0.34699999999999998</c:v>
                </c:pt>
                <c:pt idx="28">
                  <c:v>-4.7E-2</c:v>
                </c:pt>
                <c:pt idx="30">
                  <c:v>-8.2000000000000003E-2</c:v>
                </c:pt>
                <c:pt idx="31">
                  <c:v>-8.5000000000000006E-2</c:v>
                </c:pt>
                <c:pt idx="33">
                  <c:v>6.3E-2</c:v>
                </c:pt>
                <c:pt idx="34">
                  <c:v>-1.9E-2</c:v>
                </c:pt>
                <c:pt idx="36">
                  <c:v>-7.3999999999999996E-2</c:v>
                </c:pt>
                <c:pt idx="37">
                  <c:v>-7.3999999999999996E-2</c:v>
                </c:pt>
                <c:pt idx="39">
                  <c:v>-9.8999999999999991E-2</c:v>
                </c:pt>
                <c:pt idx="40">
                  <c:v>-9.8999999999999991E-2</c:v>
                </c:pt>
                <c:pt idx="42">
                  <c:v>-9.4E-2</c:v>
                </c:pt>
                <c:pt idx="43">
                  <c:v>-0.12300000000000001</c:v>
                </c:pt>
                <c:pt idx="45">
                  <c:v>0.12300000000000001</c:v>
                </c:pt>
                <c:pt idx="46">
                  <c:v>5.3999999999999999E-2</c:v>
                </c:pt>
                <c:pt idx="48">
                  <c:v>9.7000000000000003E-2</c:v>
                </c:pt>
                <c:pt idx="49">
                  <c:v>5.6000000000000001E-2</c:v>
                </c:pt>
                <c:pt idx="51">
                  <c:v>-0.25800000000000001</c:v>
                </c:pt>
                <c:pt idx="52">
                  <c:v>0.23699999999999999</c:v>
                </c:pt>
                <c:pt idx="54">
                  <c:v>0.128</c:v>
                </c:pt>
                <c:pt idx="55">
                  <c:v>0.128</c:v>
                </c:pt>
                <c:pt idx="57">
                  <c:v>-0.153</c:v>
                </c:pt>
                <c:pt idx="58">
                  <c:v>0.26300000000000001</c:v>
                </c:pt>
                <c:pt idx="63">
                  <c:v>-1.367</c:v>
                </c:pt>
                <c:pt idx="64">
                  <c:v>-1.367</c:v>
                </c:pt>
                <c:pt idx="66">
                  <c:v>-1.7390000000000001</c:v>
                </c:pt>
                <c:pt idx="67">
                  <c:v>-1.7390000000000001</c:v>
                </c:pt>
                <c:pt idx="78">
                  <c:v>-2.8489999999999998</c:v>
                </c:pt>
                <c:pt idx="79">
                  <c:v>-2.8489999999999998</c:v>
                </c:pt>
                <c:pt idx="81">
                  <c:v>-2.7850000000000001</c:v>
                </c:pt>
                <c:pt idx="82">
                  <c:v>-3.2369999999999997</c:v>
                </c:pt>
                <c:pt idx="84">
                  <c:v>-3.3210000000000002</c:v>
                </c:pt>
                <c:pt idx="85">
                  <c:v>-3.3519999999999999</c:v>
                </c:pt>
                <c:pt idx="93">
                  <c:v>-5.8689999999999998</c:v>
                </c:pt>
                <c:pt idx="94">
                  <c:v>-5.8689999999999998</c:v>
                </c:pt>
                <c:pt idx="96">
                  <c:v>-5.7299999999999995</c:v>
                </c:pt>
                <c:pt idx="97">
                  <c:v>-5.7299999999999995</c:v>
                </c:pt>
                <c:pt idx="99">
                  <c:v>-5.7110000000000003</c:v>
                </c:pt>
                <c:pt idx="100">
                  <c:v>-6.0430000000000001</c:v>
                </c:pt>
                <c:pt idx="102">
                  <c:v>-5.9710000000000001</c:v>
                </c:pt>
                <c:pt idx="103">
                  <c:v>-5.9710000000000001</c:v>
                </c:pt>
                <c:pt idx="105">
                  <c:v>-6.2549999999999999</c:v>
                </c:pt>
                <c:pt idx="106">
                  <c:v>-6.3660000000000005</c:v>
                </c:pt>
                <c:pt idx="108">
                  <c:v>-6.1659999999999995</c:v>
                </c:pt>
                <c:pt idx="109">
                  <c:v>-6.1749999999999998</c:v>
                </c:pt>
                <c:pt idx="110">
                  <c:v>-6.202</c:v>
                </c:pt>
                <c:pt idx="111">
                  <c:v>-6.2030000000000003</c:v>
                </c:pt>
                <c:pt idx="112">
                  <c:v>-6.23</c:v>
                </c:pt>
                <c:pt idx="113">
                  <c:v>-6.2310000000000008</c:v>
                </c:pt>
                <c:pt idx="114">
                  <c:v>-6.2570000000000006</c:v>
                </c:pt>
                <c:pt idx="115">
                  <c:v>-6.258</c:v>
                </c:pt>
                <c:pt idx="116">
                  <c:v>-6.2850000000000001</c:v>
                </c:pt>
                <c:pt idx="117">
                  <c:v>-6.2859999999999996</c:v>
                </c:pt>
                <c:pt idx="118">
                  <c:v>-6.3129999999999997</c:v>
                </c:pt>
                <c:pt idx="119">
                  <c:v>-6.32</c:v>
                </c:pt>
                <c:pt idx="121">
                  <c:v>-5.88</c:v>
                </c:pt>
                <c:pt idx="122">
                  <c:v>-5.88</c:v>
                </c:pt>
                <c:pt idx="124">
                  <c:v>-7.5019999999999998</c:v>
                </c:pt>
                <c:pt idx="125">
                  <c:v>-7.5019999999999998</c:v>
                </c:pt>
                <c:pt idx="127">
                  <c:v>-7.593</c:v>
                </c:pt>
                <c:pt idx="128">
                  <c:v>-7.5670000000000002</c:v>
                </c:pt>
                <c:pt idx="130">
                  <c:v>-7.0619999999999994</c:v>
                </c:pt>
                <c:pt idx="131">
                  <c:v>-7.0960000000000001</c:v>
                </c:pt>
                <c:pt idx="133">
                  <c:v>-5.9249999999999998</c:v>
                </c:pt>
                <c:pt idx="134">
                  <c:v>-5.9369999999999994</c:v>
                </c:pt>
                <c:pt idx="136">
                  <c:v>-5.7119999999999997</c:v>
                </c:pt>
                <c:pt idx="137">
                  <c:v>-5.6049999999999995</c:v>
                </c:pt>
                <c:pt idx="139">
                  <c:v>-4.9690000000000003</c:v>
                </c:pt>
                <c:pt idx="140">
                  <c:v>-4.9690000000000003</c:v>
                </c:pt>
                <c:pt idx="142">
                  <c:v>-1.7090000000000001</c:v>
                </c:pt>
                <c:pt idx="143">
                  <c:v>-1.7090000000000001</c:v>
                </c:pt>
                <c:pt idx="145">
                  <c:v>-2.4849999999999999</c:v>
                </c:pt>
                <c:pt idx="146">
                  <c:v>-2.4849999999999999</c:v>
                </c:pt>
                <c:pt idx="388">
                  <c:v>-0.70799999999999996</c:v>
                </c:pt>
                <c:pt idx="389">
                  <c:v>-0.61599999999999999</c:v>
                </c:pt>
                <c:pt idx="391">
                  <c:v>-4.9000000000000002E-2</c:v>
                </c:pt>
                <c:pt idx="392">
                  <c:v>-4.9000000000000002E-2</c:v>
                </c:pt>
                <c:pt idx="394">
                  <c:v>-0.13200000000000001</c:v>
                </c:pt>
                <c:pt idx="395">
                  <c:v>7.6999999999999999E-2</c:v>
                </c:pt>
                <c:pt idx="397">
                  <c:v>4.9000000000000002E-2</c:v>
                </c:pt>
                <c:pt idx="398">
                  <c:v>4.9000000000000002E-2</c:v>
                </c:pt>
                <c:pt idx="400">
                  <c:v>-0.128</c:v>
                </c:pt>
                <c:pt idx="401">
                  <c:v>-0.128</c:v>
                </c:pt>
                <c:pt idx="403">
                  <c:v>-1.8000000000000002E-2</c:v>
                </c:pt>
                <c:pt idx="404">
                  <c:v>-6.8000000000000005E-2</c:v>
                </c:pt>
                <c:pt idx="406">
                  <c:v>-0.186</c:v>
                </c:pt>
                <c:pt idx="407">
                  <c:v>-8.6999999999999994E-2</c:v>
                </c:pt>
                <c:pt idx="409">
                  <c:v>5.3999999999999999E-2</c:v>
                </c:pt>
                <c:pt idx="410">
                  <c:v>-6.4999999999999988E-2</c:v>
                </c:pt>
                <c:pt idx="412">
                  <c:v>-0.36299999999999999</c:v>
                </c:pt>
                <c:pt idx="413">
                  <c:v>-0.12000000000000001</c:v>
                </c:pt>
                <c:pt idx="415">
                  <c:v>-0.18000000000000002</c:v>
                </c:pt>
                <c:pt idx="416">
                  <c:v>-0.18000000000000002</c:v>
                </c:pt>
                <c:pt idx="418">
                  <c:v>-6.9999999999999993E-2</c:v>
                </c:pt>
                <c:pt idx="419">
                  <c:v>-0.19</c:v>
                </c:pt>
                <c:pt idx="421">
                  <c:v>7.0000000000000001E-3</c:v>
                </c:pt>
                <c:pt idx="422">
                  <c:v>-0.11799999999999999</c:v>
                </c:pt>
                <c:pt idx="424">
                  <c:v>-9.2999999999999999E-2</c:v>
                </c:pt>
                <c:pt idx="425">
                  <c:v>-9.2999999999999999E-2</c:v>
                </c:pt>
                <c:pt idx="427">
                  <c:v>-9.8999999999999991E-2</c:v>
                </c:pt>
                <c:pt idx="428">
                  <c:v>-9.8999999999999991E-2</c:v>
                </c:pt>
                <c:pt idx="430">
                  <c:v>0.126</c:v>
                </c:pt>
                <c:pt idx="431">
                  <c:v>6.0000000000000005E-2</c:v>
                </c:pt>
                <c:pt idx="433">
                  <c:v>-4.5999999999999999E-2</c:v>
                </c:pt>
                <c:pt idx="434">
                  <c:v>0.11799999999999999</c:v>
                </c:pt>
                <c:pt idx="436">
                  <c:v>0.17399999999999999</c:v>
                </c:pt>
                <c:pt idx="437">
                  <c:v>0.17399999999999999</c:v>
                </c:pt>
                <c:pt idx="439">
                  <c:v>7.4999999999999997E-2</c:v>
                </c:pt>
                <c:pt idx="440">
                  <c:v>0.115</c:v>
                </c:pt>
                <c:pt idx="442">
                  <c:v>-1.7000000000000001E-2</c:v>
                </c:pt>
                <c:pt idx="443">
                  <c:v>-8.6000000000000007E-2</c:v>
                </c:pt>
                <c:pt idx="445">
                  <c:v>6.2E-2</c:v>
                </c:pt>
                <c:pt idx="446">
                  <c:v>6.2E-2</c:v>
                </c:pt>
                <c:pt idx="451">
                  <c:v>1.825</c:v>
                </c:pt>
                <c:pt idx="452">
                  <c:v>1.825</c:v>
                </c:pt>
                <c:pt idx="457">
                  <c:v>-1.2930000000000001</c:v>
                </c:pt>
                <c:pt idx="458">
                  <c:v>-1.2930000000000001</c:v>
                </c:pt>
                <c:pt idx="472">
                  <c:v>-2.1960000000000002</c:v>
                </c:pt>
                <c:pt idx="473">
                  <c:v>-2.1040000000000001</c:v>
                </c:pt>
                <c:pt idx="475">
                  <c:v>-2.1120000000000001</c:v>
                </c:pt>
                <c:pt idx="476">
                  <c:v>-2.1120000000000001</c:v>
                </c:pt>
                <c:pt idx="478">
                  <c:v>-2.1310000000000002</c:v>
                </c:pt>
                <c:pt idx="479">
                  <c:v>-2.077</c:v>
                </c:pt>
                <c:pt idx="484">
                  <c:v>-2.2520000000000002</c:v>
                </c:pt>
                <c:pt idx="485">
                  <c:v>-2.2520000000000002</c:v>
                </c:pt>
                <c:pt idx="490">
                  <c:v>-1.9580000000000002</c:v>
                </c:pt>
                <c:pt idx="491">
                  <c:v>-1.9719999999999998</c:v>
                </c:pt>
                <c:pt idx="502">
                  <c:v>-2.1429999999999998</c:v>
                </c:pt>
                <c:pt idx="503">
                  <c:v>-2.1429999999999998</c:v>
                </c:pt>
                <c:pt idx="505">
                  <c:v>-2.0840000000000001</c:v>
                </c:pt>
                <c:pt idx="506">
                  <c:v>-2.109</c:v>
                </c:pt>
                <c:pt idx="508">
                  <c:v>-2.1619999999999999</c:v>
                </c:pt>
                <c:pt idx="509">
                  <c:v>-2.1619999999999999</c:v>
                </c:pt>
                <c:pt idx="511">
                  <c:v>-2.0129999999999999</c:v>
                </c:pt>
                <c:pt idx="512">
                  <c:v>-2.0259999999999998</c:v>
                </c:pt>
                <c:pt idx="514">
                  <c:v>-2.0259999999999998</c:v>
                </c:pt>
                <c:pt idx="515">
                  <c:v>-2.0100000000000002</c:v>
                </c:pt>
                <c:pt idx="517">
                  <c:v>-2.2030000000000003</c:v>
                </c:pt>
                <c:pt idx="518">
                  <c:v>-2.2030000000000003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9-2D96-4441-B251-1FAB6B57114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285"/>
          <c:min val="24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5591571515816671E-2"/>
          <c:y val="6.2449208754763397E-2"/>
          <c:w val="0.95018827958210061"/>
          <c:h val="0.87251534719247947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2D87D8F6-C995-4A8E-A95A-DBBEEFC911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BE71-47AB-9172-F714DC53862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B1BCD537-FD49-4642-879C-5EE0C7E622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BE71-47AB-9172-F714DC53862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E71-47AB-9172-F714DC53862C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ECD11905-F897-4CA4-997D-D404D4E7F9E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BE71-47AB-9172-F714DC53862C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17459F4F-076B-493C-8374-32102AFE607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BE71-47AB-9172-F714DC53862C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E71-47AB-9172-F714DC53862C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64791F90-D0CC-420E-9C2E-68725773D91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BE71-47AB-9172-F714DC53862C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E0E6DC94-4623-4BAD-A366-466EE7E6AC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BE71-47AB-9172-F714DC53862C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E71-47AB-9172-F714DC53862C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CE9FA821-4408-4D28-80DB-BF9F236CF7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BE71-47AB-9172-F714DC53862C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B580425C-0104-4AB7-859E-7AB473B85A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BE71-47AB-9172-F714DC53862C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E71-47AB-9172-F714DC53862C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A66C2AEB-66F3-4C3A-BFAE-95A1AE79F4A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BE71-47AB-9172-F714DC53862C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7F0FB0D2-0DF9-4065-AE02-EC60CB3BA87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BE71-47AB-9172-F714DC53862C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E71-47AB-9172-F714DC53862C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F7E89B0F-2A0F-423C-9CDA-1EE8FB8F5D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BE71-47AB-9172-F714DC53862C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B5257BF6-7304-4053-A6D1-4B7C20A2A6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BE71-47AB-9172-F714DC53862C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E71-47AB-9172-F714DC53862C}"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fld id="{BD404914-5AFF-4240-8930-32B7E39E8A8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BE71-47AB-9172-F714DC53862C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E468C46E-A154-4ACC-B6C0-25CF345E8F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BE71-47AB-9172-F714DC53862C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BE71-47AB-9172-F714DC53862C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D665DEDC-304B-4A38-ACC7-901D89733A5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BE71-47AB-9172-F714DC53862C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221B5D46-4EFA-4BCD-B9AE-C96B370B62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BE71-47AB-9172-F714DC53862C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BE71-47AB-9172-F714DC53862C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36F0CE1E-8BB9-4B81-8119-19A9DF8864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BE71-47AB-9172-F714DC53862C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3EF4C55E-0EE5-4EFA-B1F3-1C5E46FDC6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BE71-47AB-9172-F714DC53862C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BE71-47AB-9172-F714DC53862C}"/>
                </c:ext>
              </c:extLst>
            </c:dLbl>
            <c:dLbl>
              <c:idx val="27"/>
              <c:layout/>
              <c:tx>
                <c:rich>
                  <a:bodyPr/>
                  <a:lstStyle/>
                  <a:p>
                    <a:fld id="{831A752F-8840-4845-8562-2CB1DC082C8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BE71-47AB-9172-F714DC53862C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9A0D8450-3DF3-4461-A147-CEB185F209E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BE71-47AB-9172-F714DC53862C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BE71-47AB-9172-F714DC53862C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E9577D20-75A8-4D31-85BF-412BCDF5A8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BE71-47AB-9172-F714DC53862C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1F91B939-9286-4930-9E0D-5224535B7CF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BE71-47AB-9172-F714DC53862C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BE71-47AB-9172-F714DC53862C}"/>
                </c:ext>
              </c:extLst>
            </c:dLbl>
            <c:dLbl>
              <c:idx val="33"/>
              <c:layout/>
              <c:tx>
                <c:rich>
                  <a:bodyPr/>
                  <a:lstStyle/>
                  <a:p>
                    <a:fld id="{91259C22-66BF-49F7-A36A-7D2C217C057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BE71-47AB-9172-F714DC53862C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3BF4CC62-FFE4-46EF-BEE9-B597832231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BE71-47AB-9172-F714DC53862C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BE71-47AB-9172-F714DC53862C}"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fld id="{9256F0EB-738B-4153-ADD4-1D69479060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BE71-47AB-9172-F714DC53862C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D7D17AA8-DA92-48D6-A38A-9F0D0AC5070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BE71-47AB-9172-F714DC53862C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BE71-47AB-9172-F714DC53862C}"/>
                </c:ext>
              </c:extLst>
            </c:dLbl>
            <c:dLbl>
              <c:idx val="39"/>
              <c:layout/>
              <c:tx>
                <c:rich>
                  <a:bodyPr/>
                  <a:lstStyle/>
                  <a:p>
                    <a:fld id="{9E408129-078E-4E7A-A6E3-78B14DE416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BE71-47AB-9172-F714DC53862C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ED5073C0-3864-4319-A58D-B5B5D099B70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BE71-47AB-9172-F714DC53862C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BE71-47AB-9172-F714DC53862C}"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fld id="{9C206ECD-8027-456C-A170-F10332E3B66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BE71-47AB-9172-F714DC53862C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5C93DD28-E7DA-4F7A-A898-C0BE042EB4C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BE71-47AB-9172-F714DC53862C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BE71-47AB-9172-F714DC53862C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370CBA73-1904-41DC-AB41-2DD37CF7EC6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BE71-47AB-9172-F714DC53862C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C25F5363-9B52-4963-A206-E24782A7094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BE71-47AB-9172-F714DC53862C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BE71-47AB-9172-F714DC53862C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98189C02-3B2A-47BC-8A25-EACF7388ED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BE71-47AB-9172-F714DC53862C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550AFE88-1FD2-4D80-B77E-5ADFA5366C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BE71-47AB-9172-F714DC53862C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BE71-47AB-9172-F714DC53862C}"/>
                </c:ext>
              </c:extLst>
            </c:dLbl>
            <c:dLbl>
              <c:idx val="51"/>
              <c:layout/>
              <c:tx>
                <c:rich>
                  <a:bodyPr/>
                  <a:lstStyle/>
                  <a:p>
                    <a:fld id="{75485604-B541-4B41-92EC-1F0F5DFA578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BE71-47AB-9172-F714DC53862C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04AB9B6A-B7F7-4BF5-B224-A9B24A8145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BE71-47AB-9172-F714DC53862C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BE71-47AB-9172-F714DC53862C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F0F24737-0A86-47C2-BD4B-6FACF56F4C8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BE71-47AB-9172-F714DC53862C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55058725-3035-45D7-90F0-FBEBAABBDF0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BE71-47AB-9172-F714DC53862C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BE71-47AB-9172-F714DC53862C}"/>
                </c:ext>
              </c:extLst>
            </c:dLbl>
            <c:dLbl>
              <c:idx val="57"/>
              <c:layout/>
              <c:tx>
                <c:rich>
                  <a:bodyPr/>
                  <a:lstStyle/>
                  <a:p>
                    <a:fld id="{2EEEB23C-3AFB-48DC-87E5-2EA9656F7C0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9-BE71-47AB-9172-F714DC53862C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4EEA2866-07F1-43AC-8202-8147663923B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BE71-47AB-9172-F714DC53862C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BE71-47AB-9172-F714DC53862C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BE71-47AB-9172-F714DC53862C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BE71-47AB-9172-F714DC53862C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BE71-47AB-9172-F714DC53862C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2571C5D6-471B-4B5F-9C6C-25BCED8E256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BE71-47AB-9172-F714DC53862C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1E49CCF8-8185-4BDA-A7FF-67576EE141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BE71-47AB-9172-F714DC53862C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BE71-47AB-9172-F714DC53862C}"/>
                </c:ext>
              </c:extLst>
            </c:dLbl>
            <c:dLbl>
              <c:idx val="66"/>
              <c:layout/>
              <c:tx>
                <c:rich>
                  <a:bodyPr/>
                  <a:lstStyle/>
                  <a:p>
                    <a:fld id="{2CE5301C-400B-446E-B218-7E65300E77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BE71-47AB-9172-F714DC53862C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0AA40ED3-136C-4278-8B32-22F89BA8B3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BE71-47AB-9172-F714DC53862C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BE71-47AB-9172-F714DC53862C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BE71-47AB-9172-F714DC53862C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6-BE71-47AB-9172-F714DC53862C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BE71-47AB-9172-F714DC53862C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BE71-47AB-9172-F714DC53862C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9-BE71-47AB-9172-F714DC53862C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BE71-47AB-9172-F714DC53862C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BE71-47AB-9172-F714DC53862C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C-BE71-47AB-9172-F714DC53862C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BE71-47AB-9172-F714DC53862C}"/>
                </c:ext>
              </c:extLst>
            </c:dLbl>
            <c:dLbl>
              <c:idx val="78"/>
              <c:layout/>
              <c:tx>
                <c:rich>
                  <a:bodyPr/>
                  <a:lstStyle/>
                  <a:p>
                    <a:fld id="{8F48F0AE-7108-44FD-91F4-CBD6DC566E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E-BE71-47AB-9172-F714DC53862C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B676D6F2-9692-463D-884B-89E10AFEB0A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BE71-47AB-9172-F714DC53862C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BE71-47AB-9172-F714DC53862C}"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fld id="{CF0440B1-62C9-48D6-8AB5-17EE087B1F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BE71-47AB-9172-F714DC53862C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C367A38F-71D5-4A6C-AB27-33A8553759A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BE71-47AB-9172-F714DC53862C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BE71-47AB-9172-F714DC53862C}"/>
                </c:ext>
              </c:extLst>
            </c:dLbl>
            <c:dLbl>
              <c:idx val="84"/>
              <c:layout/>
              <c:tx>
                <c:rich>
                  <a:bodyPr/>
                  <a:lstStyle/>
                  <a:p>
                    <a:fld id="{D925514F-EF77-4CF4-B961-5B977B320E3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BE71-47AB-9172-F714DC53862C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FA3DB49B-EFBD-40C8-8A69-78B797E2F5D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BE71-47AB-9172-F714DC53862C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BE71-47AB-9172-F714DC53862C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BE71-47AB-9172-F714DC53862C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8-BE71-47AB-9172-F714DC53862C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BE71-47AB-9172-F714DC53862C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BE71-47AB-9172-F714DC53862C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BE71-47AB-9172-F714DC53862C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BE71-47AB-9172-F714DC53862C}"/>
                </c:ext>
              </c:extLst>
            </c:dLbl>
            <c:dLbl>
              <c:idx val="93"/>
              <c:layout/>
              <c:tx>
                <c:rich>
                  <a:bodyPr/>
                  <a:lstStyle/>
                  <a:p>
                    <a:fld id="{83C19C30-04EE-4376-AF8F-725C3C3B714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D-BE71-47AB-9172-F714DC53862C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E460988F-9AB0-45FF-AADD-0799698938E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BE71-47AB-9172-F714DC53862C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BE71-47AB-9172-F714DC53862C}"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fld id="{34DF5AAF-8D81-4800-B96E-02F89D1652C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BE71-47AB-9172-F714DC53862C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48663B48-AF2B-492C-AE20-1CD176C10A6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BE71-47AB-9172-F714DC53862C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BE71-47AB-9172-F714DC53862C}"/>
                </c:ext>
              </c:extLst>
            </c:dLbl>
            <c:dLbl>
              <c:idx val="99"/>
              <c:layout/>
              <c:tx>
                <c:rich>
                  <a:bodyPr/>
                  <a:lstStyle/>
                  <a:p>
                    <a:fld id="{1A09D803-9EDF-4D8E-9447-8300EDE5784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3-BE71-47AB-9172-F714DC53862C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FFF58CB6-C9E9-4878-BD0A-5EE25798058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BE71-47AB-9172-F714DC53862C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BE71-47AB-9172-F714DC53862C}"/>
                </c:ext>
              </c:extLst>
            </c:dLbl>
            <c:dLbl>
              <c:idx val="102"/>
              <c:layout/>
              <c:tx>
                <c:rich>
                  <a:bodyPr/>
                  <a:lstStyle/>
                  <a:p>
                    <a:fld id="{AB63324E-AAEA-4E1D-9665-E5357DBA5AF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BE71-47AB-9172-F714DC53862C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3865150A-E274-44FB-9C9A-5188898B11F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BE71-47AB-9172-F714DC53862C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BE71-47AB-9172-F714DC53862C}"/>
                </c:ext>
              </c:extLst>
            </c:dLbl>
            <c:dLbl>
              <c:idx val="105"/>
              <c:layout/>
              <c:tx>
                <c:rich>
                  <a:bodyPr/>
                  <a:lstStyle/>
                  <a:p>
                    <a:fld id="{19969411-15FE-4611-BB69-F9F009E3682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9-BE71-47AB-9172-F714DC53862C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A537AB11-3DB7-4A92-8497-9628050ACD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BE71-47AB-9172-F714DC53862C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BE71-47AB-9172-F714DC53862C}"/>
                </c:ext>
              </c:extLst>
            </c:dLbl>
            <c:dLbl>
              <c:idx val="108"/>
              <c:layout/>
              <c:tx>
                <c:rich>
                  <a:bodyPr/>
                  <a:lstStyle/>
                  <a:p>
                    <a:fld id="{58F62C67-8951-43BA-A0CC-E6EDD174687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BE71-47AB-9172-F714DC53862C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FFD73A6A-7FAC-442E-A5D0-0AF4F52D99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BE71-47AB-9172-F714DC53862C}"/>
                </c:ext>
              </c:extLst>
            </c:dLbl>
            <c:dLbl>
              <c:idx val="110"/>
              <c:layout/>
              <c:tx>
                <c:rich>
                  <a:bodyPr/>
                  <a:lstStyle/>
                  <a:p>
                    <a:fld id="{4F120688-DB2C-4999-AF3B-AC6D4039B1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E-BE71-47AB-9172-F714DC53862C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82ECA401-4831-456A-8FD8-0EC498E00B6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BE71-47AB-9172-F714DC53862C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E4C3D47C-0EEF-488C-B3D6-9A3E4172751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BE71-47AB-9172-F714DC53862C}"/>
                </c:ext>
              </c:extLst>
            </c:dLbl>
            <c:dLbl>
              <c:idx val="113"/>
              <c:layout/>
              <c:tx>
                <c:rich>
                  <a:bodyPr/>
                  <a:lstStyle/>
                  <a:p>
                    <a:fld id="{96AF5BC2-8F64-4D30-AB57-CEDD6F1B7AB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1-BE71-47AB-9172-F714DC53862C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613415A1-7352-4EFC-889C-4053067DE8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BE71-47AB-9172-F714DC53862C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BF735FF2-B2E9-4AC6-9EE4-24E885D7562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BE71-47AB-9172-F714DC53862C}"/>
                </c:ext>
              </c:extLst>
            </c:dLbl>
            <c:dLbl>
              <c:idx val="116"/>
              <c:layout/>
              <c:tx>
                <c:rich>
                  <a:bodyPr/>
                  <a:lstStyle/>
                  <a:p>
                    <a:fld id="{29244A6C-A6E5-4273-ACEF-F44B22FFBC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4-BE71-47AB-9172-F714DC53862C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61E95087-93D9-418D-823B-103C627024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BE71-47AB-9172-F714DC53862C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0465074C-182C-4D39-95C5-1A748DDE7B8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BE71-47AB-9172-F714DC53862C}"/>
                </c:ext>
              </c:extLst>
            </c:dLbl>
            <c:dLbl>
              <c:idx val="119"/>
              <c:layout/>
              <c:tx>
                <c:rich>
                  <a:bodyPr/>
                  <a:lstStyle/>
                  <a:p>
                    <a:fld id="{284BF0D7-D306-4B71-B36A-D7CFE076A43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7-BE71-47AB-9172-F714DC53862C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BE71-47AB-9172-F714DC53862C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873865A4-6926-4BD9-980D-B898031DB2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BE71-47AB-9172-F714DC53862C}"/>
                </c:ext>
              </c:extLst>
            </c:dLbl>
            <c:dLbl>
              <c:idx val="122"/>
              <c:layout/>
              <c:tx>
                <c:rich>
                  <a:bodyPr/>
                  <a:lstStyle/>
                  <a:p>
                    <a:fld id="{BC286ED4-1505-44A1-9CD1-1C22567F592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A-BE71-47AB-9172-F714DC53862C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BE71-47AB-9172-F714DC53862C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DC67E75E-7A8A-4616-9BCC-49BE0DD5564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BE71-47AB-9172-F714DC53862C}"/>
                </c:ext>
              </c:extLst>
            </c:dLbl>
            <c:dLbl>
              <c:idx val="125"/>
              <c:layout/>
              <c:tx>
                <c:rich>
                  <a:bodyPr/>
                  <a:lstStyle/>
                  <a:p>
                    <a:fld id="{02F08CB0-BC01-407E-921F-20EA31DEA9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D-BE71-47AB-9172-F714DC53862C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BE71-47AB-9172-F714DC53862C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3B7A808B-1D2F-4D0A-9A7F-2A3AB1219E0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BE71-47AB-9172-F714DC53862C}"/>
                </c:ext>
              </c:extLst>
            </c:dLbl>
            <c:dLbl>
              <c:idx val="128"/>
              <c:layout/>
              <c:tx>
                <c:rich>
                  <a:bodyPr/>
                  <a:lstStyle/>
                  <a:p>
                    <a:fld id="{C65C0B59-33B0-475C-998F-A6718F8D774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0-BE71-47AB-9172-F714DC53862C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BE71-47AB-9172-F714DC53862C}"/>
                </c:ext>
              </c:extLst>
            </c:dLbl>
            <c:dLbl>
              <c:idx val="130"/>
              <c:layout/>
              <c:tx>
                <c:rich>
                  <a:bodyPr/>
                  <a:lstStyle/>
                  <a:p>
                    <a:fld id="{2F669F97-87F1-4014-AF3A-BFF24CF4EB2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BE71-47AB-9172-F714DC53862C}"/>
                </c:ext>
              </c:extLst>
            </c:dLbl>
            <c:dLbl>
              <c:idx val="131"/>
              <c:layout/>
              <c:tx>
                <c:rich>
                  <a:bodyPr/>
                  <a:lstStyle/>
                  <a:p>
                    <a:fld id="{AE3CD7DF-F014-498B-908B-FDE1D47F26F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3-BE71-47AB-9172-F714DC53862C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BE71-47AB-9172-F714DC53862C}"/>
                </c:ext>
              </c:extLst>
            </c:dLbl>
            <c:dLbl>
              <c:idx val="133"/>
              <c:layout/>
              <c:tx>
                <c:rich>
                  <a:bodyPr/>
                  <a:lstStyle/>
                  <a:p>
                    <a:fld id="{E46FD58F-31CF-4B13-AD36-E603134E42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5-BE71-47AB-9172-F714DC53862C}"/>
                </c:ext>
              </c:extLst>
            </c:dLbl>
            <c:dLbl>
              <c:idx val="134"/>
              <c:layout/>
              <c:tx>
                <c:rich>
                  <a:bodyPr/>
                  <a:lstStyle/>
                  <a:p>
                    <a:fld id="{C84FD7AA-FFDE-401F-9870-CAFF18EFD10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6-BE71-47AB-9172-F714DC53862C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BE71-47AB-9172-F714DC53862C}"/>
                </c:ext>
              </c:extLst>
            </c:dLbl>
            <c:dLbl>
              <c:idx val="136"/>
              <c:layout/>
              <c:tx>
                <c:rich>
                  <a:bodyPr/>
                  <a:lstStyle/>
                  <a:p>
                    <a:fld id="{360FD6D6-5448-46DE-B0CF-40603075A3A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BE71-47AB-9172-F714DC53862C}"/>
                </c:ext>
              </c:extLst>
            </c:dLbl>
            <c:dLbl>
              <c:idx val="137"/>
              <c:layout/>
              <c:tx>
                <c:rich>
                  <a:bodyPr/>
                  <a:lstStyle/>
                  <a:p>
                    <a:fld id="{826AD7E8-60FE-49A3-993E-758D0BFB2E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9-BE71-47AB-9172-F714DC53862C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BE71-47AB-9172-F714DC53862C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3545E950-FDEE-4DCE-B1A5-6E2D212078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BE71-47AB-9172-F714DC53862C}"/>
                </c:ext>
              </c:extLst>
            </c:dLbl>
            <c:dLbl>
              <c:idx val="140"/>
              <c:layout/>
              <c:tx>
                <c:rich>
                  <a:bodyPr/>
                  <a:lstStyle/>
                  <a:p>
                    <a:fld id="{22523755-3AFA-40BB-A778-B847301BDC8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C-BE71-47AB-9172-F714DC53862C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BE71-47AB-9172-F714DC53862C}"/>
                </c:ext>
              </c:extLst>
            </c:dLbl>
            <c:dLbl>
              <c:idx val="142"/>
              <c:layout/>
              <c:tx>
                <c:rich>
                  <a:bodyPr/>
                  <a:lstStyle/>
                  <a:p>
                    <a:fld id="{A52313BF-811D-47C5-8CE6-2FAEF1FDFF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E-BE71-47AB-9172-F714DC53862C}"/>
                </c:ext>
              </c:extLst>
            </c:dLbl>
            <c:dLbl>
              <c:idx val="143"/>
              <c:layout/>
              <c:tx>
                <c:rich>
                  <a:bodyPr/>
                  <a:lstStyle/>
                  <a:p>
                    <a:fld id="{6ADEBA6A-7D51-4F7D-8258-D92406A3DC0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F-BE71-47AB-9172-F714DC53862C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BE71-47AB-9172-F714DC53862C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B9D79B43-F125-417D-A260-04EF87496F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BE71-47AB-9172-F714DC53862C}"/>
                </c:ext>
              </c:extLst>
            </c:dLbl>
            <c:dLbl>
              <c:idx val="146"/>
              <c:layout/>
              <c:tx>
                <c:rich>
                  <a:bodyPr/>
                  <a:lstStyle/>
                  <a:p>
                    <a:fld id="{E0EB687F-948B-4DD6-83EA-F285573FBF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2-BE71-47AB-9172-F714DC53862C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BE71-47AB-9172-F714DC53862C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BE71-47AB-9172-F714DC53862C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BE71-47AB-9172-F714DC53862C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BE71-47AB-9172-F714DC53862C}"/>
                </c:ext>
              </c:extLst>
            </c:dLbl>
            <c:dLbl>
              <c:idx val="151"/>
              <c:layout/>
              <c:tx>
                <c:rich>
                  <a:bodyPr/>
                  <a:lstStyle/>
                  <a:p>
                    <a:fld id="{C8D7EDBF-D7F5-42EB-AD04-9337843194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7-BE71-47AB-9172-F714DC53862C}"/>
                </c:ext>
              </c:extLst>
            </c:dLbl>
            <c:dLbl>
              <c:idx val="152"/>
              <c:layout/>
              <c:tx>
                <c:rich>
                  <a:bodyPr/>
                  <a:lstStyle/>
                  <a:p>
                    <a:fld id="{770CF02F-7E65-4C78-B6CF-E4B2E91267F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8-BE71-47AB-9172-F714DC53862C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BE71-47AB-9172-F714DC53862C}"/>
                </c:ext>
              </c:extLst>
            </c:dLbl>
            <c:dLbl>
              <c:idx val="154"/>
              <c:layout/>
              <c:tx>
                <c:rich>
                  <a:bodyPr/>
                  <a:lstStyle/>
                  <a:p>
                    <a:fld id="{E0670C8E-1FD4-44AF-B4C0-52DD649D9B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A-BE71-47AB-9172-F714DC53862C}"/>
                </c:ext>
              </c:extLst>
            </c:dLbl>
            <c:dLbl>
              <c:idx val="155"/>
              <c:layout/>
              <c:tx>
                <c:rich>
                  <a:bodyPr/>
                  <a:lstStyle/>
                  <a:p>
                    <a:fld id="{7EF471F8-0EB5-4303-A637-E3A0C8DF32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B-BE71-47AB-9172-F714DC53862C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BE71-47AB-9172-F714DC53862C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BE71-47AB-9172-F714DC53862C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BE71-47AB-9172-F714DC53862C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BE71-47AB-9172-F714DC53862C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BE71-47AB-9172-F714DC53862C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BE71-47AB-9172-F714DC53862C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BE71-47AB-9172-F714DC53862C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BE71-47AB-9172-F714DC53862C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BE71-47AB-9172-F714DC53862C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BE71-47AB-9172-F714DC53862C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BE71-47AB-9172-F714DC53862C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BE71-47AB-9172-F714DC53862C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BE71-47AB-9172-F714DC53862C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BE71-47AB-9172-F714DC53862C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BE71-47AB-9172-F714DC53862C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BE71-47AB-9172-F714DC53862C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BE71-47AB-9172-F714DC53862C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BE71-47AB-9172-F714DC53862C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BE71-47AB-9172-F714DC53862C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BE71-47AB-9172-F714DC53862C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BE71-47AB-9172-F714DC53862C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BE71-47AB-9172-F714DC53862C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BE71-47AB-9172-F714DC53862C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BE71-47AB-9172-F714DC53862C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BE71-47AB-9172-F714DC53862C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BE71-47AB-9172-F714DC53862C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BE71-47AB-9172-F714DC53862C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BE71-47AB-9172-F714DC53862C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BE71-47AB-9172-F714DC53862C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BE71-47AB-9172-F714DC53862C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BE71-47AB-9172-F714DC53862C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BE71-47AB-9172-F714DC53862C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BE71-47AB-9172-F714DC53862C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BE71-47AB-9172-F714DC53862C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BE71-47AB-9172-F714DC53862C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BE71-47AB-9172-F714DC53862C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BE71-47AB-9172-F714DC53862C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BE71-47AB-9172-F714DC53862C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BE71-47AB-9172-F714DC53862C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BE71-47AB-9172-F714DC53862C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BE71-47AB-9172-F714DC53862C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BE71-47AB-9172-F714DC53862C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BE71-47AB-9172-F714DC53862C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BE71-47AB-9172-F714DC53862C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BE71-47AB-9172-F714DC53862C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BE71-47AB-9172-F714DC53862C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BE71-47AB-9172-F714DC53862C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BE71-47AB-9172-F714DC53862C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BE71-47AB-9172-F714DC53862C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BE71-47AB-9172-F714DC53862C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BE71-47AB-9172-F714DC53862C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BE71-47AB-9172-F714DC53862C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BE71-47AB-9172-F714DC53862C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BE71-47AB-9172-F714DC53862C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BE71-47AB-9172-F714DC53862C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BE71-47AB-9172-F714DC53862C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BE71-47AB-9172-F714DC53862C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BE71-47AB-9172-F714DC53862C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BE71-47AB-9172-F714DC53862C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BE71-47AB-9172-F714DC53862C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BE71-47AB-9172-F714DC53862C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BE71-47AB-9172-F714DC53862C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BE71-47AB-9172-F714DC53862C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BE71-47AB-9172-F714DC53862C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BE71-47AB-9172-F714DC53862C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BE71-47AB-9172-F714DC53862C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BE71-47AB-9172-F714DC53862C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BE71-47AB-9172-F714DC53862C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BE71-47AB-9172-F714DC53862C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BE71-47AB-9172-F714DC53862C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BE71-47AB-9172-F714DC53862C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BE71-47AB-9172-F714DC53862C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BE71-47AB-9172-F714DC53862C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BE71-47AB-9172-F714DC53862C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BE71-47AB-9172-F714DC53862C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BE71-47AB-9172-F714DC53862C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BE71-47AB-9172-F714DC53862C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BE71-47AB-9172-F714DC53862C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BE71-47AB-9172-F714DC53862C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BE71-47AB-9172-F714DC53862C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BE71-47AB-9172-F714DC53862C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BE71-47AB-9172-F714DC53862C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BE71-47AB-9172-F714DC53862C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BE71-47AB-9172-F714DC53862C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BE71-47AB-9172-F714DC53862C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BE71-47AB-9172-F714DC53862C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BE71-47AB-9172-F714DC53862C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BE71-47AB-9172-F714DC53862C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BE71-47AB-9172-F714DC53862C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BE71-47AB-9172-F714DC53862C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BE71-47AB-9172-F714DC53862C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BE71-47AB-9172-F714DC53862C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BE71-47AB-9172-F714DC53862C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BE71-47AB-9172-F714DC53862C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BE71-47AB-9172-F714DC53862C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BE71-47AB-9172-F714DC53862C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BE71-47AB-9172-F714DC53862C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BE71-47AB-9172-F714DC53862C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BE71-47AB-9172-F714DC53862C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BE71-47AB-9172-F714DC53862C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BE71-47AB-9172-F714DC53862C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BE71-47AB-9172-F714DC53862C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BE71-47AB-9172-F714DC53862C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BE71-47AB-9172-F714DC53862C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BE71-47AB-9172-F714DC53862C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BE71-47AB-9172-F714DC53862C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BE71-47AB-9172-F714DC53862C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BE71-47AB-9172-F714DC53862C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BE71-47AB-9172-F714DC53862C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BE71-47AB-9172-F714DC53862C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BE71-47AB-9172-F714DC53862C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BE71-47AB-9172-F714DC53862C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BE71-47AB-9172-F714DC53862C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BE71-47AB-9172-F714DC53862C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BE71-47AB-9172-F714DC53862C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BE71-47AB-9172-F714DC53862C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BE71-47AB-9172-F714DC53862C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BE71-47AB-9172-F714DC53862C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BE71-47AB-9172-F714DC53862C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BE71-47AB-9172-F714DC53862C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BE71-47AB-9172-F714DC53862C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BE71-47AB-9172-F714DC53862C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BE71-47AB-9172-F714DC53862C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BE71-47AB-9172-F714DC53862C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BE71-47AB-9172-F714DC53862C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BE71-47AB-9172-F714DC53862C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BE71-47AB-9172-F714DC53862C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BE71-47AB-9172-F714DC53862C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BE71-47AB-9172-F714DC53862C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BE71-47AB-9172-F714DC53862C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BE71-47AB-9172-F714DC53862C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BE71-47AB-9172-F714DC53862C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BE71-47AB-9172-F714DC53862C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BE71-47AB-9172-F714DC53862C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BE71-47AB-9172-F714DC53862C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BE71-47AB-9172-F714DC53862C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BE71-47AB-9172-F714DC53862C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BE71-47AB-9172-F714DC53862C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BE71-47AB-9172-F714DC53862C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BE71-47AB-9172-F714DC53862C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BE71-47AB-9172-F714DC53862C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BE71-47AB-9172-F714DC53862C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BE71-47AB-9172-F714DC53862C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BE71-47AB-9172-F714DC53862C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BE71-47AB-9172-F714DC53862C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BE71-47AB-9172-F714DC53862C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BE71-47AB-9172-F714DC53862C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BE71-47AB-9172-F714DC53862C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BE71-47AB-9172-F714DC53862C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BE71-47AB-9172-F714DC53862C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BE71-47AB-9172-F714DC53862C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BE71-47AB-9172-F714DC53862C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BE71-47AB-9172-F714DC53862C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BE71-47AB-9172-F714DC53862C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BE71-47AB-9172-F714DC53862C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BE71-47AB-9172-F714DC53862C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BE71-47AB-9172-F714DC53862C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BE71-47AB-9172-F714DC53862C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BE71-47AB-9172-F714DC53862C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BE71-47AB-9172-F714DC53862C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BE71-47AB-9172-F714DC53862C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BE71-47AB-9172-F714DC53862C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BE71-47AB-9172-F714DC53862C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BE71-47AB-9172-F714DC53862C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BE71-47AB-9172-F714DC53862C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BE71-47AB-9172-F714DC53862C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BE71-47AB-9172-F714DC53862C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BE71-47AB-9172-F714DC53862C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BE71-47AB-9172-F714DC53862C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BE71-47AB-9172-F714DC53862C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BE71-47AB-9172-F714DC53862C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BE71-47AB-9172-F714DC53862C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BE71-47AB-9172-F714DC53862C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BE71-47AB-9172-F714DC53862C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BE71-47AB-9172-F714DC53862C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BE71-47AB-9172-F714DC53862C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BE71-47AB-9172-F714DC53862C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BE71-47AB-9172-F714DC53862C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BE71-47AB-9172-F714DC53862C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BE71-47AB-9172-F714DC53862C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BE71-47AB-9172-F714DC53862C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BE71-47AB-9172-F714DC53862C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BE71-47AB-9172-F714DC53862C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BE71-47AB-9172-F714DC53862C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BE71-47AB-9172-F714DC53862C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BE71-47AB-9172-F714DC53862C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BE71-47AB-9172-F714DC53862C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BE71-47AB-9172-F714DC53862C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BE71-47AB-9172-F714DC53862C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BE71-47AB-9172-F714DC53862C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BE71-47AB-9172-F714DC53862C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BE71-47AB-9172-F714DC53862C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BE71-47AB-9172-F714DC53862C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BE71-47AB-9172-F714DC53862C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BE71-47AB-9172-F714DC53862C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BE71-47AB-9172-F714DC53862C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BE71-47AB-9172-F714DC53862C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BE71-47AB-9172-F714DC53862C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BE71-47AB-9172-F714DC53862C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BE71-47AB-9172-F714DC53862C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BE71-47AB-9172-F714DC53862C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BE71-47AB-9172-F714DC53862C}"/>
                </c:ext>
              </c:extLst>
            </c:dLbl>
            <c:dLbl>
              <c:idx val="358"/>
              <c:layout/>
              <c:tx>
                <c:rich>
                  <a:bodyPr/>
                  <a:lstStyle/>
                  <a:p>
                    <a:fld id="{0AE1CC7A-694A-4B74-B563-35C50937DC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6-BE71-47AB-9172-F714DC53862C}"/>
                </c:ext>
              </c:extLst>
            </c:dLbl>
            <c:dLbl>
              <c:idx val="359"/>
              <c:layout/>
              <c:tx>
                <c:rich>
                  <a:bodyPr/>
                  <a:lstStyle/>
                  <a:p>
                    <a:fld id="{9CDE168F-D450-49CD-A26E-1CDF008FA8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7-BE71-47AB-9172-F714DC53862C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BE71-47AB-9172-F714DC53862C}"/>
                </c:ext>
              </c:extLst>
            </c:dLbl>
            <c:dLbl>
              <c:idx val="361"/>
              <c:layout/>
              <c:tx>
                <c:rich>
                  <a:bodyPr/>
                  <a:lstStyle/>
                  <a:p>
                    <a:fld id="{2EB1B82A-EB27-4166-A400-8C0636C082D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9-BE71-47AB-9172-F714DC53862C}"/>
                </c:ext>
              </c:extLst>
            </c:dLbl>
            <c:dLbl>
              <c:idx val="362"/>
              <c:layout>
                <c:manualLayout>
                  <c:x val="-0.10720007539345962"/>
                  <c:y val="0.24038054997309435"/>
                </c:manualLayout>
              </c:layout>
              <c:tx>
                <c:rich>
                  <a:bodyPr/>
                  <a:lstStyle/>
                  <a:p>
                    <a:fld id="{43C77C3C-1770-452D-A5C4-6609A050A3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A-BE71-47AB-9172-F714DC53862C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BE71-47AB-9172-F714DC53862C}"/>
                </c:ext>
              </c:extLst>
            </c:dLbl>
            <c:dLbl>
              <c:idx val="364"/>
              <c:layout/>
              <c:tx>
                <c:rich>
                  <a:bodyPr/>
                  <a:lstStyle/>
                  <a:p>
                    <a:fld id="{0C7A1E3E-C93D-4CD3-B63D-956FCD88EB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C-BE71-47AB-9172-F714DC53862C}"/>
                </c:ext>
              </c:extLst>
            </c:dLbl>
            <c:dLbl>
              <c:idx val="365"/>
              <c:layout/>
              <c:tx>
                <c:rich>
                  <a:bodyPr/>
                  <a:lstStyle/>
                  <a:p>
                    <a:fld id="{5417A856-457E-472D-BF97-4CADFF9A41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D-BE71-47AB-9172-F714DC53862C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BE71-47AB-9172-F714DC53862C}"/>
                </c:ext>
              </c:extLst>
            </c:dLbl>
            <c:dLbl>
              <c:idx val="367"/>
              <c:layout/>
              <c:tx>
                <c:rich>
                  <a:bodyPr/>
                  <a:lstStyle/>
                  <a:p>
                    <a:fld id="{4A7C462E-8687-4BB0-BB05-D4ECDB531F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F-BE71-47AB-9172-F714DC53862C}"/>
                </c:ext>
              </c:extLst>
            </c:dLbl>
            <c:dLbl>
              <c:idx val="368"/>
              <c:layout/>
              <c:tx>
                <c:rich>
                  <a:bodyPr/>
                  <a:lstStyle/>
                  <a:p>
                    <a:fld id="{4A5F4933-30F1-4E8D-A9EB-00848C7A9D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70-BE71-47AB-9172-F714DC53862C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BE71-47AB-9172-F714DC53862C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BE71-47AB-9172-F714DC53862C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BE71-47AB-9172-F714DC53862C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BE71-47AB-9172-F714DC53862C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BE71-47AB-9172-F714DC53862C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BE71-47AB-9172-F714DC53862C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BE71-47AB-9172-F714DC53862C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BE71-47AB-9172-F714DC53862C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BE71-47AB-9172-F714DC53862C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BE71-47AB-9172-F714DC53862C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BE71-47AB-9172-F714DC53862C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BE71-47AB-9172-F714DC53862C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BE71-47AB-9172-F714DC53862C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BE71-47AB-9172-F714DC53862C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BE71-47AB-9172-F714DC53862C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BE71-47AB-9172-F714DC53862C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BE71-47AB-9172-F714DC53862C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BE71-47AB-9172-F714DC53862C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BE71-47AB-9172-F714DC53862C}"/>
                </c:ext>
              </c:extLst>
            </c:dLbl>
            <c:dLbl>
              <c:idx val="388"/>
              <c:layout>
                <c:manualLayout>
                  <c:x val="-3.2984638582602963E-2"/>
                  <c:y val="-2.9056252905625399E-2"/>
                </c:manualLayout>
              </c:layout>
              <c:tx>
                <c:rich>
                  <a:bodyPr/>
                  <a:lstStyle/>
                  <a:p>
                    <a:fld id="{8199895F-2628-4B9A-8415-9881E294AB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84-BE71-47AB-9172-F714DC53862C}"/>
                </c:ext>
              </c:extLst>
            </c:dLbl>
            <c:dLbl>
              <c:idx val="389"/>
              <c:layout/>
              <c:tx>
                <c:rich>
                  <a:bodyPr/>
                  <a:lstStyle/>
                  <a:p>
                    <a:fld id="{B03C2FF3-CD6D-408D-926B-AFB51611001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5-BE71-47AB-9172-F714DC53862C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BE71-47AB-9172-F714DC53862C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0C4180CA-0709-4854-BF2C-6E7816DC167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BE71-47AB-9172-F714DC53862C}"/>
                </c:ext>
              </c:extLst>
            </c:dLbl>
            <c:dLbl>
              <c:idx val="392"/>
              <c:layout/>
              <c:tx>
                <c:rich>
                  <a:bodyPr/>
                  <a:lstStyle/>
                  <a:p>
                    <a:fld id="{783F23E7-AEEA-48C2-A73A-71DD8B17BF9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8-BE71-47AB-9172-F714DC53862C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BE71-47AB-9172-F714DC53862C}"/>
                </c:ext>
              </c:extLst>
            </c:dLbl>
            <c:dLbl>
              <c:idx val="394"/>
              <c:layout/>
              <c:tx>
                <c:rich>
                  <a:bodyPr/>
                  <a:lstStyle/>
                  <a:p>
                    <a:fld id="{FE5BE70B-AB63-4251-BCDE-57654C0A8EB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A-BE71-47AB-9172-F714DC53862C}"/>
                </c:ext>
              </c:extLst>
            </c:dLbl>
            <c:dLbl>
              <c:idx val="395"/>
              <c:layout/>
              <c:tx>
                <c:rich>
                  <a:bodyPr/>
                  <a:lstStyle/>
                  <a:p>
                    <a:fld id="{4CB9C95D-0330-4488-9813-3585B79329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B-BE71-47AB-9172-F714DC53862C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BE71-47AB-9172-F714DC53862C}"/>
                </c:ext>
              </c:extLst>
            </c:dLbl>
            <c:dLbl>
              <c:idx val="397"/>
              <c:layout>
                <c:manualLayout>
                  <c:x val="-4.3586843841296727E-2"/>
                  <c:y val="7.5546257554625754E-2"/>
                </c:manualLayout>
              </c:layout>
              <c:tx>
                <c:rich>
                  <a:bodyPr/>
                  <a:lstStyle/>
                  <a:p>
                    <a:fld id="{D64682C3-F0C0-4F1D-B89E-D24A9A92E9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8D-BE71-47AB-9172-F714DC53862C}"/>
                </c:ext>
              </c:extLst>
            </c:dLbl>
            <c:dLbl>
              <c:idx val="398"/>
              <c:layout/>
              <c:tx>
                <c:rich>
                  <a:bodyPr/>
                  <a:lstStyle/>
                  <a:p>
                    <a:fld id="{8A51BC98-364D-4DE2-B68D-2E058A4FD71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E-BE71-47AB-9172-F714DC53862C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BE71-47AB-9172-F714DC53862C}"/>
                </c:ext>
              </c:extLst>
            </c:dLbl>
            <c:dLbl>
              <c:idx val="400"/>
              <c:layout>
                <c:manualLayout>
                  <c:x val="0"/>
                  <c:y val="4.0678754067875515E-2"/>
                </c:manualLayout>
              </c:layout>
              <c:tx>
                <c:rich>
                  <a:bodyPr/>
                  <a:lstStyle/>
                  <a:p>
                    <a:fld id="{64277225-AC91-4350-B539-23A35B52585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0-BE71-47AB-9172-F714DC53862C}"/>
                </c:ext>
              </c:extLst>
            </c:dLbl>
            <c:dLbl>
              <c:idx val="401"/>
              <c:layout/>
              <c:tx>
                <c:rich>
                  <a:bodyPr/>
                  <a:lstStyle/>
                  <a:p>
                    <a:fld id="{9F0BA3CD-D0DD-4EC1-A687-C484A4B11C3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1-BE71-47AB-9172-F714DC53862C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BE71-47AB-9172-F714DC53862C}"/>
                </c:ext>
              </c:extLst>
            </c:dLbl>
            <c:dLbl>
              <c:idx val="403"/>
              <c:layout>
                <c:manualLayout>
                  <c:x val="-7.0681368391292054E-3"/>
                  <c:y val="-3.7773128777312877E-2"/>
                </c:manualLayout>
              </c:layout>
              <c:tx>
                <c:rich>
                  <a:bodyPr/>
                  <a:lstStyle/>
                  <a:p>
                    <a:fld id="{DE573234-AC84-49A3-9FB9-6AC75EFE7C8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3-BE71-47AB-9172-F714DC53862C}"/>
                </c:ext>
              </c:extLst>
            </c:dLbl>
            <c:dLbl>
              <c:idx val="404"/>
              <c:layout/>
              <c:tx>
                <c:rich>
                  <a:bodyPr/>
                  <a:lstStyle/>
                  <a:p>
                    <a:fld id="{06306FA5-A7BA-4FBD-A39B-76606DC6826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4-BE71-47AB-9172-F714DC53862C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BE71-47AB-9172-F714DC53862C}"/>
                </c:ext>
              </c:extLst>
            </c:dLbl>
            <c:dLbl>
              <c:idx val="406"/>
              <c:layout/>
              <c:tx>
                <c:rich>
                  <a:bodyPr/>
                  <a:lstStyle/>
                  <a:p>
                    <a:fld id="{466A3EAF-925D-471D-9FA8-B7B24B062E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6-BE71-47AB-9172-F714DC53862C}"/>
                </c:ext>
              </c:extLst>
            </c:dLbl>
            <c:dLbl>
              <c:idx val="407"/>
              <c:layout/>
              <c:tx>
                <c:rich>
                  <a:bodyPr/>
                  <a:lstStyle/>
                  <a:p>
                    <a:fld id="{078808E3-DF11-4675-AED1-383F267BA8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7-BE71-47AB-9172-F714DC53862C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BE71-47AB-9172-F714DC53862C}"/>
                </c:ext>
              </c:extLst>
            </c:dLbl>
            <c:dLbl>
              <c:idx val="409"/>
              <c:layout>
                <c:manualLayout>
                  <c:x val="5.890114032607671E-3"/>
                  <c:y val="2.6150627615062656E-2"/>
                </c:manualLayout>
              </c:layout>
              <c:tx>
                <c:rich>
                  <a:bodyPr/>
                  <a:lstStyle/>
                  <a:p>
                    <a:fld id="{A841F17D-2FA9-4224-BC1C-87899B4D396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9-BE71-47AB-9172-F714DC53862C}"/>
                </c:ext>
              </c:extLst>
            </c:dLbl>
            <c:dLbl>
              <c:idx val="410"/>
              <c:layout/>
              <c:tx>
                <c:rich>
                  <a:bodyPr/>
                  <a:lstStyle/>
                  <a:p>
                    <a:fld id="{048B2A84-657E-45F2-87DA-F47CFCE82FD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A-BE71-47AB-9172-F714DC53862C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BE71-47AB-9172-F714DC53862C}"/>
                </c:ext>
              </c:extLst>
            </c:dLbl>
            <c:dLbl>
              <c:idx val="412"/>
              <c:layout>
                <c:manualLayout>
                  <c:x val="-5.8901140326076712E-2"/>
                  <c:y val="-2.3245002324500341E-2"/>
                </c:manualLayout>
              </c:layout>
              <c:tx>
                <c:rich>
                  <a:bodyPr/>
                  <a:lstStyle/>
                  <a:p>
                    <a:fld id="{E6F3E620-496F-4EC1-A0F9-F5A68E2BF4E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C-BE71-47AB-9172-F714DC53862C}"/>
                </c:ext>
              </c:extLst>
            </c:dLbl>
            <c:dLbl>
              <c:idx val="413"/>
              <c:layout/>
              <c:tx>
                <c:rich>
                  <a:bodyPr/>
                  <a:lstStyle/>
                  <a:p>
                    <a:fld id="{37A8809F-968D-4EC6-B058-9E0E22C8F8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D-BE71-47AB-9172-F714DC53862C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BE71-47AB-9172-F714DC53862C}"/>
                </c:ext>
              </c:extLst>
            </c:dLbl>
            <c:dLbl>
              <c:idx val="415"/>
              <c:layout>
                <c:manualLayout>
                  <c:x val="-2.7094524549995287E-2"/>
                  <c:y val="-4.9395629939563049E-2"/>
                </c:manualLayout>
              </c:layout>
              <c:tx>
                <c:rich>
                  <a:bodyPr/>
                  <a:lstStyle/>
                  <a:p>
                    <a:fld id="{807E4255-1D5E-40A0-8C08-F7A79C58EB9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9F-BE71-47AB-9172-F714DC53862C}"/>
                </c:ext>
              </c:extLst>
            </c:dLbl>
            <c:dLbl>
              <c:idx val="416"/>
              <c:layout/>
              <c:tx>
                <c:rich>
                  <a:bodyPr/>
                  <a:lstStyle/>
                  <a:p>
                    <a:fld id="{D07E6017-16E1-4AAA-A91A-AB09F41A746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0-BE71-47AB-9172-F714DC53862C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BE71-47AB-9172-F714DC53862C}"/>
                </c:ext>
              </c:extLst>
            </c:dLbl>
            <c:dLbl>
              <c:idx val="418"/>
              <c:layout>
                <c:manualLayout>
                  <c:x val="-2.7094524549995374E-2"/>
                  <c:y val="4.3584379358437939E-2"/>
                </c:manualLayout>
              </c:layout>
              <c:tx>
                <c:rich>
                  <a:bodyPr/>
                  <a:lstStyle/>
                  <a:p>
                    <a:fld id="{03C96797-ABD2-464C-8D72-795DAF9156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A2-BE71-47AB-9172-F714DC53862C}"/>
                </c:ext>
              </c:extLst>
            </c:dLbl>
            <c:dLbl>
              <c:idx val="419"/>
              <c:layout/>
              <c:tx>
                <c:rich>
                  <a:bodyPr/>
                  <a:lstStyle/>
                  <a:p>
                    <a:fld id="{89E74761-4B17-4B90-A4D5-03E36DE5E0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3-BE71-47AB-9172-F714DC53862C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BE71-47AB-9172-F714DC53862C}"/>
                </c:ext>
              </c:extLst>
            </c:dLbl>
            <c:dLbl>
              <c:idx val="421"/>
              <c:layout>
                <c:manualLayout>
                  <c:x val="9.42418245217236E-3"/>
                  <c:y val="6.6829381682938171E-2"/>
                </c:manualLayout>
              </c:layout>
              <c:tx>
                <c:rich>
                  <a:bodyPr/>
                  <a:lstStyle/>
                  <a:p>
                    <a:fld id="{36EC5DDF-1E1D-4009-9AD7-4BACD6E11A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A5-BE71-47AB-9172-F714DC53862C}"/>
                </c:ext>
              </c:extLst>
            </c:dLbl>
            <c:dLbl>
              <c:idx val="422"/>
              <c:layout/>
              <c:tx>
                <c:rich>
                  <a:bodyPr/>
                  <a:lstStyle/>
                  <a:p>
                    <a:fld id="{DE3D47BF-978F-4915-941C-F183CB7AAF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6-BE71-47AB-9172-F714DC53862C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BE71-47AB-9172-F714DC53862C}"/>
                </c:ext>
              </c:extLst>
            </c:dLbl>
            <c:dLbl>
              <c:idx val="424"/>
              <c:layout>
                <c:manualLayout>
                  <c:x val="-1.5314296484780032E-2"/>
                  <c:y val="-2.9056252905625291E-2"/>
                </c:manualLayout>
              </c:layout>
              <c:tx>
                <c:rich>
                  <a:bodyPr/>
                  <a:lstStyle/>
                  <a:p>
                    <a:fld id="{2F2075D8-D92F-4415-A0DA-FF5B091E4C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A8-BE71-47AB-9172-F714DC53862C}"/>
                </c:ext>
              </c:extLst>
            </c:dLbl>
            <c:dLbl>
              <c:idx val="425"/>
              <c:layout/>
              <c:tx>
                <c:rich>
                  <a:bodyPr/>
                  <a:lstStyle/>
                  <a:p>
                    <a:fld id="{436B85C8-656A-44F6-BD50-B5A66E6DD33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9-BE71-47AB-9172-F714DC53862C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BE71-47AB-9172-F714DC53862C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3A4FE8DE-28E9-47F4-923C-297EE0CFC6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BE71-47AB-9172-F714DC53862C}"/>
                </c:ext>
              </c:extLst>
            </c:dLbl>
            <c:dLbl>
              <c:idx val="428"/>
              <c:layout/>
              <c:tx>
                <c:rich>
                  <a:bodyPr/>
                  <a:lstStyle/>
                  <a:p>
                    <a:fld id="{EE3F9A1D-238D-46F6-A282-F4E16E5641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C-BE71-47AB-9172-F714DC53862C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BE71-47AB-9172-F714DC53862C}"/>
                </c:ext>
              </c:extLst>
            </c:dLbl>
            <c:dLbl>
              <c:idx val="430"/>
              <c:layout>
                <c:manualLayout>
                  <c:x val="-1.295825087173679E-2"/>
                  <c:y val="-6.3923756392375686E-2"/>
                </c:manualLayout>
              </c:layout>
              <c:tx>
                <c:rich>
                  <a:bodyPr/>
                  <a:lstStyle/>
                  <a:p>
                    <a:fld id="{7C1761EB-0F29-490C-AB23-FBC2AA9D28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AE-BE71-47AB-9172-F714DC53862C}"/>
                </c:ext>
              </c:extLst>
            </c:dLbl>
            <c:dLbl>
              <c:idx val="431"/>
              <c:layout/>
              <c:tx>
                <c:rich>
                  <a:bodyPr/>
                  <a:lstStyle/>
                  <a:p>
                    <a:fld id="{0D955D64-6595-48C1-BDB8-5256179AFA0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F-BE71-47AB-9172-F714DC53862C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BE71-47AB-9172-F714DC53862C}"/>
                </c:ext>
              </c:extLst>
            </c:dLbl>
            <c:dLbl>
              <c:idx val="433"/>
              <c:layout>
                <c:manualLayout>
                  <c:x val="-1.1780228065215516E-2"/>
                  <c:y val="-2.9056252905625343E-2"/>
                </c:manualLayout>
              </c:layout>
              <c:tx>
                <c:rich>
                  <a:bodyPr/>
                  <a:lstStyle/>
                  <a:p>
                    <a:fld id="{F5F429DC-9AE0-47A8-ACCA-B498A0C1BAB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B1-BE71-47AB-9172-F714DC53862C}"/>
                </c:ext>
              </c:extLst>
            </c:dLbl>
            <c:dLbl>
              <c:idx val="434"/>
              <c:layout/>
              <c:tx>
                <c:rich>
                  <a:bodyPr/>
                  <a:lstStyle/>
                  <a:p>
                    <a:fld id="{64964C4B-21ED-4DB7-B7F6-9129B2722DE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2-BE71-47AB-9172-F714DC53862C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BE71-47AB-9172-F714DC53862C}"/>
                </c:ext>
              </c:extLst>
            </c:dLbl>
            <c:dLbl>
              <c:idx val="436"/>
              <c:layout>
                <c:manualLayout>
                  <c:x val="-1.1780228065215342E-3"/>
                  <c:y val="2.9056252905625291E-3"/>
                </c:manualLayout>
              </c:layout>
              <c:tx>
                <c:rich>
                  <a:bodyPr/>
                  <a:lstStyle/>
                  <a:p>
                    <a:fld id="{826818F8-F50F-4189-9BE5-8D1AD8BD82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B4-BE71-47AB-9172-F714DC53862C}"/>
                </c:ext>
              </c:extLst>
            </c:dLbl>
            <c:dLbl>
              <c:idx val="437"/>
              <c:layout/>
              <c:tx>
                <c:rich>
                  <a:bodyPr/>
                  <a:lstStyle/>
                  <a:p>
                    <a:fld id="{21CC70FC-5C8A-43DA-89BC-13207EEB717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5-BE71-47AB-9172-F714DC53862C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BE71-47AB-9172-F714DC53862C}"/>
                </c:ext>
              </c:extLst>
            </c:dLbl>
            <c:dLbl>
              <c:idx val="439"/>
              <c:layout>
                <c:manualLayout>
                  <c:x val="-3.5340684195646027E-3"/>
                  <c:y val="4.0678754067875404E-2"/>
                </c:manualLayout>
              </c:layout>
              <c:tx>
                <c:rich>
                  <a:bodyPr/>
                  <a:lstStyle/>
                  <a:p>
                    <a:fld id="{2EA913DE-5E80-46EE-96E8-5193B956D8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B7-BE71-47AB-9172-F714DC53862C}"/>
                </c:ext>
              </c:extLst>
            </c:dLbl>
            <c:dLbl>
              <c:idx val="440"/>
              <c:layout/>
              <c:tx>
                <c:rich>
                  <a:bodyPr/>
                  <a:lstStyle/>
                  <a:p>
                    <a:fld id="{F8EBE8BE-4221-414F-9EC7-1C733E0E14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8-BE71-47AB-9172-F714DC53862C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BE71-47AB-9172-F714DC53862C}"/>
                </c:ext>
              </c:extLst>
            </c:dLbl>
            <c:dLbl>
              <c:idx val="442"/>
              <c:layout>
                <c:manualLayout>
                  <c:x val="-1.2958250871736876E-2"/>
                  <c:y val="-4.9395629939562993E-2"/>
                </c:manualLayout>
              </c:layout>
              <c:tx>
                <c:rich>
                  <a:bodyPr/>
                  <a:lstStyle/>
                  <a:p>
                    <a:fld id="{FD267657-7CCA-4E93-A5ED-B929C7F6537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BA-BE71-47AB-9172-F714DC53862C}"/>
                </c:ext>
              </c:extLst>
            </c:dLbl>
            <c:dLbl>
              <c:idx val="443"/>
              <c:layout/>
              <c:tx>
                <c:rich>
                  <a:bodyPr/>
                  <a:lstStyle/>
                  <a:p>
                    <a:fld id="{0532EC68-6B31-4ADB-A00C-030C114709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B-BE71-47AB-9172-F714DC53862C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BE71-47AB-9172-F714DC53862C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08C223B7-A79A-4C66-9A53-74C642039C0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BE71-47AB-9172-F714DC53862C}"/>
                </c:ext>
              </c:extLst>
            </c:dLbl>
            <c:dLbl>
              <c:idx val="446"/>
              <c:layout/>
              <c:tx>
                <c:rich>
                  <a:bodyPr/>
                  <a:lstStyle/>
                  <a:p>
                    <a:fld id="{A9EBA9DA-D6F8-4683-8423-7632C7E4EE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E-BE71-47AB-9172-F714DC53862C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BE71-47AB-9172-F714DC53862C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BE71-47AB-9172-F714DC53862C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BE71-47AB-9172-F714DC53862C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BE71-47AB-9172-F714DC53862C}"/>
                </c:ext>
              </c:extLst>
            </c:dLbl>
            <c:dLbl>
              <c:idx val="451"/>
              <c:layout/>
              <c:tx>
                <c:rich>
                  <a:bodyPr/>
                  <a:lstStyle/>
                  <a:p>
                    <a:fld id="{64865ECB-5FCC-43CE-904A-E363CB22813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3-BE71-47AB-9172-F714DC53862C}"/>
                </c:ext>
              </c:extLst>
            </c:dLbl>
            <c:dLbl>
              <c:idx val="452"/>
              <c:layout/>
              <c:tx>
                <c:rich>
                  <a:bodyPr/>
                  <a:lstStyle/>
                  <a:p>
                    <a:fld id="{B027B133-FCAF-4FF1-821B-FD7C39BFC12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4-BE71-47AB-9172-F714DC53862C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BE71-47AB-9172-F714DC53862C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BE71-47AB-9172-F714DC53862C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BE71-47AB-9172-F714DC53862C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BE71-47AB-9172-F714DC53862C}"/>
                </c:ext>
              </c:extLst>
            </c:dLbl>
            <c:dLbl>
              <c:idx val="457"/>
              <c:layout/>
              <c:tx>
                <c:rich>
                  <a:bodyPr/>
                  <a:lstStyle/>
                  <a:p>
                    <a:fld id="{08259CC7-ABB0-4313-B844-B85C619112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9-BE71-47AB-9172-F714DC53862C}"/>
                </c:ext>
              </c:extLst>
            </c:dLbl>
            <c:dLbl>
              <c:idx val="458"/>
              <c:layout/>
              <c:tx>
                <c:rich>
                  <a:bodyPr/>
                  <a:lstStyle/>
                  <a:p>
                    <a:fld id="{21F9FB96-E0E6-46F3-80A9-4F483E2EC0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A-BE71-47AB-9172-F714DC53862C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BE71-47AB-9172-F714DC53862C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BE71-47AB-9172-F714DC53862C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BE71-47AB-9172-F714DC53862C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BE71-47AB-9172-F714DC53862C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BE71-47AB-9172-F714DC53862C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BE71-47AB-9172-F714DC53862C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BE71-47AB-9172-F714DC53862C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BE71-47AB-9172-F714DC53862C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BE71-47AB-9172-F714DC53862C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BE71-47AB-9172-F714DC53862C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BE71-47AB-9172-F714DC53862C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BE71-47AB-9172-F714DC53862C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BE71-47AB-9172-F714DC53862C}"/>
                </c:ext>
              </c:extLst>
            </c:dLbl>
            <c:dLbl>
              <c:idx val="472"/>
              <c:layout/>
              <c:tx>
                <c:rich>
                  <a:bodyPr/>
                  <a:lstStyle/>
                  <a:p>
                    <a:fld id="{290DDBC8-CAAA-449D-8DF9-C13AF85A5FB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8-BE71-47AB-9172-F714DC53862C}"/>
                </c:ext>
              </c:extLst>
            </c:dLbl>
            <c:dLbl>
              <c:idx val="473"/>
              <c:layout/>
              <c:tx>
                <c:rich>
                  <a:bodyPr/>
                  <a:lstStyle/>
                  <a:p>
                    <a:fld id="{00826B4C-C90F-4539-AC56-9FF1E88B0B6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9-BE71-47AB-9172-F714DC53862C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BE71-47AB-9172-F714DC53862C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00045D0C-89BE-43E7-8456-D5E3E42F4B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BE71-47AB-9172-F714DC53862C}"/>
                </c:ext>
              </c:extLst>
            </c:dLbl>
            <c:dLbl>
              <c:idx val="476"/>
              <c:layout/>
              <c:tx>
                <c:rich>
                  <a:bodyPr/>
                  <a:lstStyle/>
                  <a:p>
                    <a:fld id="{1AEAFBC4-512C-4D79-AA03-0C08C73B78D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C-BE71-47AB-9172-F714DC53862C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BE71-47AB-9172-F714DC53862C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8E5AFE66-0F6A-42C8-A89F-AD10E1403C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BE71-47AB-9172-F714DC53862C}"/>
                </c:ext>
              </c:extLst>
            </c:dLbl>
            <c:dLbl>
              <c:idx val="479"/>
              <c:layout/>
              <c:tx>
                <c:rich>
                  <a:bodyPr/>
                  <a:lstStyle/>
                  <a:p>
                    <a:fld id="{48522470-964D-4878-B4F9-0D67AE5403F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F-BE71-47AB-9172-F714DC53862C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BE71-47AB-9172-F714DC53862C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BE71-47AB-9172-F714DC53862C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BE71-47AB-9172-F714DC53862C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BE71-47AB-9172-F714DC53862C}"/>
                </c:ext>
              </c:extLst>
            </c:dLbl>
            <c:dLbl>
              <c:idx val="484"/>
              <c:layout/>
              <c:tx>
                <c:rich>
                  <a:bodyPr/>
                  <a:lstStyle/>
                  <a:p>
                    <a:fld id="{0861E6EB-CDE6-4545-8D3E-DC0EF466FFF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4-BE71-47AB-9172-F714DC53862C}"/>
                </c:ext>
              </c:extLst>
            </c:dLbl>
            <c:dLbl>
              <c:idx val="485"/>
              <c:layout/>
              <c:tx>
                <c:rich>
                  <a:bodyPr/>
                  <a:lstStyle/>
                  <a:p>
                    <a:fld id="{DD493F78-686C-4347-BF27-2AE718B576A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5-BE71-47AB-9172-F714DC53862C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BE71-47AB-9172-F714DC53862C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BE71-47AB-9172-F714DC53862C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BE71-47AB-9172-F714DC53862C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BE71-47AB-9172-F714DC53862C}"/>
                </c:ext>
              </c:extLst>
            </c:dLbl>
            <c:dLbl>
              <c:idx val="490"/>
              <c:layout/>
              <c:tx>
                <c:rich>
                  <a:bodyPr/>
                  <a:lstStyle/>
                  <a:p>
                    <a:fld id="{DE3237E9-A40A-4E3B-9ACB-BF5A83BD94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A-BE71-47AB-9172-F714DC53862C}"/>
                </c:ext>
              </c:extLst>
            </c:dLbl>
            <c:dLbl>
              <c:idx val="491"/>
              <c:layout/>
              <c:tx>
                <c:rich>
                  <a:bodyPr/>
                  <a:lstStyle/>
                  <a:p>
                    <a:fld id="{9BEC49E6-E133-4A29-B264-F6E176E475E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B-BE71-47AB-9172-F714DC53862C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BE71-47AB-9172-F714DC53862C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BE71-47AB-9172-F714DC53862C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BE71-47AB-9172-F714DC53862C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BE71-47AB-9172-F714DC53862C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BE71-47AB-9172-F714DC53862C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BE71-47AB-9172-F714DC53862C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BE71-47AB-9172-F714DC53862C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BE71-47AB-9172-F714DC53862C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BE71-47AB-9172-F714DC53862C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BE71-47AB-9172-F714DC53862C}"/>
                </c:ext>
              </c:extLst>
            </c:dLbl>
            <c:dLbl>
              <c:idx val="502"/>
              <c:layout/>
              <c:tx>
                <c:rich>
                  <a:bodyPr/>
                  <a:lstStyle/>
                  <a:p>
                    <a:fld id="{95812F53-CB39-45D6-BCFF-66EFF095C29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6-BE71-47AB-9172-F714DC53862C}"/>
                </c:ext>
              </c:extLst>
            </c:dLbl>
            <c:dLbl>
              <c:idx val="503"/>
              <c:layout/>
              <c:tx>
                <c:rich>
                  <a:bodyPr/>
                  <a:lstStyle/>
                  <a:p>
                    <a:fld id="{7E8A1DDF-C5A3-4C85-9BC5-547CBAC2E9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7-BE71-47AB-9172-F714DC53862C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BE71-47AB-9172-F714DC53862C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157193A0-F7E6-4810-A7AA-E6D23C9B2D3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BE71-47AB-9172-F714DC53862C}"/>
                </c:ext>
              </c:extLst>
            </c:dLbl>
            <c:dLbl>
              <c:idx val="506"/>
              <c:layout/>
              <c:tx>
                <c:rich>
                  <a:bodyPr/>
                  <a:lstStyle/>
                  <a:p>
                    <a:fld id="{4A5F3AC6-C760-4D0C-A35E-9D79A00D8FB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A-BE71-47AB-9172-F714DC53862C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BE71-47AB-9172-F714DC53862C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C55E4489-9B32-453C-A9BD-747D73E2D1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BE71-47AB-9172-F714DC53862C}"/>
                </c:ext>
              </c:extLst>
            </c:dLbl>
            <c:dLbl>
              <c:idx val="509"/>
              <c:layout/>
              <c:tx>
                <c:rich>
                  <a:bodyPr/>
                  <a:lstStyle/>
                  <a:p>
                    <a:fld id="{B78E0ED4-B341-446F-BA6A-F2A6265347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D-BE71-47AB-9172-F714DC53862C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BE71-47AB-9172-F714DC53862C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A5E6773A-2155-4EA4-92C9-2D21F25D55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BE71-47AB-9172-F714DC53862C}"/>
                </c:ext>
              </c:extLst>
            </c:dLbl>
            <c:dLbl>
              <c:idx val="512"/>
              <c:layout/>
              <c:tx>
                <c:rich>
                  <a:bodyPr/>
                  <a:lstStyle/>
                  <a:p>
                    <a:fld id="{E8422B26-0687-487E-A062-9B1D69FA98F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0-BE71-47AB-9172-F714DC53862C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BE71-47AB-9172-F714DC53862C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BC68A241-34C9-4344-A214-67F3CC12F35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BE71-47AB-9172-F714DC53862C}"/>
                </c:ext>
              </c:extLst>
            </c:dLbl>
            <c:dLbl>
              <c:idx val="515"/>
              <c:layout/>
              <c:tx>
                <c:rich>
                  <a:bodyPr/>
                  <a:lstStyle/>
                  <a:p>
                    <a:fld id="{7F4594D6-CF4C-4974-A837-E5E12902556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3-BE71-47AB-9172-F714DC53862C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BE71-47AB-9172-F714DC53862C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3A640D27-8644-4BAD-A905-15F89A0D95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BE71-47AB-9172-F714DC53862C}"/>
                </c:ext>
              </c:extLst>
            </c:dLbl>
            <c:dLbl>
              <c:idx val="518"/>
              <c:layout/>
              <c:tx>
                <c:rich>
                  <a:bodyPr/>
                  <a:lstStyle/>
                  <a:p>
                    <a:fld id="{5AD4B3E8-958F-4B71-B724-2452016075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6-BE71-47AB-9172-F714DC5386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Beam!$W$2:$W$520</c:f>
              <c:numCache>
                <c:formatCode>General</c:formatCode>
                <c:ptCount val="519"/>
                <c:pt idx="0">
                  <c:v>0.10299999999999999</c:v>
                </c:pt>
                <c:pt idx="1">
                  <c:v>9.0000000000000011E-3</c:v>
                </c:pt>
                <c:pt idx="3">
                  <c:v>3.0000000000000001E-3</c:v>
                </c:pt>
                <c:pt idx="4">
                  <c:v>5.3999999999999999E-2</c:v>
                </c:pt>
                <c:pt idx="6">
                  <c:v>5.1999999999999998E-2</c:v>
                </c:pt>
                <c:pt idx="7">
                  <c:v>5.1999999999999998E-2</c:v>
                </c:pt>
                <c:pt idx="9">
                  <c:v>0.14200000000000002</c:v>
                </c:pt>
                <c:pt idx="10">
                  <c:v>1.0999999999999999E-2</c:v>
                </c:pt>
                <c:pt idx="12">
                  <c:v>0.106</c:v>
                </c:pt>
                <c:pt idx="13">
                  <c:v>7.1000000000000008E-2</c:v>
                </c:pt>
                <c:pt idx="15">
                  <c:v>0.221</c:v>
                </c:pt>
                <c:pt idx="16">
                  <c:v>0.104</c:v>
                </c:pt>
                <c:pt idx="18">
                  <c:v>0.254</c:v>
                </c:pt>
                <c:pt idx="19">
                  <c:v>0.01</c:v>
                </c:pt>
                <c:pt idx="21">
                  <c:v>-0.12000000000000001</c:v>
                </c:pt>
                <c:pt idx="22">
                  <c:v>-8.6000000000000007E-2</c:v>
                </c:pt>
                <c:pt idx="24">
                  <c:v>-1.8000000000000002E-2</c:v>
                </c:pt>
                <c:pt idx="25">
                  <c:v>-1.8000000000000002E-2</c:v>
                </c:pt>
                <c:pt idx="27">
                  <c:v>0.04</c:v>
                </c:pt>
                <c:pt idx="28">
                  <c:v>6.0000000000000001E-3</c:v>
                </c:pt>
                <c:pt idx="30">
                  <c:v>1.2999999999999999E-2</c:v>
                </c:pt>
                <c:pt idx="31">
                  <c:v>-1.9E-2</c:v>
                </c:pt>
                <c:pt idx="33">
                  <c:v>-6.8000000000000005E-2</c:v>
                </c:pt>
                <c:pt idx="34">
                  <c:v>-3.4999999999999996E-2</c:v>
                </c:pt>
                <c:pt idx="36">
                  <c:v>3.0000000000000002E-2</c:v>
                </c:pt>
                <c:pt idx="37">
                  <c:v>3.0000000000000002E-2</c:v>
                </c:pt>
                <c:pt idx="39">
                  <c:v>6.2E-2</c:v>
                </c:pt>
                <c:pt idx="40">
                  <c:v>6.2E-2</c:v>
                </c:pt>
                <c:pt idx="42">
                  <c:v>-6.7000000000000004E-2</c:v>
                </c:pt>
                <c:pt idx="43">
                  <c:v>4.5000000000000005E-2</c:v>
                </c:pt>
                <c:pt idx="45">
                  <c:v>0.2</c:v>
                </c:pt>
                <c:pt idx="46">
                  <c:v>-2E-3</c:v>
                </c:pt>
                <c:pt idx="48">
                  <c:v>8.7999999999999995E-2</c:v>
                </c:pt>
                <c:pt idx="49">
                  <c:v>0.11</c:v>
                </c:pt>
                <c:pt idx="51">
                  <c:v>0.02</c:v>
                </c:pt>
                <c:pt idx="52">
                  <c:v>6.3E-2</c:v>
                </c:pt>
                <c:pt idx="54">
                  <c:v>0.114</c:v>
                </c:pt>
                <c:pt idx="55">
                  <c:v>0.114</c:v>
                </c:pt>
                <c:pt idx="57">
                  <c:v>6.7000000000000004E-2</c:v>
                </c:pt>
                <c:pt idx="58">
                  <c:v>6.4999999999999988E-2</c:v>
                </c:pt>
                <c:pt idx="63">
                  <c:v>0.112</c:v>
                </c:pt>
                <c:pt idx="64">
                  <c:v>0.112</c:v>
                </c:pt>
                <c:pt idx="66">
                  <c:v>-0.11600000000000001</c:v>
                </c:pt>
                <c:pt idx="67">
                  <c:v>-0.11600000000000001</c:v>
                </c:pt>
                <c:pt idx="78">
                  <c:v>-0.17399999999999999</c:v>
                </c:pt>
                <c:pt idx="79">
                  <c:v>-0.17399999999999999</c:v>
                </c:pt>
                <c:pt idx="81">
                  <c:v>9.6000000000000002E-2</c:v>
                </c:pt>
                <c:pt idx="82">
                  <c:v>-6.4000000000000001E-2</c:v>
                </c:pt>
                <c:pt idx="84">
                  <c:v>-2E-3</c:v>
                </c:pt>
                <c:pt idx="85">
                  <c:v>-0.185</c:v>
                </c:pt>
                <c:pt idx="93">
                  <c:v>-0.17</c:v>
                </c:pt>
                <c:pt idx="94">
                  <c:v>-0.17</c:v>
                </c:pt>
                <c:pt idx="96">
                  <c:v>-0.81899999999999995</c:v>
                </c:pt>
                <c:pt idx="97">
                  <c:v>-0.81899999999999995</c:v>
                </c:pt>
                <c:pt idx="99">
                  <c:v>-0.111</c:v>
                </c:pt>
                <c:pt idx="100">
                  <c:v>5.8000000000000003E-2</c:v>
                </c:pt>
                <c:pt idx="102">
                  <c:v>7.2999999999999995E-2</c:v>
                </c:pt>
                <c:pt idx="103">
                  <c:v>7.2999999999999995E-2</c:v>
                </c:pt>
                <c:pt idx="105">
                  <c:v>2.9000000000000001E-2</c:v>
                </c:pt>
                <c:pt idx="106">
                  <c:v>-1.4E-2</c:v>
                </c:pt>
                <c:pt idx="108">
                  <c:v>-0.251</c:v>
                </c:pt>
                <c:pt idx="109">
                  <c:v>-0.25999999999999995</c:v>
                </c:pt>
                <c:pt idx="110">
                  <c:v>-0.28400000000000003</c:v>
                </c:pt>
                <c:pt idx="111">
                  <c:v>-0.28400000000000003</c:v>
                </c:pt>
                <c:pt idx="112">
                  <c:v>-0.308</c:v>
                </c:pt>
                <c:pt idx="113">
                  <c:v>-0.309</c:v>
                </c:pt>
                <c:pt idx="114">
                  <c:v>-0.33300000000000002</c:v>
                </c:pt>
                <c:pt idx="115">
                  <c:v>-0.33300000000000002</c:v>
                </c:pt>
                <c:pt idx="116">
                  <c:v>-0.35699999999999998</c:v>
                </c:pt>
                <c:pt idx="117">
                  <c:v>-0.35799999999999998</c:v>
                </c:pt>
                <c:pt idx="118">
                  <c:v>-0.38200000000000001</c:v>
                </c:pt>
                <c:pt idx="119">
                  <c:v>-0.38900000000000001</c:v>
                </c:pt>
                <c:pt idx="121">
                  <c:v>-0.76600000000000001</c:v>
                </c:pt>
                <c:pt idx="122">
                  <c:v>-0.76600000000000001</c:v>
                </c:pt>
                <c:pt idx="124">
                  <c:v>0.159</c:v>
                </c:pt>
                <c:pt idx="125">
                  <c:v>0.159</c:v>
                </c:pt>
                <c:pt idx="127">
                  <c:v>-1.0839999999999999</c:v>
                </c:pt>
                <c:pt idx="128">
                  <c:v>-1.1620000000000001</c:v>
                </c:pt>
                <c:pt idx="130">
                  <c:v>-1.272</c:v>
                </c:pt>
                <c:pt idx="131">
                  <c:v>-1.345</c:v>
                </c:pt>
                <c:pt idx="133">
                  <c:v>-2.0709999999999997</c:v>
                </c:pt>
                <c:pt idx="134">
                  <c:v>-1.925</c:v>
                </c:pt>
                <c:pt idx="136">
                  <c:v>-1.7350000000000001</c:v>
                </c:pt>
                <c:pt idx="137">
                  <c:v>-1.768</c:v>
                </c:pt>
                <c:pt idx="139">
                  <c:v>-2.3919999999999999</c:v>
                </c:pt>
                <c:pt idx="140">
                  <c:v>-2.3919999999999999</c:v>
                </c:pt>
                <c:pt idx="142">
                  <c:v>-2.5419999999999998</c:v>
                </c:pt>
                <c:pt idx="143">
                  <c:v>-2.5419999999999998</c:v>
                </c:pt>
                <c:pt idx="145">
                  <c:v>-3.0990000000000002</c:v>
                </c:pt>
                <c:pt idx="146">
                  <c:v>-3.0990000000000002</c:v>
                </c:pt>
                <c:pt idx="151">
                  <c:v>-3.8370000000000002</c:v>
                </c:pt>
                <c:pt idx="152">
                  <c:v>-3.8149999999999999</c:v>
                </c:pt>
                <c:pt idx="154">
                  <c:v>-3.8580000000000001</c:v>
                </c:pt>
                <c:pt idx="155">
                  <c:v>-3.8289999999999997</c:v>
                </c:pt>
                <c:pt idx="358">
                  <c:v>-2.9849999999999999</c:v>
                </c:pt>
                <c:pt idx="359">
                  <c:v>-2.4239999999999999</c:v>
                </c:pt>
                <c:pt idx="361">
                  <c:v>-1.6990000000000001</c:v>
                </c:pt>
                <c:pt idx="362">
                  <c:v>-1.171</c:v>
                </c:pt>
                <c:pt idx="364">
                  <c:v>-2.2759999999999998</c:v>
                </c:pt>
                <c:pt idx="365">
                  <c:v>-2.3679999999999999</c:v>
                </c:pt>
                <c:pt idx="367">
                  <c:v>-2.2490000000000001</c:v>
                </c:pt>
                <c:pt idx="368">
                  <c:v>-2.1919999999999997</c:v>
                </c:pt>
                <c:pt idx="388">
                  <c:v>-2.238</c:v>
                </c:pt>
                <c:pt idx="389">
                  <c:v>-2.234</c:v>
                </c:pt>
                <c:pt idx="391">
                  <c:v>0.316</c:v>
                </c:pt>
                <c:pt idx="392">
                  <c:v>0.316</c:v>
                </c:pt>
                <c:pt idx="394">
                  <c:v>-2.8359999999999999</c:v>
                </c:pt>
                <c:pt idx="395">
                  <c:v>-3.7390000000000003</c:v>
                </c:pt>
                <c:pt idx="397">
                  <c:v>-2.3410000000000002</c:v>
                </c:pt>
                <c:pt idx="398">
                  <c:v>-2.3410000000000002</c:v>
                </c:pt>
                <c:pt idx="400">
                  <c:v>-2.3440000000000003</c:v>
                </c:pt>
                <c:pt idx="401">
                  <c:v>-2.3440000000000003</c:v>
                </c:pt>
                <c:pt idx="403">
                  <c:v>-2.0910000000000002</c:v>
                </c:pt>
                <c:pt idx="404">
                  <c:v>-2.1259999999999999</c:v>
                </c:pt>
                <c:pt idx="406">
                  <c:v>-2.149</c:v>
                </c:pt>
                <c:pt idx="407">
                  <c:v>-2.2659999999999996</c:v>
                </c:pt>
                <c:pt idx="409">
                  <c:v>-2.2390000000000003</c:v>
                </c:pt>
                <c:pt idx="410">
                  <c:v>-2.2279999999999998</c:v>
                </c:pt>
                <c:pt idx="412">
                  <c:v>-2.077</c:v>
                </c:pt>
                <c:pt idx="413">
                  <c:v>-2.133</c:v>
                </c:pt>
                <c:pt idx="415">
                  <c:v>-2.0579999999999998</c:v>
                </c:pt>
                <c:pt idx="416">
                  <c:v>-2.0579999999999998</c:v>
                </c:pt>
                <c:pt idx="418">
                  <c:v>-2.0439999999999996</c:v>
                </c:pt>
                <c:pt idx="419">
                  <c:v>-1.966</c:v>
                </c:pt>
                <c:pt idx="421">
                  <c:v>-1.9510000000000001</c:v>
                </c:pt>
                <c:pt idx="422">
                  <c:v>-2.0529999999999999</c:v>
                </c:pt>
                <c:pt idx="424">
                  <c:v>-1.8760000000000001</c:v>
                </c:pt>
                <c:pt idx="425">
                  <c:v>-1.8760000000000001</c:v>
                </c:pt>
                <c:pt idx="427">
                  <c:v>-1.9490000000000001</c:v>
                </c:pt>
                <c:pt idx="428">
                  <c:v>-1.9490000000000001</c:v>
                </c:pt>
                <c:pt idx="430">
                  <c:v>-1.91</c:v>
                </c:pt>
                <c:pt idx="431">
                  <c:v>-1.8190000000000002</c:v>
                </c:pt>
                <c:pt idx="433">
                  <c:v>-1.86</c:v>
                </c:pt>
                <c:pt idx="434">
                  <c:v>-1.9200000000000002</c:v>
                </c:pt>
                <c:pt idx="436">
                  <c:v>-1.891</c:v>
                </c:pt>
                <c:pt idx="437">
                  <c:v>-1.891</c:v>
                </c:pt>
                <c:pt idx="439">
                  <c:v>-2.0669999999999997</c:v>
                </c:pt>
                <c:pt idx="440">
                  <c:v>-2.0820000000000003</c:v>
                </c:pt>
                <c:pt idx="442">
                  <c:v>-1.81</c:v>
                </c:pt>
                <c:pt idx="443">
                  <c:v>-1.7910000000000001</c:v>
                </c:pt>
                <c:pt idx="445">
                  <c:v>-1.8049999999999999</c:v>
                </c:pt>
                <c:pt idx="446">
                  <c:v>-1.8049999999999999</c:v>
                </c:pt>
                <c:pt idx="451">
                  <c:v>-1.786</c:v>
                </c:pt>
                <c:pt idx="452">
                  <c:v>-1.786</c:v>
                </c:pt>
                <c:pt idx="457">
                  <c:v>-2.3080000000000003</c:v>
                </c:pt>
                <c:pt idx="458">
                  <c:v>-2.3080000000000003</c:v>
                </c:pt>
                <c:pt idx="472">
                  <c:v>3.3890000000000002</c:v>
                </c:pt>
                <c:pt idx="473">
                  <c:v>3.2490000000000001</c:v>
                </c:pt>
                <c:pt idx="475">
                  <c:v>2.9369999999999998</c:v>
                </c:pt>
                <c:pt idx="476">
                  <c:v>2.9369999999999998</c:v>
                </c:pt>
                <c:pt idx="478">
                  <c:v>3.1989999999999998</c:v>
                </c:pt>
                <c:pt idx="479">
                  <c:v>3.0590000000000002</c:v>
                </c:pt>
                <c:pt idx="484">
                  <c:v>2.8890000000000002</c:v>
                </c:pt>
                <c:pt idx="485">
                  <c:v>2.8890000000000002</c:v>
                </c:pt>
                <c:pt idx="490">
                  <c:v>2.71</c:v>
                </c:pt>
                <c:pt idx="491">
                  <c:v>2.823</c:v>
                </c:pt>
                <c:pt idx="502">
                  <c:v>2.669</c:v>
                </c:pt>
                <c:pt idx="503">
                  <c:v>2.669</c:v>
                </c:pt>
                <c:pt idx="505">
                  <c:v>2.3460000000000001</c:v>
                </c:pt>
                <c:pt idx="506">
                  <c:v>2.2349999999999999</c:v>
                </c:pt>
                <c:pt idx="508">
                  <c:v>1.9589999999999999</c:v>
                </c:pt>
                <c:pt idx="509">
                  <c:v>1.9589999999999999</c:v>
                </c:pt>
                <c:pt idx="511">
                  <c:v>2.1380000000000003</c:v>
                </c:pt>
                <c:pt idx="512">
                  <c:v>2.0590000000000002</c:v>
                </c:pt>
                <c:pt idx="514">
                  <c:v>1.7930000000000001</c:v>
                </c:pt>
                <c:pt idx="515">
                  <c:v>1.794</c:v>
                </c:pt>
                <c:pt idx="517">
                  <c:v>1.2949999999999999</c:v>
                </c:pt>
                <c:pt idx="518">
                  <c:v>1.2949999999999999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7-BE71-47AB-9172-F714DC53862C}"/>
            </c:ext>
          </c:extLst>
        </c:ser>
        <c:ser>
          <c:idx val="2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elete val="1"/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Beam!$X$2:$X$520</c:f>
              <c:numCache>
                <c:formatCode>General</c:formatCode>
                <c:ptCount val="519"/>
                <c:pt idx="60">
                  <c:v>3.4999999999999996E-2</c:v>
                </c:pt>
                <c:pt idx="61">
                  <c:v>7.2000000000000008E-2</c:v>
                </c:pt>
                <c:pt idx="69">
                  <c:v>9.8999999999999991E-2</c:v>
                </c:pt>
                <c:pt idx="70">
                  <c:v>0.125</c:v>
                </c:pt>
                <c:pt idx="72">
                  <c:v>5.3999999999999999E-2</c:v>
                </c:pt>
                <c:pt idx="73">
                  <c:v>6.8999999999999992E-2</c:v>
                </c:pt>
                <c:pt idx="87">
                  <c:v>5.0000000000000001E-3</c:v>
                </c:pt>
                <c:pt idx="88">
                  <c:v>5.0000000000000001E-3</c:v>
                </c:pt>
                <c:pt idx="148">
                  <c:v>0.8630000000000001</c:v>
                </c:pt>
                <c:pt idx="149">
                  <c:v>0.88500000000000001</c:v>
                </c:pt>
                <c:pt idx="157">
                  <c:v>-3.879</c:v>
                </c:pt>
                <c:pt idx="158">
                  <c:v>-4.1609999999999996</c:v>
                </c:pt>
                <c:pt idx="160">
                  <c:v>-4.6420000000000003</c:v>
                </c:pt>
                <c:pt idx="161">
                  <c:v>-4.7540000000000004</c:v>
                </c:pt>
                <c:pt idx="163">
                  <c:v>-3.6989999999999998</c:v>
                </c:pt>
                <c:pt idx="164">
                  <c:v>-4.6529999999999996</c:v>
                </c:pt>
                <c:pt idx="166">
                  <c:v>-4.6319999999999997</c:v>
                </c:pt>
                <c:pt idx="167">
                  <c:v>-3.6480000000000001</c:v>
                </c:pt>
                <c:pt idx="169">
                  <c:v>-4.6239999999999997</c:v>
                </c:pt>
                <c:pt idx="170">
                  <c:v>-4.3169999999999993</c:v>
                </c:pt>
                <c:pt idx="172">
                  <c:v>-3.6659999999999999</c:v>
                </c:pt>
                <c:pt idx="173">
                  <c:v>-3.6059999999999999</c:v>
                </c:pt>
                <c:pt idx="175">
                  <c:v>-4.0650000000000004</c:v>
                </c:pt>
                <c:pt idx="176">
                  <c:v>-4.0380000000000003</c:v>
                </c:pt>
                <c:pt idx="178">
                  <c:v>-3.738</c:v>
                </c:pt>
                <c:pt idx="179">
                  <c:v>-4.2640000000000002</c:v>
                </c:pt>
                <c:pt idx="181">
                  <c:v>-3.9940000000000002</c:v>
                </c:pt>
                <c:pt idx="182">
                  <c:v>-4.1360000000000001</c:v>
                </c:pt>
                <c:pt idx="184">
                  <c:v>-4.6080000000000005</c:v>
                </c:pt>
                <c:pt idx="185">
                  <c:v>-4.6179999999999994</c:v>
                </c:pt>
                <c:pt idx="187">
                  <c:v>-4.6909999999999998</c:v>
                </c:pt>
                <c:pt idx="188">
                  <c:v>-4.577</c:v>
                </c:pt>
                <c:pt idx="190">
                  <c:v>-4.6779999999999999</c:v>
                </c:pt>
                <c:pt idx="191">
                  <c:v>-4.8390000000000004</c:v>
                </c:pt>
                <c:pt idx="193">
                  <c:v>-4.2130000000000001</c:v>
                </c:pt>
                <c:pt idx="194">
                  <c:v>-3.9699999999999998</c:v>
                </c:pt>
                <c:pt idx="196">
                  <c:v>-4.4109999999999996</c:v>
                </c:pt>
                <c:pt idx="197">
                  <c:v>-3.6890000000000001</c:v>
                </c:pt>
                <c:pt idx="199">
                  <c:v>-4.3259999999999996</c:v>
                </c:pt>
                <c:pt idx="200">
                  <c:v>-4.2300000000000004</c:v>
                </c:pt>
                <c:pt idx="202">
                  <c:v>-3.9329999999999998</c:v>
                </c:pt>
                <c:pt idx="203">
                  <c:v>-3.9620000000000002</c:v>
                </c:pt>
                <c:pt idx="205">
                  <c:v>-4.0979999999999999</c:v>
                </c:pt>
                <c:pt idx="206">
                  <c:v>-4.0960000000000001</c:v>
                </c:pt>
                <c:pt idx="208">
                  <c:v>-4.0529999999999999</c:v>
                </c:pt>
                <c:pt idx="209">
                  <c:v>-3.8080000000000003</c:v>
                </c:pt>
                <c:pt idx="211">
                  <c:v>-4.1079999999999997</c:v>
                </c:pt>
                <c:pt idx="212">
                  <c:v>-4.1910000000000007</c:v>
                </c:pt>
                <c:pt idx="214">
                  <c:v>-4.077</c:v>
                </c:pt>
                <c:pt idx="215">
                  <c:v>-4.1790000000000003</c:v>
                </c:pt>
                <c:pt idx="217">
                  <c:v>-3.3890000000000002</c:v>
                </c:pt>
                <c:pt idx="218">
                  <c:v>-3.3069999999999999</c:v>
                </c:pt>
                <c:pt idx="220">
                  <c:v>-3.0660000000000003</c:v>
                </c:pt>
                <c:pt idx="221">
                  <c:v>-3.0509999999999997</c:v>
                </c:pt>
                <c:pt idx="223">
                  <c:v>-2.9540000000000002</c:v>
                </c:pt>
                <c:pt idx="224">
                  <c:v>-3.2079999999999997</c:v>
                </c:pt>
                <c:pt idx="226">
                  <c:v>-2.0259999999999998</c:v>
                </c:pt>
                <c:pt idx="227">
                  <c:v>-2.048</c:v>
                </c:pt>
                <c:pt idx="229">
                  <c:v>-2.1779999999999999</c:v>
                </c:pt>
                <c:pt idx="230">
                  <c:v>-2.16</c:v>
                </c:pt>
                <c:pt idx="232">
                  <c:v>-1.9510000000000001</c:v>
                </c:pt>
                <c:pt idx="233">
                  <c:v>-1.9390000000000001</c:v>
                </c:pt>
                <c:pt idx="235">
                  <c:v>-1.869</c:v>
                </c:pt>
                <c:pt idx="236">
                  <c:v>-1.8860000000000001</c:v>
                </c:pt>
                <c:pt idx="238">
                  <c:v>-1.8439999999999999</c:v>
                </c:pt>
                <c:pt idx="239">
                  <c:v>-1.7930000000000001</c:v>
                </c:pt>
                <c:pt idx="241">
                  <c:v>-2.278</c:v>
                </c:pt>
                <c:pt idx="242">
                  <c:v>-2.4870000000000001</c:v>
                </c:pt>
                <c:pt idx="244">
                  <c:v>-2.4859999999999998</c:v>
                </c:pt>
                <c:pt idx="245">
                  <c:v>-2.4169999999999998</c:v>
                </c:pt>
                <c:pt idx="247">
                  <c:v>-2.367</c:v>
                </c:pt>
                <c:pt idx="248">
                  <c:v>-2.3159999999999998</c:v>
                </c:pt>
                <c:pt idx="250">
                  <c:v>-2.3800000000000003</c:v>
                </c:pt>
                <c:pt idx="251">
                  <c:v>-2.4049999999999998</c:v>
                </c:pt>
                <c:pt idx="253">
                  <c:v>-2.3460000000000001</c:v>
                </c:pt>
                <c:pt idx="254">
                  <c:v>-2.242</c:v>
                </c:pt>
                <c:pt idx="256">
                  <c:v>-2.6830000000000003</c:v>
                </c:pt>
                <c:pt idx="257">
                  <c:v>-2.7320000000000002</c:v>
                </c:pt>
                <c:pt idx="259">
                  <c:v>-2.2390000000000003</c:v>
                </c:pt>
                <c:pt idx="260">
                  <c:v>-2.4020000000000001</c:v>
                </c:pt>
                <c:pt idx="262">
                  <c:v>-2.3939999999999997</c:v>
                </c:pt>
                <c:pt idx="263">
                  <c:v>-2.444</c:v>
                </c:pt>
                <c:pt idx="265">
                  <c:v>-2.4229999999999996</c:v>
                </c:pt>
                <c:pt idx="266">
                  <c:v>-2.3730000000000002</c:v>
                </c:pt>
                <c:pt idx="268">
                  <c:v>-2.548</c:v>
                </c:pt>
                <c:pt idx="269">
                  <c:v>-2.5640000000000001</c:v>
                </c:pt>
                <c:pt idx="271">
                  <c:v>-2.907</c:v>
                </c:pt>
                <c:pt idx="272">
                  <c:v>-2.9830000000000001</c:v>
                </c:pt>
                <c:pt idx="274">
                  <c:v>-2.2000000000000002</c:v>
                </c:pt>
                <c:pt idx="275">
                  <c:v>-2.0409999999999999</c:v>
                </c:pt>
                <c:pt idx="277">
                  <c:v>-2.1179999999999999</c:v>
                </c:pt>
                <c:pt idx="278">
                  <c:v>-1.9880000000000002</c:v>
                </c:pt>
                <c:pt idx="280">
                  <c:v>-2.19</c:v>
                </c:pt>
                <c:pt idx="281">
                  <c:v>-2.383</c:v>
                </c:pt>
                <c:pt idx="283">
                  <c:v>-2.9489999999999998</c:v>
                </c:pt>
                <c:pt idx="284">
                  <c:v>-3.085</c:v>
                </c:pt>
                <c:pt idx="286">
                  <c:v>-2.621</c:v>
                </c:pt>
                <c:pt idx="287">
                  <c:v>-3.472</c:v>
                </c:pt>
                <c:pt idx="289">
                  <c:v>-3.3159999999999998</c:v>
                </c:pt>
                <c:pt idx="290">
                  <c:v>-3.3780000000000001</c:v>
                </c:pt>
                <c:pt idx="292">
                  <c:v>-3.2810000000000001</c:v>
                </c:pt>
                <c:pt idx="293">
                  <c:v>-3.2230000000000003</c:v>
                </c:pt>
                <c:pt idx="295">
                  <c:v>-3.4610000000000003</c:v>
                </c:pt>
                <c:pt idx="296">
                  <c:v>-3.4520000000000004</c:v>
                </c:pt>
                <c:pt idx="298">
                  <c:v>-3.3719999999999999</c:v>
                </c:pt>
                <c:pt idx="299">
                  <c:v>-3.2729999999999997</c:v>
                </c:pt>
                <c:pt idx="301">
                  <c:v>-2.915</c:v>
                </c:pt>
                <c:pt idx="302">
                  <c:v>-2.8660000000000001</c:v>
                </c:pt>
                <c:pt idx="304">
                  <c:v>-3.536</c:v>
                </c:pt>
                <c:pt idx="305">
                  <c:v>-3.6310000000000002</c:v>
                </c:pt>
                <c:pt idx="307">
                  <c:v>-3.1220000000000003</c:v>
                </c:pt>
                <c:pt idx="308">
                  <c:v>-3.2770000000000001</c:v>
                </c:pt>
                <c:pt idx="310">
                  <c:v>-3.6870000000000003</c:v>
                </c:pt>
                <c:pt idx="311">
                  <c:v>-3.641</c:v>
                </c:pt>
                <c:pt idx="313">
                  <c:v>-3.09</c:v>
                </c:pt>
                <c:pt idx="314">
                  <c:v>-3.0270000000000001</c:v>
                </c:pt>
                <c:pt idx="316">
                  <c:v>-3.6760000000000002</c:v>
                </c:pt>
                <c:pt idx="317">
                  <c:v>-3.6930000000000001</c:v>
                </c:pt>
                <c:pt idx="319">
                  <c:v>-4.21</c:v>
                </c:pt>
                <c:pt idx="320">
                  <c:v>-4.2700000000000005</c:v>
                </c:pt>
                <c:pt idx="322">
                  <c:v>-3.5630000000000002</c:v>
                </c:pt>
                <c:pt idx="323">
                  <c:v>-3.7190000000000003</c:v>
                </c:pt>
                <c:pt idx="325">
                  <c:v>-3.9160000000000004</c:v>
                </c:pt>
                <c:pt idx="326">
                  <c:v>-3.895</c:v>
                </c:pt>
                <c:pt idx="328">
                  <c:v>-3.5379999999999998</c:v>
                </c:pt>
                <c:pt idx="329">
                  <c:v>-3.891</c:v>
                </c:pt>
                <c:pt idx="331">
                  <c:v>-3.2759999999999998</c:v>
                </c:pt>
                <c:pt idx="332">
                  <c:v>-2.7520000000000002</c:v>
                </c:pt>
                <c:pt idx="334">
                  <c:v>-4.0650000000000004</c:v>
                </c:pt>
                <c:pt idx="335">
                  <c:v>-4.1149999999999993</c:v>
                </c:pt>
                <c:pt idx="337">
                  <c:v>-3.8479999999999999</c:v>
                </c:pt>
                <c:pt idx="338">
                  <c:v>-3.8220000000000001</c:v>
                </c:pt>
                <c:pt idx="340">
                  <c:v>-3.3600000000000003</c:v>
                </c:pt>
                <c:pt idx="341">
                  <c:v>-3.3400000000000003</c:v>
                </c:pt>
                <c:pt idx="343">
                  <c:v>-3.8249999999999997</c:v>
                </c:pt>
                <c:pt idx="344">
                  <c:v>-3.7570000000000001</c:v>
                </c:pt>
                <c:pt idx="346">
                  <c:v>-3.6480000000000001</c:v>
                </c:pt>
                <c:pt idx="347">
                  <c:v>-3.7989999999999999</c:v>
                </c:pt>
                <c:pt idx="349">
                  <c:v>-3.1389999999999998</c:v>
                </c:pt>
                <c:pt idx="350">
                  <c:v>-3.2279999999999998</c:v>
                </c:pt>
                <c:pt idx="352">
                  <c:v>-3.17</c:v>
                </c:pt>
                <c:pt idx="353">
                  <c:v>-2.9650000000000003</c:v>
                </c:pt>
                <c:pt idx="355">
                  <c:v>-3.8479999999999999</c:v>
                </c:pt>
                <c:pt idx="356">
                  <c:v>-3.6440000000000001</c:v>
                </c:pt>
                <c:pt idx="358">
                  <c:v>-2.9849999999999999</c:v>
                </c:pt>
                <c:pt idx="359">
                  <c:v>-2.4239999999999999</c:v>
                </c:pt>
                <c:pt idx="361">
                  <c:v>-1.6990000000000001</c:v>
                </c:pt>
                <c:pt idx="362">
                  <c:v>-1.171</c:v>
                </c:pt>
                <c:pt idx="364">
                  <c:v>-2.2759999999999998</c:v>
                </c:pt>
                <c:pt idx="365">
                  <c:v>-2.3679999999999999</c:v>
                </c:pt>
                <c:pt idx="367">
                  <c:v>-2.2490000000000001</c:v>
                </c:pt>
                <c:pt idx="368">
                  <c:v>-2.1919999999999997</c:v>
                </c:pt>
                <c:pt idx="442">
                  <c:v>-1.81</c:v>
                </c:pt>
                <c:pt idx="443">
                  <c:v>-1.7910000000000001</c:v>
                </c:pt>
                <c:pt idx="448">
                  <c:v>-0.73499999999999999</c:v>
                </c:pt>
                <c:pt idx="449">
                  <c:v>-0.73499999999999999</c:v>
                </c:pt>
                <c:pt idx="454">
                  <c:v>-1.655</c:v>
                </c:pt>
                <c:pt idx="455">
                  <c:v>-1.6540000000000001</c:v>
                </c:pt>
                <c:pt idx="460">
                  <c:v>-1.82</c:v>
                </c:pt>
                <c:pt idx="461">
                  <c:v>-1.776</c:v>
                </c:pt>
                <c:pt idx="463">
                  <c:v>-1.5620000000000001</c:v>
                </c:pt>
                <c:pt idx="464">
                  <c:v>-1.577</c:v>
                </c:pt>
                <c:pt idx="466">
                  <c:v>-1.766</c:v>
                </c:pt>
                <c:pt idx="467">
                  <c:v>-1.7450000000000001</c:v>
                </c:pt>
                <c:pt idx="469">
                  <c:v>4.3999999999999997E-2</c:v>
                </c:pt>
                <c:pt idx="470">
                  <c:v>4.3999999999999997E-2</c:v>
                </c:pt>
                <c:pt idx="481">
                  <c:v>-4.8000000000000001E-2</c:v>
                </c:pt>
                <c:pt idx="482">
                  <c:v>-4.8000000000000001E-2</c:v>
                </c:pt>
                <c:pt idx="487">
                  <c:v>8.7999999999999995E-2</c:v>
                </c:pt>
                <c:pt idx="488">
                  <c:v>8.7999999999999995E-2</c:v>
                </c:pt>
                <c:pt idx="493">
                  <c:v>-0.14699999999999999</c:v>
                </c:pt>
                <c:pt idx="494">
                  <c:v>-0.14699999999999999</c:v>
                </c:pt>
                <c:pt idx="496">
                  <c:v>-9.6000000000000002E-2</c:v>
                </c:pt>
                <c:pt idx="497">
                  <c:v>-9.6000000000000002E-2</c:v>
                </c:pt>
                <c:pt idx="499">
                  <c:v>-4.0000000000000001E-3</c:v>
                </c:pt>
                <c:pt idx="500">
                  <c:v>-4.0000000000000001E-3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208-BE71-47AB-9172-F714DC53862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37003984"/>
        <c:axId val="437004312"/>
      </c:scatterChart>
      <c:valAx>
        <c:axId val="437003984"/>
        <c:scaling>
          <c:orientation val="minMax"/>
          <c:max val="285"/>
          <c:min val="24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004312"/>
        <c:crosses val="autoZero"/>
        <c:crossBetween val="midCat"/>
      </c:valAx>
      <c:valAx>
        <c:axId val="437004312"/>
        <c:scaling>
          <c:orientation val="minMax"/>
          <c:max val="-1"/>
          <c:min val="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6518707002167562E-2"/>
              <c:y val="0.405792306819388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003984"/>
        <c:crosses val="autoZero"/>
        <c:crossBetween val="midCat"/>
        <c:majorUnit val="0.25"/>
        <c:min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E0F2CC12-F1D4-4CC8-A70A-F32556AE10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6D69-4021-A8A0-B1482B391E1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67A8DBB9-C765-48EC-8559-591AD3BFBA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6D69-4021-A8A0-B1482B391E1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D69-4021-A8A0-B1482B391E1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D69-4021-A8A0-B1482B391E1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D69-4021-A8A0-B1482B391E1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D69-4021-A8A0-B1482B391E13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6B3E8DBC-D94F-4DD0-BF3E-7BE1FF01C4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6D69-4021-A8A0-B1482B391E13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42C068FD-528F-4BFE-8879-83E04A09E60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6D69-4021-A8A0-B1482B391E13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D69-4021-A8A0-B1482B391E13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D69-4021-A8A0-B1482B391E13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D69-4021-A8A0-B1482B391E13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D69-4021-A8A0-B1482B391E13}"/>
                </c:ext>
              </c:extLst>
            </c:dLbl>
            <c:dLbl>
              <c:idx val="12"/>
              <c:layout>
                <c:manualLayout>
                  <c:x val="-5.0175600964637215E-3"/>
                  <c:y val="5.9545529369804381E-2"/>
                </c:manualLayout>
              </c:layout>
              <c:tx>
                <c:rich>
                  <a:bodyPr/>
                  <a:lstStyle/>
                  <a:p>
                    <a:fld id="{E9B42409-4F0D-4C3A-B0B4-02DBADB0B0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6D69-4021-A8A0-B1482B391E13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B5ED2B42-8B51-4C4C-9998-7A0D6E913F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6D69-4021-A8A0-B1482B391E13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D69-4021-A8A0-B1482B391E13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D69-4021-A8A0-B1482B391E13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6D69-4021-A8A0-B1482B391E13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6D69-4021-A8A0-B1482B391E13}"/>
                </c:ext>
              </c:extLst>
            </c:dLbl>
            <c:dLbl>
              <c:idx val="18"/>
              <c:layout>
                <c:manualLayout>
                  <c:x val="-4.9625211851412984E-2"/>
                  <c:y val="-3.6273285961206068E-2"/>
                </c:manualLayout>
              </c:layout>
              <c:tx>
                <c:rich>
                  <a:bodyPr/>
                  <a:lstStyle/>
                  <a:p>
                    <a:fld id="{78B6C42B-0167-46C2-ABD3-D72FFD3656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6D69-4021-A8A0-B1482B391E13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3817D6A3-2D7D-41FC-B813-6DB395018CE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6D69-4021-A8A0-B1482B391E13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6D69-4021-A8A0-B1482B391E13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F4C004BB-499A-4015-861D-07C05C5B89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6D69-4021-A8A0-B1482B391E13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28DC273C-6ADF-4A0C-8535-2682E6CEF9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6-6D69-4021-A8A0-B1482B391E13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6D69-4021-A8A0-B1482B391E13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6E08C749-9689-4483-AFFD-075B20A46A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6D69-4021-A8A0-B1482B391E13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AF8500E6-5B6B-49B5-B1DD-CEC3C998971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6D69-4021-A8A0-B1482B391E13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6D69-4021-A8A0-B1482B391E13}"/>
                </c:ext>
              </c:extLst>
            </c:dLbl>
            <c:dLbl>
              <c:idx val="27"/>
              <c:layout>
                <c:manualLayout>
                  <c:x val="1.9891440916938582E-3"/>
                  <c:y val="-3.3369685496629997E-2"/>
                </c:manualLayout>
              </c:layout>
              <c:tx>
                <c:rich>
                  <a:bodyPr/>
                  <a:lstStyle/>
                  <a:p>
                    <a:fld id="{7CA1B0E1-BA6A-41D7-96C7-93637F2FA5C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6D69-4021-A8A0-B1482B391E13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05217FF7-61AC-4153-9FFE-6164A67F99A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C-6D69-4021-A8A0-B1482B391E13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6D69-4021-A8A0-B1482B391E13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D69-4021-A8A0-B1482B391E13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D69-4021-A8A0-B1482B391E13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D69-4021-A8A0-B1482B391E13}"/>
                </c:ext>
              </c:extLst>
            </c:dLbl>
            <c:dLbl>
              <c:idx val="33"/>
              <c:layout>
                <c:manualLayout>
                  <c:x val="-2.5451030899487158E-2"/>
                  <c:y val="3.631672565319579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D69-4021-A8A0-B1482B391E13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D69-4021-A8A0-B1482B391E13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6D69-4021-A8A0-B1482B391E13}"/>
                </c:ext>
              </c:extLst>
            </c:dLbl>
            <c:dLbl>
              <c:idx val="36"/>
              <c:layout>
                <c:manualLayout>
                  <c:x val="-1.2831677634412633E-2"/>
                  <c:y val="-3.9176886425782091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6D69-4021-A8A0-B1482B391E13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6D69-4021-A8A0-B1482B391E13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6D69-4021-A8A0-B1482B391E13}"/>
                </c:ext>
              </c:extLst>
            </c:dLbl>
            <c:dLbl>
              <c:idx val="39"/>
              <c:layout>
                <c:manualLayout>
                  <c:x val="-1.6184167676593295E-2"/>
                  <c:y val="-4.4984087354934289E-2"/>
                </c:manualLayout>
              </c:layout>
              <c:tx>
                <c:rich>
                  <a:bodyPr/>
                  <a:lstStyle/>
                  <a:p>
                    <a:fld id="{83EB7CA3-A7B6-422C-B428-BD9B4352D15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6D69-4021-A8A0-B1482B391E13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D2290FEC-5BD2-4B5C-8002-525CBD8D13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8-6D69-4021-A8A0-B1482B391E13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6D69-4021-A8A0-B1482B391E13}"/>
                </c:ext>
              </c:extLst>
            </c:dLbl>
            <c:dLbl>
              <c:idx val="42"/>
              <c:layout>
                <c:manualLayout>
                  <c:x val="-1.8746050815125918E-2"/>
                  <c:y val="2.4702323794891491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6D69-4021-A8A0-B1482B391E13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6D69-4021-A8A0-B1482B391E13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6D69-4021-A8A0-B1482B391E13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680989B1-3759-4E53-9713-5066B50EE4F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6D69-4021-A8A0-B1482B391E13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C0EC3120-CAB5-48BA-80B8-CDCA1CD9AF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E-6D69-4021-A8A0-B1482B391E13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6D69-4021-A8A0-B1482B391E13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6D69-4021-A8A0-B1482B391E13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6D69-4021-A8A0-B1482B391E13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6D69-4021-A8A0-B1482B391E13}"/>
                </c:ext>
              </c:extLst>
            </c:dLbl>
            <c:dLbl>
              <c:idx val="51"/>
              <c:layout>
                <c:manualLayout>
                  <c:x val="-3.1010972849494227E-3"/>
                  <c:y val="1.3087921936587196E-2"/>
                </c:manualLayout>
              </c:layout>
              <c:tx>
                <c:rich>
                  <a:bodyPr/>
                  <a:lstStyle/>
                  <a:p>
                    <a:fld id="{3BD2542D-488A-4DFB-A389-6CC4FE841D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3-6D69-4021-A8A0-B1482B391E13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C07103D9-C88D-4F02-8B17-D34F706D681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4-6D69-4021-A8A0-B1482B391E13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6D69-4021-A8A0-B1482B391E13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7E01AF37-F520-419A-9CEF-07B5374D822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6D69-4021-A8A0-B1482B391E13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3CC063DE-BF6D-44F4-AFCD-CC73CC5272F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7-6D69-4021-A8A0-B1482B391E13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6D69-4021-A8A0-B1482B391E13}"/>
                </c:ext>
              </c:extLst>
            </c:dLbl>
            <c:dLbl>
              <c:idx val="57"/>
              <c:layout>
                <c:manualLayout>
                  <c:x val="-1.3711684272519065E-2"/>
                  <c:y val="3.0509524724043641E-2"/>
                </c:manualLayout>
              </c:layout>
              <c:tx>
                <c:rich>
                  <a:bodyPr/>
                  <a:lstStyle/>
                  <a:p>
                    <a:fld id="{A989AC87-32AD-4619-A5EA-7EA8EB2A617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9-6D69-4021-A8A0-B1482B391E13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20C8001D-454A-48FE-BA15-42AEFE48537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A-6D69-4021-A8A0-B1482B391E13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6D69-4021-A8A0-B1482B391E13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6D69-4021-A8A0-B1482B391E13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fld id="{F85CD7CA-D974-48B1-8612-80C6281DB7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D-6D69-4021-A8A0-B1482B391E13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6D69-4021-A8A0-B1482B391E13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F-6D69-4021-A8A0-B1482B391E13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0-6D69-4021-A8A0-B1482B391E13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6D69-4021-A8A0-B1482B391E13}"/>
                </c:ext>
              </c:extLst>
            </c:dLbl>
            <c:dLbl>
              <c:idx val="66"/>
              <c:layout>
                <c:manualLayout>
                  <c:x val="1.0001155333182105E-3"/>
                  <c:y val="-1.4300803862932301E-3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2-6D69-4021-A8A0-B1482B391E13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3-6D69-4021-A8A0-B1482B391E13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6D69-4021-A8A0-B1482B391E13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6D69-4021-A8A0-B1482B391E13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fld id="{45ECF37F-66EB-4480-9AB3-94D536658B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6-6D69-4021-A8A0-B1482B391E13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6D69-4021-A8A0-B1482B391E13}"/>
                </c:ext>
              </c:extLst>
            </c:dLbl>
            <c:dLbl>
              <c:idx val="72"/>
              <c:layout>
                <c:manualLayout>
                  <c:x val="-5.1854661725395601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6D69-4021-A8A0-B1482B391E13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fld id="{690508C7-E8AA-419A-9C4B-EA85CDE9E2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9-6D69-4021-A8A0-B1482B391E13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6D69-4021-A8A0-B1482B391E13}"/>
                </c:ext>
              </c:extLst>
            </c:dLbl>
            <c:dLbl>
              <c:idx val="75"/>
              <c:layout>
                <c:manualLayout>
                  <c:x val="-1.1096742039618067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6D69-4021-A8A0-B1482B391E13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fld id="{66B0D94A-C99B-431E-9765-1AC8DA24B0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C-6D69-4021-A8A0-B1482B391E13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6D69-4021-A8A0-B1482B391E13}"/>
                </c:ext>
              </c:extLst>
            </c:dLbl>
            <c:dLbl>
              <c:idx val="7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E-6D69-4021-A8A0-B1482B391E13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F-6D69-4021-A8A0-B1482B391E13}"/>
                </c:ext>
              </c:extLst>
            </c:dLbl>
            <c:dLbl>
              <c:idx val="8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6D69-4021-A8A0-B1482B391E13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1-6D69-4021-A8A0-B1482B391E13}"/>
                </c:ext>
              </c:extLst>
            </c:dLbl>
            <c:dLbl>
              <c:idx val="8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2-6D69-4021-A8A0-B1482B391E13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6D69-4021-A8A0-B1482B391E13}"/>
                </c:ext>
              </c:extLst>
            </c:dLbl>
            <c:dLbl>
              <c:idx val="87"/>
              <c:layout>
                <c:manualLayout>
                  <c:x val="-1.2533649188930589E-2"/>
                  <c:y val="-4.7887687819510368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4-6D69-4021-A8A0-B1482B391E13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fld id="{49D72FB9-3211-45FD-97A6-692FA025B3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5-6D69-4021-A8A0-B1482B391E13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6D69-4021-A8A0-B1482B391E13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6D69-4021-A8A0-B1482B391E13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fld id="{9C2825E7-C171-4062-B7B0-14EC25046D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8-6D69-4021-A8A0-B1482B391E13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6D69-4021-A8A0-B1482B391E13}"/>
                </c:ext>
              </c:extLst>
            </c:dLbl>
            <c:dLbl>
              <c:idx val="9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6D69-4021-A8A0-B1482B391E13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6D69-4021-A8A0-B1482B391E13}"/>
                </c:ext>
              </c:extLst>
            </c:dLbl>
            <c:dLbl>
              <c:idx val="9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6D69-4021-A8A0-B1482B391E13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D-6D69-4021-A8A0-B1482B391E13}"/>
                </c:ext>
              </c:extLst>
            </c:dLbl>
            <c:dLbl>
              <c:idx val="9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E-6D69-4021-A8A0-B1482B391E13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6D69-4021-A8A0-B1482B391E13}"/>
                </c:ext>
              </c:extLst>
            </c:dLbl>
            <c:dLbl>
              <c:idx val="10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0-6D69-4021-A8A0-B1482B391E13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1-6D69-4021-A8A0-B1482B391E13}"/>
                </c:ext>
              </c:extLst>
            </c:dLbl>
            <c:dLbl>
              <c:idx val="10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6D69-4021-A8A0-B1482B391E13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3-6D69-4021-A8A0-B1482B391E13}"/>
                </c:ext>
              </c:extLst>
            </c:dLbl>
            <c:dLbl>
              <c:idx val="10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4-6D69-4021-A8A0-B1482B391E13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6D69-4021-A8A0-B1482B391E13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6-6D69-4021-A8A0-B1482B391E13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7-6D69-4021-A8A0-B1482B391E13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6D69-4021-A8A0-B1482B391E13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9-6D69-4021-A8A0-B1482B391E13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A-6D69-4021-A8A0-B1482B391E13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6D69-4021-A8A0-B1482B391E13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C-6D69-4021-A8A0-B1482B391E13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D-6D69-4021-A8A0-B1482B391E13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6D69-4021-A8A0-B1482B391E13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F-6D69-4021-A8A0-B1482B391E13}"/>
                </c:ext>
              </c:extLst>
            </c:dLbl>
            <c:dLbl>
              <c:idx val="1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0-6D69-4021-A8A0-B1482B391E13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6D69-4021-A8A0-B1482B391E13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2-6D69-4021-A8A0-B1482B391E13}"/>
                </c:ext>
              </c:extLst>
            </c:dLbl>
            <c:dLbl>
              <c:idx val="13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3-6D69-4021-A8A0-B1482B391E13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6D69-4021-A8A0-B1482B391E13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5-6D69-4021-A8A0-B1482B391E13}"/>
                </c:ext>
              </c:extLst>
            </c:dLbl>
            <c:dLbl>
              <c:idx val="13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6-6D69-4021-A8A0-B1482B391E13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6D69-4021-A8A0-B1482B391E13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6D69-4021-A8A0-B1482B391E13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9-6D69-4021-A8A0-B1482B391E13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6D69-4021-A8A0-B1482B391E13}"/>
                </c:ext>
              </c:extLst>
            </c:dLbl>
            <c:dLbl>
              <c:idx val="14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6D69-4021-A8A0-B1482B391E13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C-6D69-4021-A8A0-B1482B391E13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6D69-4021-A8A0-B1482B391E13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6D69-4021-A8A0-B1482B391E13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F-6D69-4021-A8A0-B1482B391E13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6D69-4021-A8A0-B1482B391E13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6D69-4021-A8A0-B1482B391E13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2-6D69-4021-A8A0-B1482B391E13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6D69-4021-A8A0-B1482B391E13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6D69-4021-A8A0-B1482B391E13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5-6D69-4021-A8A0-B1482B391E13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6D69-4021-A8A0-B1482B391E13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6D69-4021-A8A0-B1482B391E13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8-6D69-4021-A8A0-B1482B391E13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6D69-4021-A8A0-B1482B391E13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6D69-4021-A8A0-B1482B391E13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B-6D69-4021-A8A0-B1482B391E13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6D69-4021-A8A0-B1482B391E13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6D69-4021-A8A0-B1482B391E13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E-6D69-4021-A8A0-B1482B391E13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6D69-4021-A8A0-B1482B391E13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6D69-4021-A8A0-B1482B391E13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1-6D69-4021-A8A0-B1482B391E13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6D69-4021-A8A0-B1482B391E13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6D69-4021-A8A0-B1482B391E13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6D69-4021-A8A0-B1482B391E13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6D69-4021-A8A0-B1482B391E13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6D69-4021-A8A0-B1482B391E13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7-6D69-4021-A8A0-B1482B391E13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6D69-4021-A8A0-B1482B391E13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6D69-4021-A8A0-B1482B391E13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A-6D69-4021-A8A0-B1482B391E13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6D69-4021-A8A0-B1482B391E13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6D69-4021-A8A0-B1482B391E13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6D69-4021-A8A0-B1482B391E13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6D69-4021-A8A0-B1482B391E13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6D69-4021-A8A0-B1482B391E13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6D69-4021-A8A0-B1482B391E13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6D69-4021-A8A0-B1482B391E13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6D69-4021-A8A0-B1482B391E13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6D69-4021-A8A0-B1482B391E13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6D69-4021-A8A0-B1482B391E13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6D69-4021-A8A0-B1482B391E13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6D69-4021-A8A0-B1482B391E13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6D69-4021-A8A0-B1482B391E13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6D69-4021-A8A0-B1482B391E13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6D69-4021-A8A0-B1482B391E13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6D69-4021-A8A0-B1482B391E13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6D69-4021-A8A0-B1482B391E13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6D69-4021-A8A0-B1482B391E13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6D69-4021-A8A0-B1482B391E13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6D69-4021-A8A0-B1482B391E13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6D69-4021-A8A0-B1482B391E13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6D69-4021-A8A0-B1482B391E13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6D69-4021-A8A0-B1482B391E13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6D69-4021-A8A0-B1482B391E13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6D69-4021-A8A0-B1482B391E13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6D69-4021-A8A0-B1482B391E13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6D69-4021-A8A0-B1482B391E13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6D69-4021-A8A0-B1482B391E13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6D69-4021-A8A0-B1482B391E13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6D69-4021-A8A0-B1482B391E13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6D69-4021-A8A0-B1482B391E13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6D69-4021-A8A0-B1482B391E13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6D69-4021-A8A0-B1482B391E13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6D69-4021-A8A0-B1482B391E13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6D69-4021-A8A0-B1482B391E13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6D69-4021-A8A0-B1482B391E13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6D69-4021-A8A0-B1482B391E13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6D69-4021-A8A0-B1482B391E13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6D69-4021-A8A0-B1482B391E13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6D69-4021-A8A0-B1482B391E13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6D69-4021-A8A0-B1482B391E13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6D69-4021-A8A0-B1482B391E13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6D69-4021-A8A0-B1482B391E13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6D69-4021-A8A0-B1482B391E13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6D69-4021-A8A0-B1482B391E13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6D69-4021-A8A0-B1482B391E13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6D69-4021-A8A0-B1482B391E13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6D69-4021-A8A0-B1482B391E13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6D69-4021-A8A0-B1482B391E13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6D69-4021-A8A0-B1482B391E13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6D69-4021-A8A0-B1482B391E13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6D69-4021-A8A0-B1482B391E13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6D69-4021-A8A0-B1482B391E13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6D69-4021-A8A0-B1482B391E13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6D69-4021-A8A0-B1482B391E13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6D69-4021-A8A0-B1482B391E13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6D69-4021-A8A0-B1482B391E13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6D69-4021-A8A0-B1482B391E13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6D69-4021-A8A0-B1482B391E13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6D69-4021-A8A0-B1482B391E13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6D69-4021-A8A0-B1482B391E13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6D69-4021-A8A0-B1482B391E13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6D69-4021-A8A0-B1482B391E13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6D69-4021-A8A0-B1482B391E13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6D69-4021-A8A0-B1482B391E13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6D69-4021-A8A0-B1482B391E13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6D69-4021-A8A0-B1482B391E13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6D69-4021-A8A0-B1482B391E13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6D69-4021-A8A0-B1482B391E13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6D69-4021-A8A0-B1482B391E13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6D69-4021-A8A0-B1482B391E13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6D69-4021-A8A0-B1482B391E13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6D69-4021-A8A0-B1482B391E13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6D69-4021-A8A0-B1482B391E13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6D69-4021-A8A0-B1482B391E13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6D69-4021-A8A0-B1482B391E13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6D69-4021-A8A0-B1482B391E13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6D69-4021-A8A0-B1482B391E13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6D69-4021-A8A0-B1482B391E13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6D69-4021-A8A0-B1482B391E13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6D69-4021-A8A0-B1482B391E13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6D69-4021-A8A0-B1482B391E13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6D69-4021-A8A0-B1482B391E13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6D69-4021-A8A0-B1482B391E13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6D69-4021-A8A0-B1482B391E13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6D69-4021-A8A0-B1482B391E13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6D69-4021-A8A0-B1482B391E13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6D69-4021-A8A0-B1482B391E13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6D69-4021-A8A0-B1482B391E13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6D69-4021-A8A0-B1482B391E13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6D69-4021-A8A0-B1482B391E13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6D69-4021-A8A0-B1482B391E13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6D69-4021-A8A0-B1482B391E13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6D69-4021-A8A0-B1482B391E13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6D69-4021-A8A0-B1482B391E13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6D69-4021-A8A0-B1482B391E13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6D69-4021-A8A0-B1482B391E13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6D69-4021-A8A0-B1482B391E13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6D69-4021-A8A0-B1482B391E13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6D69-4021-A8A0-B1482B391E13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6D69-4021-A8A0-B1482B391E13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6D69-4021-A8A0-B1482B391E13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6D69-4021-A8A0-B1482B391E13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6D69-4021-A8A0-B1482B391E13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6D69-4021-A8A0-B1482B391E13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6D69-4021-A8A0-B1482B391E13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6D69-4021-A8A0-B1482B391E13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6D69-4021-A8A0-B1482B391E13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6D69-4021-A8A0-B1482B391E13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6D69-4021-A8A0-B1482B391E13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6D69-4021-A8A0-B1482B391E13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6D69-4021-A8A0-B1482B391E13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6D69-4021-A8A0-B1482B391E13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6D69-4021-A8A0-B1482B391E13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6D69-4021-A8A0-B1482B391E13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6D69-4021-A8A0-B1482B391E13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6D69-4021-A8A0-B1482B391E13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6D69-4021-A8A0-B1482B391E13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6D69-4021-A8A0-B1482B391E13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6D69-4021-A8A0-B1482B391E13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6D69-4021-A8A0-B1482B391E13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6D69-4021-A8A0-B1482B391E13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6D69-4021-A8A0-B1482B391E13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6D69-4021-A8A0-B1482B391E13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6D69-4021-A8A0-B1482B391E13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6D69-4021-A8A0-B1482B391E13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6D69-4021-A8A0-B1482B391E13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6D69-4021-A8A0-B1482B391E13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6D69-4021-A8A0-B1482B391E13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6D69-4021-A8A0-B1482B391E13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6D69-4021-A8A0-B1482B391E13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6D69-4021-A8A0-B1482B391E13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6D69-4021-A8A0-B1482B391E13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6D69-4021-A8A0-B1482B391E13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6D69-4021-A8A0-B1482B391E13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6D69-4021-A8A0-B1482B391E13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6D69-4021-A8A0-B1482B391E13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6D69-4021-A8A0-B1482B391E13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6D69-4021-A8A0-B1482B391E13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6D69-4021-A8A0-B1482B391E13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6D69-4021-A8A0-B1482B391E13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6D69-4021-A8A0-B1482B391E13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6D69-4021-A8A0-B1482B391E13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6D69-4021-A8A0-B1482B391E13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6D69-4021-A8A0-B1482B391E13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6D69-4021-A8A0-B1482B391E13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6D69-4021-A8A0-B1482B391E13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6D69-4021-A8A0-B1482B391E13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6D69-4021-A8A0-B1482B391E13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6D69-4021-A8A0-B1482B391E13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6D69-4021-A8A0-B1482B391E13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6D69-4021-A8A0-B1482B391E13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6D69-4021-A8A0-B1482B391E13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6D69-4021-A8A0-B1482B391E13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6D69-4021-A8A0-B1482B391E13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6D69-4021-A8A0-B1482B391E13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6D69-4021-A8A0-B1482B391E13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6D69-4021-A8A0-B1482B391E13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6D69-4021-A8A0-B1482B391E13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6D69-4021-A8A0-B1482B391E13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6D69-4021-A8A0-B1482B391E13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6D69-4021-A8A0-B1482B391E13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6D69-4021-A8A0-B1482B391E13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6D69-4021-A8A0-B1482B391E13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6D69-4021-A8A0-B1482B391E13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6D69-4021-A8A0-B1482B391E13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6D69-4021-A8A0-B1482B391E13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6D69-4021-A8A0-B1482B391E13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fld id="{0E50E345-7689-40D2-A953-D365A78965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3-6D69-4021-A8A0-B1482B391E13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6D69-4021-A8A0-B1482B391E13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6D69-4021-A8A0-B1482B391E13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fld id="{435D7486-77FC-4B7E-8672-0B89022F9E9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6-6D69-4021-A8A0-B1482B391E13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6D69-4021-A8A0-B1482B391E13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6D69-4021-A8A0-B1482B391E13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fld id="{800F66E1-1481-43C4-92DF-D2747E098F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9-6D69-4021-A8A0-B1482B391E13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6D69-4021-A8A0-B1482B391E13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6D69-4021-A8A0-B1482B391E13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fld id="{A6819C2B-888C-4525-B229-323C2B38D5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C-6D69-4021-A8A0-B1482B391E13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6D69-4021-A8A0-B1482B391E13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6D69-4021-A8A0-B1482B391E13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fld id="{50881F1A-726B-43BB-ACE4-C11A3DC3CED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F-6D69-4021-A8A0-B1482B391E13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6D69-4021-A8A0-B1482B391E13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6D69-4021-A8A0-B1482B391E13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fld id="{59F6C075-6F65-488F-A599-261EFDD200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2-6D69-4021-A8A0-B1482B391E13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6D69-4021-A8A0-B1482B391E13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6D69-4021-A8A0-B1482B391E13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fld id="{ECDC411F-8076-434E-A183-F133EA26C3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5-6D69-4021-A8A0-B1482B391E13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6D69-4021-A8A0-B1482B391E13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6D69-4021-A8A0-B1482B391E13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fld id="{DF2235CC-D7E2-4864-8819-08A87A4B17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8-6D69-4021-A8A0-B1482B391E13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6D69-4021-A8A0-B1482B391E13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6D69-4021-A8A0-B1482B391E13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fld id="{90411F81-22B8-46C7-8735-1EF2A553D3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B-6D69-4021-A8A0-B1482B391E13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6D69-4021-A8A0-B1482B391E13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6D69-4021-A8A0-B1482B391E13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fld id="{CE41285C-405E-4FEF-9D41-D45DC29875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E-6D69-4021-A8A0-B1482B391E13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6D69-4021-A8A0-B1482B391E13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6D69-4021-A8A0-B1482B391E13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fld id="{DC072FF3-17A8-4A19-8FD6-79908590B66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1-6D69-4021-A8A0-B1482B391E13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6D69-4021-A8A0-B1482B391E13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6D69-4021-A8A0-B1482B391E13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fld id="{8CEA65FB-673F-4B67-9DF3-C8FAB96D40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4-6D69-4021-A8A0-B1482B391E13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6D69-4021-A8A0-B1482B391E13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6-6D69-4021-A8A0-B1482B391E13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fld id="{09ABBD13-9B8E-44AB-8153-72E69B533D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7-6D69-4021-A8A0-B1482B391E13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6D69-4021-A8A0-B1482B391E13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9-6D69-4021-A8A0-B1482B391E13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fld id="{DE61CEC2-7561-4C4B-A0C1-B5D4D5E5414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A-6D69-4021-A8A0-B1482B391E13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6D69-4021-A8A0-B1482B391E13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C-6D69-4021-A8A0-B1482B391E13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fld id="{6E7C1058-F84E-46A5-8B86-41BC1B7B06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D-6D69-4021-A8A0-B1482B391E13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6D69-4021-A8A0-B1482B391E13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F-6D69-4021-A8A0-B1482B391E13}"/>
                </c:ext>
              </c:extLst>
            </c:dLbl>
            <c:dLbl>
              <c:idx val="38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6D69-4021-A8A0-B1482B391E13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6D69-4021-A8A0-B1482B391E13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6D69-4021-A8A0-B1482B391E13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6D69-4021-A8A0-B1482B391E13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6D69-4021-A8A0-B1482B391E13}"/>
                </c:ext>
              </c:extLst>
            </c:dLbl>
            <c:dLbl>
              <c:idx val="39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6D69-4021-A8A0-B1482B391E13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6D69-4021-A8A0-B1482B391E13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6D69-4021-A8A0-B1482B391E13}"/>
                </c:ext>
              </c:extLst>
            </c:dLbl>
            <c:dLbl>
              <c:idx val="39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6D69-4021-A8A0-B1482B391E13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6D69-4021-A8A0-B1482B391E13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6D69-4021-A8A0-B1482B391E13}"/>
                </c:ext>
              </c:extLst>
            </c:dLbl>
            <c:dLbl>
              <c:idx val="40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6D69-4021-A8A0-B1482B391E13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6D69-4021-A8A0-B1482B391E13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6D69-4021-A8A0-B1482B391E13}"/>
                </c:ext>
              </c:extLst>
            </c:dLbl>
            <c:dLbl>
              <c:idx val="40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6D69-4021-A8A0-B1482B391E13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6D69-4021-A8A0-B1482B391E13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6D69-4021-A8A0-B1482B391E13}"/>
                </c:ext>
              </c:extLst>
            </c:dLbl>
            <c:dLbl>
              <c:idx val="40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6D69-4021-A8A0-B1482B391E13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6D69-4021-A8A0-B1482B391E13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6D69-4021-A8A0-B1482B391E13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4-6D69-4021-A8A0-B1482B391E13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5-6D69-4021-A8A0-B1482B391E13}"/>
                </c:ext>
              </c:extLst>
            </c:dLbl>
            <c:dLbl>
              <c:idx val="4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6D69-4021-A8A0-B1482B391E13}"/>
                </c:ext>
              </c:extLst>
            </c:dLbl>
            <c:dLbl>
              <c:idx val="4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7-6D69-4021-A8A0-B1482B391E13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8-6D69-4021-A8A0-B1482B391E13}"/>
                </c:ext>
              </c:extLst>
            </c:dLbl>
            <c:dLbl>
              <c:idx val="4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6D69-4021-A8A0-B1482B391E13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A-6D69-4021-A8A0-B1482B391E13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B-6D69-4021-A8A0-B1482B391E13}"/>
                </c:ext>
              </c:extLst>
            </c:dLbl>
            <c:dLbl>
              <c:idx val="4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6D69-4021-A8A0-B1482B391E13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D-6D69-4021-A8A0-B1482B391E13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E-6D69-4021-A8A0-B1482B391E13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6D69-4021-A8A0-B1482B391E13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0-6D69-4021-A8A0-B1482B391E13}"/>
                </c:ext>
              </c:extLst>
            </c:dLbl>
            <c:dLbl>
              <c:idx val="4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1-6D69-4021-A8A0-B1482B391E13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6D69-4021-A8A0-B1482B391E13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3-6D69-4021-A8A0-B1482B391E13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4-6D69-4021-A8A0-B1482B391E13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6D69-4021-A8A0-B1482B391E13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6-6D69-4021-A8A0-B1482B391E13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7-6D69-4021-A8A0-B1482B391E13}"/>
                </c:ext>
              </c:extLst>
            </c:dLbl>
            <c:dLbl>
              <c:idx val="43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6D69-4021-A8A0-B1482B391E13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9-6D69-4021-A8A0-B1482B391E13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A-6D69-4021-A8A0-B1482B391E13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6D69-4021-A8A0-B1482B391E13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C-6D69-4021-A8A0-B1482B391E13}"/>
                </c:ext>
              </c:extLst>
            </c:dLbl>
            <c:dLbl>
              <c:idx val="43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6D69-4021-A8A0-B1482B391E13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6D69-4021-A8A0-B1482B391E13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F-6D69-4021-A8A0-B1482B391E13}"/>
                </c:ext>
              </c:extLst>
            </c:dLbl>
            <c:dLbl>
              <c:idx val="44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0-6D69-4021-A8A0-B1482B391E13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6D69-4021-A8A0-B1482B391E13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2-6D69-4021-A8A0-B1482B391E13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3-6D69-4021-A8A0-B1482B391E13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6D69-4021-A8A0-B1482B391E13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5-6D69-4021-A8A0-B1482B391E13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6-6D69-4021-A8A0-B1482B391E13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6D69-4021-A8A0-B1482B391E13}"/>
                </c:ext>
              </c:extLst>
            </c:dLbl>
            <c:dLbl>
              <c:idx val="4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8-6D69-4021-A8A0-B1482B391E13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9-6D69-4021-A8A0-B1482B391E13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6D69-4021-A8A0-B1482B391E13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B-6D69-4021-A8A0-B1482B391E13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C-6D69-4021-A8A0-B1482B391E13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6D69-4021-A8A0-B1482B391E13}"/>
                </c:ext>
              </c:extLst>
            </c:dLbl>
            <c:dLbl>
              <c:idx val="4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E-6D69-4021-A8A0-B1482B391E13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F-6D69-4021-A8A0-B1482B391E13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6D69-4021-A8A0-B1482B391E13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1-6D69-4021-A8A0-B1482B391E13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2-6D69-4021-A8A0-B1482B391E13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6D69-4021-A8A0-B1482B391E13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4-6D69-4021-A8A0-B1482B391E13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5-6D69-4021-A8A0-B1482B391E13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6D69-4021-A8A0-B1482B391E13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7-6D69-4021-A8A0-B1482B391E13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8-6D69-4021-A8A0-B1482B391E13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6D69-4021-A8A0-B1482B391E13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A-6D69-4021-A8A0-B1482B391E13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B-6D69-4021-A8A0-B1482B391E13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6D69-4021-A8A0-B1482B391E13}"/>
                </c:ext>
              </c:extLst>
            </c:dLbl>
            <c:dLbl>
              <c:idx val="4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D-6D69-4021-A8A0-B1482B391E13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6D69-4021-A8A0-B1482B391E13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6D69-4021-A8A0-B1482B391E13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6D69-4021-A8A0-B1482B391E13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6D69-4021-A8A0-B1482B391E13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6D69-4021-A8A0-B1482B391E13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3-6D69-4021-A8A0-B1482B391E13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6D69-4021-A8A0-B1482B391E13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6D69-4021-A8A0-B1482B391E13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6D69-4021-A8A0-B1482B391E13}"/>
                </c:ext>
              </c:extLst>
            </c:dLbl>
            <c:dLbl>
              <c:idx val="4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6D69-4021-A8A0-B1482B391E13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6D69-4021-A8A0-B1482B391E13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9-6D69-4021-A8A0-B1482B391E13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6D69-4021-A8A0-B1482B391E13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6D69-4021-A8A0-B1482B391E13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6D69-4021-A8A0-B1482B391E13}"/>
                </c:ext>
              </c:extLst>
            </c:dLbl>
            <c:dLbl>
              <c:idx val="4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6D69-4021-A8A0-B1482B391E13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6D69-4021-A8A0-B1482B391E13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6D69-4021-A8A0-B1482B391E13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6D69-4021-A8A0-B1482B391E13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6D69-4021-A8A0-B1482B391E13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6D69-4021-A8A0-B1482B391E13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6D69-4021-A8A0-B1482B391E13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6D69-4021-A8A0-B1482B391E13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6D69-4021-A8A0-B1482B391E13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6D69-4021-A8A0-B1482B391E13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6D69-4021-A8A0-B1482B391E13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8-6D69-4021-A8A0-B1482B391E13}"/>
                </c:ext>
              </c:extLst>
            </c:dLbl>
            <c:dLbl>
              <c:idx val="5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6D69-4021-A8A0-B1482B391E13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6D69-4021-A8A0-B1482B391E13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B-6D69-4021-A8A0-B1482B391E13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6D69-4021-A8A0-B1482B391E13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6D69-4021-A8A0-B1482B391E13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E-6D69-4021-A8A0-B1482B391E13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6D69-4021-A8A0-B1482B391E13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6D69-4021-A8A0-B1482B391E13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6D69-4021-A8A0-B1482B391E13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6D69-4021-A8A0-B1482B391E13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6D69-4021-A8A0-B1482B391E13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4-6D69-4021-A8A0-B1482B391E13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6D69-4021-A8A0-B1482B391E13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6D69-4021-A8A0-B1482B391E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input!$S$444:$S$520</c:f>
              <c:numCache>
                <c:formatCode>General</c:formatCode>
                <c:ptCount val="77"/>
                <c:pt idx="0">
                  <c:v>282.73769793299999</c:v>
                </c:pt>
                <c:pt idx="1">
                  <c:v>284.73815542599999</c:v>
                </c:pt>
                <c:pt idx="3">
                  <c:v>285.37834699999996</c:v>
                </c:pt>
                <c:pt idx="4">
                  <c:v>285.37834799999996</c:v>
                </c:pt>
                <c:pt idx="6">
                  <c:v>285.952601286</c:v>
                </c:pt>
                <c:pt idx="7">
                  <c:v>285.952602286</c:v>
                </c:pt>
                <c:pt idx="9">
                  <c:v>286.15814699999999</c:v>
                </c:pt>
                <c:pt idx="10">
                  <c:v>286.15814799999998</c:v>
                </c:pt>
                <c:pt idx="12">
                  <c:v>286.21210128600001</c:v>
                </c:pt>
                <c:pt idx="13">
                  <c:v>286.77210128600001</c:v>
                </c:pt>
                <c:pt idx="15">
                  <c:v>286.96655066799997</c:v>
                </c:pt>
                <c:pt idx="16">
                  <c:v>286.96655166799997</c:v>
                </c:pt>
                <c:pt idx="18">
                  <c:v>287.20863156899998</c:v>
                </c:pt>
                <c:pt idx="19">
                  <c:v>289.53263156899999</c:v>
                </c:pt>
                <c:pt idx="21">
                  <c:v>289.893651852</c:v>
                </c:pt>
                <c:pt idx="22">
                  <c:v>290.45365185200001</c:v>
                </c:pt>
                <c:pt idx="24">
                  <c:v>291.77665185199999</c:v>
                </c:pt>
                <c:pt idx="25">
                  <c:v>292.33665185199999</c:v>
                </c:pt>
                <c:pt idx="27">
                  <c:v>292.67105185200001</c:v>
                </c:pt>
                <c:pt idx="28">
                  <c:v>292.671052852</c:v>
                </c:pt>
                <c:pt idx="30">
                  <c:v>294.01589266799999</c:v>
                </c:pt>
                <c:pt idx="31">
                  <c:v>294.65589266799998</c:v>
                </c:pt>
                <c:pt idx="33">
                  <c:v>295.43439266799999</c:v>
                </c:pt>
                <c:pt idx="34">
                  <c:v>295.43439366799998</c:v>
                </c:pt>
                <c:pt idx="36">
                  <c:v>296.315892668</c:v>
                </c:pt>
                <c:pt idx="37">
                  <c:v>296.95589266799999</c:v>
                </c:pt>
                <c:pt idx="39">
                  <c:v>296.38715185199999</c:v>
                </c:pt>
                <c:pt idx="40">
                  <c:v>296.38715285199999</c:v>
                </c:pt>
                <c:pt idx="42">
                  <c:v>298.78794256800001</c:v>
                </c:pt>
                <c:pt idx="43">
                  <c:v>298.787943568</c:v>
                </c:pt>
                <c:pt idx="45">
                  <c:v>298.88715185199999</c:v>
                </c:pt>
                <c:pt idx="46">
                  <c:v>298.88715285199999</c:v>
                </c:pt>
                <c:pt idx="48">
                  <c:v>299.660610668</c:v>
                </c:pt>
                <c:pt idx="49">
                  <c:v>300.30061066799999</c:v>
                </c:pt>
                <c:pt idx="51">
                  <c:v>299.67865185200003</c:v>
                </c:pt>
                <c:pt idx="52">
                  <c:v>299.67865285200003</c:v>
                </c:pt>
                <c:pt idx="54">
                  <c:v>300.84365185199999</c:v>
                </c:pt>
                <c:pt idx="55">
                  <c:v>300.84365285199999</c:v>
                </c:pt>
                <c:pt idx="57">
                  <c:v>301.38715185199999</c:v>
                </c:pt>
                <c:pt idx="58">
                  <c:v>301.38715285199999</c:v>
                </c:pt>
                <c:pt idx="60">
                  <c:v>301.77111066800001</c:v>
                </c:pt>
                <c:pt idx="61">
                  <c:v>301.771111668</c:v>
                </c:pt>
                <c:pt idx="63">
                  <c:v>303.60589266800002</c:v>
                </c:pt>
                <c:pt idx="64">
                  <c:v>304.24589266800001</c:v>
                </c:pt>
                <c:pt idx="66">
                  <c:v>305.949110668</c:v>
                </c:pt>
                <c:pt idx="67">
                  <c:v>305.949111668</c:v>
                </c:pt>
                <c:pt idx="69">
                  <c:v>306.410610668</c:v>
                </c:pt>
                <c:pt idx="70">
                  <c:v>307.05061066799999</c:v>
                </c:pt>
                <c:pt idx="72">
                  <c:v>310.00489266800002</c:v>
                </c:pt>
                <c:pt idx="73">
                  <c:v>310.64489266800001</c:v>
                </c:pt>
                <c:pt idx="75">
                  <c:v>312.323392668</c:v>
                </c:pt>
                <c:pt idx="76">
                  <c:v>312.32339366799999</c:v>
                </c:pt>
              </c:numCache>
            </c:numRef>
          </c:xVal>
          <c:yVal>
            <c:numRef>
              <c:f>input!$U$444:$U$520</c:f>
              <c:numCache>
                <c:formatCode>General</c:formatCode>
                <c:ptCount val="77"/>
                <c:pt idx="0">
                  <c:v>-1.7000000000000001E-2</c:v>
                </c:pt>
                <c:pt idx="1">
                  <c:v>-8.6000000000000007E-2</c:v>
                </c:pt>
                <c:pt idx="6">
                  <c:v>2.0470000000000002</c:v>
                </c:pt>
                <c:pt idx="7">
                  <c:v>2.0470000000000002</c:v>
                </c:pt>
                <c:pt idx="12">
                  <c:v>-0.19500000000000001</c:v>
                </c:pt>
                <c:pt idx="13">
                  <c:v>-0.26800000000000002</c:v>
                </c:pt>
                <c:pt idx="18">
                  <c:v>0.193</c:v>
                </c:pt>
                <c:pt idx="19">
                  <c:v>0.22500000000000001</c:v>
                </c:pt>
                <c:pt idx="21">
                  <c:v>-0.222</c:v>
                </c:pt>
                <c:pt idx="22">
                  <c:v>-0.214</c:v>
                </c:pt>
                <c:pt idx="24">
                  <c:v>0.47399999999999998</c:v>
                </c:pt>
                <c:pt idx="25">
                  <c:v>0.51600000000000001</c:v>
                </c:pt>
                <c:pt idx="27">
                  <c:v>2.3E-2</c:v>
                </c:pt>
                <c:pt idx="28">
                  <c:v>2.3E-2</c:v>
                </c:pt>
                <c:pt idx="39">
                  <c:v>-2.0999999999999998E-2</c:v>
                </c:pt>
                <c:pt idx="40">
                  <c:v>-2.0999999999999998E-2</c:v>
                </c:pt>
                <c:pt idx="45">
                  <c:v>0.108</c:v>
                </c:pt>
                <c:pt idx="46">
                  <c:v>0.108</c:v>
                </c:pt>
                <c:pt idx="51">
                  <c:v>7.5999999999999998E-2</c:v>
                </c:pt>
                <c:pt idx="52">
                  <c:v>7.5999999999999998E-2</c:v>
                </c:pt>
                <c:pt idx="54">
                  <c:v>0.189</c:v>
                </c:pt>
                <c:pt idx="55">
                  <c:v>0.189</c:v>
                </c:pt>
                <c:pt idx="57">
                  <c:v>-0.24099999999999999</c:v>
                </c:pt>
                <c:pt idx="58">
                  <c:v>-0.24099999999999999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input!$R$444:$R$520</c15:f>
                <c15:dlblRangeCache>
                  <c:ptCount val="77"/>
                  <c:pt idx="0">
                    <c:v>BTP.BTBHZ.10</c:v>
                  </c:pt>
                  <c:pt idx="3">
                    <c:v>BTP.STP.05</c:v>
                  </c:pt>
                  <c:pt idx="6">
                    <c:v>BTM.BTV.10</c:v>
                  </c:pt>
                  <c:pt idx="9">
                    <c:v>BTP.STP.10</c:v>
                  </c:pt>
                  <c:pt idx="12">
                    <c:v>BTM.QNO.05</c:v>
                  </c:pt>
                  <c:pt idx="15">
                    <c:v>BTP.BPM.00</c:v>
                  </c:pt>
                  <c:pt idx="18">
                    <c:v>BTM.BHZ.10</c:v>
                  </c:pt>
                  <c:pt idx="21">
                    <c:v>BTM.QNO.10</c:v>
                  </c:pt>
                  <c:pt idx="24">
                    <c:v>BTM.QNO.20</c:v>
                  </c:pt>
                  <c:pt idx="27">
                    <c:v>BTM.BPM.00</c:v>
                  </c:pt>
                  <c:pt idx="30">
                    <c:v>BTP.QNO.20</c:v>
                  </c:pt>
                  <c:pt idx="33">
                    <c:v>BTP.BPM.10</c:v>
                  </c:pt>
                  <c:pt idx="36">
                    <c:v>BTP.QNO.30</c:v>
                  </c:pt>
                  <c:pt idx="39">
                    <c:v>BTM.BSGV.01</c:v>
                  </c:pt>
                  <c:pt idx="42">
                    <c:v>BTP.BPMW.15</c:v>
                  </c:pt>
                  <c:pt idx="45">
                    <c:v>BTM.BSGV.02</c:v>
                  </c:pt>
                  <c:pt idx="48">
                    <c:v>BTP.QNO.35</c:v>
                  </c:pt>
                  <c:pt idx="51">
                    <c:v>BTM.BPM.10</c:v>
                  </c:pt>
                  <c:pt idx="54">
                    <c:v>BTM.BTV.20</c:v>
                  </c:pt>
                  <c:pt idx="57">
                    <c:v>BTM.BSGV.03</c:v>
                  </c:pt>
                  <c:pt idx="60">
                    <c:v>BTP.BPM.20</c:v>
                  </c:pt>
                  <c:pt idx="63">
                    <c:v>BTP.QNO.50</c:v>
                  </c:pt>
                  <c:pt idx="66">
                    <c:v>BTP.BPM.30</c:v>
                  </c:pt>
                  <c:pt idx="69">
                    <c:v>BTP.QNO.55</c:v>
                  </c:pt>
                  <c:pt idx="72">
                    <c:v>BTP.QNO.60</c:v>
                  </c:pt>
                  <c:pt idx="75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1E7-6D69-4021-A8A0-B1482B391E1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302"/>
          <c:min val="28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95A78A51-A93E-4479-9691-327975DD2C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2B1F-45C9-881E-ECFDAD3CA40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D8A4C158-5D15-4D72-B14B-6A8C8E305D3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2B1F-45C9-881E-ECFDAD3CA40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B1F-45C9-881E-ECFDAD3CA40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B1F-45C9-881E-ECFDAD3CA40B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B1F-45C9-881E-ECFDAD3CA40B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B1F-45C9-881E-ECFDAD3CA40B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8283E464-F413-4EC2-AF45-E1A854A3A22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2B1F-45C9-881E-ECFDAD3CA40B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519A92C3-647E-496A-B163-D810FC00B3C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2B1F-45C9-881E-ECFDAD3CA40B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B1F-45C9-881E-ECFDAD3CA40B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B1F-45C9-881E-ECFDAD3CA40B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B1F-45C9-881E-ECFDAD3CA40B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B1F-45C9-881E-ECFDAD3CA40B}"/>
                </c:ext>
              </c:extLst>
            </c:dLbl>
            <c:dLbl>
              <c:idx val="12"/>
              <c:layout>
                <c:manualLayout>
                  <c:x val="-1.6650700542831022E-3"/>
                  <c:y val="-3.3369685496629997E-2"/>
                </c:manualLayout>
              </c:layout>
              <c:tx>
                <c:rich>
                  <a:bodyPr/>
                  <a:lstStyle/>
                  <a:p>
                    <a:fld id="{E317AFFB-3ECA-4808-9F36-DF0C45EB331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2B1F-45C9-881E-ECFDAD3CA40B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81FBFA9D-25B0-400C-9A76-F6B8D1C612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2B1F-45C9-881E-ECFDAD3CA40B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B1F-45C9-881E-ECFDAD3CA40B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B1F-45C9-881E-ECFDAD3CA40B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B1F-45C9-881E-ECFDAD3CA40B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B1F-45C9-881E-ECFDAD3CA40B}"/>
                </c:ext>
              </c:extLst>
            </c:dLbl>
            <c:dLbl>
              <c:idx val="18"/>
              <c:layout>
                <c:manualLayout>
                  <c:x val="4.0146288234774556E-3"/>
                  <c:y val="2.4702323794891599E-2"/>
                </c:manualLayout>
              </c:layout>
              <c:tx>
                <c:rich>
                  <a:bodyPr/>
                  <a:lstStyle/>
                  <a:p>
                    <a:fld id="{CF33102F-1EA5-4CA6-ADF7-135400FA4B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2B1F-45C9-881E-ECFDAD3CA40B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43FBD523-661A-439A-92B6-802158243E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2B1F-45C9-881E-ECFDAD3CA40B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B1F-45C9-881E-ECFDAD3CA40B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B123A712-7F5E-4A9F-80C0-A94E95EE72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2B1F-45C9-881E-ECFDAD3CA40B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BC7781DF-7EFE-455A-A72F-5145611C8E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2B1F-45C9-881E-ECFDAD3CA40B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B1F-45C9-881E-ECFDAD3CA40B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24BE08AD-4E5A-4635-9C4A-719F958C7B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2B1F-45C9-881E-ECFDAD3CA40B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7DC52FDF-0C41-4013-A7BA-AA107C70A29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2B1F-45C9-881E-ECFDAD3CA40B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2B1F-45C9-881E-ECFDAD3CA40B}"/>
                </c:ext>
              </c:extLst>
            </c:dLbl>
            <c:dLbl>
              <c:idx val="27"/>
              <c:layout>
                <c:manualLayout>
                  <c:x val="-1.4773306119209443E-2"/>
                  <c:y val="-2.4658884102901773E-2"/>
                </c:manualLayout>
              </c:layout>
              <c:tx>
                <c:rich>
                  <a:bodyPr/>
                  <a:lstStyle/>
                  <a:p>
                    <a:fld id="{BE93FC25-0C30-4873-8D8B-8B959598BB0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2B1F-45C9-881E-ECFDAD3CA40B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BC37751A-E0F0-41F6-AC90-E9182015AE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2B1F-45C9-881E-ECFDAD3CA40B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2B1F-45C9-881E-ECFDAD3CA40B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2B1F-45C9-881E-ECFDAD3CA40B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2B1F-45C9-881E-ECFDAD3CA40B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2B1F-45C9-881E-ECFDAD3CA40B}"/>
                </c:ext>
              </c:extLst>
            </c:dLbl>
            <c:dLbl>
              <c:idx val="33"/>
              <c:layout>
                <c:manualLayout>
                  <c:x val="-2.5451030899487158E-2"/>
                  <c:y val="3.631672565319579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2B1F-45C9-881E-ECFDAD3CA40B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2B1F-45C9-881E-ECFDAD3CA40B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2B1F-45C9-881E-ECFDAD3CA40B}"/>
                </c:ext>
              </c:extLst>
            </c:dLbl>
            <c:dLbl>
              <c:idx val="36"/>
              <c:layout>
                <c:manualLayout>
                  <c:x val="-1.2831677634412633E-2"/>
                  <c:y val="-3.9176886425782091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2B1F-45C9-881E-ECFDAD3CA40B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2B1F-45C9-881E-ECFDAD3CA40B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2B1F-45C9-881E-ECFDAD3CA40B}"/>
                </c:ext>
              </c:extLst>
            </c:dLbl>
            <c:dLbl>
              <c:idx val="39"/>
              <c:layout>
                <c:manualLayout>
                  <c:x val="-8.361690911505168E-3"/>
                  <c:y val="2.7605924259467621E-2"/>
                </c:manualLayout>
              </c:layout>
              <c:tx>
                <c:rich>
                  <a:bodyPr/>
                  <a:lstStyle/>
                  <a:p>
                    <a:fld id="{DACCC68E-F02B-42E9-A380-585FE736002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2B1F-45C9-881E-ECFDAD3CA40B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50B4F3F7-FACC-4E46-8446-395F9C7CFA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2B1F-45C9-881E-ECFDAD3CA40B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2B1F-45C9-881E-ECFDAD3CA40B}"/>
                </c:ext>
              </c:extLst>
            </c:dLbl>
            <c:dLbl>
              <c:idx val="42"/>
              <c:layout>
                <c:manualLayout>
                  <c:x val="-1.8746050815125918E-2"/>
                  <c:y val="2.4702323794891491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2B1F-45C9-881E-ECFDAD3CA40B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2B1F-45C9-881E-ECFDAD3CA40B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2B1F-45C9-881E-ECFDAD3CA40B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A7D2263D-1497-4123-BBF6-61994C86CDA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2B1F-45C9-881E-ECFDAD3CA40B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71BF6278-F1D1-4C6A-B532-7AD7D7A46F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2B1F-45C9-881E-ECFDAD3CA40B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2B1F-45C9-881E-ECFDAD3CA40B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2B1F-45C9-881E-ECFDAD3CA40B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2B1F-45C9-881E-ECFDAD3CA40B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2B1F-45C9-881E-ECFDAD3CA40B}"/>
                </c:ext>
              </c:extLst>
            </c:dLbl>
            <c:dLbl>
              <c:idx val="51"/>
              <c:layout>
                <c:manualLayout>
                  <c:x val="-4.1095984429663571E-2"/>
                  <c:y val="2.1798723330315416E-2"/>
                </c:manualLayout>
              </c:layout>
              <c:tx>
                <c:rich>
                  <a:bodyPr/>
                  <a:lstStyle/>
                  <a:p>
                    <a:fld id="{BCC8E1ED-987B-4998-A2C5-6039A1E375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3-2B1F-45C9-881E-ECFDAD3CA40B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8AFBFA2C-6CE9-449F-92CB-B86BF75C446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2B1F-45C9-881E-ECFDAD3CA40B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2B1F-45C9-881E-ECFDAD3CA40B}"/>
                </c:ext>
              </c:extLst>
            </c:dLbl>
            <c:dLbl>
              <c:idx val="54"/>
              <c:layout>
                <c:manualLayout>
                  <c:x val="-2.1243611900618117E-2"/>
                  <c:y val="4.212392658234794E-2"/>
                </c:manualLayout>
              </c:layout>
              <c:tx>
                <c:rich>
                  <a:bodyPr/>
                  <a:lstStyle/>
                  <a:p>
                    <a:fld id="{6610BE4B-4F93-424E-8AE6-47FE148852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6-2B1F-45C9-881E-ECFDAD3CA40B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3D098A11-8594-44DD-AB3D-EBCB86E600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2B1F-45C9-881E-ECFDAD3CA40B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2B1F-45C9-881E-ECFDAD3CA40B}"/>
                </c:ext>
              </c:extLst>
            </c:dLbl>
            <c:dLbl>
              <c:idx val="57"/>
              <c:layout>
                <c:manualLayout>
                  <c:x val="-1.4829180953245787E-2"/>
                  <c:y val="-3.3369685496629997E-2"/>
                </c:manualLayout>
              </c:layout>
              <c:tx>
                <c:rich>
                  <a:bodyPr/>
                  <a:lstStyle/>
                  <a:p>
                    <a:fld id="{7ADF1E16-9651-47A5-AA60-E233A47161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9-2B1F-45C9-881E-ECFDAD3CA40B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C9F7126A-C0EC-4C7F-97DD-88F70AF8402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2B1F-45C9-881E-ECFDAD3CA40B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2B1F-45C9-881E-ECFDAD3CA40B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2B1F-45C9-881E-ECFDAD3CA40B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fld id="{F85CD7CA-D974-48B1-8612-80C6281DB7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D-2B1F-45C9-881E-ECFDAD3CA40B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2B1F-45C9-881E-ECFDAD3CA40B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F-2B1F-45C9-881E-ECFDAD3CA40B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0-2B1F-45C9-881E-ECFDAD3CA40B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2B1F-45C9-881E-ECFDAD3CA40B}"/>
                </c:ext>
              </c:extLst>
            </c:dLbl>
            <c:dLbl>
              <c:idx val="66"/>
              <c:layout>
                <c:manualLayout>
                  <c:x val="1.0001155333182105E-3"/>
                  <c:y val="-1.4300803862932301E-3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2-2B1F-45C9-881E-ECFDAD3CA40B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3-2B1F-45C9-881E-ECFDAD3CA40B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2B1F-45C9-881E-ECFDAD3CA40B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2B1F-45C9-881E-ECFDAD3CA40B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fld id="{45ECF37F-66EB-4480-9AB3-94D536658B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6-2B1F-45C9-881E-ECFDAD3CA40B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2B1F-45C9-881E-ECFDAD3CA40B}"/>
                </c:ext>
              </c:extLst>
            </c:dLbl>
            <c:dLbl>
              <c:idx val="72"/>
              <c:layout>
                <c:manualLayout>
                  <c:x val="-5.1854661725395601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2B1F-45C9-881E-ECFDAD3CA40B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fld id="{690508C7-E8AA-419A-9C4B-EA85CDE9E2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9-2B1F-45C9-881E-ECFDAD3CA40B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2B1F-45C9-881E-ECFDAD3CA40B}"/>
                </c:ext>
              </c:extLst>
            </c:dLbl>
            <c:dLbl>
              <c:idx val="75"/>
              <c:layout>
                <c:manualLayout>
                  <c:x val="-1.1096742039618067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2B1F-45C9-881E-ECFDAD3CA40B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fld id="{66B0D94A-C99B-431E-9765-1AC8DA24B0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C-2B1F-45C9-881E-ECFDAD3CA40B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2B1F-45C9-881E-ECFDAD3CA40B}"/>
                </c:ext>
              </c:extLst>
            </c:dLbl>
            <c:dLbl>
              <c:idx val="7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E-2B1F-45C9-881E-ECFDAD3CA40B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F-2B1F-45C9-881E-ECFDAD3CA40B}"/>
                </c:ext>
              </c:extLst>
            </c:dLbl>
            <c:dLbl>
              <c:idx val="8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2B1F-45C9-881E-ECFDAD3CA40B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1-2B1F-45C9-881E-ECFDAD3CA40B}"/>
                </c:ext>
              </c:extLst>
            </c:dLbl>
            <c:dLbl>
              <c:idx val="8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2-2B1F-45C9-881E-ECFDAD3CA40B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2B1F-45C9-881E-ECFDAD3CA40B}"/>
                </c:ext>
              </c:extLst>
            </c:dLbl>
            <c:dLbl>
              <c:idx val="87"/>
              <c:layout>
                <c:manualLayout>
                  <c:x val="-1.2533649188930589E-2"/>
                  <c:y val="-4.7887687819510368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4-2B1F-45C9-881E-ECFDAD3CA40B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fld id="{49D72FB9-3211-45FD-97A6-692FA025B3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5-2B1F-45C9-881E-ECFDAD3CA40B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2B1F-45C9-881E-ECFDAD3CA40B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2B1F-45C9-881E-ECFDAD3CA40B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fld id="{9C2825E7-C171-4062-B7B0-14EC25046D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8-2B1F-45C9-881E-ECFDAD3CA40B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2B1F-45C9-881E-ECFDAD3CA40B}"/>
                </c:ext>
              </c:extLst>
            </c:dLbl>
            <c:dLbl>
              <c:idx val="9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2B1F-45C9-881E-ECFDAD3CA40B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2B1F-45C9-881E-ECFDAD3CA40B}"/>
                </c:ext>
              </c:extLst>
            </c:dLbl>
            <c:dLbl>
              <c:idx val="9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2B1F-45C9-881E-ECFDAD3CA40B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D-2B1F-45C9-881E-ECFDAD3CA40B}"/>
                </c:ext>
              </c:extLst>
            </c:dLbl>
            <c:dLbl>
              <c:idx val="9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E-2B1F-45C9-881E-ECFDAD3CA40B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2B1F-45C9-881E-ECFDAD3CA40B}"/>
                </c:ext>
              </c:extLst>
            </c:dLbl>
            <c:dLbl>
              <c:idx val="10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0-2B1F-45C9-881E-ECFDAD3CA40B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1-2B1F-45C9-881E-ECFDAD3CA40B}"/>
                </c:ext>
              </c:extLst>
            </c:dLbl>
            <c:dLbl>
              <c:idx val="10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2B1F-45C9-881E-ECFDAD3CA40B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3-2B1F-45C9-881E-ECFDAD3CA40B}"/>
                </c:ext>
              </c:extLst>
            </c:dLbl>
            <c:dLbl>
              <c:idx val="10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4-2B1F-45C9-881E-ECFDAD3CA40B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2B1F-45C9-881E-ECFDAD3CA40B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6-2B1F-45C9-881E-ECFDAD3CA40B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7-2B1F-45C9-881E-ECFDAD3CA40B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2B1F-45C9-881E-ECFDAD3CA40B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9-2B1F-45C9-881E-ECFDAD3CA40B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A-2B1F-45C9-881E-ECFDAD3CA40B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2B1F-45C9-881E-ECFDAD3CA40B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C-2B1F-45C9-881E-ECFDAD3CA40B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D-2B1F-45C9-881E-ECFDAD3CA40B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2B1F-45C9-881E-ECFDAD3CA40B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F-2B1F-45C9-881E-ECFDAD3CA40B}"/>
                </c:ext>
              </c:extLst>
            </c:dLbl>
            <c:dLbl>
              <c:idx val="1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0-2B1F-45C9-881E-ECFDAD3CA40B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2B1F-45C9-881E-ECFDAD3CA40B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2-2B1F-45C9-881E-ECFDAD3CA40B}"/>
                </c:ext>
              </c:extLst>
            </c:dLbl>
            <c:dLbl>
              <c:idx val="13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3-2B1F-45C9-881E-ECFDAD3CA40B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2B1F-45C9-881E-ECFDAD3CA40B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5-2B1F-45C9-881E-ECFDAD3CA40B}"/>
                </c:ext>
              </c:extLst>
            </c:dLbl>
            <c:dLbl>
              <c:idx val="13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6-2B1F-45C9-881E-ECFDAD3CA40B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2B1F-45C9-881E-ECFDAD3CA40B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2B1F-45C9-881E-ECFDAD3CA40B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9-2B1F-45C9-881E-ECFDAD3CA40B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2B1F-45C9-881E-ECFDAD3CA40B}"/>
                </c:ext>
              </c:extLst>
            </c:dLbl>
            <c:dLbl>
              <c:idx val="14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2B1F-45C9-881E-ECFDAD3CA40B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C-2B1F-45C9-881E-ECFDAD3CA40B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2B1F-45C9-881E-ECFDAD3CA40B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2B1F-45C9-881E-ECFDAD3CA40B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F-2B1F-45C9-881E-ECFDAD3CA40B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2B1F-45C9-881E-ECFDAD3CA40B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2B1F-45C9-881E-ECFDAD3CA40B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2-2B1F-45C9-881E-ECFDAD3CA40B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2B1F-45C9-881E-ECFDAD3CA40B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2B1F-45C9-881E-ECFDAD3CA40B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5-2B1F-45C9-881E-ECFDAD3CA40B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2B1F-45C9-881E-ECFDAD3CA40B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2B1F-45C9-881E-ECFDAD3CA40B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8-2B1F-45C9-881E-ECFDAD3CA40B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2B1F-45C9-881E-ECFDAD3CA40B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2B1F-45C9-881E-ECFDAD3CA40B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B-2B1F-45C9-881E-ECFDAD3CA40B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2B1F-45C9-881E-ECFDAD3CA40B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2B1F-45C9-881E-ECFDAD3CA40B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E-2B1F-45C9-881E-ECFDAD3CA40B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2B1F-45C9-881E-ECFDAD3CA40B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2B1F-45C9-881E-ECFDAD3CA40B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1-2B1F-45C9-881E-ECFDAD3CA40B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2B1F-45C9-881E-ECFDAD3CA40B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2B1F-45C9-881E-ECFDAD3CA40B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2B1F-45C9-881E-ECFDAD3CA40B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2B1F-45C9-881E-ECFDAD3CA40B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2B1F-45C9-881E-ECFDAD3CA40B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7-2B1F-45C9-881E-ECFDAD3CA40B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2B1F-45C9-881E-ECFDAD3CA40B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2B1F-45C9-881E-ECFDAD3CA40B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A-2B1F-45C9-881E-ECFDAD3CA40B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2B1F-45C9-881E-ECFDAD3CA40B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2B1F-45C9-881E-ECFDAD3CA40B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2B1F-45C9-881E-ECFDAD3CA40B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2B1F-45C9-881E-ECFDAD3CA40B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2B1F-45C9-881E-ECFDAD3CA40B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2B1F-45C9-881E-ECFDAD3CA40B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2B1F-45C9-881E-ECFDAD3CA40B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2B1F-45C9-881E-ECFDAD3CA40B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2B1F-45C9-881E-ECFDAD3CA40B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2B1F-45C9-881E-ECFDAD3CA40B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2B1F-45C9-881E-ECFDAD3CA40B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2B1F-45C9-881E-ECFDAD3CA40B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2B1F-45C9-881E-ECFDAD3CA40B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2B1F-45C9-881E-ECFDAD3CA40B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2B1F-45C9-881E-ECFDAD3CA40B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2B1F-45C9-881E-ECFDAD3CA40B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2B1F-45C9-881E-ECFDAD3CA40B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2B1F-45C9-881E-ECFDAD3CA40B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2B1F-45C9-881E-ECFDAD3CA40B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2B1F-45C9-881E-ECFDAD3CA40B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2B1F-45C9-881E-ECFDAD3CA40B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2B1F-45C9-881E-ECFDAD3CA40B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2B1F-45C9-881E-ECFDAD3CA40B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2B1F-45C9-881E-ECFDAD3CA40B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2B1F-45C9-881E-ECFDAD3CA40B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2B1F-45C9-881E-ECFDAD3CA40B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2B1F-45C9-881E-ECFDAD3CA40B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2B1F-45C9-881E-ECFDAD3CA40B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2B1F-45C9-881E-ECFDAD3CA40B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2B1F-45C9-881E-ECFDAD3CA40B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2B1F-45C9-881E-ECFDAD3CA40B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2B1F-45C9-881E-ECFDAD3CA40B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2B1F-45C9-881E-ECFDAD3CA40B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2B1F-45C9-881E-ECFDAD3CA40B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2B1F-45C9-881E-ECFDAD3CA40B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2B1F-45C9-881E-ECFDAD3CA40B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2B1F-45C9-881E-ECFDAD3CA40B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2B1F-45C9-881E-ECFDAD3CA40B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2B1F-45C9-881E-ECFDAD3CA40B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2B1F-45C9-881E-ECFDAD3CA40B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2B1F-45C9-881E-ECFDAD3CA40B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2B1F-45C9-881E-ECFDAD3CA40B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2B1F-45C9-881E-ECFDAD3CA40B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2B1F-45C9-881E-ECFDAD3CA40B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2B1F-45C9-881E-ECFDAD3CA40B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2B1F-45C9-881E-ECFDAD3CA40B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2B1F-45C9-881E-ECFDAD3CA40B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2B1F-45C9-881E-ECFDAD3CA40B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2B1F-45C9-881E-ECFDAD3CA40B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2B1F-45C9-881E-ECFDAD3CA40B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2B1F-45C9-881E-ECFDAD3CA40B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2B1F-45C9-881E-ECFDAD3CA40B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2B1F-45C9-881E-ECFDAD3CA40B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2B1F-45C9-881E-ECFDAD3CA40B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2B1F-45C9-881E-ECFDAD3CA40B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2B1F-45C9-881E-ECFDAD3CA40B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2B1F-45C9-881E-ECFDAD3CA40B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2B1F-45C9-881E-ECFDAD3CA40B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2B1F-45C9-881E-ECFDAD3CA40B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2B1F-45C9-881E-ECFDAD3CA40B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2B1F-45C9-881E-ECFDAD3CA40B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2B1F-45C9-881E-ECFDAD3CA40B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2B1F-45C9-881E-ECFDAD3CA40B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2B1F-45C9-881E-ECFDAD3CA40B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2B1F-45C9-881E-ECFDAD3CA40B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2B1F-45C9-881E-ECFDAD3CA40B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2B1F-45C9-881E-ECFDAD3CA40B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2B1F-45C9-881E-ECFDAD3CA40B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2B1F-45C9-881E-ECFDAD3CA40B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2B1F-45C9-881E-ECFDAD3CA40B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2B1F-45C9-881E-ECFDAD3CA40B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2B1F-45C9-881E-ECFDAD3CA40B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2B1F-45C9-881E-ECFDAD3CA40B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2B1F-45C9-881E-ECFDAD3CA40B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2B1F-45C9-881E-ECFDAD3CA40B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2B1F-45C9-881E-ECFDAD3CA40B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2B1F-45C9-881E-ECFDAD3CA40B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2B1F-45C9-881E-ECFDAD3CA40B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2B1F-45C9-881E-ECFDAD3CA40B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2B1F-45C9-881E-ECFDAD3CA40B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2B1F-45C9-881E-ECFDAD3CA40B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2B1F-45C9-881E-ECFDAD3CA40B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2B1F-45C9-881E-ECFDAD3CA40B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2B1F-45C9-881E-ECFDAD3CA40B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2B1F-45C9-881E-ECFDAD3CA40B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2B1F-45C9-881E-ECFDAD3CA40B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2B1F-45C9-881E-ECFDAD3CA40B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2B1F-45C9-881E-ECFDAD3CA40B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2B1F-45C9-881E-ECFDAD3CA40B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2B1F-45C9-881E-ECFDAD3CA40B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2B1F-45C9-881E-ECFDAD3CA40B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2B1F-45C9-881E-ECFDAD3CA40B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2B1F-45C9-881E-ECFDAD3CA40B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2B1F-45C9-881E-ECFDAD3CA40B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2B1F-45C9-881E-ECFDAD3CA40B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2B1F-45C9-881E-ECFDAD3CA40B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2B1F-45C9-881E-ECFDAD3CA40B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2B1F-45C9-881E-ECFDAD3CA40B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2B1F-45C9-881E-ECFDAD3CA40B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2B1F-45C9-881E-ECFDAD3CA40B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2B1F-45C9-881E-ECFDAD3CA40B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2B1F-45C9-881E-ECFDAD3CA40B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2B1F-45C9-881E-ECFDAD3CA40B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2B1F-45C9-881E-ECFDAD3CA40B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2B1F-45C9-881E-ECFDAD3CA40B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2B1F-45C9-881E-ECFDAD3CA40B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2B1F-45C9-881E-ECFDAD3CA40B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2B1F-45C9-881E-ECFDAD3CA40B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2B1F-45C9-881E-ECFDAD3CA40B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2B1F-45C9-881E-ECFDAD3CA40B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2B1F-45C9-881E-ECFDAD3CA40B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2B1F-45C9-881E-ECFDAD3CA40B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2B1F-45C9-881E-ECFDAD3CA40B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2B1F-45C9-881E-ECFDAD3CA40B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2B1F-45C9-881E-ECFDAD3CA40B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2B1F-45C9-881E-ECFDAD3CA40B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2B1F-45C9-881E-ECFDAD3CA40B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2B1F-45C9-881E-ECFDAD3CA40B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2B1F-45C9-881E-ECFDAD3CA40B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2B1F-45C9-881E-ECFDAD3CA40B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2B1F-45C9-881E-ECFDAD3CA40B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2B1F-45C9-881E-ECFDAD3CA40B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2B1F-45C9-881E-ECFDAD3CA40B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2B1F-45C9-881E-ECFDAD3CA40B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2B1F-45C9-881E-ECFDAD3CA40B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2B1F-45C9-881E-ECFDAD3CA40B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2B1F-45C9-881E-ECFDAD3CA40B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2B1F-45C9-881E-ECFDAD3CA40B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2B1F-45C9-881E-ECFDAD3CA40B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2B1F-45C9-881E-ECFDAD3CA40B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2B1F-45C9-881E-ECFDAD3CA40B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2B1F-45C9-881E-ECFDAD3CA40B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2B1F-45C9-881E-ECFDAD3CA40B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2B1F-45C9-881E-ECFDAD3CA40B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2B1F-45C9-881E-ECFDAD3CA40B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2B1F-45C9-881E-ECFDAD3CA40B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2B1F-45C9-881E-ECFDAD3CA40B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2B1F-45C9-881E-ECFDAD3CA40B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2B1F-45C9-881E-ECFDAD3CA40B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2B1F-45C9-881E-ECFDAD3CA40B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2B1F-45C9-881E-ECFDAD3CA40B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2B1F-45C9-881E-ECFDAD3CA40B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2B1F-45C9-881E-ECFDAD3CA40B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2B1F-45C9-881E-ECFDAD3CA40B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2B1F-45C9-881E-ECFDAD3CA40B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2B1F-45C9-881E-ECFDAD3CA40B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2B1F-45C9-881E-ECFDAD3CA40B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2B1F-45C9-881E-ECFDAD3CA40B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2B1F-45C9-881E-ECFDAD3CA40B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2B1F-45C9-881E-ECFDAD3CA40B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2B1F-45C9-881E-ECFDAD3CA40B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2B1F-45C9-881E-ECFDAD3CA40B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2B1F-45C9-881E-ECFDAD3CA40B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2B1F-45C9-881E-ECFDAD3CA40B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2B1F-45C9-881E-ECFDAD3CA40B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2B1F-45C9-881E-ECFDAD3CA40B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2B1F-45C9-881E-ECFDAD3CA40B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2B1F-45C9-881E-ECFDAD3CA40B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2B1F-45C9-881E-ECFDAD3CA40B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2B1F-45C9-881E-ECFDAD3CA40B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2B1F-45C9-881E-ECFDAD3CA40B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2B1F-45C9-881E-ECFDAD3CA40B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2B1F-45C9-881E-ECFDAD3CA40B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2B1F-45C9-881E-ECFDAD3CA40B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2B1F-45C9-881E-ECFDAD3CA40B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2B1F-45C9-881E-ECFDAD3CA40B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2B1F-45C9-881E-ECFDAD3CA40B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2B1F-45C9-881E-ECFDAD3CA40B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fld id="{0E50E345-7689-40D2-A953-D365A78965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3-2B1F-45C9-881E-ECFDAD3CA40B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2B1F-45C9-881E-ECFDAD3CA40B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2B1F-45C9-881E-ECFDAD3CA40B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fld id="{435D7486-77FC-4B7E-8672-0B89022F9E9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6-2B1F-45C9-881E-ECFDAD3CA40B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2B1F-45C9-881E-ECFDAD3CA40B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2B1F-45C9-881E-ECFDAD3CA40B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fld id="{800F66E1-1481-43C4-92DF-D2747E098F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9-2B1F-45C9-881E-ECFDAD3CA40B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2B1F-45C9-881E-ECFDAD3CA40B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2B1F-45C9-881E-ECFDAD3CA40B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fld id="{A6819C2B-888C-4525-B229-323C2B38D5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C-2B1F-45C9-881E-ECFDAD3CA40B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2B1F-45C9-881E-ECFDAD3CA40B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2B1F-45C9-881E-ECFDAD3CA40B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fld id="{50881F1A-726B-43BB-ACE4-C11A3DC3CED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4F-2B1F-45C9-881E-ECFDAD3CA40B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2B1F-45C9-881E-ECFDAD3CA40B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2B1F-45C9-881E-ECFDAD3CA40B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fld id="{59F6C075-6F65-488F-A599-261EFDD200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2-2B1F-45C9-881E-ECFDAD3CA40B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2B1F-45C9-881E-ECFDAD3CA40B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2B1F-45C9-881E-ECFDAD3CA40B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fld id="{ECDC411F-8076-434E-A183-F133EA26C3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5-2B1F-45C9-881E-ECFDAD3CA40B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2B1F-45C9-881E-ECFDAD3CA40B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2B1F-45C9-881E-ECFDAD3CA40B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fld id="{DF2235CC-D7E2-4864-8819-08A87A4B17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8-2B1F-45C9-881E-ECFDAD3CA40B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2B1F-45C9-881E-ECFDAD3CA40B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2B1F-45C9-881E-ECFDAD3CA40B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fld id="{90411F81-22B8-46C7-8735-1EF2A553D3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B-2B1F-45C9-881E-ECFDAD3CA40B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2B1F-45C9-881E-ECFDAD3CA40B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2B1F-45C9-881E-ECFDAD3CA40B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fld id="{CE41285C-405E-4FEF-9D41-D45DC29875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5E-2B1F-45C9-881E-ECFDAD3CA40B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2B1F-45C9-881E-ECFDAD3CA40B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2B1F-45C9-881E-ECFDAD3CA40B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fld id="{DC072FF3-17A8-4A19-8FD6-79908590B66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1-2B1F-45C9-881E-ECFDAD3CA40B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2B1F-45C9-881E-ECFDAD3CA40B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2B1F-45C9-881E-ECFDAD3CA40B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fld id="{8CEA65FB-673F-4B67-9DF3-C8FAB96D40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4-2B1F-45C9-881E-ECFDAD3CA40B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2B1F-45C9-881E-ECFDAD3CA40B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6-2B1F-45C9-881E-ECFDAD3CA40B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fld id="{09ABBD13-9B8E-44AB-8153-72E69B533D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7-2B1F-45C9-881E-ECFDAD3CA40B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2B1F-45C9-881E-ECFDAD3CA40B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9-2B1F-45C9-881E-ECFDAD3CA40B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fld id="{DE61CEC2-7561-4C4B-A0C1-B5D4D5E5414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A-2B1F-45C9-881E-ECFDAD3CA40B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2B1F-45C9-881E-ECFDAD3CA40B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C-2B1F-45C9-881E-ECFDAD3CA40B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fld id="{6E7C1058-F84E-46A5-8B86-41BC1B7B06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16D-2B1F-45C9-881E-ECFDAD3CA40B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2B1F-45C9-881E-ECFDAD3CA40B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F-2B1F-45C9-881E-ECFDAD3CA40B}"/>
                </c:ext>
              </c:extLst>
            </c:dLbl>
            <c:dLbl>
              <c:idx val="38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2B1F-45C9-881E-ECFDAD3CA40B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2B1F-45C9-881E-ECFDAD3CA40B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2B1F-45C9-881E-ECFDAD3CA40B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2B1F-45C9-881E-ECFDAD3CA40B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2B1F-45C9-881E-ECFDAD3CA40B}"/>
                </c:ext>
              </c:extLst>
            </c:dLbl>
            <c:dLbl>
              <c:idx val="39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2B1F-45C9-881E-ECFDAD3CA40B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2B1F-45C9-881E-ECFDAD3CA40B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2B1F-45C9-881E-ECFDAD3CA40B}"/>
                </c:ext>
              </c:extLst>
            </c:dLbl>
            <c:dLbl>
              <c:idx val="39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2B1F-45C9-881E-ECFDAD3CA40B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2B1F-45C9-881E-ECFDAD3CA40B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2B1F-45C9-881E-ECFDAD3CA40B}"/>
                </c:ext>
              </c:extLst>
            </c:dLbl>
            <c:dLbl>
              <c:idx val="40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2B1F-45C9-881E-ECFDAD3CA40B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2B1F-45C9-881E-ECFDAD3CA40B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2B1F-45C9-881E-ECFDAD3CA40B}"/>
                </c:ext>
              </c:extLst>
            </c:dLbl>
            <c:dLbl>
              <c:idx val="40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2B1F-45C9-881E-ECFDAD3CA40B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2B1F-45C9-881E-ECFDAD3CA40B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2B1F-45C9-881E-ECFDAD3CA40B}"/>
                </c:ext>
              </c:extLst>
            </c:dLbl>
            <c:dLbl>
              <c:idx val="40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2B1F-45C9-881E-ECFDAD3CA40B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2B1F-45C9-881E-ECFDAD3CA40B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2B1F-45C9-881E-ECFDAD3CA40B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4-2B1F-45C9-881E-ECFDAD3CA40B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5-2B1F-45C9-881E-ECFDAD3CA40B}"/>
                </c:ext>
              </c:extLst>
            </c:dLbl>
            <c:dLbl>
              <c:idx val="4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2B1F-45C9-881E-ECFDAD3CA40B}"/>
                </c:ext>
              </c:extLst>
            </c:dLbl>
            <c:dLbl>
              <c:idx val="4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7-2B1F-45C9-881E-ECFDAD3CA40B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8-2B1F-45C9-881E-ECFDAD3CA40B}"/>
                </c:ext>
              </c:extLst>
            </c:dLbl>
            <c:dLbl>
              <c:idx val="4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2B1F-45C9-881E-ECFDAD3CA40B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A-2B1F-45C9-881E-ECFDAD3CA40B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B-2B1F-45C9-881E-ECFDAD3CA40B}"/>
                </c:ext>
              </c:extLst>
            </c:dLbl>
            <c:dLbl>
              <c:idx val="4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2B1F-45C9-881E-ECFDAD3CA40B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D-2B1F-45C9-881E-ECFDAD3CA40B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E-2B1F-45C9-881E-ECFDAD3CA40B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2B1F-45C9-881E-ECFDAD3CA40B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0-2B1F-45C9-881E-ECFDAD3CA40B}"/>
                </c:ext>
              </c:extLst>
            </c:dLbl>
            <c:dLbl>
              <c:idx val="4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1-2B1F-45C9-881E-ECFDAD3CA40B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2B1F-45C9-881E-ECFDAD3CA40B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3-2B1F-45C9-881E-ECFDAD3CA40B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4-2B1F-45C9-881E-ECFDAD3CA40B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2B1F-45C9-881E-ECFDAD3CA40B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6-2B1F-45C9-881E-ECFDAD3CA40B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7-2B1F-45C9-881E-ECFDAD3CA40B}"/>
                </c:ext>
              </c:extLst>
            </c:dLbl>
            <c:dLbl>
              <c:idx val="43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2B1F-45C9-881E-ECFDAD3CA40B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9-2B1F-45C9-881E-ECFDAD3CA40B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A-2B1F-45C9-881E-ECFDAD3CA40B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2B1F-45C9-881E-ECFDAD3CA40B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C-2B1F-45C9-881E-ECFDAD3CA40B}"/>
                </c:ext>
              </c:extLst>
            </c:dLbl>
            <c:dLbl>
              <c:idx val="43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2B1F-45C9-881E-ECFDAD3CA40B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2B1F-45C9-881E-ECFDAD3CA40B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F-2B1F-45C9-881E-ECFDAD3CA40B}"/>
                </c:ext>
              </c:extLst>
            </c:dLbl>
            <c:dLbl>
              <c:idx val="44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0-2B1F-45C9-881E-ECFDAD3CA40B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2B1F-45C9-881E-ECFDAD3CA40B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2-2B1F-45C9-881E-ECFDAD3CA40B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3-2B1F-45C9-881E-ECFDAD3CA40B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2B1F-45C9-881E-ECFDAD3CA40B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5-2B1F-45C9-881E-ECFDAD3CA40B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6-2B1F-45C9-881E-ECFDAD3CA40B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2B1F-45C9-881E-ECFDAD3CA40B}"/>
                </c:ext>
              </c:extLst>
            </c:dLbl>
            <c:dLbl>
              <c:idx val="4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8-2B1F-45C9-881E-ECFDAD3CA40B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9-2B1F-45C9-881E-ECFDAD3CA40B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2B1F-45C9-881E-ECFDAD3CA40B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B-2B1F-45C9-881E-ECFDAD3CA40B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C-2B1F-45C9-881E-ECFDAD3CA40B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2B1F-45C9-881E-ECFDAD3CA40B}"/>
                </c:ext>
              </c:extLst>
            </c:dLbl>
            <c:dLbl>
              <c:idx val="4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E-2B1F-45C9-881E-ECFDAD3CA40B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F-2B1F-45C9-881E-ECFDAD3CA40B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2B1F-45C9-881E-ECFDAD3CA40B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1-2B1F-45C9-881E-ECFDAD3CA40B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2-2B1F-45C9-881E-ECFDAD3CA40B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2B1F-45C9-881E-ECFDAD3CA40B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4-2B1F-45C9-881E-ECFDAD3CA40B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5-2B1F-45C9-881E-ECFDAD3CA40B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2B1F-45C9-881E-ECFDAD3CA40B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7-2B1F-45C9-881E-ECFDAD3CA40B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8-2B1F-45C9-881E-ECFDAD3CA40B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2B1F-45C9-881E-ECFDAD3CA40B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A-2B1F-45C9-881E-ECFDAD3CA40B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B-2B1F-45C9-881E-ECFDAD3CA40B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2B1F-45C9-881E-ECFDAD3CA40B}"/>
                </c:ext>
              </c:extLst>
            </c:dLbl>
            <c:dLbl>
              <c:idx val="4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D-2B1F-45C9-881E-ECFDAD3CA40B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2B1F-45C9-881E-ECFDAD3CA40B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2B1F-45C9-881E-ECFDAD3CA40B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2B1F-45C9-881E-ECFDAD3CA40B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2B1F-45C9-881E-ECFDAD3CA40B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2B1F-45C9-881E-ECFDAD3CA40B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3-2B1F-45C9-881E-ECFDAD3CA40B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2B1F-45C9-881E-ECFDAD3CA40B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2B1F-45C9-881E-ECFDAD3CA40B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2B1F-45C9-881E-ECFDAD3CA40B}"/>
                </c:ext>
              </c:extLst>
            </c:dLbl>
            <c:dLbl>
              <c:idx val="4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2B1F-45C9-881E-ECFDAD3CA40B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2B1F-45C9-881E-ECFDAD3CA40B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9-2B1F-45C9-881E-ECFDAD3CA40B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2B1F-45C9-881E-ECFDAD3CA40B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2B1F-45C9-881E-ECFDAD3CA40B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2B1F-45C9-881E-ECFDAD3CA40B}"/>
                </c:ext>
              </c:extLst>
            </c:dLbl>
            <c:dLbl>
              <c:idx val="4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2B1F-45C9-881E-ECFDAD3CA40B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2B1F-45C9-881E-ECFDAD3CA40B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2B1F-45C9-881E-ECFDAD3CA40B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2B1F-45C9-881E-ECFDAD3CA40B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2B1F-45C9-881E-ECFDAD3CA40B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2B1F-45C9-881E-ECFDAD3CA40B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2B1F-45C9-881E-ECFDAD3CA40B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2B1F-45C9-881E-ECFDAD3CA40B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2B1F-45C9-881E-ECFDAD3CA40B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2B1F-45C9-881E-ECFDAD3CA40B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2B1F-45C9-881E-ECFDAD3CA40B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8-2B1F-45C9-881E-ECFDAD3CA40B}"/>
                </c:ext>
              </c:extLst>
            </c:dLbl>
            <c:dLbl>
              <c:idx val="5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2B1F-45C9-881E-ECFDAD3CA40B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2B1F-45C9-881E-ECFDAD3CA40B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B-2B1F-45C9-881E-ECFDAD3CA40B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2B1F-45C9-881E-ECFDAD3CA40B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2B1F-45C9-881E-ECFDAD3CA40B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E-2B1F-45C9-881E-ECFDAD3CA40B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2B1F-45C9-881E-ECFDAD3CA40B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2B1F-45C9-881E-ECFDAD3CA40B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2B1F-45C9-881E-ECFDAD3CA40B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2B1F-45C9-881E-ECFDAD3CA40B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2B1F-45C9-881E-ECFDAD3CA40B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4-2B1F-45C9-881E-ECFDAD3CA40B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2B1F-45C9-881E-ECFDAD3CA40B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2B1F-45C9-881E-ECFDAD3CA4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Beam!$S$444:$S$520</c:f>
              <c:numCache>
                <c:formatCode>General</c:formatCode>
                <c:ptCount val="77"/>
                <c:pt idx="0">
                  <c:v>282.73769793299999</c:v>
                </c:pt>
                <c:pt idx="1">
                  <c:v>284.73815542599999</c:v>
                </c:pt>
                <c:pt idx="3">
                  <c:v>285.37834699999996</c:v>
                </c:pt>
                <c:pt idx="4">
                  <c:v>285.37834799999996</c:v>
                </c:pt>
                <c:pt idx="6">
                  <c:v>285.952601286</c:v>
                </c:pt>
                <c:pt idx="7">
                  <c:v>285.952602286</c:v>
                </c:pt>
                <c:pt idx="9">
                  <c:v>286.15814699999999</c:v>
                </c:pt>
                <c:pt idx="10">
                  <c:v>286.15814799999998</c:v>
                </c:pt>
                <c:pt idx="12">
                  <c:v>286.21210128600001</c:v>
                </c:pt>
                <c:pt idx="13">
                  <c:v>286.77210128600001</c:v>
                </c:pt>
                <c:pt idx="15">
                  <c:v>286.96655066799997</c:v>
                </c:pt>
                <c:pt idx="16">
                  <c:v>286.96655166799997</c:v>
                </c:pt>
                <c:pt idx="18">
                  <c:v>287.20863156899998</c:v>
                </c:pt>
                <c:pt idx="19">
                  <c:v>289.53263156899999</c:v>
                </c:pt>
                <c:pt idx="21">
                  <c:v>289.893651852</c:v>
                </c:pt>
                <c:pt idx="22">
                  <c:v>290.45365185200001</c:v>
                </c:pt>
                <c:pt idx="24">
                  <c:v>291.77665185199999</c:v>
                </c:pt>
                <c:pt idx="25">
                  <c:v>292.33665185199999</c:v>
                </c:pt>
                <c:pt idx="27">
                  <c:v>292.67105185200001</c:v>
                </c:pt>
                <c:pt idx="28">
                  <c:v>292.671052852</c:v>
                </c:pt>
                <c:pt idx="30">
                  <c:v>294.01589266799999</c:v>
                </c:pt>
                <c:pt idx="31">
                  <c:v>294.65589266799998</c:v>
                </c:pt>
                <c:pt idx="33">
                  <c:v>295.43439266799999</c:v>
                </c:pt>
                <c:pt idx="34">
                  <c:v>295.43439366799998</c:v>
                </c:pt>
                <c:pt idx="36">
                  <c:v>296.315892668</c:v>
                </c:pt>
                <c:pt idx="37">
                  <c:v>296.95589266799999</c:v>
                </c:pt>
                <c:pt idx="39">
                  <c:v>296.38715185199999</c:v>
                </c:pt>
                <c:pt idx="40">
                  <c:v>296.38715285199999</c:v>
                </c:pt>
                <c:pt idx="42">
                  <c:v>298.78794256800001</c:v>
                </c:pt>
                <c:pt idx="43">
                  <c:v>298.787943568</c:v>
                </c:pt>
                <c:pt idx="45">
                  <c:v>298.88715185199999</c:v>
                </c:pt>
                <c:pt idx="46">
                  <c:v>298.88715285199999</c:v>
                </c:pt>
                <c:pt idx="48">
                  <c:v>299.660610668</c:v>
                </c:pt>
                <c:pt idx="49">
                  <c:v>300.30061066799999</c:v>
                </c:pt>
                <c:pt idx="51">
                  <c:v>299.67865185200003</c:v>
                </c:pt>
                <c:pt idx="52">
                  <c:v>299.67865285200003</c:v>
                </c:pt>
                <c:pt idx="54">
                  <c:v>300.84365185199999</c:v>
                </c:pt>
                <c:pt idx="55">
                  <c:v>300.84365285199999</c:v>
                </c:pt>
                <c:pt idx="57">
                  <c:v>301.38715185199999</c:v>
                </c:pt>
                <c:pt idx="58">
                  <c:v>301.38715285199999</c:v>
                </c:pt>
                <c:pt idx="60">
                  <c:v>301.77111066800001</c:v>
                </c:pt>
                <c:pt idx="61">
                  <c:v>301.771111668</c:v>
                </c:pt>
                <c:pt idx="63">
                  <c:v>303.60589266800002</c:v>
                </c:pt>
                <c:pt idx="64">
                  <c:v>304.24589266800001</c:v>
                </c:pt>
                <c:pt idx="66">
                  <c:v>305.949110668</c:v>
                </c:pt>
                <c:pt idx="67">
                  <c:v>305.949111668</c:v>
                </c:pt>
                <c:pt idx="69">
                  <c:v>306.410610668</c:v>
                </c:pt>
                <c:pt idx="70">
                  <c:v>307.05061066799999</c:v>
                </c:pt>
                <c:pt idx="72">
                  <c:v>310.00489266800002</c:v>
                </c:pt>
                <c:pt idx="73">
                  <c:v>310.64489266800001</c:v>
                </c:pt>
                <c:pt idx="75">
                  <c:v>312.323392668</c:v>
                </c:pt>
                <c:pt idx="76">
                  <c:v>312.32339366799999</c:v>
                </c:pt>
              </c:numCache>
            </c:numRef>
          </c:xVal>
          <c:yVal>
            <c:numRef>
              <c:f>Beam!$X$444:$X$520</c:f>
              <c:numCache>
                <c:formatCode>General</c:formatCode>
                <c:ptCount val="77"/>
                <c:pt idx="0">
                  <c:v>-1.81</c:v>
                </c:pt>
                <c:pt idx="1">
                  <c:v>-1.7910000000000001</c:v>
                </c:pt>
                <c:pt idx="6">
                  <c:v>-0.73499999999999999</c:v>
                </c:pt>
                <c:pt idx="7">
                  <c:v>-0.73499999999999999</c:v>
                </c:pt>
                <c:pt idx="12">
                  <c:v>-1.655</c:v>
                </c:pt>
                <c:pt idx="13">
                  <c:v>-1.6540000000000001</c:v>
                </c:pt>
                <c:pt idx="18">
                  <c:v>-1.82</c:v>
                </c:pt>
                <c:pt idx="19">
                  <c:v>-1.776</c:v>
                </c:pt>
                <c:pt idx="21">
                  <c:v>-1.5620000000000001</c:v>
                </c:pt>
                <c:pt idx="22">
                  <c:v>-1.577</c:v>
                </c:pt>
                <c:pt idx="24">
                  <c:v>-1.766</c:v>
                </c:pt>
                <c:pt idx="25">
                  <c:v>-1.7450000000000001</c:v>
                </c:pt>
                <c:pt idx="27">
                  <c:v>4.3999999999999997E-2</c:v>
                </c:pt>
                <c:pt idx="28">
                  <c:v>4.3999999999999997E-2</c:v>
                </c:pt>
                <c:pt idx="39">
                  <c:v>-4.8000000000000001E-2</c:v>
                </c:pt>
                <c:pt idx="40">
                  <c:v>-4.8000000000000001E-2</c:v>
                </c:pt>
                <c:pt idx="45">
                  <c:v>8.7999999999999995E-2</c:v>
                </c:pt>
                <c:pt idx="46">
                  <c:v>8.7999999999999995E-2</c:v>
                </c:pt>
                <c:pt idx="51">
                  <c:v>-0.14699999999999999</c:v>
                </c:pt>
                <c:pt idx="52">
                  <c:v>-0.14699999999999999</c:v>
                </c:pt>
                <c:pt idx="54">
                  <c:v>-9.6000000000000002E-2</c:v>
                </c:pt>
                <c:pt idx="55">
                  <c:v>-9.6000000000000002E-2</c:v>
                </c:pt>
                <c:pt idx="57">
                  <c:v>-4.0000000000000001E-3</c:v>
                </c:pt>
                <c:pt idx="58">
                  <c:v>-4.0000000000000001E-3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Beam!$R$444:$R$520</c15:f>
                <c15:dlblRangeCache>
                  <c:ptCount val="77"/>
                  <c:pt idx="0">
                    <c:v>BTP.BTBHZ.10</c:v>
                  </c:pt>
                  <c:pt idx="3">
                    <c:v>BTP.STP.05</c:v>
                  </c:pt>
                  <c:pt idx="6">
                    <c:v>BTM.BTV.10</c:v>
                  </c:pt>
                  <c:pt idx="9">
                    <c:v>BTP.STP.10</c:v>
                  </c:pt>
                  <c:pt idx="12">
                    <c:v>BTM.QNO.05</c:v>
                  </c:pt>
                  <c:pt idx="15">
                    <c:v>BTP.BPM.00</c:v>
                  </c:pt>
                  <c:pt idx="18">
                    <c:v>BTM.BHZ.10</c:v>
                  </c:pt>
                  <c:pt idx="21">
                    <c:v>BTM.QNO.10</c:v>
                  </c:pt>
                  <c:pt idx="24">
                    <c:v>BTM.QNO.20</c:v>
                  </c:pt>
                  <c:pt idx="27">
                    <c:v>BTM.BPM.00</c:v>
                  </c:pt>
                  <c:pt idx="30">
                    <c:v>BTP.QNO.20</c:v>
                  </c:pt>
                  <c:pt idx="33">
                    <c:v>BTP.BPM.10</c:v>
                  </c:pt>
                  <c:pt idx="36">
                    <c:v>BTP.QNO.30</c:v>
                  </c:pt>
                  <c:pt idx="39">
                    <c:v>BTM.BSGV.01</c:v>
                  </c:pt>
                  <c:pt idx="42">
                    <c:v>BTP.BPMW.15</c:v>
                  </c:pt>
                  <c:pt idx="45">
                    <c:v>BTM.BSGV.02</c:v>
                  </c:pt>
                  <c:pt idx="48">
                    <c:v>BTP.QNO.35</c:v>
                  </c:pt>
                  <c:pt idx="51">
                    <c:v>BTM.BPM.10</c:v>
                  </c:pt>
                  <c:pt idx="54">
                    <c:v>BTM.BTV.20</c:v>
                  </c:pt>
                  <c:pt idx="57">
                    <c:v>BTM.BSGV.03</c:v>
                  </c:pt>
                  <c:pt idx="60">
                    <c:v>BTP.BPM.20</c:v>
                  </c:pt>
                  <c:pt idx="63">
                    <c:v>BTP.QNO.50</c:v>
                  </c:pt>
                  <c:pt idx="66">
                    <c:v>BTP.BPM.30</c:v>
                  </c:pt>
                  <c:pt idx="69">
                    <c:v>BTP.QNO.55</c:v>
                  </c:pt>
                  <c:pt idx="72">
                    <c:v>BTP.QNO.60</c:v>
                  </c:pt>
                  <c:pt idx="75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1E7-2B1F-45C9-881E-ECFDAD3CA40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302"/>
          <c:min val="28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4642397102533487E-2"/>
              <c:y val="0.4547625906517782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708933998798207E-2"/>
                  <c:y val="4.7656284630623678E-2"/>
                </c:manualLayout>
              </c:layout>
              <c:tx>
                <c:rich>
                  <a:bodyPr/>
                  <a:lstStyle/>
                  <a:p>
                    <a:fld id="{279A0F5A-8C56-4C64-B706-B51B23447B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FACD-4335-B73E-AFA2D52848AA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238918DF-6858-48CE-B1BF-8E693B9DF2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FACD-4335-B73E-AFA2D52848A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CD-4335-B73E-AFA2D52848AA}"/>
                </c:ext>
              </c:extLst>
            </c:dLbl>
            <c:dLbl>
              <c:idx val="3"/>
              <c:layout>
                <c:manualLayout>
                  <c:x val="-2.1008937597665469E-3"/>
                  <c:y val="-1.6298769863415398E-3"/>
                </c:manualLayout>
              </c:layout>
              <c:tx>
                <c:rich>
                  <a:bodyPr/>
                  <a:lstStyle/>
                  <a:p>
                    <a:fld id="{13710D6A-3A22-49CF-9737-403A6179491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FACD-4335-B73E-AFA2D52848AA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FBEF3EDA-8F11-4F7D-89A6-1E020B7794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FACD-4335-B73E-AFA2D52848AA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ACD-4335-B73E-AFA2D52848AA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ACD-4335-B73E-AFA2D52848AA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ACD-4335-B73E-AFA2D52848AA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ACD-4335-B73E-AFA2D52848AA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CF9E684F-17E1-4FF1-A0BE-DA4DD2C2F79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FACD-4335-B73E-AFA2D52848AA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ABFC6BB1-0891-43E2-9490-C04763DF008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FACD-4335-B73E-AFA2D52848AA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ACD-4335-B73E-AFA2D52848AA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ACD-4335-B73E-AFA2D52848AA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ACD-4335-B73E-AFA2D52848AA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ACD-4335-B73E-AFA2D52848AA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461F900F-F297-4731-84CE-2D2531BAB7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FACD-4335-B73E-AFA2D52848AA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939E5420-B77A-4A17-94DD-BD48E0672AC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FACD-4335-B73E-AFA2D52848AA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ACD-4335-B73E-AFA2D52848AA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FACD-4335-B73E-AFA2D52848AA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FACD-4335-B73E-AFA2D52848AA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FACD-4335-B73E-AFA2D52848AA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FACD-4335-B73E-AFA2D52848AA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FACD-4335-B73E-AFA2D52848AA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FACD-4335-B73E-AFA2D52848AA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FACD-4335-B73E-AFA2D52848AA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FACD-4335-B73E-AFA2D52848AA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FACD-4335-B73E-AFA2D52848AA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FACD-4335-B73E-AFA2D52848AA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FACD-4335-B73E-AFA2D52848AA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FACD-4335-B73E-AFA2D52848AA}"/>
                </c:ext>
              </c:extLst>
            </c:dLbl>
            <c:dLbl>
              <c:idx val="30"/>
              <c:layout>
                <c:manualLayout>
                  <c:x val="-1.5876812093461087E-2"/>
                  <c:y val="-6.8212891071542783E-2"/>
                </c:manualLayout>
              </c:layout>
              <c:tx>
                <c:rich>
                  <a:bodyPr/>
                  <a:lstStyle/>
                  <a:p>
                    <a:fld id="{F0B4D6C9-317A-45A5-9FD9-AA8834B4832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E-FACD-4335-B73E-AFA2D52848AA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88046E8C-312C-4FAF-83F4-F9D30781BDF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FACD-4335-B73E-AFA2D52848AA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FACD-4335-B73E-AFA2D52848AA}"/>
                </c:ext>
              </c:extLst>
            </c:dLbl>
            <c:dLbl>
              <c:idx val="33"/>
              <c:layout>
                <c:manualLayout>
                  <c:x val="-3.4547453880604012E-2"/>
                  <c:y val="5.0834727976075945E-2"/>
                </c:manualLayout>
              </c:layout>
              <c:tx>
                <c:rich>
                  <a:bodyPr/>
                  <a:lstStyle/>
                  <a:p>
                    <a:fld id="{F7ADD5BE-3B69-4B98-884F-50A27AB851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FACD-4335-B73E-AFA2D52848AA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30E55F78-791A-462F-92E2-194AE591B6D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FACD-4335-B73E-AFA2D52848AA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FACD-4335-B73E-AFA2D52848AA}"/>
                </c:ext>
              </c:extLst>
            </c:dLbl>
            <c:dLbl>
              <c:idx val="36"/>
              <c:layout>
                <c:manualLayout>
                  <c:x val="3.1206314788959871E-3"/>
                  <c:y val="-5.3694888748662517E-2"/>
                </c:manualLayout>
              </c:layout>
              <c:tx>
                <c:rich>
                  <a:bodyPr/>
                  <a:lstStyle/>
                  <a:p>
                    <a:fld id="{938621A1-48D8-49C0-96A3-B37556A05D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4-FACD-4335-B73E-AFA2D52848AA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9AC03F18-3C21-4BB7-AFD2-5702A0B51A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FACD-4335-B73E-AFA2D52848AA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FACD-4335-B73E-AFA2D52848AA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FACD-4335-B73E-AFA2D52848AA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FACD-4335-B73E-AFA2D52848AA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FACD-4335-B73E-AFA2D52848AA}"/>
                </c:ext>
              </c:extLst>
            </c:dLbl>
            <c:dLbl>
              <c:idx val="42"/>
              <c:layout>
                <c:manualLayout>
                  <c:x val="-3.7902671670588105E-2"/>
                  <c:y val="3.631672565319579E-2"/>
                </c:manualLayout>
              </c:layout>
              <c:tx>
                <c:rich>
                  <a:bodyPr/>
                  <a:lstStyle/>
                  <a:p>
                    <a:fld id="{052887E6-6B95-4EE9-8B85-7838AED0CFE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A-FACD-4335-B73E-AFA2D52848AA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B16AA549-B4BD-4932-87A7-B264523FC0C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FACD-4335-B73E-AFA2D52848AA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FACD-4335-B73E-AFA2D52848AA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FACD-4335-B73E-AFA2D52848AA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FACD-4335-B73E-AFA2D52848AA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FACD-4335-B73E-AFA2D52848AA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C09E6156-783F-4FF6-85BC-F2C613F827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FACD-4335-B73E-AFA2D52848AA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8A160690-2243-4BEF-8779-5D9449E09CE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FACD-4335-B73E-AFA2D52848AA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FACD-4335-B73E-AFA2D52848AA}"/>
                </c:ext>
              </c:extLst>
            </c:dLbl>
            <c:dLbl>
              <c:idx val="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FACD-4335-B73E-AFA2D52848AA}"/>
                </c:ext>
              </c:extLst>
            </c:dLbl>
            <c:dLbl>
              <c:idx val="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FACD-4335-B73E-AFA2D52848AA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FACD-4335-B73E-AFA2D52848AA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6-FACD-4335-B73E-AFA2D52848AA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7-FACD-4335-B73E-AFA2D52848AA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FACD-4335-B73E-AFA2D52848AA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9-FACD-4335-B73E-AFA2D52848AA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A-FACD-4335-B73E-AFA2D52848AA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FACD-4335-B73E-AFA2D52848AA}"/>
                </c:ext>
              </c:extLst>
            </c:dLbl>
            <c:dLbl>
              <c:idx val="60"/>
              <c:layout/>
              <c:tx>
                <c:rich>
                  <a:bodyPr/>
                  <a:lstStyle/>
                  <a:p>
                    <a:fld id="{07F18E33-A85A-4D9D-B83C-4EE1F57500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C-FACD-4335-B73E-AFA2D52848AA}"/>
                </c:ext>
              </c:extLst>
            </c:dLbl>
            <c:dLbl>
              <c:idx val="61"/>
              <c:layout/>
              <c:tx>
                <c:rich>
                  <a:bodyPr/>
                  <a:lstStyle/>
                  <a:p>
                    <a:fld id="{4CE3342A-E35F-4623-B06D-B4DBFEFC04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D-FACD-4335-B73E-AFA2D52848AA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FACD-4335-B73E-AFA2D52848AA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544923A6-2DA9-4BB7-AE77-8D55325D506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FACD-4335-B73E-AFA2D52848AA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527207C1-0854-47A1-9077-66789FFE9A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FACD-4335-B73E-AFA2D52848AA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FACD-4335-B73E-AFA2D52848AA}"/>
                </c:ext>
              </c:extLst>
            </c:dLbl>
            <c:dLbl>
              <c:idx val="66"/>
              <c:layout>
                <c:manualLayout>
                  <c:x val="-3.4547453880604012E-2"/>
                  <c:y val="3.9220326117771862E-2"/>
                </c:manualLayout>
              </c:layout>
              <c:tx>
                <c:rich>
                  <a:bodyPr/>
                  <a:lstStyle/>
                  <a:p>
                    <a:fld id="{D6E6F321-8B63-43EC-92E6-2AD1EC061C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2-FACD-4335-B73E-AFA2D52848AA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094148DF-D197-4F17-B7E2-41A8B572824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FACD-4335-B73E-AFA2D52848AA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FACD-4335-B73E-AFA2D52848AA}"/>
                </c:ext>
              </c:extLst>
            </c:dLbl>
            <c:dLbl>
              <c:idx val="69"/>
              <c:layout/>
              <c:tx>
                <c:rich>
                  <a:bodyPr/>
                  <a:lstStyle/>
                  <a:p>
                    <a:fld id="{1AB7F0EE-BFCA-44DB-964B-958090C3113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5-FACD-4335-B73E-AFA2D52848AA}"/>
                </c:ext>
              </c:extLst>
            </c:dLbl>
            <c:dLbl>
              <c:idx val="70"/>
              <c:layout/>
              <c:tx>
                <c:rich>
                  <a:bodyPr/>
                  <a:lstStyle/>
                  <a:p>
                    <a:fld id="{BEF4FC1D-A906-4C6E-89B1-2998673E0A7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6-FACD-4335-B73E-AFA2D52848AA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FACD-4335-B73E-AFA2D52848AA}"/>
                </c:ext>
              </c:extLst>
            </c:dLbl>
            <c:dLbl>
              <c:idx val="72"/>
              <c:layout/>
              <c:tx>
                <c:rich>
                  <a:bodyPr/>
                  <a:lstStyle/>
                  <a:p>
                    <a:fld id="{B8223E51-673C-4E37-AF29-EE97B94EB6B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8-FACD-4335-B73E-AFA2D52848AA}"/>
                </c:ext>
              </c:extLst>
            </c:dLbl>
            <c:dLbl>
              <c:idx val="73"/>
              <c:layout/>
              <c:tx>
                <c:rich>
                  <a:bodyPr/>
                  <a:lstStyle/>
                  <a:p>
                    <a:fld id="{8F9BCA48-3913-4D16-A56E-9514A92D86C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9-FACD-4335-B73E-AFA2D52848AA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FACD-4335-B73E-AFA2D52848AA}"/>
                </c:ext>
              </c:extLst>
            </c:dLbl>
            <c:dLbl>
              <c:idx val="75"/>
              <c:layout>
                <c:manualLayout>
                  <c:x val="-2.1291391483109039E-2"/>
                  <c:y val="1.8895122865739238E-2"/>
                </c:manualLayout>
              </c:layout>
              <c:tx>
                <c:rich>
                  <a:bodyPr/>
                  <a:lstStyle/>
                  <a:p>
                    <a:fld id="{68AD000E-BB61-4884-A7AD-06E89692CBE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B-FACD-4335-B73E-AFA2D52848AA}"/>
                </c:ext>
              </c:extLst>
            </c:dLbl>
            <c:dLbl>
              <c:idx val="76"/>
              <c:layout/>
              <c:tx>
                <c:rich>
                  <a:bodyPr/>
                  <a:lstStyle/>
                  <a:p>
                    <a:fld id="{6ECAD129-BC6E-4D40-B0F8-A970712C77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C-FACD-4335-B73E-AFA2D52848A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Beam!$S$444:$S$520</c:f>
              <c:numCache>
                <c:formatCode>General</c:formatCode>
                <c:ptCount val="77"/>
                <c:pt idx="0">
                  <c:v>282.73769793299999</c:v>
                </c:pt>
                <c:pt idx="1">
                  <c:v>284.73815542599999</c:v>
                </c:pt>
                <c:pt idx="3">
                  <c:v>285.37834699999996</c:v>
                </c:pt>
                <c:pt idx="4">
                  <c:v>285.37834799999996</c:v>
                </c:pt>
                <c:pt idx="6">
                  <c:v>285.952601286</c:v>
                </c:pt>
                <c:pt idx="7">
                  <c:v>285.952602286</c:v>
                </c:pt>
                <c:pt idx="9">
                  <c:v>286.15814699999999</c:v>
                </c:pt>
                <c:pt idx="10">
                  <c:v>286.15814799999998</c:v>
                </c:pt>
                <c:pt idx="12">
                  <c:v>286.21210128600001</c:v>
                </c:pt>
                <c:pt idx="13">
                  <c:v>286.77210128600001</c:v>
                </c:pt>
                <c:pt idx="15">
                  <c:v>286.96655066799997</c:v>
                </c:pt>
                <c:pt idx="16">
                  <c:v>286.96655166799997</c:v>
                </c:pt>
                <c:pt idx="18">
                  <c:v>287.20863156899998</c:v>
                </c:pt>
                <c:pt idx="19">
                  <c:v>289.53263156899999</c:v>
                </c:pt>
                <c:pt idx="21">
                  <c:v>289.893651852</c:v>
                </c:pt>
                <c:pt idx="22">
                  <c:v>290.45365185200001</c:v>
                </c:pt>
                <c:pt idx="24">
                  <c:v>291.77665185199999</c:v>
                </c:pt>
                <c:pt idx="25">
                  <c:v>292.33665185199999</c:v>
                </c:pt>
                <c:pt idx="27">
                  <c:v>292.67105185200001</c:v>
                </c:pt>
                <c:pt idx="28">
                  <c:v>292.671052852</c:v>
                </c:pt>
                <c:pt idx="30">
                  <c:v>294.01589266799999</c:v>
                </c:pt>
                <c:pt idx="31">
                  <c:v>294.65589266799998</c:v>
                </c:pt>
                <c:pt idx="33">
                  <c:v>295.43439266799999</c:v>
                </c:pt>
                <c:pt idx="34">
                  <c:v>295.43439366799998</c:v>
                </c:pt>
                <c:pt idx="36">
                  <c:v>296.315892668</c:v>
                </c:pt>
                <c:pt idx="37">
                  <c:v>296.95589266799999</c:v>
                </c:pt>
                <c:pt idx="39">
                  <c:v>296.38715185199999</c:v>
                </c:pt>
                <c:pt idx="40">
                  <c:v>296.38715285199999</c:v>
                </c:pt>
                <c:pt idx="42">
                  <c:v>298.78794256800001</c:v>
                </c:pt>
                <c:pt idx="43">
                  <c:v>298.787943568</c:v>
                </c:pt>
                <c:pt idx="45">
                  <c:v>298.88715185199999</c:v>
                </c:pt>
                <c:pt idx="46">
                  <c:v>298.88715285199999</c:v>
                </c:pt>
                <c:pt idx="48">
                  <c:v>299.660610668</c:v>
                </c:pt>
                <c:pt idx="49">
                  <c:v>300.30061066799999</c:v>
                </c:pt>
                <c:pt idx="51">
                  <c:v>299.67865185200003</c:v>
                </c:pt>
                <c:pt idx="52">
                  <c:v>299.67865285200003</c:v>
                </c:pt>
                <c:pt idx="54">
                  <c:v>300.84365185199999</c:v>
                </c:pt>
                <c:pt idx="55">
                  <c:v>300.84365285199999</c:v>
                </c:pt>
                <c:pt idx="57">
                  <c:v>301.38715185199999</c:v>
                </c:pt>
                <c:pt idx="58">
                  <c:v>301.38715285199999</c:v>
                </c:pt>
                <c:pt idx="60">
                  <c:v>301.77111066800001</c:v>
                </c:pt>
                <c:pt idx="61">
                  <c:v>301.771111668</c:v>
                </c:pt>
                <c:pt idx="63">
                  <c:v>303.60589266800002</c:v>
                </c:pt>
                <c:pt idx="64">
                  <c:v>304.24589266800001</c:v>
                </c:pt>
                <c:pt idx="66">
                  <c:v>305.949110668</c:v>
                </c:pt>
                <c:pt idx="67">
                  <c:v>305.949111668</c:v>
                </c:pt>
                <c:pt idx="69">
                  <c:v>306.410610668</c:v>
                </c:pt>
                <c:pt idx="70">
                  <c:v>307.05061066799999</c:v>
                </c:pt>
                <c:pt idx="72">
                  <c:v>310.00489266800002</c:v>
                </c:pt>
                <c:pt idx="73">
                  <c:v>310.64489266800001</c:v>
                </c:pt>
                <c:pt idx="75">
                  <c:v>312.323392668</c:v>
                </c:pt>
                <c:pt idx="76">
                  <c:v>312.32339366799999</c:v>
                </c:pt>
              </c:numCache>
            </c:numRef>
          </c:xVal>
          <c:yVal>
            <c:numRef>
              <c:f>Beam!$T$444:$T$520</c:f>
              <c:numCache>
                <c:formatCode>General</c:formatCode>
                <c:ptCount val="77"/>
                <c:pt idx="0">
                  <c:v>-1.7000000000000001E-2</c:v>
                </c:pt>
                <c:pt idx="1">
                  <c:v>-8.6000000000000007E-2</c:v>
                </c:pt>
                <c:pt idx="3">
                  <c:v>6.2E-2</c:v>
                </c:pt>
                <c:pt idx="4">
                  <c:v>6.2E-2</c:v>
                </c:pt>
                <c:pt idx="9">
                  <c:v>1.825</c:v>
                </c:pt>
                <c:pt idx="10">
                  <c:v>1.825</c:v>
                </c:pt>
                <c:pt idx="15">
                  <c:v>-1.2930000000000001</c:v>
                </c:pt>
                <c:pt idx="16">
                  <c:v>-1.2930000000000001</c:v>
                </c:pt>
                <c:pt idx="30">
                  <c:v>-2.1960000000000002</c:v>
                </c:pt>
                <c:pt idx="31">
                  <c:v>-2.1040000000000001</c:v>
                </c:pt>
                <c:pt idx="33">
                  <c:v>-2.1120000000000001</c:v>
                </c:pt>
                <c:pt idx="34">
                  <c:v>-2.1120000000000001</c:v>
                </c:pt>
                <c:pt idx="36">
                  <c:v>-2.1310000000000002</c:v>
                </c:pt>
                <c:pt idx="37">
                  <c:v>-2.077</c:v>
                </c:pt>
                <c:pt idx="42">
                  <c:v>-2.2520000000000002</c:v>
                </c:pt>
                <c:pt idx="43">
                  <c:v>-2.2520000000000002</c:v>
                </c:pt>
                <c:pt idx="48">
                  <c:v>-1.9580000000000002</c:v>
                </c:pt>
                <c:pt idx="49">
                  <c:v>-1.9719999999999998</c:v>
                </c:pt>
                <c:pt idx="60">
                  <c:v>-2.1429999999999998</c:v>
                </c:pt>
                <c:pt idx="61">
                  <c:v>-2.1429999999999998</c:v>
                </c:pt>
                <c:pt idx="63">
                  <c:v>-2.0840000000000001</c:v>
                </c:pt>
                <c:pt idx="64">
                  <c:v>-2.109</c:v>
                </c:pt>
                <c:pt idx="66">
                  <c:v>-2.1619999999999999</c:v>
                </c:pt>
                <c:pt idx="67">
                  <c:v>-2.1619999999999999</c:v>
                </c:pt>
                <c:pt idx="69">
                  <c:v>-2.0129999999999999</c:v>
                </c:pt>
                <c:pt idx="70">
                  <c:v>-2.0259999999999998</c:v>
                </c:pt>
                <c:pt idx="72">
                  <c:v>-2.0259999999999998</c:v>
                </c:pt>
                <c:pt idx="73">
                  <c:v>-2.0100000000000002</c:v>
                </c:pt>
                <c:pt idx="75">
                  <c:v>-2.2030000000000003</c:v>
                </c:pt>
                <c:pt idx="76">
                  <c:v>-2.2030000000000003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Beam!$R$444:$R$520</c15:f>
                <c15:dlblRangeCache>
                  <c:ptCount val="77"/>
                  <c:pt idx="0">
                    <c:v>BTP.BTBHZ.10</c:v>
                  </c:pt>
                  <c:pt idx="3">
                    <c:v>BTP.STP.05</c:v>
                  </c:pt>
                  <c:pt idx="6">
                    <c:v>BTM.BTV.10</c:v>
                  </c:pt>
                  <c:pt idx="9">
                    <c:v>BTP.STP.10</c:v>
                  </c:pt>
                  <c:pt idx="12">
                    <c:v>BTM.QNO.05</c:v>
                  </c:pt>
                  <c:pt idx="15">
                    <c:v>BTP.BPM.00</c:v>
                  </c:pt>
                  <c:pt idx="18">
                    <c:v>BTM.BHZ.10</c:v>
                  </c:pt>
                  <c:pt idx="21">
                    <c:v>BTM.QNO.10</c:v>
                  </c:pt>
                  <c:pt idx="24">
                    <c:v>BTM.QNO.20</c:v>
                  </c:pt>
                  <c:pt idx="27">
                    <c:v>BTM.BPM.00</c:v>
                  </c:pt>
                  <c:pt idx="30">
                    <c:v>BTP.QNO.20</c:v>
                  </c:pt>
                  <c:pt idx="33">
                    <c:v>BTP.BPM.10</c:v>
                  </c:pt>
                  <c:pt idx="36">
                    <c:v>BTP.QNO.30</c:v>
                  </c:pt>
                  <c:pt idx="39">
                    <c:v>BTM.BSGV.01</c:v>
                  </c:pt>
                  <c:pt idx="42">
                    <c:v>BTP.BPMW.15</c:v>
                  </c:pt>
                  <c:pt idx="45">
                    <c:v>BTM.BSGV.02</c:v>
                  </c:pt>
                  <c:pt idx="48">
                    <c:v>BTP.QNO.35</c:v>
                  </c:pt>
                  <c:pt idx="51">
                    <c:v>BTM.BPM.10</c:v>
                  </c:pt>
                  <c:pt idx="54">
                    <c:v>BTM.BTV.20</c:v>
                  </c:pt>
                  <c:pt idx="57">
                    <c:v>BTM.BSGV.03</c:v>
                  </c:pt>
                  <c:pt idx="60">
                    <c:v>BTP.BPM.20</c:v>
                  </c:pt>
                  <c:pt idx="63">
                    <c:v>BTP.QNO.50</c:v>
                  </c:pt>
                  <c:pt idx="66">
                    <c:v>BTP.BPM.30</c:v>
                  </c:pt>
                  <c:pt idx="69">
                    <c:v>BTP.QNO.55</c:v>
                  </c:pt>
                  <c:pt idx="72">
                    <c:v>BTP.QNO.60</c:v>
                  </c:pt>
                  <c:pt idx="75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4D-FACD-4335-B73E-AFA2D52848A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313"/>
          <c:min val="28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6877390463987261E-2"/>
              <c:y val="0.457651787429010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0499300156704715E-2"/>
                  <c:y val="-3.3369685496630101E-2"/>
                </c:manualLayout>
              </c:layout>
              <c:tx>
                <c:rich>
                  <a:bodyPr/>
                  <a:lstStyle/>
                  <a:p>
                    <a:fld id="{C4A92231-0DEB-4CFE-B243-00D1D9E0358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3C6D-4355-BB90-0A061F869F8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78B4F099-05CC-446B-8A95-A0271387CF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3C6D-4355-BB90-0A061F869F8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C6D-4355-BB90-0A061F869F8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008AEB6A-F03A-468B-BBDF-04DA5D21DC2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3C6D-4355-BB90-0A061F869F8F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869FDE63-4251-4A78-B195-DC631E9F652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3C6D-4355-BB90-0A061F869F8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C6D-4355-BB90-0A061F869F8F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C6D-4355-BB90-0A061F869F8F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C6D-4355-BB90-0A061F869F8F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C6D-4355-BB90-0A061F869F8F}"/>
                </c:ext>
              </c:extLst>
            </c:dLbl>
            <c:dLbl>
              <c:idx val="9"/>
              <c:layout>
                <c:manualLayout>
                  <c:x val="-5.1270747711749561E-2"/>
                  <c:y val="4.7244050127436904E-2"/>
                </c:manualLayout>
              </c:layout>
              <c:tx>
                <c:rich>
                  <a:bodyPr/>
                  <a:lstStyle/>
                  <a:p>
                    <a:fld id="{3845C94A-87D9-4D13-91F2-072E1DA13E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3C6D-4355-BB90-0A061F869F8F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9FAEB40B-5E01-4093-B05A-8F663503142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3C6D-4355-BB90-0A061F869F8F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C6D-4355-BB90-0A061F869F8F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C6D-4355-BB90-0A061F869F8F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C6D-4355-BB90-0A061F869F8F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C6D-4355-BB90-0A061F869F8F}"/>
                </c:ext>
              </c:extLst>
            </c:dLbl>
            <c:dLbl>
              <c:idx val="15"/>
              <c:layout>
                <c:manualLayout>
                  <c:x val="-5.4925401817049599E-3"/>
                  <c:y val="-3.2891341726967269E-2"/>
                </c:manualLayout>
              </c:layout>
              <c:tx>
                <c:rich>
                  <a:bodyPr/>
                  <a:lstStyle/>
                  <a:p>
                    <a:fld id="{0E8BBCC1-EBE9-44F0-85CA-D406E08176E6}" type="CELLRANGE">
                      <a:rPr lang="en-US" dirty="0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3C6D-4355-BB90-0A061F869F8F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803E3F95-A4CD-4055-9E35-79AE3F44D63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3C6D-4355-BB90-0A061F869F8F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C6D-4355-BB90-0A061F869F8F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C6D-4355-BB90-0A061F869F8F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C6D-4355-BB90-0A061F869F8F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C6D-4355-BB90-0A061F869F8F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C6D-4355-BB90-0A061F869F8F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C6D-4355-BB90-0A061F869F8F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3C6D-4355-BB90-0A061F869F8F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3C6D-4355-BB90-0A061F869F8F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3C6D-4355-BB90-0A061F869F8F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3C6D-4355-BB90-0A061F869F8F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3C6D-4355-BB90-0A061F869F8F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3C6D-4355-BB90-0A061F869F8F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3C6D-4355-BB90-0A061F869F8F}"/>
                </c:ext>
              </c:extLst>
            </c:dLbl>
            <c:dLbl>
              <c:idx val="30"/>
              <c:layout>
                <c:manualLayout>
                  <c:x val="-4.604922247308707E-2"/>
                  <c:y val="-2.4305406885423993E-2"/>
                </c:manualLayout>
              </c:layout>
              <c:tx>
                <c:rich>
                  <a:bodyPr/>
                  <a:lstStyle/>
                  <a:p>
                    <a:fld id="{B0AD88C9-7BE9-4642-B6CA-F462A9CEEC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E-3C6D-4355-BB90-0A061F869F8F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E726FF9D-46B4-490C-8F43-1FF0C8921A8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3C6D-4355-BB90-0A061F869F8F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3C6D-4355-BB90-0A061F869F8F}"/>
                </c:ext>
              </c:extLst>
            </c:dLbl>
            <c:dLbl>
              <c:idx val="33"/>
              <c:layout>
                <c:manualLayout>
                  <c:x val="-3.3429957199877208E-2"/>
                  <c:y val="3.2934158724864729E-2"/>
                </c:manualLayout>
              </c:layout>
              <c:tx>
                <c:rich>
                  <a:bodyPr/>
                  <a:lstStyle/>
                  <a:p>
                    <a:fld id="{8C4E3699-3149-46B5-BBBE-110D982748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3C6D-4355-BB90-0A061F869F8F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C6DF82E5-5EEA-415B-93B3-AA59CC8ECB2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3C6D-4355-BB90-0A061F869F8F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3C6D-4355-BB90-0A061F869F8F}"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fld id="{39E8CECD-EA74-4CE8-B592-AB2EA2C0F38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3C6D-4355-BB90-0A061F869F8F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6ABA848E-745D-4A89-983B-0BEA976708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3C6D-4355-BB90-0A061F869F8F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3C6D-4355-BB90-0A061F869F8F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3C6D-4355-BB90-0A061F869F8F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3C6D-4355-BB90-0A061F869F8F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3C6D-4355-BB90-0A061F869F8F}"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fld id="{0FCD6731-9C4E-48C4-990A-A792B1B86EB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3C6D-4355-BB90-0A061F869F8F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BD35354D-67D9-430A-A3E9-96CB7E3404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3C6D-4355-BB90-0A061F869F8F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3C6D-4355-BB90-0A061F869F8F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3C6D-4355-BB90-0A061F869F8F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3C6D-4355-BB90-0A061F869F8F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3C6D-4355-BB90-0A061F869F8F}"/>
                </c:ext>
              </c:extLst>
            </c:dLbl>
            <c:dLbl>
              <c:idx val="48"/>
              <c:layout>
                <c:manualLayout>
                  <c:x val="-2.5934282220003067E-2"/>
                  <c:y val="2.7210202163835809E-2"/>
                </c:manualLayout>
              </c:layout>
              <c:tx>
                <c:rich>
                  <a:bodyPr/>
                  <a:lstStyle/>
                  <a:p>
                    <a:fld id="{D3C20390-6432-4139-908A-48A66E39E39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0-3C6D-4355-BB90-0A061F869F8F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5A959D52-9E9B-4BD5-AF4A-AC96B3D8D3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3C6D-4355-BB90-0A061F869F8F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3C6D-4355-BB90-0A061F869F8F}"/>
                </c:ext>
              </c:extLst>
            </c:dLbl>
            <c:dLbl>
              <c:idx val="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3C6D-4355-BB90-0A061F869F8F}"/>
                </c:ext>
              </c:extLst>
            </c:dLbl>
            <c:dLbl>
              <c:idx val="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3C6D-4355-BB90-0A061F869F8F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3C6D-4355-BB90-0A061F869F8F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6-3C6D-4355-BB90-0A061F869F8F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7-3C6D-4355-BB90-0A061F869F8F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3C6D-4355-BB90-0A061F869F8F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9-3C6D-4355-BB90-0A061F869F8F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A-3C6D-4355-BB90-0A061F869F8F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3C6D-4355-BB90-0A061F869F8F}"/>
                </c:ext>
              </c:extLst>
            </c:dLbl>
            <c:dLbl>
              <c:idx val="60"/>
              <c:layout/>
              <c:tx>
                <c:rich>
                  <a:bodyPr/>
                  <a:lstStyle/>
                  <a:p>
                    <a:fld id="{4E38B4D1-F4FE-443E-A6A7-7FAEB9BFEF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C-3C6D-4355-BB90-0A061F869F8F}"/>
                </c:ext>
              </c:extLst>
            </c:dLbl>
            <c:dLbl>
              <c:idx val="61"/>
              <c:layout/>
              <c:tx>
                <c:rich>
                  <a:bodyPr/>
                  <a:lstStyle/>
                  <a:p>
                    <a:fld id="{CD04EDDC-F1B1-4F27-A946-6DB35989F3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D-3C6D-4355-BB90-0A061F869F8F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3C6D-4355-BB90-0A061F869F8F}"/>
                </c:ext>
              </c:extLst>
            </c:dLbl>
            <c:dLbl>
              <c:idx val="63"/>
              <c:layout>
                <c:manualLayout>
                  <c:x val="-2.4816785539276263E-2"/>
                  <c:y val="-3.0029363446452836E-2"/>
                </c:manualLayout>
              </c:layout>
              <c:tx>
                <c:rich>
                  <a:bodyPr/>
                  <a:lstStyle/>
                  <a:p>
                    <a:fld id="{A587AC4E-F962-4F62-A617-1F62D5EA11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F-3C6D-4355-BB90-0A061F869F8F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3D02098B-0A1E-4D0E-A7A9-4080F5686B2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3C6D-4355-BB90-0A061F869F8F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3C6D-4355-BB90-0A061F869F8F}"/>
                </c:ext>
              </c:extLst>
            </c:dLbl>
            <c:dLbl>
              <c:idx val="66"/>
              <c:layout>
                <c:manualLayout>
                  <c:x val="-3.4547453880604012E-2"/>
                  <c:y val="2.4348223883321373E-2"/>
                </c:manualLayout>
              </c:layout>
              <c:tx>
                <c:rich>
                  <a:bodyPr/>
                  <a:lstStyle/>
                  <a:p>
                    <a:fld id="{E0A40878-CA04-45FB-8E77-A9C396E3F6C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2-3C6D-4355-BB90-0A061F869F8F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C1590ACB-51C0-4AF6-8F0E-7DD20731C1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3C6D-4355-BB90-0A061F869F8F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3C6D-4355-BB90-0A061F869F8F}"/>
                </c:ext>
              </c:extLst>
            </c:dLbl>
            <c:dLbl>
              <c:idx val="69"/>
              <c:layout>
                <c:manualLayout>
                  <c:x val="-2.8169275581456842E-2"/>
                  <c:y val="-2.7167385165938401E-2"/>
                </c:manualLayout>
              </c:layout>
              <c:tx>
                <c:rich>
                  <a:bodyPr/>
                  <a:lstStyle/>
                  <a:p>
                    <a:fld id="{794AD874-BCFE-4EC6-8A2B-28726EA6A8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5-3C6D-4355-BB90-0A061F869F8F}"/>
                </c:ext>
              </c:extLst>
            </c:dLbl>
            <c:dLbl>
              <c:idx val="70"/>
              <c:layout/>
              <c:tx>
                <c:rich>
                  <a:bodyPr/>
                  <a:lstStyle/>
                  <a:p>
                    <a:fld id="{C1D57238-EFB2-4E26-BD6E-61E3B5F95E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6-3C6D-4355-BB90-0A061F869F8F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3C6D-4355-BB90-0A061F869F8F}"/>
                </c:ext>
              </c:extLst>
            </c:dLbl>
            <c:dLbl>
              <c:idx val="72"/>
              <c:layout/>
              <c:tx>
                <c:rich>
                  <a:bodyPr/>
                  <a:lstStyle/>
                  <a:p>
                    <a:fld id="{9315FDC6-2E92-47C3-99C5-9BB0BCCC78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8-3C6D-4355-BB90-0A061F869F8F}"/>
                </c:ext>
              </c:extLst>
            </c:dLbl>
            <c:dLbl>
              <c:idx val="73"/>
              <c:layout/>
              <c:tx>
                <c:rich>
                  <a:bodyPr/>
                  <a:lstStyle/>
                  <a:p>
                    <a:fld id="{530641CF-A61F-4ED1-BB36-CBBE5BCEEF5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9-3C6D-4355-BB90-0A061F869F8F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3C6D-4355-BB90-0A061F869F8F}"/>
                </c:ext>
              </c:extLst>
            </c:dLbl>
            <c:dLbl>
              <c:idx val="75"/>
              <c:layout>
                <c:manualLayout>
                  <c:x val="-1.4586411398747881E-2"/>
                  <c:y val="-3.5753320007481756E-2"/>
                </c:manualLayout>
              </c:layout>
              <c:tx>
                <c:rich>
                  <a:bodyPr/>
                  <a:lstStyle/>
                  <a:p>
                    <a:fld id="{39B7900A-4222-4BBE-A4F9-B4FBB7EC108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B-3C6D-4355-BB90-0A061F869F8F}"/>
                </c:ext>
              </c:extLst>
            </c:dLbl>
            <c:dLbl>
              <c:idx val="76"/>
              <c:layout/>
              <c:tx>
                <c:rich>
                  <a:bodyPr/>
                  <a:lstStyle/>
                  <a:p>
                    <a:fld id="{35B6819F-8CF8-4B7B-ADE5-0F6FC41A4A9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C-3C6D-4355-BB90-0A061F869F8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Beam!$S$444:$S$520</c:f>
              <c:numCache>
                <c:formatCode>General</c:formatCode>
                <c:ptCount val="77"/>
                <c:pt idx="0">
                  <c:v>282.73769793299999</c:v>
                </c:pt>
                <c:pt idx="1">
                  <c:v>284.73815542599999</c:v>
                </c:pt>
                <c:pt idx="3">
                  <c:v>285.37834699999996</c:v>
                </c:pt>
                <c:pt idx="4">
                  <c:v>285.37834799999996</c:v>
                </c:pt>
                <c:pt idx="6">
                  <c:v>285.952601286</c:v>
                </c:pt>
                <c:pt idx="7">
                  <c:v>285.952602286</c:v>
                </c:pt>
                <c:pt idx="9">
                  <c:v>286.15814699999999</c:v>
                </c:pt>
                <c:pt idx="10">
                  <c:v>286.15814799999998</c:v>
                </c:pt>
                <c:pt idx="12">
                  <c:v>286.21210128600001</c:v>
                </c:pt>
                <c:pt idx="13">
                  <c:v>286.77210128600001</c:v>
                </c:pt>
                <c:pt idx="15">
                  <c:v>286.96655066799997</c:v>
                </c:pt>
                <c:pt idx="16">
                  <c:v>286.96655166799997</c:v>
                </c:pt>
                <c:pt idx="18">
                  <c:v>287.20863156899998</c:v>
                </c:pt>
                <c:pt idx="19">
                  <c:v>289.53263156899999</c:v>
                </c:pt>
                <c:pt idx="21">
                  <c:v>289.893651852</c:v>
                </c:pt>
                <c:pt idx="22">
                  <c:v>290.45365185200001</c:v>
                </c:pt>
                <c:pt idx="24">
                  <c:v>291.77665185199999</c:v>
                </c:pt>
                <c:pt idx="25">
                  <c:v>292.33665185199999</c:v>
                </c:pt>
                <c:pt idx="27">
                  <c:v>292.67105185200001</c:v>
                </c:pt>
                <c:pt idx="28">
                  <c:v>292.671052852</c:v>
                </c:pt>
                <c:pt idx="30">
                  <c:v>294.01589266799999</c:v>
                </c:pt>
                <c:pt idx="31">
                  <c:v>294.65589266799998</c:v>
                </c:pt>
                <c:pt idx="33">
                  <c:v>295.43439266799999</c:v>
                </c:pt>
                <c:pt idx="34">
                  <c:v>295.43439366799998</c:v>
                </c:pt>
                <c:pt idx="36">
                  <c:v>296.315892668</c:v>
                </c:pt>
                <c:pt idx="37">
                  <c:v>296.95589266799999</c:v>
                </c:pt>
                <c:pt idx="39">
                  <c:v>296.38715185199999</c:v>
                </c:pt>
                <c:pt idx="40">
                  <c:v>296.38715285199999</c:v>
                </c:pt>
                <c:pt idx="42">
                  <c:v>298.78794256800001</c:v>
                </c:pt>
                <c:pt idx="43">
                  <c:v>298.787943568</c:v>
                </c:pt>
                <c:pt idx="45">
                  <c:v>298.88715185199999</c:v>
                </c:pt>
                <c:pt idx="46">
                  <c:v>298.88715285199999</c:v>
                </c:pt>
                <c:pt idx="48">
                  <c:v>299.660610668</c:v>
                </c:pt>
                <c:pt idx="49">
                  <c:v>300.30061066799999</c:v>
                </c:pt>
                <c:pt idx="51">
                  <c:v>299.67865185200003</c:v>
                </c:pt>
                <c:pt idx="52">
                  <c:v>299.67865285200003</c:v>
                </c:pt>
                <c:pt idx="54">
                  <c:v>300.84365185199999</c:v>
                </c:pt>
                <c:pt idx="55">
                  <c:v>300.84365285199999</c:v>
                </c:pt>
                <c:pt idx="57">
                  <c:v>301.38715185199999</c:v>
                </c:pt>
                <c:pt idx="58">
                  <c:v>301.38715285199999</c:v>
                </c:pt>
                <c:pt idx="60">
                  <c:v>301.77111066800001</c:v>
                </c:pt>
                <c:pt idx="61">
                  <c:v>301.771111668</c:v>
                </c:pt>
                <c:pt idx="63">
                  <c:v>303.60589266800002</c:v>
                </c:pt>
                <c:pt idx="64">
                  <c:v>304.24589266800001</c:v>
                </c:pt>
                <c:pt idx="66">
                  <c:v>305.949110668</c:v>
                </c:pt>
                <c:pt idx="67">
                  <c:v>305.949111668</c:v>
                </c:pt>
                <c:pt idx="69">
                  <c:v>306.410610668</c:v>
                </c:pt>
                <c:pt idx="70">
                  <c:v>307.05061066799999</c:v>
                </c:pt>
                <c:pt idx="72">
                  <c:v>310.00489266800002</c:v>
                </c:pt>
                <c:pt idx="73">
                  <c:v>310.64489266800001</c:v>
                </c:pt>
                <c:pt idx="75">
                  <c:v>312.323392668</c:v>
                </c:pt>
                <c:pt idx="76">
                  <c:v>312.32339366799999</c:v>
                </c:pt>
              </c:numCache>
            </c:numRef>
          </c:xVal>
          <c:yVal>
            <c:numRef>
              <c:f>Beam!$W$444:$W$520</c:f>
              <c:numCache>
                <c:formatCode>General</c:formatCode>
                <c:ptCount val="77"/>
                <c:pt idx="0">
                  <c:v>-1.81</c:v>
                </c:pt>
                <c:pt idx="1">
                  <c:v>-1.7910000000000001</c:v>
                </c:pt>
                <c:pt idx="3">
                  <c:v>-1.8049999999999999</c:v>
                </c:pt>
                <c:pt idx="4">
                  <c:v>-1.8049999999999999</c:v>
                </c:pt>
                <c:pt idx="9">
                  <c:v>-1.786</c:v>
                </c:pt>
                <c:pt idx="10">
                  <c:v>-1.786</c:v>
                </c:pt>
                <c:pt idx="15">
                  <c:v>-2.3080000000000003</c:v>
                </c:pt>
                <c:pt idx="16">
                  <c:v>-2.3080000000000003</c:v>
                </c:pt>
                <c:pt idx="30">
                  <c:v>3.3890000000000002</c:v>
                </c:pt>
                <c:pt idx="31">
                  <c:v>3.2490000000000001</c:v>
                </c:pt>
                <c:pt idx="33">
                  <c:v>2.9369999999999998</c:v>
                </c:pt>
                <c:pt idx="34">
                  <c:v>2.9369999999999998</c:v>
                </c:pt>
                <c:pt idx="36">
                  <c:v>3.1989999999999998</c:v>
                </c:pt>
                <c:pt idx="37">
                  <c:v>3.0590000000000002</c:v>
                </c:pt>
                <c:pt idx="42">
                  <c:v>2.8890000000000002</c:v>
                </c:pt>
                <c:pt idx="43">
                  <c:v>2.8890000000000002</c:v>
                </c:pt>
                <c:pt idx="48">
                  <c:v>2.71</c:v>
                </c:pt>
                <c:pt idx="49">
                  <c:v>2.823</c:v>
                </c:pt>
                <c:pt idx="60">
                  <c:v>2.669</c:v>
                </c:pt>
                <c:pt idx="61">
                  <c:v>2.669</c:v>
                </c:pt>
                <c:pt idx="63">
                  <c:v>2.3460000000000001</c:v>
                </c:pt>
                <c:pt idx="64">
                  <c:v>2.2349999999999999</c:v>
                </c:pt>
                <c:pt idx="66">
                  <c:v>1.9589999999999999</c:v>
                </c:pt>
                <c:pt idx="67">
                  <c:v>1.9589999999999999</c:v>
                </c:pt>
                <c:pt idx="69">
                  <c:v>2.1380000000000003</c:v>
                </c:pt>
                <c:pt idx="70">
                  <c:v>2.0590000000000002</c:v>
                </c:pt>
                <c:pt idx="72">
                  <c:v>1.7930000000000001</c:v>
                </c:pt>
                <c:pt idx="73">
                  <c:v>1.794</c:v>
                </c:pt>
                <c:pt idx="75">
                  <c:v>1.2949999999999999</c:v>
                </c:pt>
                <c:pt idx="76">
                  <c:v>1.2949999999999999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Beam!$R$444:$R$520</c15:f>
                <c15:dlblRangeCache>
                  <c:ptCount val="77"/>
                  <c:pt idx="0">
                    <c:v>BTP.BTBHZ.10</c:v>
                  </c:pt>
                  <c:pt idx="3">
                    <c:v>BTP.STP.05</c:v>
                  </c:pt>
                  <c:pt idx="6">
                    <c:v>BTM.BTV.10</c:v>
                  </c:pt>
                  <c:pt idx="9">
                    <c:v>BTP.STP.10</c:v>
                  </c:pt>
                  <c:pt idx="12">
                    <c:v>BTM.QNO.05</c:v>
                  </c:pt>
                  <c:pt idx="15">
                    <c:v>BTP.BPM.00</c:v>
                  </c:pt>
                  <c:pt idx="18">
                    <c:v>BTM.BHZ.10</c:v>
                  </c:pt>
                  <c:pt idx="21">
                    <c:v>BTM.QNO.10</c:v>
                  </c:pt>
                  <c:pt idx="24">
                    <c:v>BTM.QNO.20</c:v>
                  </c:pt>
                  <c:pt idx="27">
                    <c:v>BTM.BPM.00</c:v>
                  </c:pt>
                  <c:pt idx="30">
                    <c:v>BTP.QNO.20</c:v>
                  </c:pt>
                  <c:pt idx="33">
                    <c:v>BTP.BPM.10</c:v>
                  </c:pt>
                  <c:pt idx="36">
                    <c:v>BTP.QNO.30</c:v>
                  </c:pt>
                  <c:pt idx="39">
                    <c:v>BTM.BSGV.01</c:v>
                  </c:pt>
                  <c:pt idx="42">
                    <c:v>BTP.BPMW.15</c:v>
                  </c:pt>
                  <c:pt idx="45">
                    <c:v>BTM.BSGV.02</c:v>
                  </c:pt>
                  <c:pt idx="48">
                    <c:v>BTP.QNO.35</c:v>
                  </c:pt>
                  <c:pt idx="51">
                    <c:v>BTM.BPM.10</c:v>
                  </c:pt>
                  <c:pt idx="54">
                    <c:v>BTM.BTV.20</c:v>
                  </c:pt>
                  <c:pt idx="57">
                    <c:v>BTM.BSGV.03</c:v>
                  </c:pt>
                  <c:pt idx="60">
                    <c:v>BTP.BPM.20</c:v>
                  </c:pt>
                  <c:pt idx="63">
                    <c:v>BTP.QNO.50</c:v>
                  </c:pt>
                  <c:pt idx="66">
                    <c:v>BTP.BPM.30</c:v>
                  </c:pt>
                  <c:pt idx="69">
                    <c:v>BTP.QNO.55</c:v>
                  </c:pt>
                  <c:pt idx="72">
                    <c:v>BTP.QNO.60</c:v>
                  </c:pt>
                  <c:pt idx="75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4D-3C6D-4355-BB90-0A061F869F8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313"/>
          <c:min val="28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6877390463987261E-2"/>
              <c:y val="0.479279502601695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D2-432E-A670-9B2FEDB836C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D2-432E-A670-9B2FEDB836C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D2-432E-A670-9B2FEDB836C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8D2-432E-A670-9B2FEDB836CD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D2-432E-A670-9B2FEDB836CD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8D2-432E-A670-9B2FEDB836CD}"/>
                </c:ext>
              </c:extLst>
            </c:dLbl>
            <c:dLbl>
              <c:idx val="6"/>
              <c:layout>
                <c:manualLayout>
                  <c:x val="-4.2696732430906374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A3CFBBEF-D7E8-48E8-AE72-9193A1BC42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78D2-432E-A670-9B2FEDB836CD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D3C7D350-B212-464E-9379-1D72D741F8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78D2-432E-A670-9B2FEDB836CD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8D2-432E-A670-9B2FEDB836CD}"/>
                </c:ext>
              </c:extLst>
            </c:dLbl>
            <c:dLbl>
              <c:idx val="9"/>
              <c:layout>
                <c:manualLayout>
                  <c:x val="-5.3544897452961086E-2"/>
                  <c:y val="-7.4769085452527848E-2"/>
                </c:manualLayout>
              </c:layout>
              <c:tx>
                <c:rich>
                  <a:bodyPr/>
                  <a:lstStyle/>
                  <a:p>
                    <a:fld id="{1642908C-7453-4706-902F-6F640F5069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78D2-432E-A670-9B2FEDB836CD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63AB5587-D747-4B55-8F41-46B0019595E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78D2-432E-A670-9B2FEDB836CD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8D2-432E-A670-9B2FEDB836CD}"/>
                </c:ext>
              </c:extLst>
            </c:dLbl>
            <c:dLbl>
              <c:idx val="12"/>
              <c:layout>
                <c:manualLayout>
                  <c:x val="-3.584348605465333E-3"/>
                  <c:y val="7.3543930633835214E-3"/>
                </c:manualLayout>
              </c:layout>
              <c:tx>
                <c:rich>
                  <a:bodyPr/>
                  <a:lstStyle/>
                  <a:p>
                    <a:fld id="{11DE9B19-2745-42C4-B156-FAD6FE2188D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78D2-432E-A670-9B2FEDB836CD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894C6A8F-5DCD-425D-B739-455EFA6DFC3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78D2-432E-A670-9B2FEDB836CD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8D2-432E-A670-9B2FEDB836CD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8D2-432E-A670-9B2FEDB836CD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78D2-432E-A670-9B2FEDB836CD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78D2-432E-A670-9B2FEDB836CD}"/>
                </c:ext>
              </c:extLst>
            </c:dLbl>
            <c:dLbl>
              <c:idx val="18"/>
              <c:layout>
                <c:manualLayout>
                  <c:x val="-3.7902671670588042E-2"/>
                  <c:y val="2.4702323794891439E-2"/>
                </c:manualLayout>
              </c:layout>
              <c:tx>
                <c:rich>
                  <a:bodyPr/>
                  <a:lstStyle/>
                  <a:p>
                    <a:fld id="{FD80FC45-68B7-4463-AE6E-19E733AD258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78D2-432E-A670-9B2FEDB836CD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85BA53E0-0F90-473A-AFD3-7CDEDD18490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78D2-432E-A670-9B2FEDB836CD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78D2-432E-A670-9B2FEDB836CD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78D2-432E-A670-9B2FEDB836CD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78D2-432E-A670-9B2FEDB836CD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78D2-432E-A670-9B2FEDB836CD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E7C8FE07-AA3C-4EAD-828C-0D11A800E9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78D2-432E-A670-9B2FEDB836CD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9B53D2D7-1094-4B58-8DD3-6038A01778D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78D2-432E-A670-9B2FEDB836CD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78D2-432E-A670-9B2FEDB836CD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78D2-432E-A670-9B2FEDB836CD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78D2-432E-A670-9B2FEDB836CD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78D2-432E-A670-9B2FEDB836CD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78D2-432E-A670-9B2FEDB836CD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78D2-432E-A670-9B2FEDB836CD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78D2-432E-A670-9B2FEDB836CD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78D2-432E-A670-9B2FEDB836CD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78D2-432E-A670-9B2FEDB836CD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78D2-432E-A670-9B2FEDB836CD}"/>
                </c:ext>
              </c:extLst>
            </c:dLbl>
            <c:dLbl>
              <c:idx val="36"/>
              <c:layout>
                <c:manualLayout>
                  <c:x val="-3.566495056133092E-2"/>
                  <c:y val="2.4952281316793112E-2"/>
                </c:manualLayout>
              </c:layout>
              <c:tx>
                <c:rich>
                  <a:bodyPr/>
                  <a:lstStyle/>
                  <a:p>
                    <a:fld id="{18E05B01-7AA9-4C1D-B76F-936902CF94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4-78D2-432E-A670-9B2FEDB836CD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7A3B31CF-7ED8-4355-80A1-66F9EE74A3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78D2-432E-A670-9B2FEDB836CD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78D2-432E-A670-9B2FEDB836CD}"/>
                </c:ext>
              </c:extLst>
            </c:dLbl>
            <c:dLbl>
              <c:idx val="39"/>
              <c:layout>
                <c:manualLayout>
                  <c:x val="6.4731215210766472E-3"/>
                  <c:y val="8.6544890203726674E-2"/>
                </c:manualLayout>
              </c:layout>
              <c:tx>
                <c:rich>
                  <a:bodyPr/>
                  <a:lstStyle/>
                  <a:p>
                    <a:fld id="{A4F15B01-BD44-467D-8FAB-44115BF7E59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78D2-432E-A670-9B2FEDB836CD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F2535BBF-FBE8-4157-8062-40C5DF095B5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78D2-432E-A670-9B2FEDB836CD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78D2-432E-A670-9B2FEDB836CD}"/>
                </c:ext>
              </c:extLst>
            </c:dLbl>
            <c:dLbl>
              <c:idx val="42"/>
              <c:layout>
                <c:manualLayout>
                  <c:x val="-2.140050139524341E-3"/>
                  <c:y val="-1.0243495190026016E-2"/>
                </c:manualLayout>
              </c:layout>
              <c:tx>
                <c:rich>
                  <a:bodyPr/>
                  <a:lstStyle/>
                  <a:p>
                    <a:fld id="{D32208D7-9D6A-4C5C-9312-3C7D6253528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A-78D2-432E-A670-9B2FEDB836CD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68B20D57-8EA5-4FF4-AE69-7ED0CF071F3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78D2-432E-A670-9B2FEDB836CD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78D2-432E-A670-9B2FEDB836CD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2725989D-7BA4-454A-A85F-54090D6580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78D2-432E-A670-9B2FEDB836CD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77466394-5743-4B92-8625-B021851A0D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78D2-432E-A670-9B2FEDB836CD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78D2-432E-A670-9B2FEDB836CD}"/>
                </c:ext>
              </c:extLst>
            </c:dLbl>
            <c:dLbl>
              <c:idx val="48"/>
              <c:layout>
                <c:manualLayout>
                  <c:x val="-2.3185856328471392E-4"/>
                  <c:y val="-3.66403275701404E-2"/>
                </c:manualLayout>
              </c:layout>
              <c:tx>
                <c:rich>
                  <a:bodyPr/>
                  <a:lstStyle/>
                  <a:p>
                    <a:fld id="{A03841AA-1A4D-4BBF-8D73-A0AAF6B244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0-78D2-432E-A670-9B2FEDB836CD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4CD6DFAB-BCA1-4052-BA3F-4545F01C4A5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78D2-432E-A670-9B2FEDB836CD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78D2-432E-A670-9B2FEDB836CD}"/>
                </c:ext>
              </c:extLst>
            </c:dLbl>
            <c:dLbl>
              <c:idx val="51"/>
              <c:layout/>
              <c:tx>
                <c:rich>
                  <a:bodyPr/>
                  <a:lstStyle/>
                  <a:p>
                    <a:fld id="{8C3839BF-E37F-4684-A40F-330728FCD0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78D2-432E-A670-9B2FEDB836CD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B39BA52F-8A20-406F-9600-735FF9D84D6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78D2-432E-A670-9B2FEDB836CD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78D2-432E-A670-9B2FEDB836CD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6-78D2-432E-A670-9B2FEDB836CD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fld id="{2E249726-397F-4511-9F4D-5F46E8684D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7-78D2-432E-A670-9B2FEDB836CD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78D2-432E-A670-9B2FEDB836CD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9-78D2-432E-A670-9B2FEDB836CD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fld id="{80F1D7FA-E9EB-485E-A870-0430B52B8A5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A-78D2-432E-A670-9B2FEDB836CD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78D2-432E-A670-9B2FEDB836CD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78D2-432E-A670-9B2FEDB836CD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fld id="{93677C35-6593-44CA-829D-75258C6198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D-78D2-432E-A670-9B2FEDB836CD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78D2-432E-A670-9B2FEDB836CD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F-78D2-432E-A670-9B2FEDB836CD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fld id="{04F4A992-16BE-4B74-B1F2-B02FF10C091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0-78D2-432E-A670-9B2FEDB836CD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78D2-432E-A670-9B2FEDB836CD}"/>
                </c:ext>
              </c:extLst>
            </c:dLbl>
            <c:dLbl>
              <c:idx val="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2-78D2-432E-A670-9B2FEDB836CD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fld id="{74BB945D-37B9-4158-8437-6850B853AB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3-78D2-432E-A670-9B2FEDB836CD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78D2-432E-A670-9B2FEDB836CD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78D2-432E-A670-9B2FEDB836CD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fld id="{71F70897-3ED8-4A28-9617-EF91E2C482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6-78D2-432E-A670-9B2FEDB836CD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78D2-432E-A670-9B2FEDB836CD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78D2-432E-A670-9B2FEDB836CD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fld id="{D7003153-E32B-4CC8-BE33-EBAECD36964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9-78D2-432E-A670-9B2FEDB836CD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78D2-432E-A670-9B2FEDB836CD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78D2-432E-A670-9B2FEDB836CD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fld id="{81AF886B-5BA5-4507-9D15-986F82A29F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C-78D2-432E-A670-9B2FEDB836CD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78D2-432E-A670-9B2FEDB836CD}"/>
                </c:ext>
              </c:extLst>
            </c:dLbl>
            <c:dLbl>
              <c:idx val="78"/>
              <c:layout>
                <c:manualLayout>
                  <c:x val="2.7490418345880595E-3"/>
                  <c:y val="2.7605924259467566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E-78D2-432E-A670-9B2FEDB836CD}"/>
                </c:ext>
              </c:extLst>
            </c:dLbl>
            <c:dLbl>
              <c:idx val="79"/>
              <c:tx>
                <c:rich>
                  <a:bodyPr/>
                  <a:lstStyle/>
                  <a:p>
                    <a:fld id="{C9C1CA96-2BC7-4437-9A57-120501D1294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F-78D2-432E-A670-9B2FEDB836CD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78D2-432E-A670-9B2FEDB836CD}"/>
                </c:ext>
              </c:extLst>
            </c:dLbl>
            <c:dLbl>
              <c:idx val="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1-78D2-432E-A670-9B2FEDB836CD}"/>
                </c:ext>
              </c:extLst>
            </c:dLbl>
            <c:dLbl>
              <c:idx val="82"/>
              <c:tx>
                <c:rich>
                  <a:bodyPr/>
                  <a:lstStyle/>
                  <a:p>
                    <a:fld id="{81746BBB-BF9C-4F4F-B2D8-FBF778BF26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2-78D2-432E-A670-9B2FEDB836CD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78D2-432E-A670-9B2FEDB836CD}"/>
                </c:ext>
              </c:extLst>
            </c:dLbl>
            <c:dLbl>
              <c:idx val="84"/>
              <c:layout>
                <c:manualLayout>
                  <c:x val="2.2584607917490382E-2"/>
                  <c:y val="-1.8851683173749623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4-78D2-432E-A670-9B2FEDB836CD}"/>
                </c:ext>
              </c:extLst>
            </c:dLbl>
            <c:dLbl>
              <c:idx val="85"/>
              <c:tx>
                <c:rich>
                  <a:bodyPr/>
                  <a:lstStyle/>
                  <a:p>
                    <a:fld id="{7B8FCE52-764F-4865-8AF0-BF34C2680CF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5-78D2-432E-A670-9B2FEDB836CD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78D2-432E-A670-9B2FEDB836CD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78D2-432E-A670-9B2FEDB836CD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fld id="{AD1B8000-3E2B-4289-BC52-64DCE067BEE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8-78D2-432E-A670-9B2FEDB836CD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78D2-432E-A670-9B2FEDB836CD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78D2-432E-A670-9B2FEDB836CD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fld id="{ABB194EA-D984-4D75-90CA-CAB6926602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B-78D2-432E-A670-9B2FEDB836CD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78D2-432E-A670-9B2FEDB836CD}"/>
                </c:ext>
              </c:extLst>
            </c:dLbl>
            <c:dLbl>
              <c:idx val="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D-78D2-432E-A670-9B2FEDB836CD}"/>
                </c:ext>
              </c:extLst>
            </c:dLbl>
            <c:dLbl>
              <c:idx val="94"/>
              <c:tx>
                <c:rich>
                  <a:bodyPr/>
                  <a:lstStyle/>
                  <a:p>
                    <a:fld id="{66AF75D9-7BDF-40BA-9D80-F6F2CD740E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E-78D2-432E-A670-9B2FEDB836CD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78D2-432E-A670-9B2FEDB836CD}"/>
                </c:ext>
              </c:extLst>
            </c:dLbl>
            <c:dLbl>
              <c:idx val="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0-78D2-432E-A670-9B2FEDB836CD}"/>
                </c:ext>
              </c:extLst>
            </c:dLbl>
            <c:dLbl>
              <c:idx val="97"/>
              <c:tx>
                <c:rich>
                  <a:bodyPr/>
                  <a:lstStyle/>
                  <a:p>
                    <a:fld id="{0A595506-7451-459D-BFCF-83ED96B5756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1-78D2-432E-A670-9B2FEDB836CD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78D2-432E-A670-9B2FEDB836CD}"/>
                </c:ext>
              </c:extLst>
            </c:dLbl>
            <c:dLbl>
              <c:idx val="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3-78D2-432E-A670-9B2FEDB836CD}"/>
                </c:ext>
              </c:extLst>
            </c:dLbl>
            <c:dLbl>
              <c:idx val="100"/>
              <c:tx>
                <c:rich>
                  <a:bodyPr/>
                  <a:lstStyle/>
                  <a:p>
                    <a:fld id="{77770A7E-C881-4B9D-806E-1759DB205E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4-78D2-432E-A670-9B2FEDB836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Beam!$S$468:$S$568</c:f>
              <c:numCache>
                <c:formatCode>General</c:formatCode>
                <c:ptCount val="101"/>
                <c:pt idx="0">
                  <c:v>291.77665185199999</c:v>
                </c:pt>
                <c:pt idx="1">
                  <c:v>292.33665185199999</c:v>
                </c:pt>
                <c:pt idx="3">
                  <c:v>292.67105185200001</c:v>
                </c:pt>
                <c:pt idx="4">
                  <c:v>292.671052852</c:v>
                </c:pt>
                <c:pt idx="6">
                  <c:v>294.01589266799999</c:v>
                </c:pt>
                <c:pt idx="7">
                  <c:v>294.65589266799998</c:v>
                </c:pt>
                <c:pt idx="9">
                  <c:v>295.43439266799999</c:v>
                </c:pt>
                <c:pt idx="10">
                  <c:v>295.43439366799998</c:v>
                </c:pt>
                <c:pt idx="12">
                  <c:v>296.315892668</c:v>
                </c:pt>
                <c:pt idx="13">
                  <c:v>296.95589266799999</c:v>
                </c:pt>
                <c:pt idx="15">
                  <c:v>296.38715185199999</c:v>
                </c:pt>
                <c:pt idx="16">
                  <c:v>296.38715285199999</c:v>
                </c:pt>
                <c:pt idx="18">
                  <c:v>298.78794256800001</c:v>
                </c:pt>
                <c:pt idx="19">
                  <c:v>298.787943568</c:v>
                </c:pt>
                <c:pt idx="21">
                  <c:v>298.88715185199999</c:v>
                </c:pt>
                <c:pt idx="22">
                  <c:v>298.88715285199999</c:v>
                </c:pt>
                <c:pt idx="24">
                  <c:v>299.660610668</c:v>
                </c:pt>
                <c:pt idx="25">
                  <c:v>300.30061066799999</c:v>
                </c:pt>
                <c:pt idx="27">
                  <c:v>299.67865185200003</c:v>
                </c:pt>
                <c:pt idx="28">
                  <c:v>299.67865285200003</c:v>
                </c:pt>
                <c:pt idx="30">
                  <c:v>300.84365185199999</c:v>
                </c:pt>
                <c:pt idx="31">
                  <c:v>300.84365285199999</c:v>
                </c:pt>
                <c:pt idx="33">
                  <c:v>301.38715185199999</c:v>
                </c:pt>
                <c:pt idx="34">
                  <c:v>301.38715285199999</c:v>
                </c:pt>
                <c:pt idx="36">
                  <c:v>301.77111066800001</c:v>
                </c:pt>
                <c:pt idx="37">
                  <c:v>301.771111668</c:v>
                </c:pt>
                <c:pt idx="39">
                  <c:v>303.60589266800002</c:v>
                </c:pt>
                <c:pt idx="40">
                  <c:v>304.24589266800001</c:v>
                </c:pt>
                <c:pt idx="42">
                  <c:v>305.949110668</c:v>
                </c:pt>
                <c:pt idx="43">
                  <c:v>305.949111668</c:v>
                </c:pt>
                <c:pt idx="45">
                  <c:v>306.410610668</c:v>
                </c:pt>
                <c:pt idx="46">
                  <c:v>307.05061066799999</c:v>
                </c:pt>
                <c:pt idx="48">
                  <c:v>310.00489266800002</c:v>
                </c:pt>
                <c:pt idx="49">
                  <c:v>310.64489266800001</c:v>
                </c:pt>
                <c:pt idx="51">
                  <c:v>312.323392668</c:v>
                </c:pt>
                <c:pt idx="52">
                  <c:v>312.32339366799999</c:v>
                </c:pt>
                <c:pt idx="54">
                  <c:v>261.71548000000007</c:v>
                </c:pt>
                <c:pt idx="55">
                  <c:v>266.11867000000007</c:v>
                </c:pt>
                <c:pt idx="57">
                  <c:v>267.71867000000009</c:v>
                </c:pt>
                <c:pt idx="58">
                  <c:v>272.12186000000008</c:v>
                </c:pt>
                <c:pt idx="60">
                  <c:v>273.72185999999999</c:v>
                </c:pt>
                <c:pt idx="61">
                  <c:v>278.12504000000001</c:v>
                </c:pt>
                <c:pt idx="63">
                  <c:v>281.12504000000001</c:v>
                </c:pt>
                <c:pt idx="64">
                  <c:v>285.52823000000001</c:v>
                </c:pt>
                <c:pt idx="66">
                  <c:v>287.12822000000006</c:v>
                </c:pt>
                <c:pt idx="67">
                  <c:v>291.53141000000005</c:v>
                </c:pt>
                <c:pt idx="69">
                  <c:v>293.13141000000007</c:v>
                </c:pt>
                <c:pt idx="70">
                  <c:v>297.53460000000007</c:v>
                </c:pt>
                <c:pt idx="72">
                  <c:v>299.13459999999998</c:v>
                </c:pt>
                <c:pt idx="73">
                  <c:v>303.53778999999997</c:v>
                </c:pt>
                <c:pt idx="75">
                  <c:v>305.13779</c:v>
                </c:pt>
                <c:pt idx="76">
                  <c:v>309.54097000000002</c:v>
                </c:pt>
                <c:pt idx="78">
                  <c:v>312.5409800000001</c:v>
                </c:pt>
                <c:pt idx="79">
                  <c:v>316.94415000000004</c:v>
                </c:pt>
                <c:pt idx="81">
                  <c:v>317.19500000000005</c:v>
                </c:pt>
                <c:pt idx="82">
                  <c:v>318.245</c:v>
                </c:pt>
                <c:pt idx="84">
                  <c:v>318.54415000000006</c:v>
                </c:pt>
                <c:pt idx="85">
                  <c:v>322.94734000000005</c:v>
                </c:pt>
                <c:pt idx="87">
                  <c:v>324.54733999999996</c:v>
                </c:pt>
                <c:pt idx="88">
                  <c:v>328.95052999999996</c:v>
                </c:pt>
                <c:pt idx="90">
                  <c:v>330.55053000000009</c:v>
                </c:pt>
                <c:pt idx="91">
                  <c:v>334.95371000000011</c:v>
                </c:pt>
                <c:pt idx="93">
                  <c:v>336.55372</c:v>
                </c:pt>
                <c:pt idx="94">
                  <c:v>340.95690000000002</c:v>
                </c:pt>
                <c:pt idx="96">
                  <c:v>343.95690000000002</c:v>
                </c:pt>
                <c:pt idx="97">
                  <c:v>348.36008000000004</c:v>
                </c:pt>
                <c:pt idx="99">
                  <c:v>349.96008000000006</c:v>
                </c:pt>
                <c:pt idx="100">
                  <c:v>354.36327000000006</c:v>
                </c:pt>
              </c:numCache>
            </c:numRef>
          </c:xVal>
          <c:yVal>
            <c:numRef>
              <c:f>Beam!$T$468:$T$568</c:f>
              <c:numCache>
                <c:formatCode>General</c:formatCode>
                <c:ptCount val="101"/>
                <c:pt idx="6">
                  <c:v>-2.1960000000000002</c:v>
                </c:pt>
                <c:pt idx="7">
                  <c:v>-2.1040000000000001</c:v>
                </c:pt>
                <c:pt idx="9">
                  <c:v>-2.1120000000000001</c:v>
                </c:pt>
                <c:pt idx="10">
                  <c:v>-2.1120000000000001</c:v>
                </c:pt>
                <c:pt idx="12">
                  <c:v>-2.1310000000000002</c:v>
                </c:pt>
                <c:pt idx="13">
                  <c:v>-2.077</c:v>
                </c:pt>
                <c:pt idx="18">
                  <c:v>-2.2520000000000002</c:v>
                </c:pt>
                <c:pt idx="19">
                  <c:v>-2.2520000000000002</c:v>
                </c:pt>
                <c:pt idx="24">
                  <c:v>-1.9580000000000002</c:v>
                </c:pt>
                <c:pt idx="25">
                  <c:v>-1.9719999999999998</c:v>
                </c:pt>
                <c:pt idx="36">
                  <c:v>-2.1429999999999998</c:v>
                </c:pt>
                <c:pt idx="37">
                  <c:v>-2.1429999999999998</c:v>
                </c:pt>
                <c:pt idx="39">
                  <c:v>-2.0840000000000001</c:v>
                </c:pt>
                <c:pt idx="40">
                  <c:v>-2.109</c:v>
                </c:pt>
                <c:pt idx="42">
                  <c:v>-2.1619999999999999</c:v>
                </c:pt>
                <c:pt idx="43">
                  <c:v>-2.1619999999999999</c:v>
                </c:pt>
                <c:pt idx="45">
                  <c:v>-2.0129999999999999</c:v>
                </c:pt>
                <c:pt idx="46">
                  <c:v>-2.0259999999999998</c:v>
                </c:pt>
                <c:pt idx="48">
                  <c:v>-2.0259999999999998</c:v>
                </c:pt>
                <c:pt idx="49">
                  <c:v>-2.0100000000000002</c:v>
                </c:pt>
                <c:pt idx="51">
                  <c:v>-2.2030000000000003</c:v>
                </c:pt>
                <c:pt idx="52">
                  <c:v>-2.2030000000000003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Beam!$R$468:$R$568</c15:f>
                <c15:dlblRangeCache>
                  <c:ptCount val="101"/>
                  <c:pt idx="0">
                    <c:v>BTM.QNO.20</c:v>
                  </c:pt>
                  <c:pt idx="3">
                    <c:v>BTM.BPM.00</c:v>
                  </c:pt>
                  <c:pt idx="6">
                    <c:v>BTP.QNO.20</c:v>
                  </c:pt>
                  <c:pt idx="9">
                    <c:v>BTP.BPM.10</c:v>
                  </c:pt>
                  <c:pt idx="12">
                    <c:v>BTP.QNO.30</c:v>
                  </c:pt>
                  <c:pt idx="15">
                    <c:v>BTM.BSGV.01</c:v>
                  </c:pt>
                  <c:pt idx="18">
                    <c:v>BTP.BPMW.15</c:v>
                  </c:pt>
                  <c:pt idx="21">
                    <c:v>BTM.BSGV.02</c:v>
                  </c:pt>
                  <c:pt idx="24">
                    <c:v>BTP.QNO.35</c:v>
                  </c:pt>
                  <c:pt idx="27">
                    <c:v>BTM.BPM.10</c:v>
                  </c:pt>
                  <c:pt idx="30">
                    <c:v>BTM.BTV.20</c:v>
                  </c:pt>
                  <c:pt idx="33">
                    <c:v>BTM.BSGV.03</c:v>
                  </c:pt>
                  <c:pt idx="36">
                    <c:v>BTP.BPM.20</c:v>
                  </c:pt>
                  <c:pt idx="39">
                    <c:v>BTP.QNO.50</c:v>
                  </c:pt>
                  <c:pt idx="42">
                    <c:v>BTP.BPM.30</c:v>
                  </c:pt>
                  <c:pt idx="45">
                    <c:v>BTP.QNO.55</c:v>
                  </c:pt>
                  <c:pt idx="48">
                    <c:v>BTP.QNO.60</c:v>
                  </c:pt>
                  <c:pt idx="51">
                    <c:v>BTP.BPM.60</c:v>
                  </c:pt>
                  <c:pt idx="54">
                    <c:v>PR.BHS.33</c:v>
                  </c:pt>
                  <c:pt idx="57">
                    <c:v>PR.BHR.34</c:v>
                  </c:pt>
                  <c:pt idx="60">
                    <c:v>PR.BHT.35</c:v>
                  </c:pt>
                  <c:pt idx="63">
                    <c:v>PR.BHR.36</c:v>
                  </c:pt>
                  <c:pt idx="66">
                    <c:v>PR.BHT.37</c:v>
                  </c:pt>
                  <c:pt idx="69">
                    <c:v>PR.BHR.38</c:v>
                  </c:pt>
                  <c:pt idx="72">
                    <c:v>PR.BHT.39</c:v>
                  </c:pt>
                  <c:pt idx="75">
                    <c:v>PR.BHU.40</c:v>
                  </c:pt>
                  <c:pt idx="78">
                    <c:v>PR.BHT.41</c:v>
                  </c:pt>
                  <c:pt idx="81">
                    <c:v>PR.SMH.42</c:v>
                  </c:pt>
                  <c:pt idx="84">
                    <c:v>PR.BHR.42</c:v>
                  </c:pt>
                  <c:pt idx="87">
                    <c:v>PR.BHT.43</c:v>
                  </c:pt>
                  <c:pt idx="90">
                    <c:v>PR.BHR.44</c:v>
                  </c:pt>
                  <c:pt idx="93">
                    <c:v>PR.BHT.45</c:v>
                  </c:pt>
                  <c:pt idx="96">
                    <c:v>PR.BHR.46</c:v>
                  </c:pt>
                  <c:pt idx="99">
                    <c:v>PR.BHS.47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65-78D2-432E-A670-9B2FEDB836CD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D8F86DF4-F0A6-488B-829C-F0D66C40366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78D2-432E-A670-9B2FEDB836C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6D78C27C-6B37-41B7-805B-2C6535C8F67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78D2-432E-A670-9B2FEDB836C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78D2-432E-A670-9B2FEDB836C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CEB2F965-C590-4663-B44F-5A64F1E9676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9-78D2-432E-A670-9B2FEDB836C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54F4D2F6-C82C-4CE5-9EB0-920C6D2602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78D2-432E-A670-9B2FEDB836CD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78D2-432E-A670-9B2FEDB836CD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EF840EE8-AFED-4454-9E34-FA6B5086428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78D2-432E-A670-9B2FEDB836CD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19F68AF2-E101-49D5-98AA-D7855F94852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78D2-432E-A670-9B2FEDB836CD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78D2-432E-A670-9B2FEDB836CD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C3A7EC5B-9CA2-40E4-9845-99A879CF89E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78D2-432E-A670-9B2FEDB836CD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B5802E74-89E1-4631-BC7E-72F9B568B2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78D2-432E-A670-9B2FEDB836CD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78D2-432E-A670-9B2FEDB836CD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4FD1A3BB-1F47-489C-A2BA-7BEE5E2F789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78D2-432E-A670-9B2FEDB836CD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21D85BC3-FD4F-4F47-AE44-1744F72AC2A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78D2-432E-A670-9B2FEDB836CD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78D2-432E-A670-9B2FEDB836CD}"/>
                </c:ext>
              </c:extLst>
            </c:dLbl>
            <c:dLbl>
              <c:idx val="15"/>
              <c:layout>
                <c:manualLayout>
                  <c:x val="4.7046610258601931E-3"/>
                  <c:y val="1.5948082709173441E-2"/>
                </c:manualLayout>
              </c:layout>
              <c:tx>
                <c:rich>
                  <a:bodyPr/>
                  <a:lstStyle/>
                  <a:p>
                    <a:fld id="{73288F6E-48F9-41B5-93CE-666FD8FECF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5-78D2-432E-A670-9B2FEDB836CD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25A10C64-0A88-4FDC-8039-6D29656B817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78D2-432E-A670-9B2FEDB836CD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78D2-432E-A670-9B2FEDB836CD}"/>
                </c:ext>
              </c:extLst>
            </c:dLbl>
            <c:dLbl>
              <c:idx val="18"/>
              <c:layout>
                <c:manualLayout>
                  <c:x val="3.8665385153150073E-3"/>
                  <c:y val="1.8851683173749623E-2"/>
                </c:manualLayout>
              </c:layout>
              <c:tx>
                <c:rich>
                  <a:bodyPr/>
                  <a:lstStyle/>
                  <a:p>
                    <a:fld id="{CCBBB6A6-77B3-4931-A5BC-5C24A5F71E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8-78D2-432E-A670-9B2FEDB836CD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0950BE0C-BFA2-41AB-AA6C-AC25542613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78D2-432E-A670-9B2FEDB836CD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78D2-432E-A670-9B2FEDB836CD}"/>
                </c:ext>
              </c:extLst>
            </c:dLbl>
            <c:dLbl>
              <c:idx val="21"/>
              <c:layout>
                <c:manualLayout>
                  <c:x val="-5.2784999710066803E-2"/>
                  <c:y val="-0.10414277845713629"/>
                </c:manualLayout>
              </c:layout>
              <c:tx>
                <c:rich>
                  <a:bodyPr/>
                  <a:lstStyle/>
                  <a:p>
                    <a:fld id="{FA417990-AAE6-492B-8C1C-67BBE835C9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B-78D2-432E-A670-9B2FEDB836CD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071E9F44-CBCF-4F27-9431-9695D30ED54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78D2-432E-A670-9B2FEDB836CD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78D2-432E-A670-9B2FEDB836CD}"/>
                </c:ext>
              </c:extLst>
            </c:dLbl>
            <c:dLbl>
              <c:idx val="24"/>
              <c:layout>
                <c:manualLayout>
                  <c:x val="1.6315451538612136E-3"/>
                  <c:y val="3.6273285961206013E-2"/>
                </c:manualLayout>
              </c:layout>
              <c:tx>
                <c:rich>
                  <a:bodyPr/>
                  <a:lstStyle/>
                  <a:p>
                    <a:fld id="{7BAD1A6A-6513-4DC8-B144-F387D01B5EB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E-78D2-432E-A670-9B2FEDB836CD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69C48B9D-4CAE-49E2-A851-B258BF8A1C6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78D2-432E-A670-9B2FEDB836CD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78D2-432E-A670-9B2FEDB836CD}"/>
                </c:ext>
              </c:extLst>
            </c:dLbl>
            <c:dLbl>
              <c:idx val="27"/>
              <c:layout>
                <c:manualLayout>
                  <c:x val="1.5851646420178576E-2"/>
                  <c:y val="-0.1033640372604107"/>
                </c:manualLayout>
              </c:layout>
              <c:tx>
                <c:rich>
                  <a:bodyPr/>
                  <a:lstStyle/>
                  <a:p>
                    <a:fld id="{27C76D63-B90D-436F-B1F8-649D9E6F44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1-78D2-432E-A670-9B2FEDB836CD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AE662B7A-5994-4528-B842-397F336CBA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78D2-432E-A670-9B2FEDB836CD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78D2-432E-A670-9B2FEDB836CD}"/>
                </c:ext>
              </c:extLst>
            </c:dLbl>
            <c:dLbl>
              <c:idx val="30"/>
              <c:layout>
                <c:manualLayout>
                  <c:x val="6.9396543873139665E-3"/>
                  <c:y val="-1.5991522401163322E-2"/>
                </c:manualLayout>
              </c:layout>
              <c:tx>
                <c:rich>
                  <a:bodyPr/>
                  <a:lstStyle/>
                  <a:p>
                    <a:fld id="{AA980BE0-DE69-46B2-AE7A-A591375188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4-78D2-432E-A670-9B2FEDB836CD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896A7576-57EB-45B0-888E-DF99E659EB0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5-78D2-432E-A670-9B2FEDB836CD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78D2-432E-A670-9B2FEDB836CD}"/>
                </c:ext>
              </c:extLst>
            </c:dLbl>
            <c:dLbl>
              <c:idx val="33"/>
              <c:layout>
                <c:manualLayout>
                  <c:x val="9.4540219189494616E-3"/>
                  <c:y val="2.4658884102901773E-2"/>
                </c:manualLayout>
              </c:layout>
              <c:tx>
                <c:rich>
                  <a:bodyPr/>
                  <a:lstStyle/>
                  <a:p>
                    <a:fld id="{B5743593-A6B2-4394-955D-4E01F4BD5A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7-78D2-432E-A670-9B2FEDB836CD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2665C5C6-C827-43E6-8583-7770B80031A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78D2-432E-A670-9B2FEDB836CD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78D2-432E-A670-9B2FEDB836CD}"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fld id="{556D141C-9188-4432-945E-C20B6430EB3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A-78D2-432E-A670-9B2FEDB836CD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BA37E59E-6B48-4287-9E6C-87D4EBCC1B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78D2-432E-A670-9B2FEDB836CD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78D2-432E-A670-9B2FEDB836CD}"/>
                </c:ext>
              </c:extLst>
            </c:dLbl>
            <c:dLbl>
              <c:idx val="39"/>
              <c:layout/>
              <c:tx>
                <c:rich>
                  <a:bodyPr/>
                  <a:lstStyle/>
                  <a:p>
                    <a:fld id="{4667550D-A15E-4208-88AC-299D136957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D-78D2-432E-A670-9B2FEDB836CD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C4E9D4FD-4EA7-4D60-BE1A-D721A1A3C5E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E-78D2-432E-A670-9B2FEDB836CD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78D2-432E-A670-9B2FEDB836CD}"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fld id="{758A8918-F37C-4AB8-A7C2-1B4F8C5194D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0-78D2-432E-A670-9B2FEDB836CD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185E309C-0915-4691-B9FF-9DE642181D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78D2-432E-A670-9B2FEDB836CD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78D2-432E-A670-9B2FEDB836CD}"/>
                </c:ext>
              </c:extLst>
            </c:dLbl>
            <c:dLbl>
              <c:idx val="45"/>
              <c:layout>
                <c:manualLayout>
                  <c:x val="-9.4037785642490639E-3"/>
                  <c:y val="-4.5027527046924122E-2"/>
                </c:manualLayout>
              </c:layout>
              <c:tx>
                <c:rich>
                  <a:bodyPr/>
                  <a:lstStyle/>
                  <a:p>
                    <a:fld id="{E4DD2069-9914-4079-BB26-C1116FE069B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93-78D2-432E-A670-9B2FEDB836CD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7DB6B8ED-4551-45ED-941C-A24DC75564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4-78D2-432E-A670-9B2FEDB836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Beam!$S$522:$S$568</c:f>
              <c:numCache>
                <c:formatCode>General</c:formatCode>
                <c:ptCount val="47"/>
                <c:pt idx="0">
                  <c:v>261.71548000000007</c:v>
                </c:pt>
                <c:pt idx="1">
                  <c:v>266.11867000000007</c:v>
                </c:pt>
                <c:pt idx="3">
                  <c:v>267.71867000000009</c:v>
                </c:pt>
                <c:pt idx="4">
                  <c:v>272.12186000000008</c:v>
                </c:pt>
                <c:pt idx="6">
                  <c:v>273.72185999999999</c:v>
                </c:pt>
                <c:pt idx="7">
                  <c:v>278.12504000000001</c:v>
                </c:pt>
                <c:pt idx="9">
                  <c:v>281.12504000000001</c:v>
                </c:pt>
                <c:pt idx="10">
                  <c:v>285.52823000000001</c:v>
                </c:pt>
                <c:pt idx="12">
                  <c:v>287.12822000000006</c:v>
                </c:pt>
                <c:pt idx="13">
                  <c:v>291.53141000000005</c:v>
                </c:pt>
                <c:pt idx="15">
                  <c:v>293.13141000000007</c:v>
                </c:pt>
                <c:pt idx="16">
                  <c:v>297.53460000000007</c:v>
                </c:pt>
                <c:pt idx="18">
                  <c:v>299.13459999999998</c:v>
                </c:pt>
                <c:pt idx="19">
                  <c:v>303.53778999999997</c:v>
                </c:pt>
                <c:pt idx="21">
                  <c:v>305.13779</c:v>
                </c:pt>
                <c:pt idx="22">
                  <c:v>309.54097000000002</c:v>
                </c:pt>
                <c:pt idx="24">
                  <c:v>312.5409800000001</c:v>
                </c:pt>
                <c:pt idx="25">
                  <c:v>316.94415000000004</c:v>
                </c:pt>
                <c:pt idx="27">
                  <c:v>317.19500000000005</c:v>
                </c:pt>
                <c:pt idx="28">
                  <c:v>318.245</c:v>
                </c:pt>
                <c:pt idx="30">
                  <c:v>318.54415000000006</c:v>
                </c:pt>
                <c:pt idx="31">
                  <c:v>322.94734000000005</c:v>
                </c:pt>
                <c:pt idx="33">
                  <c:v>324.54733999999996</c:v>
                </c:pt>
                <c:pt idx="34">
                  <c:v>328.95052999999996</c:v>
                </c:pt>
                <c:pt idx="36">
                  <c:v>330.55053000000009</c:v>
                </c:pt>
                <c:pt idx="37">
                  <c:v>334.95371000000011</c:v>
                </c:pt>
                <c:pt idx="39">
                  <c:v>336.55372</c:v>
                </c:pt>
                <c:pt idx="40">
                  <c:v>340.95690000000002</c:v>
                </c:pt>
                <c:pt idx="42">
                  <c:v>343.95690000000002</c:v>
                </c:pt>
                <c:pt idx="43">
                  <c:v>348.36008000000004</c:v>
                </c:pt>
                <c:pt idx="45">
                  <c:v>349.96008000000006</c:v>
                </c:pt>
                <c:pt idx="46">
                  <c:v>354.36327000000006</c:v>
                </c:pt>
              </c:numCache>
            </c:numRef>
          </c:xVal>
          <c:yVal>
            <c:numRef>
              <c:f>Beam!$U$522:$U$568</c:f>
              <c:numCache>
                <c:formatCode>General</c:formatCode>
                <c:ptCount val="47"/>
                <c:pt idx="0">
                  <c:v>-5.266</c:v>
                </c:pt>
                <c:pt idx="1">
                  <c:v>-5.3570000000000002</c:v>
                </c:pt>
                <c:pt idx="3">
                  <c:v>-5.2030000000000003</c:v>
                </c:pt>
                <c:pt idx="4">
                  <c:v>-5.1159999999999997</c:v>
                </c:pt>
                <c:pt idx="6">
                  <c:v>-5.54</c:v>
                </c:pt>
                <c:pt idx="7">
                  <c:v>-4.4000000000000004</c:v>
                </c:pt>
                <c:pt idx="9">
                  <c:v>-4.6080000000000005</c:v>
                </c:pt>
                <c:pt idx="10">
                  <c:v>-4.1029999999999998</c:v>
                </c:pt>
                <c:pt idx="12">
                  <c:v>-3.5170000000000003</c:v>
                </c:pt>
                <c:pt idx="13">
                  <c:v>-3.101</c:v>
                </c:pt>
                <c:pt idx="15">
                  <c:v>-3.137</c:v>
                </c:pt>
                <c:pt idx="16">
                  <c:v>-2.7789999999999999</c:v>
                </c:pt>
                <c:pt idx="18">
                  <c:v>-2.6240000000000001</c:v>
                </c:pt>
                <c:pt idx="19">
                  <c:v>-2.4750000000000001</c:v>
                </c:pt>
                <c:pt idx="21">
                  <c:v>-2.052</c:v>
                </c:pt>
                <c:pt idx="22">
                  <c:v>-1.954</c:v>
                </c:pt>
                <c:pt idx="24">
                  <c:v>-2.2200000000000002</c:v>
                </c:pt>
                <c:pt idx="25">
                  <c:v>-2.2000000000000002</c:v>
                </c:pt>
                <c:pt idx="27">
                  <c:v>-2.0660000000000003</c:v>
                </c:pt>
                <c:pt idx="28">
                  <c:v>-1.825</c:v>
                </c:pt>
                <c:pt idx="30">
                  <c:v>-2.11</c:v>
                </c:pt>
                <c:pt idx="31">
                  <c:v>-2.21</c:v>
                </c:pt>
                <c:pt idx="33">
                  <c:v>-1.6240000000000001</c:v>
                </c:pt>
                <c:pt idx="34">
                  <c:v>-2.254</c:v>
                </c:pt>
                <c:pt idx="36">
                  <c:v>-2.9409999999999998</c:v>
                </c:pt>
                <c:pt idx="37">
                  <c:v>-2.6859999999999999</c:v>
                </c:pt>
                <c:pt idx="39">
                  <c:v>-2.427</c:v>
                </c:pt>
                <c:pt idx="40">
                  <c:v>-2.39</c:v>
                </c:pt>
                <c:pt idx="42">
                  <c:v>-2.972</c:v>
                </c:pt>
                <c:pt idx="43">
                  <c:v>-3.077</c:v>
                </c:pt>
                <c:pt idx="45">
                  <c:v>-3.1020000000000003</c:v>
                </c:pt>
                <c:pt idx="46">
                  <c:v>-3.0509999999999997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Beam!$R$522:$R$568</c15:f>
                <c15:dlblRangeCache>
                  <c:ptCount val="47"/>
                  <c:pt idx="0">
                    <c:v>PR.BHS.33</c:v>
                  </c:pt>
                  <c:pt idx="3">
                    <c:v>PR.BHR.34</c:v>
                  </c:pt>
                  <c:pt idx="6">
                    <c:v>PR.BHT.35</c:v>
                  </c:pt>
                  <c:pt idx="9">
                    <c:v>PR.BHR.36</c:v>
                  </c:pt>
                  <c:pt idx="12">
                    <c:v>PR.BHT.37</c:v>
                  </c:pt>
                  <c:pt idx="15">
                    <c:v>PR.BHR.38</c:v>
                  </c:pt>
                  <c:pt idx="18">
                    <c:v>PR.BHT.39</c:v>
                  </c:pt>
                  <c:pt idx="21">
                    <c:v>PR.BHU.40</c:v>
                  </c:pt>
                  <c:pt idx="24">
                    <c:v>PR.BHT.41</c:v>
                  </c:pt>
                  <c:pt idx="27">
                    <c:v>PR.SMH.42</c:v>
                  </c:pt>
                  <c:pt idx="30">
                    <c:v>PR.BHR.42</c:v>
                  </c:pt>
                  <c:pt idx="33">
                    <c:v>PR.BHT.43</c:v>
                  </c:pt>
                  <c:pt idx="36">
                    <c:v>PR.BHR.44</c:v>
                  </c:pt>
                  <c:pt idx="39">
                    <c:v>PR.BHT.45</c:v>
                  </c:pt>
                  <c:pt idx="42">
                    <c:v>PR.BHR.46</c:v>
                  </c:pt>
                  <c:pt idx="45">
                    <c:v>PR.BHS.47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95-78D2-432E-A670-9B2FEDB836C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355"/>
          <c:min val="29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-1.5"/>
          <c:min val="-3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5759893783260374E-2"/>
              <c:y val="0.481678256712756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BB-42CB-B904-CF3F11F62AF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BB-42CB-B904-CF3F11F62AF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BB-42CB-B904-CF3F11F62AF0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2BB-42CB-B904-CF3F11F62AF0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2BB-42CB-B904-CF3F11F62AF0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2BB-42CB-B904-CF3F11F62AF0}"/>
                </c:ext>
              </c:extLst>
            </c:dLbl>
            <c:dLbl>
              <c:idx val="6"/>
              <c:layout>
                <c:manualLayout>
                  <c:x val="-2.4668519247384463E-3"/>
                  <c:y val="-1.5948082709173549E-2"/>
                </c:manualLayout>
              </c:layout>
              <c:tx>
                <c:rich>
                  <a:bodyPr/>
                  <a:lstStyle/>
                  <a:p>
                    <a:fld id="{6E181B9F-1D1A-482C-8AB2-A954FD7A997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02BB-42CB-B904-CF3F11F62AF0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CBF8A8BE-C812-4A6A-8B0C-B4612A68E5C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02BB-42CB-B904-CF3F11F62AF0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2BB-42CB-B904-CF3F11F62AF0}"/>
                </c:ext>
              </c:extLst>
            </c:dLbl>
            <c:dLbl>
              <c:idx val="9"/>
              <c:layout>
                <c:manualLayout>
                  <c:x val="-5.5779890814414861E-2"/>
                  <c:y val="2.1049731588429495E-2"/>
                </c:manualLayout>
              </c:layout>
              <c:tx>
                <c:rich>
                  <a:bodyPr/>
                  <a:lstStyle/>
                  <a:p>
                    <a:fld id="{8A7AA145-DCDC-4FF3-B520-8F15020B0C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02BB-42CB-B904-CF3F11F62AF0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E13AE4CF-769B-463D-BE75-16B3C0B2CCC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02BB-42CB-B904-CF3F11F62AF0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2BB-42CB-B904-CF3F11F62AF0}"/>
                </c:ext>
              </c:extLst>
            </c:dLbl>
            <c:dLbl>
              <c:idx val="12"/>
              <c:layout>
                <c:manualLayout>
                  <c:x val="-1.3493552440115597E-3"/>
                  <c:y val="-7.1636624690206673E-3"/>
                </c:manualLayout>
              </c:layout>
              <c:tx>
                <c:rich>
                  <a:bodyPr/>
                  <a:lstStyle/>
                  <a:p>
                    <a:fld id="{9880D227-379E-47A2-B87A-A6F12E63C3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02BB-42CB-B904-CF3F11F62AF0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DC5F97E3-690B-4128-9A32-D38E999E40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02BB-42CB-B904-CF3F11F62AF0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2BB-42CB-B904-CF3F11F62AF0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2BB-42CB-B904-CF3F11F62AF0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2BB-42CB-B904-CF3F11F62AF0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2BB-42CB-B904-CF3F11F62AF0}"/>
                </c:ext>
              </c:extLst>
            </c:dLbl>
            <c:dLbl>
              <c:idx val="18"/>
              <c:layout>
                <c:manualLayout>
                  <c:x val="-6.4722592008033319E-2"/>
                  <c:y val="4.7931127511500089E-2"/>
                </c:manualLayout>
              </c:layout>
              <c:tx>
                <c:rich>
                  <a:bodyPr/>
                  <a:lstStyle/>
                  <a:p>
                    <a:fld id="{F5CFB19F-672E-4F01-BF95-D723769B27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02BB-42CB-B904-CF3F11F62AF0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064D9779-20C3-4D50-B21D-04DD49390FD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02BB-42CB-B904-CF3F11F62AF0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2BB-42CB-B904-CF3F11F62AF0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02BB-42CB-B904-CF3F11F62AF0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02BB-42CB-B904-CF3F11F62AF0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02BB-42CB-B904-CF3F11F62AF0}"/>
                </c:ext>
              </c:extLst>
            </c:dLbl>
            <c:dLbl>
              <c:idx val="24"/>
              <c:layout>
                <c:manualLayout>
                  <c:x val="6.4731215210766472E-3"/>
                  <c:y val="-2.1795149317675549E-2"/>
                </c:manualLayout>
              </c:layout>
              <c:tx>
                <c:rich>
                  <a:bodyPr/>
                  <a:lstStyle/>
                  <a:p>
                    <a:fld id="{74E8454F-E332-441D-87EF-4028013231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8-02BB-42CB-B904-CF3F11F62AF0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79C9954D-4E3D-4BFA-9AE1-F47E90B1117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02BB-42CB-B904-CF3F11F62AF0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02BB-42CB-B904-CF3F11F62AF0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02BB-42CB-B904-CF3F11F62AF0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02BB-42CB-B904-CF3F11F62AF0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02BB-42CB-B904-CF3F11F62AF0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02BB-42CB-B904-CF3F11F62AF0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02BB-42CB-B904-CF3F11F62AF0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02BB-42CB-B904-CF3F11F62AF0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02BB-42CB-B904-CF3F11F62AF0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02BB-42CB-B904-CF3F11F62AF0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02BB-42CB-B904-CF3F11F62AF0}"/>
                </c:ext>
              </c:extLst>
            </c:dLbl>
            <c:dLbl>
              <c:idx val="36"/>
              <c:layout>
                <c:manualLayout>
                  <c:x val="-3.566495056133092E-2"/>
                  <c:y val="2.4952281316793112E-2"/>
                </c:manualLayout>
              </c:layout>
              <c:tx>
                <c:rich>
                  <a:bodyPr/>
                  <a:lstStyle/>
                  <a:p>
                    <a:fld id="{E0F355FD-B1BE-46B7-8356-052BE348D2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4-02BB-42CB-B904-CF3F11F62AF0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D7049E88-9A39-4A55-AEE8-CB52311E9C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02BB-42CB-B904-CF3F11F62AF0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02BB-42CB-B904-CF3F11F62AF0}"/>
                </c:ext>
              </c:extLst>
            </c:dLbl>
            <c:dLbl>
              <c:idx val="39"/>
              <c:layout>
                <c:manualLayout>
                  <c:x val="-3.584348605465333E-3"/>
                  <c:y val="-9.2739169798897094E-3"/>
                </c:manualLayout>
              </c:layout>
              <c:tx>
                <c:rich>
                  <a:bodyPr/>
                  <a:lstStyle/>
                  <a:p>
                    <a:fld id="{57AB5151-6455-4BEF-9BFD-257E31A1CDD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02BB-42CB-B904-CF3F11F62AF0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FE5B2BB0-90BC-48F9-8BD4-4F32CA37855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02BB-42CB-B904-CF3F11F62AF0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02BB-42CB-B904-CF3F11F62AF0}"/>
                </c:ext>
              </c:extLst>
            </c:dLbl>
            <c:dLbl>
              <c:idx val="42"/>
              <c:layout>
                <c:manualLayout>
                  <c:x val="-6.0249877537322451E-2"/>
                  <c:y val="2.4599668943820995E-2"/>
                </c:manualLayout>
              </c:layout>
              <c:tx>
                <c:rich>
                  <a:bodyPr/>
                  <a:lstStyle/>
                  <a:p>
                    <a:fld id="{ADA883CB-534A-42F8-BE85-394A4F122E4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A-02BB-42CB-B904-CF3F11F62AF0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fld id="{442244C0-CC4A-4C40-A17D-61EA27B9704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02BB-42CB-B904-CF3F11F62AF0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02BB-42CB-B904-CF3F11F62AF0}"/>
                </c:ext>
              </c:extLst>
            </c:dLbl>
            <c:dLbl>
              <c:idx val="45"/>
              <c:layout>
                <c:manualLayout>
                  <c:x val="-1.3493552440115597E-3"/>
                  <c:y val="-1.0140881780021453E-2"/>
                </c:manualLayout>
              </c:layout>
              <c:tx>
                <c:rich>
                  <a:bodyPr/>
                  <a:lstStyle/>
                  <a:p>
                    <a:fld id="{5B590FC2-151F-4C5A-B6B6-B6139AEC13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D-02BB-42CB-B904-CF3F11F62AF0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fld id="{DA9D096A-D960-4E59-A7D3-7C45DCFC271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02BB-42CB-B904-CF3F11F62AF0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02BB-42CB-B904-CF3F11F62AF0}"/>
                </c:ext>
              </c:extLst>
            </c:dLbl>
            <c:dLbl>
              <c:idx val="48"/>
              <c:layout>
                <c:manualLayout>
                  <c:x val="-1.3493552440115187E-3"/>
                  <c:y val="-2.5025835185236045E-2"/>
                </c:manualLayout>
              </c:layout>
              <c:tx>
                <c:rich>
                  <a:bodyPr/>
                  <a:lstStyle/>
                  <a:p>
                    <a:fld id="{80EF09A8-2277-43FE-908A-CC3EDDBE2C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0-02BB-42CB-B904-CF3F11F62AF0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fld id="{3EF534DA-E65B-49BA-BE7B-CBDF77281FC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02BB-42CB-B904-CF3F11F62AF0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02BB-42CB-B904-CF3F11F62AF0}"/>
                </c:ext>
              </c:extLst>
            </c:dLbl>
            <c:dLbl>
              <c:idx val="51"/>
              <c:layout>
                <c:manualLayout>
                  <c:x val="-1.6667506988973867E-2"/>
                  <c:y val="-2.7562484567477844E-2"/>
                </c:manualLayout>
              </c:layout>
              <c:tx>
                <c:rich>
                  <a:bodyPr/>
                  <a:lstStyle/>
                  <a:p>
                    <a:fld id="{8EE4D225-F19E-41F1-B719-5D16920D11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3-02BB-42CB-B904-CF3F11F62AF0}"/>
                </c:ext>
              </c:extLst>
            </c:dLbl>
            <c:dLbl>
              <c:idx val="52"/>
              <c:tx>
                <c:rich>
                  <a:bodyPr/>
                  <a:lstStyle/>
                  <a:p>
                    <a:fld id="{3F5F3378-A98D-438E-A90A-B6175016C3B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02BB-42CB-B904-CF3F11F62AF0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02BB-42CB-B904-CF3F11F62AF0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6-02BB-42CB-B904-CF3F11F62AF0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fld id="{2E249726-397F-4511-9F4D-5F46E8684D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7-02BB-42CB-B904-CF3F11F62AF0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02BB-42CB-B904-CF3F11F62AF0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9-02BB-42CB-B904-CF3F11F62AF0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fld id="{80F1D7FA-E9EB-485E-A870-0430B52B8A5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A-02BB-42CB-B904-CF3F11F62AF0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02BB-42CB-B904-CF3F11F62AF0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02BB-42CB-B904-CF3F11F62AF0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fld id="{93677C35-6593-44CA-829D-75258C6198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D-02BB-42CB-B904-CF3F11F62AF0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02BB-42CB-B904-CF3F11F62AF0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F-02BB-42CB-B904-CF3F11F62AF0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fld id="{04F4A992-16BE-4B74-B1F2-B02FF10C091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0-02BB-42CB-B904-CF3F11F62AF0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02BB-42CB-B904-CF3F11F62AF0}"/>
                </c:ext>
              </c:extLst>
            </c:dLbl>
            <c:dLbl>
              <c:idx val="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2-02BB-42CB-B904-CF3F11F62AF0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fld id="{74BB945D-37B9-4158-8437-6850B853AB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3-02BB-42CB-B904-CF3F11F62AF0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02BB-42CB-B904-CF3F11F62AF0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02BB-42CB-B904-CF3F11F62AF0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fld id="{71F70897-3ED8-4A28-9617-EF91E2C482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6-02BB-42CB-B904-CF3F11F62AF0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02BB-42CB-B904-CF3F11F62AF0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02BB-42CB-B904-CF3F11F62AF0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fld id="{D7003153-E32B-4CC8-BE33-EBAECD36964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9-02BB-42CB-B904-CF3F11F62AF0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02BB-42CB-B904-CF3F11F62AF0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02BB-42CB-B904-CF3F11F62AF0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fld id="{81AF886B-5BA5-4507-9D15-986F82A29F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C-02BB-42CB-B904-CF3F11F62AF0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02BB-42CB-B904-CF3F11F62AF0}"/>
                </c:ext>
              </c:extLst>
            </c:dLbl>
            <c:dLbl>
              <c:idx val="78"/>
              <c:layout>
                <c:manualLayout>
                  <c:x val="2.7490418345880595E-3"/>
                  <c:y val="2.7605924259467566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E-02BB-42CB-B904-CF3F11F62AF0}"/>
                </c:ext>
              </c:extLst>
            </c:dLbl>
            <c:dLbl>
              <c:idx val="79"/>
              <c:tx>
                <c:rich>
                  <a:bodyPr/>
                  <a:lstStyle/>
                  <a:p>
                    <a:fld id="{C9C1CA96-2BC7-4437-9A57-120501D1294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F-02BB-42CB-B904-CF3F11F62AF0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02BB-42CB-B904-CF3F11F62AF0}"/>
                </c:ext>
              </c:extLst>
            </c:dLbl>
            <c:dLbl>
              <c:idx val="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1-02BB-42CB-B904-CF3F11F62AF0}"/>
                </c:ext>
              </c:extLst>
            </c:dLbl>
            <c:dLbl>
              <c:idx val="82"/>
              <c:tx>
                <c:rich>
                  <a:bodyPr/>
                  <a:lstStyle/>
                  <a:p>
                    <a:fld id="{81746BBB-BF9C-4F4F-B2D8-FBF778BF26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2-02BB-42CB-B904-CF3F11F62AF0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02BB-42CB-B904-CF3F11F62AF0}"/>
                </c:ext>
              </c:extLst>
            </c:dLbl>
            <c:dLbl>
              <c:idx val="84"/>
              <c:layout>
                <c:manualLayout>
                  <c:x val="2.2584607917490382E-2"/>
                  <c:y val="-1.8851683173749623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4-02BB-42CB-B904-CF3F11F62AF0}"/>
                </c:ext>
              </c:extLst>
            </c:dLbl>
            <c:dLbl>
              <c:idx val="85"/>
              <c:tx>
                <c:rich>
                  <a:bodyPr/>
                  <a:lstStyle/>
                  <a:p>
                    <a:fld id="{7B8FCE52-764F-4865-8AF0-BF34C2680CF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5-02BB-42CB-B904-CF3F11F62AF0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02BB-42CB-B904-CF3F11F62AF0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02BB-42CB-B904-CF3F11F62AF0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fld id="{AD1B8000-3E2B-4289-BC52-64DCE067BEE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8-02BB-42CB-B904-CF3F11F62AF0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02BB-42CB-B904-CF3F11F62AF0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02BB-42CB-B904-CF3F11F62AF0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fld id="{ABB194EA-D984-4D75-90CA-CAB6926602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B-02BB-42CB-B904-CF3F11F62AF0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02BB-42CB-B904-CF3F11F62AF0}"/>
                </c:ext>
              </c:extLst>
            </c:dLbl>
            <c:dLbl>
              <c:idx val="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D-02BB-42CB-B904-CF3F11F62AF0}"/>
                </c:ext>
              </c:extLst>
            </c:dLbl>
            <c:dLbl>
              <c:idx val="94"/>
              <c:tx>
                <c:rich>
                  <a:bodyPr/>
                  <a:lstStyle/>
                  <a:p>
                    <a:fld id="{66AF75D9-7BDF-40BA-9D80-F6F2CD740E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E-02BB-42CB-B904-CF3F11F62AF0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02BB-42CB-B904-CF3F11F62AF0}"/>
                </c:ext>
              </c:extLst>
            </c:dLbl>
            <c:dLbl>
              <c:idx val="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0-02BB-42CB-B904-CF3F11F62AF0}"/>
                </c:ext>
              </c:extLst>
            </c:dLbl>
            <c:dLbl>
              <c:idx val="97"/>
              <c:tx>
                <c:rich>
                  <a:bodyPr/>
                  <a:lstStyle/>
                  <a:p>
                    <a:fld id="{0A595506-7451-459D-BFCF-83ED96B5756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1-02BB-42CB-B904-CF3F11F62AF0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02BB-42CB-B904-CF3F11F62AF0}"/>
                </c:ext>
              </c:extLst>
            </c:dLbl>
            <c:dLbl>
              <c:idx val="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3-02BB-42CB-B904-CF3F11F62AF0}"/>
                </c:ext>
              </c:extLst>
            </c:dLbl>
            <c:dLbl>
              <c:idx val="100"/>
              <c:tx>
                <c:rich>
                  <a:bodyPr/>
                  <a:lstStyle/>
                  <a:p>
                    <a:fld id="{77770A7E-C881-4B9D-806E-1759DB205E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4-02BB-42CB-B904-CF3F11F62A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Beam!$S$468:$S$568</c:f>
              <c:numCache>
                <c:formatCode>General</c:formatCode>
                <c:ptCount val="101"/>
                <c:pt idx="0">
                  <c:v>291.77665185199999</c:v>
                </c:pt>
                <c:pt idx="1">
                  <c:v>292.33665185199999</c:v>
                </c:pt>
                <c:pt idx="3">
                  <c:v>292.67105185200001</c:v>
                </c:pt>
                <c:pt idx="4">
                  <c:v>292.671052852</c:v>
                </c:pt>
                <c:pt idx="6">
                  <c:v>294.01589266799999</c:v>
                </c:pt>
                <c:pt idx="7">
                  <c:v>294.65589266799998</c:v>
                </c:pt>
                <c:pt idx="9">
                  <c:v>295.43439266799999</c:v>
                </c:pt>
                <c:pt idx="10">
                  <c:v>295.43439366799998</c:v>
                </c:pt>
                <c:pt idx="12">
                  <c:v>296.315892668</c:v>
                </c:pt>
                <c:pt idx="13">
                  <c:v>296.95589266799999</c:v>
                </c:pt>
                <c:pt idx="15">
                  <c:v>296.38715185199999</c:v>
                </c:pt>
                <c:pt idx="16">
                  <c:v>296.38715285199999</c:v>
                </c:pt>
                <c:pt idx="18">
                  <c:v>298.78794256800001</c:v>
                </c:pt>
                <c:pt idx="19">
                  <c:v>298.787943568</c:v>
                </c:pt>
                <c:pt idx="21">
                  <c:v>298.88715185199999</c:v>
                </c:pt>
                <c:pt idx="22">
                  <c:v>298.88715285199999</c:v>
                </c:pt>
                <c:pt idx="24">
                  <c:v>299.660610668</c:v>
                </c:pt>
                <c:pt idx="25">
                  <c:v>300.30061066799999</c:v>
                </c:pt>
                <c:pt idx="27">
                  <c:v>299.67865185200003</c:v>
                </c:pt>
                <c:pt idx="28">
                  <c:v>299.67865285200003</c:v>
                </c:pt>
                <c:pt idx="30">
                  <c:v>300.84365185199999</c:v>
                </c:pt>
                <c:pt idx="31">
                  <c:v>300.84365285199999</c:v>
                </c:pt>
                <c:pt idx="33">
                  <c:v>301.38715185199999</c:v>
                </c:pt>
                <c:pt idx="34">
                  <c:v>301.38715285199999</c:v>
                </c:pt>
                <c:pt idx="36">
                  <c:v>301.77111066800001</c:v>
                </c:pt>
                <c:pt idx="37">
                  <c:v>301.771111668</c:v>
                </c:pt>
                <c:pt idx="39">
                  <c:v>303.60589266800002</c:v>
                </c:pt>
                <c:pt idx="40">
                  <c:v>304.24589266800001</c:v>
                </c:pt>
                <c:pt idx="42">
                  <c:v>305.949110668</c:v>
                </c:pt>
                <c:pt idx="43">
                  <c:v>305.949111668</c:v>
                </c:pt>
                <c:pt idx="45">
                  <c:v>306.410610668</c:v>
                </c:pt>
                <c:pt idx="46">
                  <c:v>307.05061066799999</c:v>
                </c:pt>
                <c:pt idx="48">
                  <c:v>310.00489266800002</c:v>
                </c:pt>
                <c:pt idx="49">
                  <c:v>310.64489266800001</c:v>
                </c:pt>
                <c:pt idx="51">
                  <c:v>312.323392668</c:v>
                </c:pt>
                <c:pt idx="52">
                  <c:v>312.32339366799999</c:v>
                </c:pt>
                <c:pt idx="54">
                  <c:v>261.71548000000007</c:v>
                </c:pt>
                <c:pt idx="55">
                  <c:v>266.11867000000007</c:v>
                </c:pt>
                <c:pt idx="57">
                  <c:v>267.71867000000009</c:v>
                </c:pt>
                <c:pt idx="58">
                  <c:v>272.12186000000008</c:v>
                </c:pt>
                <c:pt idx="60">
                  <c:v>273.72185999999999</c:v>
                </c:pt>
                <c:pt idx="61">
                  <c:v>278.12504000000001</c:v>
                </c:pt>
                <c:pt idx="63">
                  <c:v>281.12504000000001</c:v>
                </c:pt>
                <c:pt idx="64">
                  <c:v>285.52823000000001</c:v>
                </c:pt>
                <c:pt idx="66">
                  <c:v>287.12822000000006</c:v>
                </c:pt>
                <c:pt idx="67">
                  <c:v>291.53141000000005</c:v>
                </c:pt>
                <c:pt idx="69">
                  <c:v>293.13141000000007</c:v>
                </c:pt>
                <c:pt idx="70">
                  <c:v>297.53460000000007</c:v>
                </c:pt>
                <c:pt idx="72">
                  <c:v>299.13459999999998</c:v>
                </c:pt>
                <c:pt idx="73">
                  <c:v>303.53778999999997</c:v>
                </c:pt>
                <c:pt idx="75">
                  <c:v>305.13779</c:v>
                </c:pt>
                <c:pt idx="76">
                  <c:v>309.54097000000002</c:v>
                </c:pt>
                <c:pt idx="78">
                  <c:v>312.5409800000001</c:v>
                </c:pt>
                <c:pt idx="79">
                  <c:v>316.94415000000004</c:v>
                </c:pt>
                <c:pt idx="81">
                  <c:v>317.19500000000005</c:v>
                </c:pt>
                <c:pt idx="82">
                  <c:v>318.245</c:v>
                </c:pt>
                <c:pt idx="84">
                  <c:v>318.54415000000006</c:v>
                </c:pt>
                <c:pt idx="85">
                  <c:v>322.94734000000005</c:v>
                </c:pt>
                <c:pt idx="87">
                  <c:v>324.54733999999996</c:v>
                </c:pt>
                <c:pt idx="88">
                  <c:v>328.95052999999996</c:v>
                </c:pt>
                <c:pt idx="90">
                  <c:v>330.55053000000009</c:v>
                </c:pt>
                <c:pt idx="91">
                  <c:v>334.95371000000011</c:v>
                </c:pt>
                <c:pt idx="93">
                  <c:v>336.55372</c:v>
                </c:pt>
                <c:pt idx="94">
                  <c:v>340.95690000000002</c:v>
                </c:pt>
                <c:pt idx="96">
                  <c:v>343.95690000000002</c:v>
                </c:pt>
                <c:pt idx="97">
                  <c:v>348.36008000000004</c:v>
                </c:pt>
                <c:pt idx="99">
                  <c:v>349.96008000000006</c:v>
                </c:pt>
                <c:pt idx="100">
                  <c:v>354.36327000000006</c:v>
                </c:pt>
              </c:numCache>
            </c:numRef>
          </c:xVal>
          <c:yVal>
            <c:numRef>
              <c:f>Beam!$W$468:$W$568</c:f>
              <c:numCache>
                <c:formatCode>General</c:formatCode>
                <c:ptCount val="101"/>
                <c:pt idx="6">
                  <c:v>3.3890000000000002</c:v>
                </c:pt>
                <c:pt idx="7">
                  <c:v>3.2490000000000001</c:v>
                </c:pt>
                <c:pt idx="9">
                  <c:v>2.9369999999999998</c:v>
                </c:pt>
                <c:pt idx="10">
                  <c:v>2.9369999999999998</c:v>
                </c:pt>
                <c:pt idx="12">
                  <c:v>3.1989999999999998</c:v>
                </c:pt>
                <c:pt idx="13">
                  <c:v>3.0590000000000002</c:v>
                </c:pt>
                <c:pt idx="18">
                  <c:v>2.8890000000000002</c:v>
                </c:pt>
                <c:pt idx="19">
                  <c:v>2.8890000000000002</c:v>
                </c:pt>
                <c:pt idx="24">
                  <c:v>2.71</c:v>
                </c:pt>
                <c:pt idx="25">
                  <c:v>2.823</c:v>
                </c:pt>
                <c:pt idx="36">
                  <c:v>2.669</c:v>
                </c:pt>
                <c:pt idx="37">
                  <c:v>2.669</c:v>
                </c:pt>
                <c:pt idx="39">
                  <c:v>2.3460000000000001</c:v>
                </c:pt>
                <c:pt idx="40">
                  <c:v>2.2349999999999999</c:v>
                </c:pt>
                <c:pt idx="42">
                  <c:v>1.9589999999999999</c:v>
                </c:pt>
                <c:pt idx="43">
                  <c:v>1.9589999999999999</c:v>
                </c:pt>
                <c:pt idx="45">
                  <c:v>2.1380000000000003</c:v>
                </c:pt>
                <c:pt idx="46">
                  <c:v>2.0590000000000002</c:v>
                </c:pt>
                <c:pt idx="48">
                  <c:v>1.7930000000000001</c:v>
                </c:pt>
                <c:pt idx="49">
                  <c:v>1.794</c:v>
                </c:pt>
                <c:pt idx="51">
                  <c:v>1.2949999999999999</c:v>
                </c:pt>
                <c:pt idx="52">
                  <c:v>1.2949999999999999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Beam!$R$468:$R$568</c15:f>
                <c15:dlblRangeCache>
                  <c:ptCount val="101"/>
                  <c:pt idx="0">
                    <c:v>BTM.QNO.20</c:v>
                  </c:pt>
                  <c:pt idx="3">
                    <c:v>BTM.BPM.00</c:v>
                  </c:pt>
                  <c:pt idx="6">
                    <c:v>BTP.QNO.20</c:v>
                  </c:pt>
                  <c:pt idx="9">
                    <c:v>BTP.BPM.10</c:v>
                  </c:pt>
                  <c:pt idx="12">
                    <c:v>BTP.QNO.30</c:v>
                  </c:pt>
                  <c:pt idx="15">
                    <c:v>BTM.BSGV.01</c:v>
                  </c:pt>
                  <c:pt idx="18">
                    <c:v>BTP.BPMW.15</c:v>
                  </c:pt>
                  <c:pt idx="21">
                    <c:v>BTM.BSGV.02</c:v>
                  </c:pt>
                  <c:pt idx="24">
                    <c:v>BTP.QNO.35</c:v>
                  </c:pt>
                  <c:pt idx="27">
                    <c:v>BTM.BPM.10</c:v>
                  </c:pt>
                  <c:pt idx="30">
                    <c:v>BTM.BTV.20</c:v>
                  </c:pt>
                  <c:pt idx="33">
                    <c:v>BTM.BSGV.03</c:v>
                  </c:pt>
                  <c:pt idx="36">
                    <c:v>BTP.BPM.20</c:v>
                  </c:pt>
                  <c:pt idx="39">
                    <c:v>BTP.QNO.50</c:v>
                  </c:pt>
                  <c:pt idx="42">
                    <c:v>BTP.BPM.30</c:v>
                  </c:pt>
                  <c:pt idx="45">
                    <c:v>BTP.QNO.55</c:v>
                  </c:pt>
                  <c:pt idx="48">
                    <c:v>BTP.QNO.60</c:v>
                  </c:pt>
                  <c:pt idx="51">
                    <c:v>BTP.BPM.60</c:v>
                  </c:pt>
                  <c:pt idx="54">
                    <c:v>PR.BHS.33</c:v>
                  </c:pt>
                  <c:pt idx="57">
                    <c:v>PR.BHR.34</c:v>
                  </c:pt>
                  <c:pt idx="60">
                    <c:v>PR.BHT.35</c:v>
                  </c:pt>
                  <c:pt idx="63">
                    <c:v>PR.BHR.36</c:v>
                  </c:pt>
                  <c:pt idx="66">
                    <c:v>PR.BHT.37</c:v>
                  </c:pt>
                  <c:pt idx="69">
                    <c:v>PR.BHR.38</c:v>
                  </c:pt>
                  <c:pt idx="72">
                    <c:v>PR.BHT.39</c:v>
                  </c:pt>
                  <c:pt idx="75">
                    <c:v>PR.BHU.40</c:v>
                  </c:pt>
                  <c:pt idx="78">
                    <c:v>PR.BHT.41</c:v>
                  </c:pt>
                  <c:pt idx="81">
                    <c:v>PR.SMH.42</c:v>
                  </c:pt>
                  <c:pt idx="84">
                    <c:v>PR.BHR.42</c:v>
                  </c:pt>
                  <c:pt idx="87">
                    <c:v>PR.BHT.43</c:v>
                  </c:pt>
                  <c:pt idx="90">
                    <c:v>PR.BHR.44</c:v>
                  </c:pt>
                  <c:pt idx="93">
                    <c:v>PR.BHT.45</c:v>
                  </c:pt>
                  <c:pt idx="96">
                    <c:v>PR.BHR.46</c:v>
                  </c:pt>
                  <c:pt idx="99">
                    <c:v>PR.BHS.47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65-02BB-42CB-B904-CF3F11F62AF0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fld id="{DB819F6C-6266-44DE-ADD3-2F846F8313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02BB-42CB-B904-CF3F11F62AF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772CBB2C-C1E9-4929-BED0-8A2CDAF298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02BB-42CB-B904-CF3F11F62AF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02BB-42CB-B904-CF3F11F62AF0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03A2AA95-9E55-4AB3-9BD1-41DCAF01E3F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9-02BB-42CB-B904-CF3F11F62AF0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BFCEFDC6-6CC5-43CD-9718-D6F6A40AD8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02BB-42CB-B904-CF3F11F62AF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02BB-42CB-B904-CF3F11F62AF0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A8E423C9-E428-4301-87EC-D7AB17B62B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02BB-42CB-B904-CF3F11F62AF0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C58110BB-BE64-4EB9-B623-CA6649B54C8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02BB-42CB-B904-CF3F11F62AF0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02BB-42CB-B904-CF3F11F62AF0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E98FB640-C862-4B20-8DF0-C2D18C0BF68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02BB-42CB-B904-CF3F11F62AF0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28504099-0916-4E99-A505-ACE8A0B1DB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02BB-42CB-B904-CF3F11F62AF0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02BB-42CB-B904-CF3F11F62AF0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FB4D37F5-8E1E-41AD-8DE3-7E5828FDFE8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02BB-42CB-B904-CF3F11F62AF0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B0D6B79B-F580-42C2-AAFD-DB81FBA1F31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02BB-42CB-B904-CF3F11F62AF0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02BB-42CB-B904-CF3F11F62AF0}"/>
                </c:ext>
              </c:extLst>
            </c:dLbl>
            <c:dLbl>
              <c:idx val="15"/>
              <c:layout>
                <c:manualLayout>
                  <c:x val="-8.828223777742405E-4"/>
                  <c:y val="-1.627090820964458E-2"/>
                </c:manualLayout>
              </c:layout>
              <c:tx>
                <c:rich>
                  <a:bodyPr/>
                  <a:lstStyle/>
                  <a:p>
                    <a:fld id="{07C85B24-A3F1-4C55-A279-F629510D21D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5-02BB-42CB-B904-CF3F11F62AF0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643AFA4D-22AE-4A46-895E-D90176B50C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02BB-42CB-B904-CF3F11F62AF0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02BB-42CB-B904-CF3F11F62AF0}"/>
                </c:ext>
              </c:extLst>
            </c:dLbl>
            <c:dLbl>
              <c:idx val="18"/>
              <c:layout>
                <c:manualLayout>
                  <c:x val="3.8665385153150073E-3"/>
                  <c:y val="1.8851683173749623E-2"/>
                </c:manualLayout>
              </c:layout>
              <c:tx>
                <c:rich>
                  <a:bodyPr/>
                  <a:lstStyle/>
                  <a:p>
                    <a:fld id="{E9F2A94D-BC5B-48D7-9305-011D527A54F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8-02BB-42CB-B904-CF3F11F62AF0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7D8F2088-FF10-46F9-B2A7-CFC1BA00131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02BB-42CB-B904-CF3F11F62AF0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02BB-42CB-B904-CF3F11F62AF0}"/>
                </c:ext>
              </c:extLst>
            </c:dLbl>
            <c:dLbl>
              <c:idx val="21"/>
              <c:layout>
                <c:manualLayout>
                  <c:x val="1.2029807772092624E-2"/>
                  <c:y val="-8.3239595050618679E-3"/>
                </c:manualLayout>
              </c:layout>
              <c:tx>
                <c:rich>
                  <a:bodyPr/>
                  <a:lstStyle/>
                  <a:p>
                    <a:fld id="{C893430C-54BB-47BC-85E5-C77340EAE4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B-02BB-42CB-B904-CF3F11F62AF0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471FE073-6EAB-41D2-945E-BFA0ABF239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02BB-42CB-B904-CF3F11F62AF0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02BB-42CB-B904-CF3F11F62AF0}"/>
                </c:ext>
              </c:extLst>
            </c:dLbl>
            <c:dLbl>
              <c:idx val="24"/>
              <c:layout>
                <c:manualLayout>
                  <c:x val="1.6315451538612136E-3"/>
                  <c:y val="3.6273285961206013E-2"/>
                </c:manualLayout>
              </c:layout>
              <c:tx>
                <c:rich>
                  <a:bodyPr/>
                  <a:lstStyle/>
                  <a:p>
                    <a:fld id="{D9CF9933-A65A-45FA-89E3-E2A5384BCAB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E-02BB-42CB-B904-CF3F11F62AF0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9071CC82-C0D9-4A57-9290-564A98C8FA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02BB-42CB-B904-CF3F11F62AF0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02BB-42CB-B904-CF3F11F62AF0}"/>
                </c:ext>
              </c:extLst>
            </c:dLbl>
            <c:dLbl>
              <c:idx val="27"/>
              <c:layout>
                <c:manualLayout>
                  <c:x val="1.3241895707290486E-3"/>
                  <c:y val="-1.7373590496309807E-2"/>
                </c:manualLayout>
              </c:layout>
              <c:tx>
                <c:rich>
                  <a:bodyPr/>
                  <a:lstStyle/>
                  <a:p>
                    <a:fld id="{F147B3A4-E131-4E76-84C5-09A4FC37250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1-02BB-42CB-B904-CF3F11F62AF0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A816072A-5EA0-479C-AA31-4876AD3C58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02BB-42CB-B904-CF3F11F62AF0}"/>
                </c:ext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02BB-42CB-B904-CF3F11F62AF0}"/>
                </c:ext>
              </c:extLst>
            </c:dLbl>
            <c:dLbl>
              <c:idx val="30"/>
              <c:layout>
                <c:manualLayout>
                  <c:x val="6.9396543873139665E-3"/>
                  <c:y val="-1.5991522401163322E-2"/>
                </c:manualLayout>
              </c:layout>
              <c:tx>
                <c:rich>
                  <a:bodyPr/>
                  <a:lstStyle/>
                  <a:p>
                    <a:fld id="{DEA2CCFF-A6AB-46CD-B983-7BFB7CE7BF2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4-02BB-42CB-B904-CF3F11F62AF0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F09A1533-C05B-4C51-9B76-FB3EE79EA74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5-02BB-42CB-B904-CF3F11F62AF0}"/>
                </c:ext>
              </c:extLst>
            </c:dLbl>
            <c:dLbl>
              <c:idx val="3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02BB-42CB-B904-CF3F11F62AF0}"/>
                </c:ext>
              </c:extLst>
            </c:dLbl>
            <c:dLbl>
              <c:idx val="33"/>
              <c:layout>
                <c:manualLayout>
                  <c:x val="-6.0344820759251883E-4"/>
                  <c:y val="-2.1798723330315416E-2"/>
                </c:manualLayout>
              </c:layout>
              <c:tx>
                <c:rich>
                  <a:bodyPr/>
                  <a:lstStyle/>
                  <a:p>
                    <a:fld id="{F41850C9-F8BD-44B6-AB6E-9F33DB78E5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7-02BB-42CB-B904-CF3F11F62AF0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4D871F56-D908-4607-AAE8-B4319D0B1D3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02BB-42CB-B904-CF3F11F62AF0}"/>
                </c:ext>
              </c:extLst>
            </c:dLbl>
            <c:dLbl>
              <c:idx val="3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02BB-42CB-B904-CF3F11F62AF0}"/>
                </c:ext>
              </c:extLst>
            </c:dLbl>
            <c:dLbl>
              <c:idx val="36"/>
              <c:layout>
                <c:manualLayout>
                  <c:x val="-3.1178157392280957E-3"/>
                  <c:y val="-2.1798723330315524E-2"/>
                </c:manualLayout>
              </c:layout>
              <c:tx>
                <c:rich>
                  <a:bodyPr/>
                  <a:lstStyle/>
                  <a:p>
                    <a:fld id="{B660D329-0229-49E1-9697-5188E652FA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A-02BB-42CB-B904-CF3F11F62AF0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5954E674-9381-43FD-BB64-5576323C81A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02BB-42CB-B904-CF3F11F62AF0}"/>
                </c:ext>
              </c:extLst>
            </c:dLbl>
            <c:dLbl>
              <c:idx val="3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02BB-42CB-B904-CF3F11F62AF0}"/>
                </c:ext>
              </c:extLst>
            </c:dLbl>
            <c:dLbl>
              <c:idx val="39"/>
              <c:layout>
                <c:manualLayout>
                  <c:x val="5.140484731342859E-4"/>
                  <c:y val="-1.3087921936587196E-2"/>
                </c:manualLayout>
              </c:layout>
              <c:tx>
                <c:rich>
                  <a:bodyPr/>
                  <a:lstStyle/>
                  <a:p>
                    <a:fld id="{D427FA54-A65C-46F0-A1A2-AB0AA2B009F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D-02BB-42CB-B904-CF3F11F62AF0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E675A6C8-EE49-4A80-BC24-B69AC55F29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E-02BB-42CB-B904-CF3F11F62AF0}"/>
                </c:ext>
              </c:extLst>
            </c:dLbl>
            <c:dLbl>
              <c:idx val="4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02BB-42CB-B904-CF3F11F62AF0}"/>
                </c:ext>
              </c:extLst>
            </c:dLbl>
            <c:dLbl>
              <c:idx val="42"/>
              <c:layout>
                <c:manualLayout>
                  <c:x val="-4.2353124199549005E-3"/>
                  <c:y val="3.0466085032053815E-2"/>
                </c:manualLayout>
              </c:layout>
              <c:tx>
                <c:rich>
                  <a:bodyPr/>
                  <a:lstStyle/>
                  <a:p>
                    <a:fld id="{0DCE206F-A6D0-4DC8-9885-9CA62714FD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90-02BB-42CB-B904-CF3F11F62AF0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fld id="{288DD71B-F1D8-4535-ADF8-620FEF07FB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02BB-42CB-B904-CF3F11F62AF0}"/>
                </c:ext>
              </c:extLst>
            </c:dLbl>
            <c:dLbl>
              <c:idx val="4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02BB-42CB-B904-CF3F11F62AF0}"/>
                </c:ext>
              </c:extLst>
            </c:dLbl>
            <c:dLbl>
              <c:idx val="45"/>
              <c:layout>
                <c:manualLayout>
                  <c:x val="-4.6380511843397006E-4"/>
                  <c:y val="-2.1798723330315416E-2"/>
                </c:manualLayout>
              </c:layout>
              <c:tx>
                <c:rich>
                  <a:bodyPr/>
                  <a:lstStyle/>
                  <a:p>
                    <a:fld id="{85DB52C2-843A-41B5-BD6A-F051210734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93-02BB-42CB-B904-CF3F11F62AF0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fld id="{13FDED71-666E-4CF6-A561-113EF5F729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b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4-02BB-42CB-B904-CF3F11F62A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Beam!$S$522:$S$568</c:f>
              <c:numCache>
                <c:formatCode>General</c:formatCode>
                <c:ptCount val="47"/>
                <c:pt idx="0">
                  <c:v>261.71548000000007</c:v>
                </c:pt>
                <c:pt idx="1">
                  <c:v>266.11867000000007</c:v>
                </c:pt>
                <c:pt idx="3">
                  <c:v>267.71867000000009</c:v>
                </c:pt>
                <c:pt idx="4">
                  <c:v>272.12186000000008</c:v>
                </c:pt>
                <c:pt idx="6">
                  <c:v>273.72185999999999</c:v>
                </c:pt>
                <c:pt idx="7">
                  <c:v>278.12504000000001</c:v>
                </c:pt>
                <c:pt idx="9">
                  <c:v>281.12504000000001</c:v>
                </c:pt>
                <c:pt idx="10">
                  <c:v>285.52823000000001</c:v>
                </c:pt>
                <c:pt idx="12">
                  <c:v>287.12822000000006</c:v>
                </c:pt>
                <c:pt idx="13">
                  <c:v>291.53141000000005</c:v>
                </c:pt>
                <c:pt idx="15">
                  <c:v>293.13141000000007</c:v>
                </c:pt>
                <c:pt idx="16">
                  <c:v>297.53460000000007</c:v>
                </c:pt>
                <c:pt idx="18">
                  <c:v>299.13459999999998</c:v>
                </c:pt>
                <c:pt idx="19">
                  <c:v>303.53778999999997</c:v>
                </c:pt>
                <c:pt idx="21">
                  <c:v>305.13779</c:v>
                </c:pt>
                <c:pt idx="22">
                  <c:v>309.54097000000002</c:v>
                </c:pt>
                <c:pt idx="24">
                  <c:v>312.5409800000001</c:v>
                </c:pt>
                <c:pt idx="25">
                  <c:v>316.94415000000004</c:v>
                </c:pt>
                <c:pt idx="27">
                  <c:v>317.19500000000005</c:v>
                </c:pt>
                <c:pt idx="28">
                  <c:v>318.245</c:v>
                </c:pt>
                <c:pt idx="30">
                  <c:v>318.54415000000006</c:v>
                </c:pt>
                <c:pt idx="31">
                  <c:v>322.94734000000005</c:v>
                </c:pt>
                <c:pt idx="33">
                  <c:v>324.54733999999996</c:v>
                </c:pt>
                <c:pt idx="34">
                  <c:v>328.95052999999996</c:v>
                </c:pt>
                <c:pt idx="36">
                  <c:v>330.55053000000009</c:v>
                </c:pt>
                <c:pt idx="37">
                  <c:v>334.95371000000011</c:v>
                </c:pt>
                <c:pt idx="39">
                  <c:v>336.55372</c:v>
                </c:pt>
                <c:pt idx="40">
                  <c:v>340.95690000000002</c:v>
                </c:pt>
                <c:pt idx="42">
                  <c:v>343.95690000000002</c:v>
                </c:pt>
                <c:pt idx="43">
                  <c:v>348.36008000000004</c:v>
                </c:pt>
                <c:pt idx="45">
                  <c:v>349.96008000000006</c:v>
                </c:pt>
                <c:pt idx="46">
                  <c:v>354.36327000000006</c:v>
                </c:pt>
              </c:numCache>
            </c:numRef>
          </c:xVal>
          <c:yVal>
            <c:numRef>
              <c:f>Beam!$X$522:$X$568</c:f>
              <c:numCache>
                <c:formatCode>General</c:formatCode>
                <c:ptCount val="47"/>
                <c:pt idx="0">
                  <c:v>1.506</c:v>
                </c:pt>
                <c:pt idx="1">
                  <c:v>1.494</c:v>
                </c:pt>
                <c:pt idx="3">
                  <c:v>1.486</c:v>
                </c:pt>
                <c:pt idx="4">
                  <c:v>1.6440000000000001</c:v>
                </c:pt>
                <c:pt idx="6">
                  <c:v>1.39</c:v>
                </c:pt>
                <c:pt idx="7">
                  <c:v>1.73</c:v>
                </c:pt>
                <c:pt idx="9">
                  <c:v>1.5070000000000001</c:v>
                </c:pt>
                <c:pt idx="10">
                  <c:v>1.494</c:v>
                </c:pt>
                <c:pt idx="12">
                  <c:v>1.425</c:v>
                </c:pt>
                <c:pt idx="13">
                  <c:v>1.4469999999999998</c:v>
                </c:pt>
                <c:pt idx="15">
                  <c:v>1.403</c:v>
                </c:pt>
                <c:pt idx="16">
                  <c:v>1.2789999999999999</c:v>
                </c:pt>
                <c:pt idx="18">
                  <c:v>1.238</c:v>
                </c:pt>
                <c:pt idx="19">
                  <c:v>1.3619999999999999</c:v>
                </c:pt>
                <c:pt idx="21">
                  <c:v>1.391</c:v>
                </c:pt>
                <c:pt idx="22">
                  <c:v>1.054</c:v>
                </c:pt>
                <c:pt idx="24">
                  <c:v>1.25</c:v>
                </c:pt>
                <c:pt idx="25">
                  <c:v>1.23</c:v>
                </c:pt>
                <c:pt idx="27">
                  <c:v>-1.0980000000000001</c:v>
                </c:pt>
                <c:pt idx="28">
                  <c:v>-1.2529999999999999</c:v>
                </c:pt>
                <c:pt idx="30">
                  <c:v>0.92</c:v>
                </c:pt>
                <c:pt idx="31">
                  <c:v>0.79</c:v>
                </c:pt>
                <c:pt idx="33">
                  <c:v>0.71799999999999997</c:v>
                </c:pt>
                <c:pt idx="34">
                  <c:v>0.65100000000000002</c:v>
                </c:pt>
                <c:pt idx="36">
                  <c:v>0.61599999999999999</c:v>
                </c:pt>
                <c:pt idx="37">
                  <c:v>0.59299999999999997</c:v>
                </c:pt>
                <c:pt idx="39">
                  <c:v>0.71500000000000008</c:v>
                </c:pt>
                <c:pt idx="40">
                  <c:v>0.55800000000000005</c:v>
                </c:pt>
                <c:pt idx="42">
                  <c:v>0.57099999999999995</c:v>
                </c:pt>
                <c:pt idx="43">
                  <c:v>0.66</c:v>
                </c:pt>
                <c:pt idx="45">
                  <c:v>0.67</c:v>
                </c:pt>
                <c:pt idx="46">
                  <c:v>0.36000000000000004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Beam!$R$522:$R$568</c15:f>
                <c15:dlblRangeCache>
                  <c:ptCount val="47"/>
                  <c:pt idx="0">
                    <c:v>PR.BHS.33</c:v>
                  </c:pt>
                  <c:pt idx="3">
                    <c:v>PR.BHR.34</c:v>
                  </c:pt>
                  <c:pt idx="6">
                    <c:v>PR.BHT.35</c:v>
                  </c:pt>
                  <c:pt idx="9">
                    <c:v>PR.BHR.36</c:v>
                  </c:pt>
                  <c:pt idx="12">
                    <c:v>PR.BHT.37</c:v>
                  </c:pt>
                  <c:pt idx="15">
                    <c:v>PR.BHR.38</c:v>
                  </c:pt>
                  <c:pt idx="18">
                    <c:v>PR.BHT.39</c:v>
                  </c:pt>
                  <c:pt idx="21">
                    <c:v>PR.BHU.40</c:v>
                  </c:pt>
                  <c:pt idx="24">
                    <c:v>PR.BHT.41</c:v>
                  </c:pt>
                  <c:pt idx="27">
                    <c:v>PR.SMH.42</c:v>
                  </c:pt>
                  <c:pt idx="30">
                    <c:v>PR.BHR.42</c:v>
                  </c:pt>
                  <c:pt idx="33">
                    <c:v>PR.BHT.43</c:v>
                  </c:pt>
                  <c:pt idx="36">
                    <c:v>PR.BHR.44</c:v>
                  </c:pt>
                  <c:pt idx="39">
                    <c:v>PR.BHT.45</c:v>
                  </c:pt>
                  <c:pt idx="42">
                    <c:v>PR.BHR.46</c:v>
                  </c:pt>
                  <c:pt idx="45">
                    <c:v>PR.BHS.47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95-02BB-42CB-B904-CF3F11F62AF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355"/>
          <c:min val="29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4642397102533487E-2"/>
              <c:y val="0.524633583173237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4507715874621094E-3"/>
                  <c:y val="-3.3369685496630046E-2"/>
                </c:manualLayout>
              </c:layout>
              <c:tx>
                <c:rich>
                  <a:bodyPr/>
                  <a:lstStyle/>
                  <a:p>
                    <a:fld id="{0B21DCFA-8B07-44DA-A588-0705E419BB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1BAF-41B9-8A0D-7EEB18F09BA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A1167306-B0B0-4D7D-93EF-4D771E161D6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1BAF-41B9-8A0D-7EEB18F09BA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BAF-41B9-8A0D-7EEB18F09BA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58BF1454-29A8-47CB-8D22-5EFB79D812E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1BAF-41B9-8A0D-7EEB18F09BAF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ACCBC7EE-0E0D-4073-924D-3A59DEAC08C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1BAF-41B9-8A0D-7EEB18F09BA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BAF-41B9-8A0D-7EEB18F09BAF}"/>
                </c:ext>
              </c:extLst>
            </c:dLbl>
            <c:dLbl>
              <c:idx val="6"/>
              <c:layout>
                <c:manualLayout>
                  <c:x val="-5.1444003693194545E-2"/>
                  <c:y val="-3.0466085032053974E-2"/>
                </c:manualLayout>
              </c:layout>
              <c:tx>
                <c:rich>
                  <a:bodyPr/>
                  <a:lstStyle/>
                  <a:p>
                    <a:fld id="{BDF0E72B-4090-439F-BD98-E38206809D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1BAF-41B9-8A0D-7EEB18F09BAF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A31AEFBA-2CF0-43F0-9386-6B59653845C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1BAF-41B9-8A0D-7EEB18F09BAF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BAF-41B9-8A0D-7EEB18F09BAF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427A85B1-9ED7-4F63-B974-4A1553A8271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1BAF-41B9-8A0D-7EEB18F09BAF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90786A83-3DCE-492B-984B-62E3B885A86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1BAF-41B9-8A0D-7EEB18F09BAF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BAF-41B9-8A0D-7EEB18F09BAF}"/>
                </c:ext>
              </c:extLst>
            </c:dLbl>
            <c:dLbl>
              <c:idx val="12"/>
              <c:layout>
                <c:manualLayout>
                  <c:x val="-4.4129943921904759E-2"/>
                  <c:y val="2.7605924259467514E-2"/>
                </c:manualLayout>
              </c:layout>
              <c:tx>
                <c:rich>
                  <a:bodyPr/>
                  <a:lstStyle/>
                  <a:p>
                    <a:fld id="{633C2FD9-FD44-49FF-B4AF-D625CCAC0F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1BAF-41B9-8A0D-7EEB18F09BAF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D0CE805F-9BB4-481C-8041-96CA5A2072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1BAF-41B9-8A0D-7EEB18F09BAF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BAF-41B9-8A0D-7EEB18F09BAF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B83A81D8-2C77-4B93-A5CB-2880A51F3A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1BAF-41B9-8A0D-7EEB18F09BAF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818CC377-80E8-4260-9B57-08162E933BE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1BAF-41B9-8A0D-7EEB18F09BAF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1BAF-41B9-8A0D-7EEB18F09BAF}"/>
                </c:ext>
              </c:extLst>
            </c:dLbl>
            <c:dLbl>
              <c:idx val="18"/>
              <c:layout>
                <c:manualLayout>
                  <c:x val="-4.9625211851412984E-2"/>
                  <c:y val="-3.6273285961206068E-2"/>
                </c:manualLayout>
              </c:layout>
              <c:tx>
                <c:rich>
                  <a:bodyPr/>
                  <a:lstStyle/>
                  <a:p>
                    <a:fld id="{86D783E9-CE3F-4AA9-B3D0-6276F5147E5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1BAF-41B9-8A0D-7EEB18F09BAF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2DBF9227-DE95-4BF6-A23A-A8B38818388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1BAF-41B9-8A0D-7EEB18F09BAF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1BAF-41B9-8A0D-7EEB18F09BAF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60CE7DC8-ECB7-4BD9-9005-DBB6598055B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1BAF-41B9-8A0D-7EEB18F09BAF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7ED8A130-0A88-4536-BEB3-16496846467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1BAF-41B9-8A0D-7EEB18F09BAF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1BAF-41B9-8A0D-7EEB18F09BAF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F4700746-9743-4108-A6AC-C28A729B4CB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1BAF-41B9-8A0D-7EEB18F09BAF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38EAB61A-F46F-42A0-B290-2BDCB0C62D5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1BAF-41B9-8A0D-7EEB18F09BAF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1BAF-41B9-8A0D-7EEB18F09BAF}"/>
                </c:ext>
              </c:extLst>
            </c:dLbl>
            <c:dLbl>
              <c:idx val="27"/>
              <c:layout>
                <c:manualLayout>
                  <c:x val="-2.4808426312138525E-3"/>
                  <c:y val="-3.917688642578214E-2"/>
                </c:manualLayout>
              </c:layout>
              <c:tx>
                <c:rich>
                  <a:bodyPr/>
                  <a:lstStyle/>
                  <a:p>
                    <a:fld id="{380A1ED0-D5C7-43E4-8960-61638480B0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1BAF-41B9-8A0D-7EEB18F09BAF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54A67F12-ADEA-4C90-9E97-976D3542E5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1BAF-41B9-8A0D-7EEB18F09BAF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1BAF-41B9-8A0D-7EEB18F09BAF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80E1BB0B-99C2-4F22-8B12-A90E52191D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1BAF-41B9-8A0D-7EEB18F09BAF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26D6E2A6-D642-4D01-8D75-B8FA729AFE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1BAF-41B9-8A0D-7EEB18F09BAF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1BAF-41B9-8A0D-7EEB18F09BAF}"/>
                </c:ext>
              </c:extLst>
            </c:dLbl>
            <c:dLbl>
              <c:idx val="33"/>
              <c:layout/>
              <c:tx>
                <c:rich>
                  <a:bodyPr/>
                  <a:lstStyle/>
                  <a:p>
                    <a:fld id="{44E8B4E1-7303-4AEE-A82D-11938E5DD84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1BAF-41B9-8A0D-7EEB18F09BAF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5BAD3723-2D28-4AFE-AB73-1AFCFA316A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1BAF-41B9-8A0D-7EEB18F09BAF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1BAF-41B9-8A0D-7EEB18F09BAF}"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fld id="{136FFA49-347E-4D88-BBBD-AC9BE2F0AEB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1BAF-41B9-8A0D-7EEB18F09BAF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768568D6-B2AB-4547-BC06-6CD2CC28FD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1BAF-41B9-8A0D-7EEB18F09BAF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1BAF-41B9-8A0D-7EEB18F09BAF}"/>
                </c:ext>
              </c:extLst>
            </c:dLbl>
            <c:dLbl>
              <c:idx val="39"/>
              <c:layout/>
              <c:tx>
                <c:rich>
                  <a:bodyPr/>
                  <a:lstStyle/>
                  <a:p>
                    <a:fld id="{999E7340-7C4E-4E5A-B3C6-878672DF525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1BAF-41B9-8A0D-7EEB18F09BAF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C7C5A613-1ED2-4BDA-90E0-E95747D8613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1BAF-41B9-8A0D-7EEB18F09BAF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1BAF-41B9-8A0D-7EEB18F09BAF}"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fld id="{3701A6A1-0958-46E3-A465-823D2BB7645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1BAF-41B9-8A0D-7EEB18F09BAF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B71B3188-0D70-4732-B781-6340530517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1BAF-41B9-8A0D-7EEB18F09BAF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1BAF-41B9-8A0D-7EEB18F09BAF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1C3390D4-0283-4587-9A01-058EF628DEC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1BAF-41B9-8A0D-7EEB18F09BAF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0DA7C326-C1AD-4FE0-9C80-F5B4FBA588B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1BAF-41B9-8A0D-7EEB18F09BAF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1BAF-41B9-8A0D-7EEB18F09BAF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89B9D2E8-CDC8-4C25-AFE0-1FF95E1D444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1BAF-41B9-8A0D-7EEB18F09BAF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660BD056-BF25-45BF-A1F0-1C751F601F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1BAF-41B9-8A0D-7EEB18F09BAF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1BAF-41B9-8A0D-7EEB18F09BAF}"/>
                </c:ext>
              </c:extLst>
            </c:dLbl>
            <c:dLbl>
              <c:idx val="51"/>
              <c:layout/>
              <c:tx>
                <c:rich>
                  <a:bodyPr/>
                  <a:lstStyle/>
                  <a:p>
                    <a:fld id="{1D60690F-D3E6-4EC8-802B-2FCE2CE025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1BAF-41B9-8A0D-7EEB18F09BAF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FB1CE8D2-CEAB-4725-BB0C-7CAB7325121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1BAF-41B9-8A0D-7EEB18F09BAF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1BAF-41B9-8A0D-7EEB18F09BAF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A4A280A8-EB79-4696-B848-54CC4B3BF45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1BAF-41B9-8A0D-7EEB18F09BAF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F7ECF6BF-A7AF-460F-AF2B-5083C004D57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1BAF-41B9-8A0D-7EEB18F09BAF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1BAF-41B9-8A0D-7EEB18F09BAF}"/>
                </c:ext>
              </c:extLst>
            </c:dLbl>
            <c:dLbl>
              <c:idx val="57"/>
              <c:layout/>
              <c:tx>
                <c:rich>
                  <a:bodyPr/>
                  <a:lstStyle/>
                  <a:p>
                    <a:fld id="{D17895FC-F9CD-48C4-B27C-C45D071C3FF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9-1BAF-41B9-8A0D-7EEB18F09BAF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B73EB335-360C-4A4F-AC22-D60CAE3D7AB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1BAF-41B9-8A0D-7EEB18F09BAF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1BAF-41B9-8A0D-7EEB18F09BAF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1BAF-41B9-8A0D-7EEB18F09BAF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1BAF-41B9-8A0D-7EEB18F09BAF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1BAF-41B9-8A0D-7EEB18F09BAF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BAA49246-860F-4A7F-9C7F-8B4429152A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1BAF-41B9-8A0D-7EEB18F09BAF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335131B4-A499-411C-A2C1-486BBECFD18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1BAF-41B9-8A0D-7EEB18F09BAF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1BAF-41B9-8A0D-7EEB18F09BAF}"/>
                </c:ext>
              </c:extLst>
            </c:dLbl>
            <c:dLbl>
              <c:idx val="66"/>
              <c:layout/>
              <c:tx>
                <c:rich>
                  <a:bodyPr/>
                  <a:lstStyle/>
                  <a:p>
                    <a:fld id="{A31C295F-0B85-4EFC-A7F4-E088A83F09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1BAF-41B9-8A0D-7EEB18F09BAF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36E1C18A-DCA7-4D86-9303-7246BC332C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1BAF-41B9-8A0D-7EEB18F09BAF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1BAF-41B9-8A0D-7EEB18F09BAF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1BAF-41B9-8A0D-7EEB18F09BAF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6-1BAF-41B9-8A0D-7EEB18F09BAF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1BAF-41B9-8A0D-7EEB18F09BAF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1BAF-41B9-8A0D-7EEB18F09BAF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9-1BAF-41B9-8A0D-7EEB18F09BAF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1BAF-41B9-8A0D-7EEB18F09BAF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1BAF-41B9-8A0D-7EEB18F09BAF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C-1BAF-41B9-8A0D-7EEB18F09BAF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1BAF-41B9-8A0D-7EEB18F09BAF}"/>
                </c:ext>
              </c:extLst>
            </c:dLbl>
            <c:dLbl>
              <c:idx val="78"/>
              <c:layout/>
              <c:tx>
                <c:rich>
                  <a:bodyPr/>
                  <a:lstStyle/>
                  <a:p>
                    <a:fld id="{463E7A7B-9D5B-4D4B-A64D-2ED50C5DDD5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E-1BAF-41B9-8A0D-7EEB18F09BAF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D4D21765-BBE6-4A41-A87D-71DA93CF52F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1BAF-41B9-8A0D-7EEB18F09BAF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1BAF-41B9-8A0D-7EEB18F09BAF}"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fld id="{618D2E3F-75BF-4C01-B615-A144348F115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1BAF-41B9-8A0D-7EEB18F09BAF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9ED47BB5-8642-4088-A3A3-CF1582F4C7C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1BAF-41B9-8A0D-7EEB18F09BAF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1BAF-41B9-8A0D-7EEB18F09BAF}"/>
                </c:ext>
              </c:extLst>
            </c:dLbl>
            <c:dLbl>
              <c:idx val="84"/>
              <c:layout/>
              <c:tx>
                <c:rich>
                  <a:bodyPr/>
                  <a:lstStyle/>
                  <a:p>
                    <a:fld id="{BC67DB6A-960C-41E3-93A2-42D587EEFBE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1BAF-41B9-8A0D-7EEB18F09BAF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A9B10689-C1AC-4168-AEBD-347602B1A3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1BAF-41B9-8A0D-7EEB18F09BAF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1BAF-41B9-8A0D-7EEB18F09BAF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1BAF-41B9-8A0D-7EEB18F09BAF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8-1BAF-41B9-8A0D-7EEB18F09BAF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1BAF-41B9-8A0D-7EEB18F09BAF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1BAF-41B9-8A0D-7EEB18F09BAF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1BAF-41B9-8A0D-7EEB18F09BAF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1BAF-41B9-8A0D-7EEB18F09BAF}"/>
                </c:ext>
              </c:extLst>
            </c:dLbl>
            <c:dLbl>
              <c:idx val="93"/>
              <c:layout/>
              <c:tx>
                <c:rich>
                  <a:bodyPr/>
                  <a:lstStyle/>
                  <a:p>
                    <a:fld id="{AA28DFBE-1487-4D34-BFE6-76040240976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D-1BAF-41B9-8A0D-7EEB18F09BAF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B0B6CCED-11DA-416C-9164-1E0586126A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1BAF-41B9-8A0D-7EEB18F09BAF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1BAF-41B9-8A0D-7EEB18F09BAF}"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fld id="{8049050A-7177-446E-A48F-5418F8A80E4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1BAF-41B9-8A0D-7EEB18F09BAF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2D2F8E35-8FA4-484A-B253-A1530D5D82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1BAF-41B9-8A0D-7EEB18F09BAF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1BAF-41B9-8A0D-7EEB18F09BAF}"/>
                </c:ext>
              </c:extLst>
            </c:dLbl>
            <c:dLbl>
              <c:idx val="99"/>
              <c:layout/>
              <c:tx>
                <c:rich>
                  <a:bodyPr/>
                  <a:lstStyle/>
                  <a:p>
                    <a:fld id="{80460E9E-B181-4391-B525-DAFE1527C5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3-1BAF-41B9-8A0D-7EEB18F09BAF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A5A2A3DE-F935-459D-AA63-45B24400D2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1BAF-41B9-8A0D-7EEB18F09BAF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1BAF-41B9-8A0D-7EEB18F09BAF}"/>
                </c:ext>
              </c:extLst>
            </c:dLbl>
            <c:dLbl>
              <c:idx val="102"/>
              <c:layout/>
              <c:tx>
                <c:rich>
                  <a:bodyPr/>
                  <a:lstStyle/>
                  <a:p>
                    <a:fld id="{17A726AD-9F84-4886-96BB-3B48A50D6F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1BAF-41B9-8A0D-7EEB18F09BAF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EF9E116A-A63B-4D5F-BA45-DC0835CF86B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1BAF-41B9-8A0D-7EEB18F09BAF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1BAF-41B9-8A0D-7EEB18F09BAF}"/>
                </c:ext>
              </c:extLst>
            </c:dLbl>
            <c:dLbl>
              <c:idx val="105"/>
              <c:layout/>
              <c:tx>
                <c:rich>
                  <a:bodyPr/>
                  <a:lstStyle/>
                  <a:p>
                    <a:fld id="{B0C35BA4-C292-486F-ADB8-37F9BE5F15C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9-1BAF-41B9-8A0D-7EEB18F09BAF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BDB33301-4193-40EC-A776-D1493FC407E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1BAF-41B9-8A0D-7EEB18F09BAF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1BAF-41B9-8A0D-7EEB18F09BAF}"/>
                </c:ext>
              </c:extLst>
            </c:dLbl>
            <c:dLbl>
              <c:idx val="108"/>
              <c:layout/>
              <c:tx>
                <c:rich>
                  <a:bodyPr/>
                  <a:lstStyle/>
                  <a:p>
                    <a:fld id="{A0192169-F004-43E8-BE53-463A51F2C3C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1BAF-41B9-8A0D-7EEB18F09BAF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97C1D243-F83A-45CF-A7D7-EB0AB343AB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1BAF-41B9-8A0D-7EEB18F09BAF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1BAF-41B9-8A0D-7EEB18F09BAF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CDE24DEA-AB3E-4A2D-80FC-E2228832577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1BAF-41B9-8A0D-7EEB18F09BAF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479B89E1-5C0E-4610-AE14-7C55FA58F8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1BAF-41B9-8A0D-7EEB18F09BAF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1BAF-41B9-8A0D-7EEB18F09BAF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9911B26C-442B-49EE-99C5-7B718B0520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1BAF-41B9-8A0D-7EEB18F09BAF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CA0F895A-75BA-4979-8941-F58E07064BA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1BAF-41B9-8A0D-7EEB18F09BAF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1BAF-41B9-8A0D-7EEB18F09BAF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C100AA90-9F3D-4942-8D4E-279A250B27E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1BAF-41B9-8A0D-7EEB18F09BAF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2A09FA72-A2B1-462C-8F01-B3BFB89171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1BAF-41B9-8A0D-7EEB18F09BAF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1BAF-41B9-8A0D-7EEB18F09BAF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1BAF-41B9-8A0D-7EEB18F09BAF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FF7114DB-33EA-4CEE-B94D-FE455A44339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1BAF-41B9-8A0D-7EEB18F09BAF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1BAF-41B9-8A0D-7EEB18F09BAF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1BAF-41B9-8A0D-7EEB18F09BAF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ED0785E4-BBA4-4F41-BD7E-06411EF013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1BAF-41B9-8A0D-7EEB18F09BAF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1BAF-41B9-8A0D-7EEB18F09BAF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1BAF-41B9-8A0D-7EEB18F09BAF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A1D41D75-937A-4B66-BA8D-FDD4B99C3E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1BAF-41B9-8A0D-7EEB18F09BAF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1BAF-41B9-8A0D-7EEB18F09BAF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1BAF-41B9-8A0D-7EEB18F09BAF}"/>
                </c:ext>
              </c:extLst>
            </c:dLbl>
            <c:dLbl>
              <c:idx val="130"/>
              <c:layout/>
              <c:tx>
                <c:rich>
                  <a:bodyPr/>
                  <a:lstStyle/>
                  <a:p>
                    <a:fld id="{4671E9B8-C347-4C1B-9FBE-451781A312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1BAF-41B9-8A0D-7EEB18F09BAF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1BAF-41B9-8A0D-7EEB18F09BAF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1BAF-41B9-8A0D-7EEB18F09BAF}"/>
                </c:ext>
              </c:extLst>
            </c:dLbl>
            <c:dLbl>
              <c:idx val="133"/>
              <c:layout/>
              <c:tx>
                <c:rich>
                  <a:bodyPr/>
                  <a:lstStyle/>
                  <a:p>
                    <a:fld id="{8A212BE1-FE99-4BE8-B89E-86C141C7AD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5-1BAF-41B9-8A0D-7EEB18F09BAF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1BAF-41B9-8A0D-7EEB18F09BAF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1BAF-41B9-8A0D-7EEB18F09BAF}"/>
                </c:ext>
              </c:extLst>
            </c:dLbl>
            <c:dLbl>
              <c:idx val="136"/>
              <c:layout/>
              <c:tx>
                <c:rich>
                  <a:bodyPr/>
                  <a:lstStyle/>
                  <a:p>
                    <a:fld id="{DE7F011C-992E-4CE3-8A4E-4656273201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1BAF-41B9-8A0D-7EEB18F09BAF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1BAF-41B9-8A0D-7EEB18F09BAF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1BAF-41B9-8A0D-7EEB18F09BAF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69BDD7A7-6E47-42F8-B50F-C7DBAF6415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1BAF-41B9-8A0D-7EEB18F09BAF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1BAF-41B9-8A0D-7EEB18F09BAF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1BAF-41B9-8A0D-7EEB18F09BAF}"/>
                </c:ext>
              </c:extLst>
            </c:dLbl>
            <c:dLbl>
              <c:idx val="142"/>
              <c:layout/>
              <c:tx>
                <c:rich>
                  <a:bodyPr/>
                  <a:lstStyle/>
                  <a:p>
                    <a:fld id="{25B2C99C-5401-48EA-AFD5-B5B1736764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E-1BAF-41B9-8A0D-7EEB18F09BAF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1BAF-41B9-8A0D-7EEB18F09BAF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1BAF-41B9-8A0D-7EEB18F09BAF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8E7C4F8A-2FB4-452B-8EE4-AE40E022EA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1BAF-41B9-8A0D-7EEB18F09BAF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1BAF-41B9-8A0D-7EEB18F09BAF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1BAF-41B9-8A0D-7EEB18F09BAF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1BAF-41B9-8A0D-7EEB18F09BAF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1BAF-41B9-8A0D-7EEB18F09BAF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1BAF-41B9-8A0D-7EEB18F09BAF}"/>
                </c:ext>
              </c:extLst>
            </c:dLbl>
            <c:dLbl>
              <c:idx val="151"/>
              <c:layout/>
              <c:tx>
                <c:rich>
                  <a:bodyPr/>
                  <a:lstStyle/>
                  <a:p>
                    <a:fld id="{BB667A23-606D-4D71-9C56-BB996F3023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7-1BAF-41B9-8A0D-7EEB18F09BAF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1BAF-41B9-8A0D-7EEB18F09BAF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1BAF-41B9-8A0D-7EEB18F09BAF}"/>
                </c:ext>
              </c:extLst>
            </c:dLbl>
            <c:dLbl>
              <c:idx val="154"/>
              <c:layout/>
              <c:tx>
                <c:rich>
                  <a:bodyPr/>
                  <a:lstStyle/>
                  <a:p>
                    <a:fld id="{A4272470-701F-44EE-A334-910C8C2939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A-1BAF-41B9-8A0D-7EEB18F09BAF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1BAF-41B9-8A0D-7EEB18F09BAF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1BAF-41B9-8A0D-7EEB18F09BAF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1BAF-41B9-8A0D-7EEB18F09BAF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1BAF-41B9-8A0D-7EEB18F09BAF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1BAF-41B9-8A0D-7EEB18F09BAF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1BAF-41B9-8A0D-7EEB18F09BAF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1BAF-41B9-8A0D-7EEB18F09BAF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1BAF-41B9-8A0D-7EEB18F09BAF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1BAF-41B9-8A0D-7EEB18F09BAF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1BAF-41B9-8A0D-7EEB18F09BAF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1BAF-41B9-8A0D-7EEB18F09BAF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1BAF-41B9-8A0D-7EEB18F09BAF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1BAF-41B9-8A0D-7EEB18F09BAF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1BAF-41B9-8A0D-7EEB18F09BAF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1BAF-41B9-8A0D-7EEB18F09BAF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1BAF-41B9-8A0D-7EEB18F09BAF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1BAF-41B9-8A0D-7EEB18F09BAF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1BAF-41B9-8A0D-7EEB18F09BAF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1BAF-41B9-8A0D-7EEB18F09BAF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1BAF-41B9-8A0D-7EEB18F09BAF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1BAF-41B9-8A0D-7EEB18F09BAF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1BAF-41B9-8A0D-7EEB18F09BAF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1BAF-41B9-8A0D-7EEB18F09BAF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1BAF-41B9-8A0D-7EEB18F09BAF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1BAF-41B9-8A0D-7EEB18F09BAF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1BAF-41B9-8A0D-7EEB18F09BAF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1BAF-41B9-8A0D-7EEB18F09BAF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1BAF-41B9-8A0D-7EEB18F09BAF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1BAF-41B9-8A0D-7EEB18F09BAF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1BAF-41B9-8A0D-7EEB18F09BAF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1BAF-41B9-8A0D-7EEB18F09BAF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1BAF-41B9-8A0D-7EEB18F09BAF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1BAF-41B9-8A0D-7EEB18F09BAF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1BAF-41B9-8A0D-7EEB18F09BAF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1BAF-41B9-8A0D-7EEB18F09BAF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1BAF-41B9-8A0D-7EEB18F09BAF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1BAF-41B9-8A0D-7EEB18F09BAF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1BAF-41B9-8A0D-7EEB18F09BAF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1BAF-41B9-8A0D-7EEB18F09BAF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1BAF-41B9-8A0D-7EEB18F09BAF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1BAF-41B9-8A0D-7EEB18F09BAF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1BAF-41B9-8A0D-7EEB18F09BAF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1BAF-41B9-8A0D-7EEB18F09BAF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1BAF-41B9-8A0D-7EEB18F09BAF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1BAF-41B9-8A0D-7EEB18F09BAF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1BAF-41B9-8A0D-7EEB18F09BAF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1BAF-41B9-8A0D-7EEB18F09BAF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1BAF-41B9-8A0D-7EEB18F09BAF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1BAF-41B9-8A0D-7EEB18F09BAF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1BAF-41B9-8A0D-7EEB18F09BAF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1BAF-41B9-8A0D-7EEB18F09BAF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1BAF-41B9-8A0D-7EEB18F09BAF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1BAF-41B9-8A0D-7EEB18F09BAF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1BAF-41B9-8A0D-7EEB18F09BAF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1BAF-41B9-8A0D-7EEB18F09BAF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1BAF-41B9-8A0D-7EEB18F09BAF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1BAF-41B9-8A0D-7EEB18F09BAF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1BAF-41B9-8A0D-7EEB18F09BAF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1BAF-41B9-8A0D-7EEB18F09BAF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1BAF-41B9-8A0D-7EEB18F09BAF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1BAF-41B9-8A0D-7EEB18F09BAF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1BAF-41B9-8A0D-7EEB18F09BAF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1BAF-41B9-8A0D-7EEB18F09BAF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1BAF-41B9-8A0D-7EEB18F09BAF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1BAF-41B9-8A0D-7EEB18F09BAF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1BAF-41B9-8A0D-7EEB18F09BAF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1BAF-41B9-8A0D-7EEB18F09BAF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1BAF-41B9-8A0D-7EEB18F09BAF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1BAF-41B9-8A0D-7EEB18F09BAF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1BAF-41B9-8A0D-7EEB18F09BAF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1BAF-41B9-8A0D-7EEB18F09BAF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1BAF-41B9-8A0D-7EEB18F09BAF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1BAF-41B9-8A0D-7EEB18F09BAF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1BAF-41B9-8A0D-7EEB18F09BAF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1BAF-41B9-8A0D-7EEB18F09BAF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1BAF-41B9-8A0D-7EEB18F09BAF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1BAF-41B9-8A0D-7EEB18F09BAF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1BAF-41B9-8A0D-7EEB18F09BAF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1BAF-41B9-8A0D-7EEB18F09BAF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1BAF-41B9-8A0D-7EEB18F09BAF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1BAF-41B9-8A0D-7EEB18F09BAF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1BAF-41B9-8A0D-7EEB18F09BAF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1BAF-41B9-8A0D-7EEB18F09BAF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1BAF-41B9-8A0D-7EEB18F09BAF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1BAF-41B9-8A0D-7EEB18F09BAF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1BAF-41B9-8A0D-7EEB18F09BAF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1BAF-41B9-8A0D-7EEB18F09BAF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1BAF-41B9-8A0D-7EEB18F09BAF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1BAF-41B9-8A0D-7EEB18F09BAF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1BAF-41B9-8A0D-7EEB18F09BAF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1BAF-41B9-8A0D-7EEB18F09BAF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1BAF-41B9-8A0D-7EEB18F09BAF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1BAF-41B9-8A0D-7EEB18F09BAF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1BAF-41B9-8A0D-7EEB18F09BAF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1BAF-41B9-8A0D-7EEB18F09BAF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1BAF-41B9-8A0D-7EEB18F09BAF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1BAF-41B9-8A0D-7EEB18F09BAF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1BAF-41B9-8A0D-7EEB18F09BAF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1BAF-41B9-8A0D-7EEB18F09BAF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1BAF-41B9-8A0D-7EEB18F09BAF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1BAF-41B9-8A0D-7EEB18F09BAF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1BAF-41B9-8A0D-7EEB18F09BAF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1BAF-41B9-8A0D-7EEB18F09BAF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1BAF-41B9-8A0D-7EEB18F09BAF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1BAF-41B9-8A0D-7EEB18F09BAF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1BAF-41B9-8A0D-7EEB18F09BAF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1BAF-41B9-8A0D-7EEB18F09BAF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1BAF-41B9-8A0D-7EEB18F09BAF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1BAF-41B9-8A0D-7EEB18F09BAF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1BAF-41B9-8A0D-7EEB18F09BAF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1BAF-41B9-8A0D-7EEB18F09BAF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1BAF-41B9-8A0D-7EEB18F09BAF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1BAF-41B9-8A0D-7EEB18F09BAF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1BAF-41B9-8A0D-7EEB18F09BAF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1BAF-41B9-8A0D-7EEB18F09BAF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1BAF-41B9-8A0D-7EEB18F09BAF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1BAF-41B9-8A0D-7EEB18F09BAF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1BAF-41B9-8A0D-7EEB18F09BAF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1BAF-41B9-8A0D-7EEB18F09BAF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1BAF-41B9-8A0D-7EEB18F09BAF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1BAF-41B9-8A0D-7EEB18F09BAF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1BAF-41B9-8A0D-7EEB18F09BAF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1BAF-41B9-8A0D-7EEB18F09BAF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1BAF-41B9-8A0D-7EEB18F09BAF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1BAF-41B9-8A0D-7EEB18F09BAF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1BAF-41B9-8A0D-7EEB18F09BAF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1BAF-41B9-8A0D-7EEB18F09BAF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1BAF-41B9-8A0D-7EEB18F09BAF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1BAF-41B9-8A0D-7EEB18F09BAF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1BAF-41B9-8A0D-7EEB18F09BAF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1BAF-41B9-8A0D-7EEB18F09BAF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1BAF-41B9-8A0D-7EEB18F09BAF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1BAF-41B9-8A0D-7EEB18F09BAF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1BAF-41B9-8A0D-7EEB18F09BAF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1BAF-41B9-8A0D-7EEB18F09BAF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1BAF-41B9-8A0D-7EEB18F09BAF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1BAF-41B9-8A0D-7EEB18F09BAF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1BAF-41B9-8A0D-7EEB18F09BAF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1BAF-41B9-8A0D-7EEB18F09BAF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1BAF-41B9-8A0D-7EEB18F09BAF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1BAF-41B9-8A0D-7EEB18F09BAF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1BAF-41B9-8A0D-7EEB18F09BAF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1BAF-41B9-8A0D-7EEB18F09BAF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1BAF-41B9-8A0D-7EEB18F09BAF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1BAF-41B9-8A0D-7EEB18F09BAF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1BAF-41B9-8A0D-7EEB18F09BAF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1BAF-41B9-8A0D-7EEB18F09BAF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1BAF-41B9-8A0D-7EEB18F09BAF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1BAF-41B9-8A0D-7EEB18F09BAF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1BAF-41B9-8A0D-7EEB18F09BAF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1BAF-41B9-8A0D-7EEB18F09BAF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1BAF-41B9-8A0D-7EEB18F09BAF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1BAF-41B9-8A0D-7EEB18F09BAF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1BAF-41B9-8A0D-7EEB18F09BAF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1BAF-41B9-8A0D-7EEB18F09BAF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1BAF-41B9-8A0D-7EEB18F09BAF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1BAF-41B9-8A0D-7EEB18F09BAF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1BAF-41B9-8A0D-7EEB18F09BAF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1BAF-41B9-8A0D-7EEB18F09BAF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1BAF-41B9-8A0D-7EEB18F09BAF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1BAF-41B9-8A0D-7EEB18F09BAF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1BAF-41B9-8A0D-7EEB18F09BAF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1BAF-41B9-8A0D-7EEB18F09BAF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1BAF-41B9-8A0D-7EEB18F09BAF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1BAF-41B9-8A0D-7EEB18F09BAF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1BAF-41B9-8A0D-7EEB18F09BAF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1BAF-41B9-8A0D-7EEB18F09BAF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1BAF-41B9-8A0D-7EEB18F09BAF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1BAF-41B9-8A0D-7EEB18F09BAF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1BAF-41B9-8A0D-7EEB18F09BAF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1BAF-41B9-8A0D-7EEB18F09BAF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1BAF-41B9-8A0D-7EEB18F09BAF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1BAF-41B9-8A0D-7EEB18F09BAF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1BAF-41B9-8A0D-7EEB18F09BAF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1BAF-41B9-8A0D-7EEB18F09BAF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1BAF-41B9-8A0D-7EEB18F09BAF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1BAF-41B9-8A0D-7EEB18F09BAF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1BAF-41B9-8A0D-7EEB18F09BAF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1BAF-41B9-8A0D-7EEB18F09BAF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1BAF-41B9-8A0D-7EEB18F09BAF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1BAF-41B9-8A0D-7EEB18F09BAF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1BAF-41B9-8A0D-7EEB18F09BAF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1BAF-41B9-8A0D-7EEB18F09BAF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1BAF-41B9-8A0D-7EEB18F09BAF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1BAF-41B9-8A0D-7EEB18F09BAF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1BAF-41B9-8A0D-7EEB18F09BAF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1BAF-41B9-8A0D-7EEB18F09BAF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1BAF-41B9-8A0D-7EEB18F09BAF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1BAF-41B9-8A0D-7EEB18F09BAF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1BAF-41B9-8A0D-7EEB18F09BAF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1BAF-41B9-8A0D-7EEB18F09BAF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1BAF-41B9-8A0D-7EEB18F09BAF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1BAF-41B9-8A0D-7EEB18F09BAF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1BAF-41B9-8A0D-7EEB18F09BAF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1BAF-41B9-8A0D-7EEB18F09BAF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1BAF-41B9-8A0D-7EEB18F09BAF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1BAF-41B9-8A0D-7EEB18F09BAF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1BAF-41B9-8A0D-7EEB18F09BAF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1BAF-41B9-8A0D-7EEB18F09BAF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1BAF-41B9-8A0D-7EEB18F09BAF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1BAF-41B9-8A0D-7EEB18F09BAF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1BAF-41B9-8A0D-7EEB18F09BAF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1BAF-41B9-8A0D-7EEB18F09BAF}"/>
                </c:ext>
              </c:extLst>
            </c:dLbl>
            <c:dLbl>
              <c:idx val="358"/>
              <c:layout/>
              <c:tx>
                <c:rich>
                  <a:bodyPr/>
                  <a:lstStyle/>
                  <a:p>
                    <a:fld id="{0ACD4A23-C80A-4557-A105-E78FF92672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6-1BAF-41B9-8A0D-7EEB18F09BAF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7-1BAF-41B9-8A0D-7EEB18F09BAF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1BAF-41B9-8A0D-7EEB18F09BAF}"/>
                </c:ext>
              </c:extLst>
            </c:dLbl>
            <c:dLbl>
              <c:idx val="361"/>
              <c:layout/>
              <c:tx>
                <c:rich>
                  <a:bodyPr/>
                  <a:lstStyle/>
                  <a:p>
                    <a:fld id="{B38A1385-17DC-47C4-B011-FBAE17AECE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9-1BAF-41B9-8A0D-7EEB18F09BAF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A-1BAF-41B9-8A0D-7EEB18F09BAF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1BAF-41B9-8A0D-7EEB18F09BAF}"/>
                </c:ext>
              </c:extLst>
            </c:dLbl>
            <c:dLbl>
              <c:idx val="364"/>
              <c:layout/>
              <c:tx>
                <c:rich>
                  <a:bodyPr/>
                  <a:lstStyle/>
                  <a:p>
                    <a:fld id="{1DF5E7BC-87FA-48C5-B7DF-6E863FCBF9F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C-1BAF-41B9-8A0D-7EEB18F09BAF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D-1BAF-41B9-8A0D-7EEB18F09BAF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1BAF-41B9-8A0D-7EEB18F09BAF}"/>
                </c:ext>
              </c:extLst>
            </c:dLbl>
            <c:dLbl>
              <c:idx val="367"/>
              <c:layout/>
              <c:tx>
                <c:rich>
                  <a:bodyPr/>
                  <a:lstStyle/>
                  <a:p>
                    <a:fld id="{3BFAA6DC-87C9-4F69-A5EA-389379CFF4F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F-1BAF-41B9-8A0D-7EEB18F09BAF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1BAF-41B9-8A0D-7EEB18F09BAF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1BAF-41B9-8A0D-7EEB18F09BAF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1BAF-41B9-8A0D-7EEB18F09BAF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1BAF-41B9-8A0D-7EEB18F09BAF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1BAF-41B9-8A0D-7EEB18F09BAF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1BAF-41B9-8A0D-7EEB18F09BAF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1BAF-41B9-8A0D-7EEB18F09BAF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1BAF-41B9-8A0D-7EEB18F09BAF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1BAF-41B9-8A0D-7EEB18F09BAF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1BAF-41B9-8A0D-7EEB18F09BAF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1BAF-41B9-8A0D-7EEB18F09BAF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1BAF-41B9-8A0D-7EEB18F09BAF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1BAF-41B9-8A0D-7EEB18F09BAF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1BAF-41B9-8A0D-7EEB18F09BAF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1BAF-41B9-8A0D-7EEB18F09BAF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1BAF-41B9-8A0D-7EEB18F09BAF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1BAF-41B9-8A0D-7EEB18F09BAF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1BAF-41B9-8A0D-7EEB18F09BAF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1BAF-41B9-8A0D-7EEB18F09BAF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1BAF-41B9-8A0D-7EEB18F09BAF}"/>
                </c:ext>
              </c:extLst>
            </c:dLbl>
            <c:dLbl>
              <c:idx val="388"/>
              <c:layout/>
              <c:tx>
                <c:rich>
                  <a:bodyPr/>
                  <a:lstStyle/>
                  <a:p>
                    <a:fld id="{E729C5F9-625D-4174-8C2B-BE9593831BF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4-1BAF-41B9-8A0D-7EEB18F09BAF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5-1BAF-41B9-8A0D-7EEB18F09BAF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1BAF-41B9-8A0D-7EEB18F09BAF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FC542B38-AD82-4C21-9318-951A9AC20EF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1BAF-41B9-8A0D-7EEB18F09BAF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8-1BAF-41B9-8A0D-7EEB18F09BAF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1BAF-41B9-8A0D-7EEB18F09BAF}"/>
                </c:ext>
              </c:extLst>
            </c:dLbl>
            <c:dLbl>
              <c:idx val="394"/>
              <c:layout/>
              <c:tx>
                <c:rich>
                  <a:bodyPr/>
                  <a:lstStyle/>
                  <a:p>
                    <a:fld id="{8856EA34-19FE-4BA1-8768-39A89293F5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A-1BAF-41B9-8A0D-7EEB18F09BAF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B-1BAF-41B9-8A0D-7EEB18F09BAF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1BAF-41B9-8A0D-7EEB18F09BAF}"/>
                </c:ext>
              </c:extLst>
            </c:dLbl>
            <c:dLbl>
              <c:idx val="397"/>
              <c:layout/>
              <c:tx>
                <c:rich>
                  <a:bodyPr/>
                  <a:lstStyle/>
                  <a:p>
                    <a:fld id="{FDD8BA23-F09B-46F1-9E44-F1E1128452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D-1BAF-41B9-8A0D-7EEB18F09BAF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E-1BAF-41B9-8A0D-7EEB18F09BAF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1BAF-41B9-8A0D-7EEB18F09BAF}"/>
                </c:ext>
              </c:extLst>
            </c:dLbl>
            <c:dLbl>
              <c:idx val="400"/>
              <c:layout/>
              <c:tx>
                <c:rich>
                  <a:bodyPr/>
                  <a:lstStyle/>
                  <a:p>
                    <a:fld id="{3C2B89B2-C8F4-47B5-AF88-0B6B8F74288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0-1BAF-41B9-8A0D-7EEB18F09BAF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1-1BAF-41B9-8A0D-7EEB18F09BAF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1BAF-41B9-8A0D-7EEB18F09BAF}"/>
                </c:ext>
              </c:extLst>
            </c:dLbl>
            <c:dLbl>
              <c:idx val="403"/>
              <c:layout/>
              <c:tx>
                <c:rich>
                  <a:bodyPr/>
                  <a:lstStyle/>
                  <a:p>
                    <a:fld id="{782D92E6-5809-4210-BA09-1F48EF6BBD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3-1BAF-41B9-8A0D-7EEB18F09BAF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4-1BAF-41B9-8A0D-7EEB18F09BAF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1BAF-41B9-8A0D-7EEB18F09BAF}"/>
                </c:ext>
              </c:extLst>
            </c:dLbl>
            <c:dLbl>
              <c:idx val="406"/>
              <c:layout/>
              <c:tx>
                <c:rich>
                  <a:bodyPr/>
                  <a:lstStyle/>
                  <a:p>
                    <a:fld id="{8A29D21A-23A0-44C8-BBB9-C02DCF8F27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6-1BAF-41B9-8A0D-7EEB18F09BAF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7-1BAF-41B9-8A0D-7EEB18F09BAF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1BAF-41B9-8A0D-7EEB18F09BAF}"/>
                </c:ext>
              </c:extLst>
            </c:dLbl>
            <c:dLbl>
              <c:idx val="409"/>
              <c:layout/>
              <c:tx>
                <c:rich>
                  <a:bodyPr/>
                  <a:lstStyle/>
                  <a:p>
                    <a:fld id="{6579B641-5695-4879-A1F4-47741320881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9-1BAF-41B9-8A0D-7EEB18F09BAF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A-1BAF-41B9-8A0D-7EEB18F09BAF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1BAF-41B9-8A0D-7EEB18F09BAF}"/>
                </c:ext>
              </c:extLst>
            </c:dLbl>
            <c:dLbl>
              <c:idx val="412"/>
              <c:layout/>
              <c:tx>
                <c:rich>
                  <a:bodyPr/>
                  <a:lstStyle/>
                  <a:p>
                    <a:fld id="{560EE142-E90E-4687-A069-64BCC2672D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C-1BAF-41B9-8A0D-7EEB18F09BAF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1BAF-41B9-8A0D-7EEB18F09BAF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1BAF-41B9-8A0D-7EEB18F09BAF}"/>
                </c:ext>
              </c:extLst>
            </c:dLbl>
            <c:dLbl>
              <c:idx val="415"/>
              <c:layout/>
              <c:tx>
                <c:rich>
                  <a:bodyPr/>
                  <a:lstStyle/>
                  <a:p>
                    <a:fld id="{5F40876D-250B-47CA-97B0-59FAC62217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F-1BAF-41B9-8A0D-7EEB18F09BAF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0-1BAF-41B9-8A0D-7EEB18F09BAF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1BAF-41B9-8A0D-7EEB18F09BAF}"/>
                </c:ext>
              </c:extLst>
            </c:dLbl>
            <c:dLbl>
              <c:idx val="418"/>
              <c:layout/>
              <c:tx>
                <c:rich>
                  <a:bodyPr/>
                  <a:lstStyle/>
                  <a:p>
                    <a:fld id="{E35D1001-7837-4DEA-AFAB-43EF60D290F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2-1BAF-41B9-8A0D-7EEB18F09BAF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3-1BAF-41B9-8A0D-7EEB18F09BAF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1BAF-41B9-8A0D-7EEB18F09BAF}"/>
                </c:ext>
              </c:extLst>
            </c:dLbl>
            <c:dLbl>
              <c:idx val="421"/>
              <c:layout/>
              <c:tx>
                <c:rich>
                  <a:bodyPr/>
                  <a:lstStyle/>
                  <a:p>
                    <a:fld id="{B9202756-71C1-4BC2-AA66-4E1E1280477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5-1BAF-41B9-8A0D-7EEB18F09BAF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6-1BAF-41B9-8A0D-7EEB18F09BAF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1BAF-41B9-8A0D-7EEB18F09BAF}"/>
                </c:ext>
              </c:extLst>
            </c:dLbl>
            <c:dLbl>
              <c:idx val="424"/>
              <c:layout/>
              <c:tx>
                <c:rich>
                  <a:bodyPr/>
                  <a:lstStyle/>
                  <a:p>
                    <a:fld id="{96F88A0D-8641-45A1-9BBE-A517FE6369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8-1BAF-41B9-8A0D-7EEB18F09BAF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9-1BAF-41B9-8A0D-7EEB18F09BAF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1BAF-41B9-8A0D-7EEB18F09BAF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5AE8EE9B-3E51-421C-8392-FA22B7C7F97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1BAF-41B9-8A0D-7EEB18F09BAF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C-1BAF-41B9-8A0D-7EEB18F09BAF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1BAF-41B9-8A0D-7EEB18F09BAF}"/>
                </c:ext>
              </c:extLst>
            </c:dLbl>
            <c:dLbl>
              <c:idx val="430"/>
              <c:layout/>
              <c:tx>
                <c:rich>
                  <a:bodyPr/>
                  <a:lstStyle/>
                  <a:p>
                    <a:fld id="{4BF98448-C0CD-43FF-B480-396E32C9E98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E-1BAF-41B9-8A0D-7EEB18F09BAF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F-1BAF-41B9-8A0D-7EEB18F09BAF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1BAF-41B9-8A0D-7EEB18F09BAF}"/>
                </c:ext>
              </c:extLst>
            </c:dLbl>
            <c:dLbl>
              <c:idx val="433"/>
              <c:layout/>
              <c:tx>
                <c:rich>
                  <a:bodyPr/>
                  <a:lstStyle/>
                  <a:p>
                    <a:fld id="{6EE386F6-0272-4576-905A-A5CE86CA31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1-1BAF-41B9-8A0D-7EEB18F09BAF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2-1BAF-41B9-8A0D-7EEB18F09BAF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1BAF-41B9-8A0D-7EEB18F09BAF}"/>
                </c:ext>
              </c:extLst>
            </c:dLbl>
            <c:dLbl>
              <c:idx val="436"/>
              <c:layout/>
              <c:tx>
                <c:rich>
                  <a:bodyPr/>
                  <a:lstStyle/>
                  <a:p>
                    <a:fld id="{50D96E2E-F1D9-412A-8640-988B702442B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4-1BAF-41B9-8A0D-7EEB18F09BAF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5-1BAF-41B9-8A0D-7EEB18F09BAF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1BAF-41B9-8A0D-7EEB18F09BAF}"/>
                </c:ext>
              </c:extLst>
            </c:dLbl>
            <c:dLbl>
              <c:idx val="439"/>
              <c:layout/>
              <c:tx>
                <c:rich>
                  <a:bodyPr/>
                  <a:lstStyle/>
                  <a:p>
                    <a:fld id="{41AAFC5B-CCA1-4877-BD3E-846FF46D5D8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7-1BAF-41B9-8A0D-7EEB18F09BAF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8-1BAF-41B9-8A0D-7EEB18F09BAF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1BAF-41B9-8A0D-7EEB18F09BAF}"/>
                </c:ext>
              </c:extLst>
            </c:dLbl>
            <c:dLbl>
              <c:idx val="442"/>
              <c:layout/>
              <c:tx>
                <c:rich>
                  <a:bodyPr/>
                  <a:lstStyle/>
                  <a:p>
                    <a:fld id="{10D76CB9-36E0-40D7-85C2-D0E30610D7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A-1BAF-41B9-8A0D-7EEB18F09BAF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B-1BAF-41B9-8A0D-7EEB18F09BAF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1BAF-41B9-8A0D-7EEB18F09BAF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46AE0F18-77F2-4FB8-AA04-136DE4D027C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1BAF-41B9-8A0D-7EEB18F09BAF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1BAF-41B9-8A0D-7EEB18F09BAF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1BAF-41B9-8A0D-7EEB18F09BAF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1BAF-41B9-8A0D-7EEB18F09BAF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1BAF-41B9-8A0D-7EEB18F09BAF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1BAF-41B9-8A0D-7EEB18F09BAF}"/>
                </c:ext>
              </c:extLst>
            </c:dLbl>
            <c:dLbl>
              <c:idx val="451"/>
              <c:layout/>
              <c:tx>
                <c:rich>
                  <a:bodyPr/>
                  <a:lstStyle/>
                  <a:p>
                    <a:fld id="{75FD17AF-65AA-49D9-B9F6-24E0E825CA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3-1BAF-41B9-8A0D-7EEB18F09BAF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1BAF-41B9-8A0D-7EEB18F09BAF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1BAF-41B9-8A0D-7EEB18F09BAF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1BAF-41B9-8A0D-7EEB18F09BAF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1BAF-41B9-8A0D-7EEB18F09BAF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1BAF-41B9-8A0D-7EEB18F09BAF}"/>
                </c:ext>
              </c:extLst>
            </c:dLbl>
            <c:dLbl>
              <c:idx val="457"/>
              <c:layout/>
              <c:tx>
                <c:rich>
                  <a:bodyPr/>
                  <a:lstStyle/>
                  <a:p>
                    <a:fld id="{2BB5F0FE-BA44-4C5E-A8E1-0B2A7BF3AF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9-1BAF-41B9-8A0D-7EEB18F09BAF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1BAF-41B9-8A0D-7EEB18F09BAF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1BAF-41B9-8A0D-7EEB18F09BAF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1BAF-41B9-8A0D-7EEB18F09BAF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1BAF-41B9-8A0D-7EEB18F09BAF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1BAF-41B9-8A0D-7EEB18F09BAF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1BAF-41B9-8A0D-7EEB18F09BAF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1BAF-41B9-8A0D-7EEB18F09BAF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1BAF-41B9-8A0D-7EEB18F09BAF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1BAF-41B9-8A0D-7EEB18F09BAF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1BAF-41B9-8A0D-7EEB18F09BAF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1BAF-41B9-8A0D-7EEB18F09BAF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1BAF-41B9-8A0D-7EEB18F09BAF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1BAF-41B9-8A0D-7EEB18F09BAF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1BAF-41B9-8A0D-7EEB18F09BAF}"/>
                </c:ext>
              </c:extLst>
            </c:dLbl>
            <c:dLbl>
              <c:idx val="472"/>
              <c:layout/>
              <c:tx>
                <c:rich>
                  <a:bodyPr/>
                  <a:lstStyle/>
                  <a:p>
                    <a:fld id="{1C9EF974-C059-43DE-AA3C-51EBF4A430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8-1BAF-41B9-8A0D-7EEB18F09BAF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1BAF-41B9-8A0D-7EEB18F09BAF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1BAF-41B9-8A0D-7EEB18F09BAF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04C23DD3-087C-4D1C-82D3-F2FA730D4D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1BAF-41B9-8A0D-7EEB18F09BAF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1BAF-41B9-8A0D-7EEB18F09BAF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1BAF-41B9-8A0D-7EEB18F09BAF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319C3BFD-7F34-46F6-9E63-17744ECBE2D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1BAF-41B9-8A0D-7EEB18F09BAF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1BAF-41B9-8A0D-7EEB18F09BAF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1BAF-41B9-8A0D-7EEB18F09BAF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1BAF-41B9-8A0D-7EEB18F09BAF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1BAF-41B9-8A0D-7EEB18F09BAF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1BAF-41B9-8A0D-7EEB18F09BAF}"/>
                </c:ext>
              </c:extLst>
            </c:dLbl>
            <c:dLbl>
              <c:idx val="484"/>
              <c:layout/>
              <c:tx>
                <c:rich>
                  <a:bodyPr/>
                  <a:lstStyle/>
                  <a:p>
                    <a:fld id="{D24EABDC-59DA-4C8B-8F8C-3A69D1760B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4-1BAF-41B9-8A0D-7EEB18F09BAF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1BAF-41B9-8A0D-7EEB18F09BAF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1BAF-41B9-8A0D-7EEB18F09BAF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1BAF-41B9-8A0D-7EEB18F09BAF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1BAF-41B9-8A0D-7EEB18F09BAF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1BAF-41B9-8A0D-7EEB18F09BAF}"/>
                </c:ext>
              </c:extLst>
            </c:dLbl>
            <c:dLbl>
              <c:idx val="490"/>
              <c:layout/>
              <c:tx>
                <c:rich>
                  <a:bodyPr/>
                  <a:lstStyle/>
                  <a:p>
                    <a:fld id="{F73E867F-461C-43E6-880A-DE1BF0FE4B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A-1BAF-41B9-8A0D-7EEB18F09BAF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B-1BAF-41B9-8A0D-7EEB18F09BAF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1BAF-41B9-8A0D-7EEB18F09BAF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1BAF-41B9-8A0D-7EEB18F09BAF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1BAF-41B9-8A0D-7EEB18F09BAF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1BAF-41B9-8A0D-7EEB18F09BAF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1BAF-41B9-8A0D-7EEB18F09BAF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1BAF-41B9-8A0D-7EEB18F09BAF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1BAF-41B9-8A0D-7EEB18F09BAF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1BAF-41B9-8A0D-7EEB18F09BAF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1BAF-41B9-8A0D-7EEB18F09BAF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1BAF-41B9-8A0D-7EEB18F09BAF}"/>
                </c:ext>
              </c:extLst>
            </c:dLbl>
            <c:dLbl>
              <c:idx val="502"/>
              <c:layout/>
              <c:tx>
                <c:rich>
                  <a:bodyPr/>
                  <a:lstStyle/>
                  <a:p>
                    <a:fld id="{8F8CE44B-4020-491D-81A6-F2511E7BC6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6-1BAF-41B9-8A0D-7EEB18F09BAF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7-1BAF-41B9-8A0D-7EEB18F09BAF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1BAF-41B9-8A0D-7EEB18F09BAF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D65B8CBC-7392-4C23-83CE-0A970F3BF2E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1BAF-41B9-8A0D-7EEB18F09BAF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A-1BAF-41B9-8A0D-7EEB18F09BAF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1BAF-41B9-8A0D-7EEB18F09BAF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66D1BF9B-8451-4956-8D65-BEA47B0EB9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1BAF-41B9-8A0D-7EEB18F09BAF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D-1BAF-41B9-8A0D-7EEB18F09BAF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1BAF-41B9-8A0D-7EEB18F09BAF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EFC957C7-615F-4C00-9911-52FB7A2A6AA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1BAF-41B9-8A0D-7EEB18F09BAF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0-1BAF-41B9-8A0D-7EEB18F09BAF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1BAF-41B9-8A0D-7EEB18F09BAF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43F28E5B-9EE5-4926-83A4-DD274BD5308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1BAF-41B9-8A0D-7EEB18F09BAF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3-1BAF-41B9-8A0D-7EEB18F09BAF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1BAF-41B9-8A0D-7EEB18F09BAF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9A3D217B-0180-4CDF-83E8-20E27F9ADAB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1BAF-41B9-8A0D-7EEB18F09BAF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6-1BAF-41B9-8A0D-7EEB18F09BAF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7-1BAF-41B9-8A0D-7EEB18F09BAF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8-1BAF-41B9-8A0D-7EEB18F09B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Beam!$S$2:$S$5227</c:f>
              <c:numCache>
                <c:formatCode>General</c:formatCode>
                <c:ptCount val="5226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Beam!$W$2:$W$520</c:f>
              <c:numCache>
                <c:formatCode>General</c:formatCode>
                <c:ptCount val="519"/>
                <c:pt idx="0">
                  <c:v>0.10299999999999999</c:v>
                </c:pt>
                <c:pt idx="1">
                  <c:v>9.0000000000000011E-3</c:v>
                </c:pt>
                <c:pt idx="3">
                  <c:v>3.0000000000000001E-3</c:v>
                </c:pt>
                <c:pt idx="4">
                  <c:v>5.3999999999999999E-2</c:v>
                </c:pt>
                <c:pt idx="6">
                  <c:v>5.1999999999999998E-2</c:v>
                </c:pt>
                <c:pt idx="7">
                  <c:v>5.1999999999999998E-2</c:v>
                </c:pt>
                <c:pt idx="9">
                  <c:v>0.14200000000000002</c:v>
                </c:pt>
                <c:pt idx="10">
                  <c:v>1.0999999999999999E-2</c:v>
                </c:pt>
                <c:pt idx="12">
                  <c:v>0.106</c:v>
                </c:pt>
                <c:pt idx="13">
                  <c:v>7.1000000000000008E-2</c:v>
                </c:pt>
                <c:pt idx="15">
                  <c:v>0.221</c:v>
                </c:pt>
                <c:pt idx="16">
                  <c:v>0.104</c:v>
                </c:pt>
                <c:pt idx="18">
                  <c:v>0.254</c:v>
                </c:pt>
                <c:pt idx="19">
                  <c:v>0.01</c:v>
                </c:pt>
                <c:pt idx="21">
                  <c:v>-0.12000000000000001</c:v>
                </c:pt>
                <c:pt idx="22">
                  <c:v>-8.6000000000000007E-2</c:v>
                </c:pt>
                <c:pt idx="24">
                  <c:v>-1.8000000000000002E-2</c:v>
                </c:pt>
                <c:pt idx="25">
                  <c:v>-1.8000000000000002E-2</c:v>
                </c:pt>
                <c:pt idx="27">
                  <c:v>0.04</c:v>
                </c:pt>
                <c:pt idx="28">
                  <c:v>6.0000000000000001E-3</c:v>
                </c:pt>
                <c:pt idx="30">
                  <c:v>1.2999999999999999E-2</c:v>
                </c:pt>
                <c:pt idx="31">
                  <c:v>-1.9E-2</c:v>
                </c:pt>
                <c:pt idx="33">
                  <c:v>-6.8000000000000005E-2</c:v>
                </c:pt>
                <c:pt idx="34">
                  <c:v>-3.4999999999999996E-2</c:v>
                </c:pt>
                <c:pt idx="36">
                  <c:v>3.0000000000000002E-2</c:v>
                </c:pt>
                <c:pt idx="37">
                  <c:v>3.0000000000000002E-2</c:v>
                </c:pt>
                <c:pt idx="39">
                  <c:v>6.2E-2</c:v>
                </c:pt>
                <c:pt idx="40">
                  <c:v>6.2E-2</c:v>
                </c:pt>
                <c:pt idx="42">
                  <c:v>-6.7000000000000004E-2</c:v>
                </c:pt>
                <c:pt idx="43">
                  <c:v>4.5000000000000005E-2</c:v>
                </c:pt>
                <c:pt idx="45">
                  <c:v>0.2</c:v>
                </c:pt>
                <c:pt idx="46">
                  <c:v>-2E-3</c:v>
                </c:pt>
                <c:pt idx="48">
                  <c:v>8.7999999999999995E-2</c:v>
                </c:pt>
                <c:pt idx="49">
                  <c:v>0.11</c:v>
                </c:pt>
                <c:pt idx="51">
                  <c:v>0.02</c:v>
                </c:pt>
                <c:pt idx="52">
                  <c:v>6.3E-2</c:v>
                </c:pt>
                <c:pt idx="54">
                  <c:v>0.114</c:v>
                </c:pt>
                <c:pt idx="55">
                  <c:v>0.114</c:v>
                </c:pt>
                <c:pt idx="57">
                  <c:v>6.7000000000000004E-2</c:v>
                </c:pt>
                <c:pt idx="58">
                  <c:v>6.4999999999999988E-2</c:v>
                </c:pt>
                <c:pt idx="63">
                  <c:v>0.112</c:v>
                </c:pt>
                <c:pt idx="64">
                  <c:v>0.112</c:v>
                </c:pt>
                <c:pt idx="66">
                  <c:v>-0.11600000000000001</c:v>
                </c:pt>
                <c:pt idx="67">
                  <c:v>-0.11600000000000001</c:v>
                </c:pt>
                <c:pt idx="78">
                  <c:v>-0.17399999999999999</c:v>
                </c:pt>
                <c:pt idx="79">
                  <c:v>-0.17399999999999999</c:v>
                </c:pt>
                <c:pt idx="81">
                  <c:v>9.6000000000000002E-2</c:v>
                </c:pt>
                <c:pt idx="82">
                  <c:v>-6.4000000000000001E-2</c:v>
                </c:pt>
                <c:pt idx="84">
                  <c:v>-2E-3</c:v>
                </c:pt>
                <c:pt idx="85">
                  <c:v>-0.185</c:v>
                </c:pt>
                <c:pt idx="93">
                  <c:v>-0.17</c:v>
                </c:pt>
                <c:pt idx="94">
                  <c:v>-0.17</c:v>
                </c:pt>
                <c:pt idx="96">
                  <c:v>-0.81899999999999995</c:v>
                </c:pt>
                <c:pt idx="97">
                  <c:v>-0.81899999999999995</c:v>
                </c:pt>
                <c:pt idx="99">
                  <c:v>-0.111</c:v>
                </c:pt>
                <c:pt idx="100">
                  <c:v>5.8000000000000003E-2</c:v>
                </c:pt>
                <c:pt idx="102">
                  <c:v>7.2999999999999995E-2</c:v>
                </c:pt>
                <c:pt idx="103">
                  <c:v>7.2999999999999995E-2</c:v>
                </c:pt>
                <c:pt idx="105">
                  <c:v>2.9000000000000001E-2</c:v>
                </c:pt>
                <c:pt idx="106">
                  <c:v>-1.4E-2</c:v>
                </c:pt>
                <c:pt idx="108">
                  <c:v>-0.251</c:v>
                </c:pt>
                <c:pt idx="109">
                  <c:v>-0.25999999999999995</c:v>
                </c:pt>
                <c:pt idx="110">
                  <c:v>-0.28400000000000003</c:v>
                </c:pt>
                <c:pt idx="111">
                  <c:v>-0.28400000000000003</c:v>
                </c:pt>
                <c:pt idx="112">
                  <c:v>-0.308</c:v>
                </c:pt>
                <c:pt idx="113">
                  <c:v>-0.309</c:v>
                </c:pt>
                <c:pt idx="114">
                  <c:v>-0.33300000000000002</c:v>
                </c:pt>
                <c:pt idx="115">
                  <c:v>-0.33300000000000002</c:v>
                </c:pt>
                <c:pt idx="116">
                  <c:v>-0.35699999999999998</c:v>
                </c:pt>
                <c:pt idx="117">
                  <c:v>-0.35799999999999998</c:v>
                </c:pt>
                <c:pt idx="118">
                  <c:v>-0.38200000000000001</c:v>
                </c:pt>
                <c:pt idx="119">
                  <c:v>-0.38900000000000001</c:v>
                </c:pt>
                <c:pt idx="121">
                  <c:v>-0.76600000000000001</c:v>
                </c:pt>
                <c:pt idx="122">
                  <c:v>-0.76600000000000001</c:v>
                </c:pt>
                <c:pt idx="124">
                  <c:v>0.159</c:v>
                </c:pt>
                <c:pt idx="125">
                  <c:v>0.159</c:v>
                </c:pt>
                <c:pt idx="127">
                  <c:v>-1.0839999999999999</c:v>
                </c:pt>
                <c:pt idx="128">
                  <c:v>-1.1620000000000001</c:v>
                </c:pt>
                <c:pt idx="130">
                  <c:v>-1.272</c:v>
                </c:pt>
                <c:pt idx="131">
                  <c:v>-1.345</c:v>
                </c:pt>
                <c:pt idx="133">
                  <c:v>-2.0709999999999997</c:v>
                </c:pt>
                <c:pt idx="134">
                  <c:v>-1.925</c:v>
                </c:pt>
                <c:pt idx="136">
                  <c:v>-1.7350000000000001</c:v>
                </c:pt>
                <c:pt idx="137">
                  <c:v>-1.768</c:v>
                </c:pt>
                <c:pt idx="139">
                  <c:v>-2.3919999999999999</c:v>
                </c:pt>
                <c:pt idx="140">
                  <c:v>-2.3919999999999999</c:v>
                </c:pt>
                <c:pt idx="142">
                  <c:v>-2.5419999999999998</c:v>
                </c:pt>
                <c:pt idx="143">
                  <c:v>-2.5419999999999998</c:v>
                </c:pt>
                <c:pt idx="145">
                  <c:v>-3.0990000000000002</c:v>
                </c:pt>
                <c:pt idx="146">
                  <c:v>-3.0990000000000002</c:v>
                </c:pt>
                <c:pt idx="151">
                  <c:v>-3.8370000000000002</c:v>
                </c:pt>
                <c:pt idx="152">
                  <c:v>-3.8149999999999999</c:v>
                </c:pt>
                <c:pt idx="154">
                  <c:v>-3.8580000000000001</c:v>
                </c:pt>
                <c:pt idx="155">
                  <c:v>-3.8289999999999997</c:v>
                </c:pt>
                <c:pt idx="358">
                  <c:v>-2.9849999999999999</c:v>
                </c:pt>
                <c:pt idx="359">
                  <c:v>-2.4239999999999999</c:v>
                </c:pt>
                <c:pt idx="361">
                  <c:v>-1.6990000000000001</c:v>
                </c:pt>
                <c:pt idx="362">
                  <c:v>-1.171</c:v>
                </c:pt>
                <c:pt idx="364">
                  <c:v>-2.2759999999999998</c:v>
                </c:pt>
                <c:pt idx="365">
                  <c:v>-2.3679999999999999</c:v>
                </c:pt>
                <c:pt idx="367">
                  <c:v>-2.2490000000000001</c:v>
                </c:pt>
                <c:pt idx="368">
                  <c:v>-2.1919999999999997</c:v>
                </c:pt>
                <c:pt idx="388">
                  <c:v>-2.238</c:v>
                </c:pt>
                <c:pt idx="389">
                  <c:v>-2.234</c:v>
                </c:pt>
                <c:pt idx="391">
                  <c:v>0.316</c:v>
                </c:pt>
                <c:pt idx="392">
                  <c:v>0.316</c:v>
                </c:pt>
                <c:pt idx="394">
                  <c:v>-2.8359999999999999</c:v>
                </c:pt>
                <c:pt idx="395">
                  <c:v>-3.7390000000000003</c:v>
                </c:pt>
                <c:pt idx="397">
                  <c:v>-2.3410000000000002</c:v>
                </c:pt>
                <c:pt idx="398">
                  <c:v>-2.3410000000000002</c:v>
                </c:pt>
                <c:pt idx="400">
                  <c:v>-2.3440000000000003</c:v>
                </c:pt>
                <c:pt idx="401">
                  <c:v>-2.3440000000000003</c:v>
                </c:pt>
                <c:pt idx="403">
                  <c:v>-2.0910000000000002</c:v>
                </c:pt>
                <c:pt idx="404">
                  <c:v>-2.1259999999999999</c:v>
                </c:pt>
                <c:pt idx="406">
                  <c:v>-2.149</c:v>
                </c:pt>
                <c:pt idx="407">
                  <c:v>-2.2659999999999996</c:v>
                </c:pt>
                <c:pt idx="409">
                  <c:v>-2.2390000000000003</c:v>
                </c:pt>
                <c:pt idx="410">
                  <c:v>-2.2279999999999998</c:v>
                </c:pt>
                <c:pt idx="412">
                  <c:v>-2.077</c:v>
                </c:pt>
                <c:pt idx="413">
                  <c:v>-2.133</c:v>
                </c:pt>
                <c:pt idx="415">
                  <c:v>-2.0579999999999998</c:v>
                </c:pt>
                <c:pt idx="416">
                  <c:v>-2.0579999999999998</c:v>
                </c:pt>
                <c:pt idx="418">
                  <c:v>-2.0439999999999996</c:v>
                </c:pt>
                <c:pt idx="419">
                  <c:v>-1.966</c:v>
                </c:pt>
                <c:pt idx="421">
                  <c:v>-1.9510000000000001</c:v>
                </c:pt>
                <c:pt idx="422">
                  <c:v>-2.0529999999999999</c:v>
                </c:pt>
                <c:pt idx="424">
                  <c:v>-1.8760000000000001</c:v>
                </c:pt>
                <c:pt idx="425">
                  <c:v>-1.8760000000000001</c:v>
                </c:pt>
                <c:pt idx="427">
                  <c:v>-1.9490000000000001</c:v>
                </c:pt>
                <c:pt idx="428">
                  <c:v>-1.9490000000000001</c:v>
                </c:pt>
                <c:pt idx="430">
                  <c:v>-1.91</c:v>
                </c:pt>
                <c:pt idx="431">
                  <c:v>-1.8190000000000002</c:v>
                </c:pt>
                <c:pt idx="433">
                  <c:v>-1.86</c:v>
                </c:pt>
                <c:pt idx="434">
                  <c:v>-1.9200000000000002</c:v>
                </c:pt>
                <c:pt idx="436">
                  <c:v>-1.891</c:v>
                </c:pt>
                <c:pt idx="437">
                  <c:v>-1.891</c:v>
                </c:pt>
                <c:pt idx="439">
                  <c:v>-2.0669999999999997</c:v>
                </c:pt>
                <c:pt idx="440">
                  <c:v>-2.0820000000000003</c:v>
                </c:pt>
                <c:pt idx="442">
                  <c:v>-1.81</c:v>
                </c:pt>
                <c:pt idx="443">
                  <c:v>-1.7910000000000001</c:v>
                </c:pt>
                <c:pt idx="445">
                  <c:v>-1.8049999999999999</c:v>
                </c:pt>
                <c:pt idx="446">
                  <c:v>-1.8049999999999999</c:v>
                </c:pt>
                <c:pt idx="451">
                  <c:v>-1.786</c:v>
                </c:pt>
                <c:pt idx="452">
                  <c:v>-1.786</c:v>
                </c:pt>
                <c:pt idx="457">
                  <c:v>-2.3080000000000003</c:v>
                </c:pt>
                <c:pt idx="458">
                  <c:v>-2.3080000000000003</c:v>
                </c:pt>
                <c:pt idx="472">
                  <c:v>3.3890000000000002</c:v>
                </c:pt>
                <c:pt idx="473">
                  <c:v>3.2490000000000001</c:v>
                </c:pt>
                <c:pt idx="475">
                  <c:v>2.9369999999999998</c:v>
                </c:pt>
                <c:pt idx="476">
                  <c:v>2.9369999999999998</c:v>
                </c:pt>
                <c:pt idx="478">
                  <c:v>3.1989999999999998</c:v>
                </c:pt>
                <c:pt idx="479">
                  <c:v>3.0590000000000002</c:v>
                </c:pt>
                <c:pt idx="484">
                  <c:v>2.8890000000000002</c:v>
                </c:pt>
                <c:pt idx="485">
                  <c:v>2.8890000000000002</c:v>
                </c:pt>
                <c:pt idx="490">
                  <c:v>2.71</c:v>
                </c:pt>
                <c:pt idx="491">
                  <c:v>2.823</c:v>
                </c:pt>
                <c:pt idx="502">
                  <c:v>2.669</c:v>
                </c:pt>
                <c:pt idx="503">
                  <c:v>2.669</c:v>
                </c:pt>
                <c:pt idx="505">
                  <c:v>2.3460000000000001</c:v>
                </c:pt>
                <c:pt idx="506">
                  <c:v>2.2349999999999999</c:v>
                </c:pt>
                <c:pt idx="508">
                  <c:v>1.9589999999999999</c:v>
                </c:pt>
                <c:pt idx="509">
                  <c:v>1.9589999999999999</c:v>
                </c:pt>
                <c:pt idx="511">
                  <c:v>2.1380000000000003</c:v>
                </c:pt>
                <c:pt idx="512">
                  <c:v>2.0590000000000002</c:v>
                </c:pt>
                <c:pt idx="514">
                  <c:v>1.7930000000000001</c:v>
                </c:pt>
                <c:pt idx="515">
                  <c:v>1.794</c:v>
                </c:pt>
                <c:pt idx="517">
                  <c:v>1.2949999999999999</c:v>
                </c:pt>
                <c:pt idx="518">
                  <c:v>1.2949999999999999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9-1BAF-41B9-8A0D-7EEB18F09BA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3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0217309534645463E-2"/>
          <c:y val="0.10687633262260129"/>
          <c:w val="0.92267175530216283"/>
          <c:h val="0.8125591110812641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2.5015430078366094E-4"/>
                  <c:y val="-2.2188224606252575E-2"/>
                </c:manualLayout>
              </c:layout>
              <c:tx>
                <c:rich>
                  <a:bodyPr/>
                  <a:lstStyle/>
                  <a:p>
                    <a:fld id="{4897D4E8-1A35-4CE6-A482-96F8FD491A9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A709-4040-9191-CC4FD2FEE97E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2DDFFC47-5F0E-4C12-BB9A-1068A3C643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A709-4040-9191-CC4FD2FEE97E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709-4040-9191-CC4FD2FEE97E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2581DF68-BA5B-455C-8EF7-0B1DC9078E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A709-4040-9191-CC4FD2FEE97E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AA681213-41D5-4497-9FA9-172DF8EA971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A709-4040-9191-CC4FD2FEE97E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709-4040-9191-CC4FD2FEE97E}"/>
                </c:ext>
              </c:extLst>
            </c:dLbl>
            <c:dLbl>
              <c:idx val="6"/>
              <c:layout>
                <c:manualLayout>
                  <c:x val="-4.6072780267107531E-2"/>
                  <c:y val="3.0298789665509723E-2"/>
                </c:manualLayout>
              </c:layout>
              <c:tx>
                <c:rich>
                  <a:bodyPr/>
                  <a:lstStyle/>
                  <a:p>
                    <a:fld id="{8807B36D-DCE4-4804-85F5-3968854A94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A709-4040-9191-CC4FD2FEE97E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CB244A31-3B13-48E8-A33B-83D0EFC4437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A709-4040-9191-CC4FD2FEE97E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709-4040-9191-CC4FD2FEE97E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051C5EA4-C001-48A5-9D25-B147A6ED74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A709-4040-9191-CC4FD2FEE97E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4F72E0B0-2157-4750-8CEA-6CDEC8B331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A709-4040-9191-CC4FD2FEE97E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709-4040-9191-CC4FD2FEE97E}"/>
                </c:ext>
              </c:extLst>
            </c:dLbl>
            <c:dLbl>
              <c:idx val="12"/>
              <c:layout>
                <c:manualLayout>
                  <c:x val="-5.1069316553166405E-2"/>
                  <c:y val="2.3691068467187871E-2"/>
                </c:manualLayout>
              </c:layout>
              <c:tx>
                <c:rich>
                  <a:bodyPr/>
                  <a:lstStyle/>
                  <a:p>
                    <a:fld id="{E514C8E8-A121-4373-A91E-478B5E1C5C9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A709-4040-9191-CC4FD2FEE97E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167FE783-A684-4247-883D-B5B6E65FF7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A709-4040-9191-CC4FD2FEE97E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709-4040-9191-CC4FD2FEE97E}"/>
                </c:ext>
              </c:extLst>
            </c:dLbl>
            <c:dLbl>
              <c:idx val="15"/>
              <c:layout>
                <c:manualLayout>
                  <c:x val="-1.2544515169966424E-2"/>
                  <c:y val="-2.8110991723049546E-2"/>
                </c:manualLayout>
              </c:layout>
              <c:tx>
                <c:rich>
                  <a:bodyPr/>
                  <a:lstStyle/>
                  <a:p>
                    <a:fld id="{748E3976-6DEF-43CC-90A4-0613649F260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A709-4040-9191-CC4FD2FEE97E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8DF66777-A58E-4E4C-A3BD-6C390969131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A709-4040-9191-CC4FD2FEE97E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709-4040-9191-CC4FD2FEE97E}"/>
                </c:ext>
              </c:extLst>
            </c:dLbl>
            <c:dLbl>
              <c:idx val="18"/>
              <c:layout>
                <c:manualLayout>
                  <c:x val="-4.6634424556787922E-2"/>
                  <c:y val="1.9271145211326196E-2"/>
                </c:manualLayout>
              </c:layout>
              <c:tx>
                <c:rich>
                  <a:bodyPr/>
                  <a:lstStyle/>
                  <a:p>
                    <a:fld id="{2A08D793-9155-4ACA-AA9A-AD489882E48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A709-4040-9191-CC4FD2FEE97E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047939F7-763D-48FD-B9A8-6C78F45A2C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A709-4040-9191-CC4FD2FEE97E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709-4040-9191-CC4FD2FEE97E}"/>
                </c:ext>
              </c:extLst>
            </c:dLbl>
            <c:dLbl>
              <c:idx val="21"/>
              <c:layout>
                <c:manualLayout>
                  <c:x val="-5.0024192838919762E-2"/>
                  <c:y val="-3.6995142398245105E-2"/>
                </c:manualLayout>
              </c:layout>
              <c:tx>
                <c:rich>
                  <a:bodyPr/>
                  <a:lstStyle/>
                  <a:p>
                    <a:fld id="{4DB0D026-60FB-4F65-A7B8-ABF2A76A0C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A709-4040-9191-CC4FD2FEE97E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6D714251-984D-4C25-BE6B-6914B372B4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A709-4040-9191-CC4FD2FEE97E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A709-4040-9191-CC4FD2FEE97E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7D3397F8-0AC6-4436-9255-08AF836B898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A709-4040-9191-CC4FD2FEE97E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3FD34385-18AA-44E7-8704-EC9C266B91B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A709-4040-9191-CC4FD2FEE97E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A709-4040-9191-CC4FD2FEE97E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A709-4040-9191-CC4FD2FEE97E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B6D82C95-7732-40F6-AF8F-A394B5696A6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C-A709-4040-9191-CC4FD2FEE97E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A709-4040-9191-CC4FD2FEE97E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A709-4040-9191-CC4FD2FEE97E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3B59B745-9686-4879-9F60-FEC5335BD4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F-A709-4040-9191-CC4FD2FEE97E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A709-4040-9191-CC4FD2FEE97E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A709-4040-9191-CC4FD2FEE97E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87CF1DBD-68DF-4EB3-A541-74C953BE1C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2-A709-4040-9191-CC4FD2FEE97E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A709-4040-9191-CC4FD2FEE97E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A709-4040-9191-CC4FD2FEE97E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0BA992FD-38ED-4756-B3E3-47E638704F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5-A709-4040-9191-CC4FD2FEE97E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A709-4040-9191-CC4FD2FEE97E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A709-4040-9191-CC4FD2FEE97E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6446ED55-8293-47AD-9F19-8087C6023F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8-A709-4040-9191-CC4FD2FEE97E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A709-4040-9191-CC4FD2FEE97E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A709-4040-9191-CC4FD2FEE97E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fld id="{F8FAB468-23AC-47AA-9CCA-48B1D7A201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B-A709-4040-9191-CC4FD2FEE9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0.16057048688391393"/>
                  <c:y val="7.6274281013380796E-2"/>
                </c:manualLayout>
              </c:layout>
              <c:numFmt formatCode="#,##0.0000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'Angle-plan-entre-LT-LTB'!$H$3:$H$46</c:f>
              <c:numCache>
                <c:formatCode>General</c:formatCode>
                <c:ptCount val="44"/>
                <c:pt idx="0">
                  <c:v>0.23</c:v>
                </c:pt>
                <c:pt idx="1">
                  <c:v>1.28274</c:v>
                </c:pt>
                <c:pt idx="3">
                  <c:v>7.2509699999999997</c:v>
                </c:pt>
                <c:pt idx="4">
                  <c:v>7.5059699999999996</c:v>
                </c:pt>
                <c:pt idx="6">
                  <c:v>10.78847</c:v>
                </c:pt>
                <c:pt idx="7">
                  <c:v>10.78848</c:v>
                </c:pt>
                <c:pt idx="9">
                  <c:v>11.45097</c:v>
                </c:pt>
                <c:pt idx="10">
                  <c:v>11.705970000000001</c:v>
                </c:pt>
                <c:pt idx="12">
                  <c:v>16.320969999999999</c:v>
                </c:pt>
                <c:pt idx="13">
                  <c:v>16.575970000000002</c:v>
                </c:pt>
                <c:pt idx="15">
                  <c:v>18.22897</c:v>
                </c:pt>
                <c:pt idx="16">
                  <c:v>18.483969999999999</c:v>
                </c:pt>
                <c:pt idx="18">
                  <c:v>23.257470000000001</c:v>
                </c:pt>
                <c:pt idx="19">
                  <c:v>23.719470000000001</c:v>
                </c:pt>
                <c:pt idx="21">
                  <c:v>26.750969999999999</c:v>
                </c:pt>
                <c:pt idx="22">
                  <c:v>27.005970000000001</c:v>
                </c:pt>
                <c:pt idx="24">
                  <c:v>29.25207</c:v>
                </c:pt>
                <c:pt idx="25">
                  <c:v>29.252079999999999</c:v>
                </c:pt>
                <c:pt idx="27">
                  <c:v>30.216218000000001</c:v>
                </c:pt>
                <c:pt idx="28">
                  <c:v>31.267668</c:v>
                </c:pt>
                <c:pt idx="30">
                  <c:v>34.907888</c:v>
                </c:pt>
                <c:pt idx="31">
                  <c:v>35.162888000000002</c:v>
                </c:pt>
                <c:pt idx="33">
                  <c:v>35.907888</c:v>
                </c:pt>
                <c:pt idx="34">
                  <c:v>36.162888000000002</c:v>
                </c:pt>
                <c:pt idx="36">
                  <c:v>45.554388000000003</c:v>
                </c:pt>
                <c:pt idx="37">
                  <c:v>46.016387999999999</c:v>
                </c:pt>
                <c:pt idx="39">
                  <c:v>46.554388000000003</c:v>
                </c:pt>
                <c:pt idx="40">
                  <c:v>47.016387999999999</c:v>
                </c:pt>
                <c:pt idx="42">
                  <c:v>59.392685999999998</c:v>
                </c:pt>
                <c:pt idx="43">
                  <c:v>60.554686000000004</c:v>
                </c:pt>
              </c:numCache>
            </c:numRef>
          </c:xVal>
          <c:yVal>
            <c:numRef>
              <c:f>'Angle-plan-entre-LT-LTB'!$I$3:$I$46</c:f>
              <c:numCache>
                <c:formatCode>General</c:formatCode>
                <c:ptCount val="44"/>
                <c:pt idx="0">
                  <c:v>0.11</c:v>
                </c:pt>
                <c:pt idx="1">
                  <c:v>-0.05</c:v>
                </c:pt>
                <c:pt idx="3">
                  <c:v>-0.05</c:v>
                </c:pt>
                <c:pt idx="4">
                  <c:v>-0.13999999999999999</c:v>
                </c:pt>
                <c:pt idx="6">
                  <c:v>-0.24000000000000002</c:v>
                </c:pt>
                <c:pt idx="7">
                  <c:v>-0.24000000000000002</c:v>
                </c:pt>
                <c:pt idx="9">
                  <c:v>0.41</c:v>
                </c:pt>
                <c:pt idx="10">
                  <c:v>-0.33</c:v>
                </c:pt>
                <c:pt idx="12">
                  <c:v>0.39</c:v>
                </c:pt>
                <c:pt idx="13">
                  <c:v>0.7</c:v>
                </c:pt>
                <c:pt idx="15">
                  <c:v>0.46</c:v>
                </c:pt>
                <c:pt idx="16">
                  <c:v>0.42000000000000004</c:v>
                </c:pt>
                <c:pt idx="18">
                  <c:v>6.9999999999999993E-2</c:v>
                </c:pt>
                <c:pt idx="19">
                  <c:v>0.12999999999999998</c:v>
                </c:pt>
                <c:pt idx="21">
                  <c:v>0.36000000000000004</c:v>
                </c:pt>
                <c:pt idx="22">
                  <c:v>6.9999999999999993E-2</c:v>
                </c:pt>
                <c:pt idx="24">
                  <c:v>0.32</c:v>
                </c:pt>
                <c:pt idx="25">
                  <c:v>0.32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'Angle-plan-entre-LT-LTB'!$B$3:$B$31</c15:f>
                <c15:dlblRangeCache>
                  <c:ptCount val="29"/>
                  <c:pt idx="0">
                    <c:v>LT.BHZ.20                                   </c:v>
                  </c:pt>
                  <c:pt idx="3">
                    <c:v>LT.QFO.50                                   </c:v>
                  </c:pt>
                  <c:pt idx="6">
                    <c:v>LT.BPM.40                                   </c:v>
                  </c:pt>
                  <c:pt idx="9">
                    <c:v>LT.QDE.55                                   </c:v>
                  </c:pt>
                  <c:pt idx="12">
                    <c:v>LT.QFO.60                                   </c:v>
                  </c:pt>
                  <c:pt idx="15">
                    <c:v>LT.QDE.65                                   </c:v>
                  </c:pt>
                  <c:pt idx="18">
                    <c:v>LT.QDE.70                                   </c:v>
                  </c:pt>
                  <c:pt idx="21">
                    <c:v>LT.QFO.75                                   </c:v>
                  </c:pt>
                  <c:pt idx="24">
                    <c:v>LT.BPM.50                                   </c:v>
                  </c:pt>
                  <c:pt idx="27">
                    <c:v>LTB.BHZ.30                                 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C-A709-4040-9191-CC4FD2FEE97E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A709-4040-9191-CC4FD2FEE97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A709-4040-9191-CC4FD2FEE97E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A709-4040-9191-CC4FD2FEE97E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A709-4040-9191-CC4FD2FEE97E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A709-4040-9191-CC4FD2FEE97E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A709-4040-9191-CC4FD2FEE97E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A709-4040-9191-CC4FD2FEE97E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A709-4040-9191-CC4FD2FEE97E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A709-4040-9191-CC4FD2FEE97E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6-A709-4040-9191-CC4FD2FEE97E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7-A709-4040-9191-CC4FD2FEE97E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A709-4040-9191-CC4FD2FEE97E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9-A709-4040-9191-CC4FD2FEE97E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A-A709-4040-9191-CC4FD2FEE97E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A709-4040-9191-CC4FD2FEE97E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A709-4040-9191-CC4FD2FEE97E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A709-4040-9191-CC4FD2FEE97E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A709-4040-9191-CC4FD2FEE97E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F-A709-4040-9191-CC4FD2FEE97E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0-A709-4040-9191-CC4FD2FEE97E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A709-4040-9191-CC4FD2FEE97E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2-A709-4040-9191-CC4FD2FEE97E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3-A709-4040-9191-CC4FD2FEE97E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A709-4040-9191-CC4FD2FEE97E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58B22092-4C65-423E-9F13-F10AC768DE9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5-A709-4040-9191-CC4FD2FEE97E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16E9BA48-39F2-4BD4-97FE-674DC46B811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6-A709-4040-9191-CC4FD2FEE97E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A709-4040-9191-CC4FD2FEE97E}"/>
                </c:ext>
              </c:extLst>
            </c:dLbl>
            <c:dLbl>
              <c:idx val="27"/>
              <c:layout>
                <c:manualLayout>
                  <c:x val="1.4336465067757266E-3"/>
                  <c:y val="-1.625263260003056E-3"/>
                </c:manualLayout>
              </c:layout>
              <c:tx>
                <c:rich>
                  <a:bodyPr/>
                  <a:lstStyle/>
                  <a:p>
                    <a:fld id="{9CDDA245-BFFD-48B4-BA34-AEB7C332FC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8-A709-4040-9191-CC4FD2FEE97E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92C534F7-C170-47D4-AECD-4062DBE8DD8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9-A709-4040-9191-CC4FD2FEE97E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A709-4040-9191-CC4FD2FEE97E}"/>
                </c:ext>
              </c:extLst>
            </c:dLbl>
            <c:dLbl>
              <c:idx val="30"/>
              <c:layout>
                <c:manualLayout>
                  <c:x val="-5.688309334261394E-2"/>
                  <c:y val="-2.4993469418218554E-2"/>
                </c:manualLayout>
              </c:layout>
              <c:tx>
                <c:rich>
                  <a:bodyPr/>
                  <a:lstStyle/>
                  <a:p>
                    <a:fld id="{BAF4AFD4-EFBA-4BDD-81C2-573294E99A2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B-A709-4040-9191-CC4FD2FEE97E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11B3A68B-27E8-4704-AF1D-B64E06A1CF2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C-A709-4040-9191-CC4FD2FEE97E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A709-4040-9191-CC4FD2FEE97E}"/>
                </c:ext>
              </c:extLst>
            </c:dLbl>
            <c:dLbl>
              <c:idx val="33"/>
              <c:layout>
                <c:manualLayout>
                  <c:x val="8.4944388857469497E-3"/>
                  <c:y val="-4.0791257727855107E-2"/>
                </c:manualLayout>
              </c:layout>
              <c:tx>
                <c:rich>
                  <a:bodyPr/>
                  <a:lstStyle/>
                  <a:p>
                    <a:fld id="{8B86FCBE-8E93-4DD2-84FB-1CCD481334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E-A709-4040-9191-CC4FD2FEE97E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52495E4B-292D-457E-9043-4B6612E8CF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A709-4040-9191-CC4FD2FEE97E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A709-4040-9191-CC4FD2FEE97E}"/>
                </c:ext>
              </c:extLst>
            </c:dLbl>
            <c:dLbl>
              <c:idx val="36"/>
              <c:layout>
                <c:manualLayout>
                  <c:x val="1.347057963756114E-3"/>
                  <c:y val="6.3691898587303453E-2"/>
                </c:manualLayout>
              </c:layout>
              <c:tx>
                <c:rich>
                  <a:bodyPr/>
                  <a:lstStyle/>
                  <a:p>
                    <a:fld id="{C772623A-EB27-4B42-B5AE-40C6F8D459E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1-A709-4040-9191-CC4FD2FEE97E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143DD9C6-E8FC-4AEB-8FAE-C7E41DD1848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A709-4040-9191-CC4FD2FEE97E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A709-4040-9191-CC4FD2FEE97E}"/>
                </c:ext>
              </c:extLst>
            </c:dLbl>
            <c:dLbl>
              <c:idx val="39"/>
              <c:layout/>
              <c:tx>
                <c:rich>
                  <a:bodyPr/>
                  <a:lstStyle/>
                  <a:p>
                    <a:fld id="{5814C8D7-E4AB-4C99-8184-FCC95F9F94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A709-4040-9191-CC4FD2FEE97E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8CED036D-61EC-4FAB-96AA-33A6575E030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A709-4040-9191-CC4FD2FEE97E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A709-4040-9191-CC4FD2FEE97E}"/>
                </c:ext>
              </c:extLst>
            </c:dLbl>
            <c:dLbl>
              <c:idx val="42"/>
              <c:layout>
                <c:manualLayout>
                  <c:x val="-5.7952845957596555E-3"/>
                  <c:y val="2.8155295886521648E-2"/>
                </c:manualLayout>
              </c:layout>
              <c:tx>
                <c:rich>
                  <a:bodyPr/>
                  <a:lstStyle/>
                  <a:p>
                    <a:fld id="{B9F3E942-311F-4F7D-86F0-28622737C90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7-A709-4040-9191-CC4FD2FEE97E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158AF3EB-DEC5-42B0-93C3-329CB63FAF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8-A709-4040-9191-CC4FD2FEE9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4.3806875684482436E-3"/>
                  <c:y val="0.13003435204927744"/>
                </c:manualLayout>
              </c:layout>
              <c:numFmt formatCode="#,##0.0000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'Angle-plan-entre-LT-LTB'!$H$3:$H$46</c:f>
              <c:numCache>
                <c:formatCode>General</c:formatCode>
                <c:ptCount val="44"/>
                <c:pt idx="0">
                  <c:v>0.23</c:v>
                </c:pt>
                <c:pt idx="1">
                  <c:v>1.28274</c:v>
                </c:pt>
                <c:pt idx="3">
                  <c:v>7.2509699999999997</c:v>
                </c:pt>
                <c:pt idx="4">
                  <c:v>7.5059699999999996</c:v>
                </c:pt>
                <c:pt idx="6">
                  <c:v>10.78847</c:v>
                </c:pt>
                <c:pt idx="7">
                  <c:v>10.78848</c:v>
                </c:pt>
                <c:pt idx="9">
                  <c:v>11.45097</c:v>
                </c:pt>
                <c:pt idx="10">
                  <c:v>11.705970000000001</c:v>
                </c:pt>
                <c:pt idx="12">
                  <c:v>16.320969999999999</c:v>
                </c:pt>
                <c:pt idx="13">
                  <c:v>16.575970000000002</c:v>
                </c:pt>
                <c:pt idx="15">
                  <c:v>18.22897</c:v>
                </c:pt>
                <c:pt idx="16">
                  <c:v>18.483969999999999</c:v>
                </c:pt>
                <c:pt idx="18">
                  <c:v>23.257470000000001</c:v>
                </c:pt>
                <c:pt idx="19">
                  <c:v>23.719470000000001</c:v>
                </c:pt>
                <c:pt idx="21">
                  <c:v>26.750969999999999</c:v>
                </c:pt>
                <c:pt idx="22">
                  <c:v>27.005970000000001</c:v>
                </c:pt>
                <c:pt idx="24">
                  <c:v>29.25207</c:v>
                </c:pt>
                <c:pt idx="25">
                  <c:v>29.252079999999999</c:v>
                </c:pt>
                <c:pt idx="27">
                  <c:v>30.216218000000001</c:v>
                </c:pt>
                <c:pt idx="28">
                  <c:v>31.267668</c:v>
                </c:pt>
                <c:pt idx="30">
                  <c:v>34.907888</c:v>
                </c:pt>
                <c:pt idx="31">
                  <c:v>35.162888000000002</c:v>
                </c:pt>
                <c:pt idx="33">
                  <c:v>35.907888</c:v>
                </c:pt>
                <c:pt idx="34">
                  <c:v>36.162888000000002</c:v>
                </c:pt>
                <c:pt idx="36">
                  <c:v>45.554388000000003</c:v>
                </c:pt>
                <c:pt idx="37">
                  <c:v>46.016387999999999</c:v>
                </c:pt>
                <c:pt idx="39">
                  <c:v>46.554388000000003</c:v>
                </c:pt>
                <c:pt idx="40">
                  <c:v>47.016387999999999</c:v>
                </c:pt>
                <c:pt idx="42">
                  <c:v>59.392685999999998</c:v>
                </c:pt>
                <c:pt idx="43">
                  <c:v>60.554686000000004</c:v>
                </c:pt>
              </c:numCache>
            </c:numRef>
          </c:xVal>
          <c:yVal>
            <c:numRef>
              <c:f>'Angle-plan-entre-LT-LTB'!$J$3:$J$46</c:f>
              <c:numCache>
                <c:formatCode>General</c:formatCode>
                <c:ptCount val="44"/>
                <c:pt idx="24">
                  <c:v>0.32</c:v>
                </c:pt>
                <c:pt idx="25">
                  <c:v>0.32</c:v>
                </c:pt>
                <c:pt idx="27">
                  <c:v>-0.35</c:v>
                </c:pt>
                <c:pt idx="28">
                  <c:v>-0.05</c:v>
                </c:pt>
                <c:pt idx="30">
                  <c:v>1.58</c:v>
                </c:pt>
                <c:pt idx="31">
                  <c:v>1.5299999999999998</c:v>
                </c:pt>
                <c:pt idx="33">
                  <c:v>1.56</c:v>
                </c:pt>
                <c:pt idx="34">
                  <c:v>1.4400000000000002</c:v>
                </c:pt>
                <c:pt idx="36">
                  <c:v>2.46</c:v>
                </c:pt>
                <c:pt idx="37">
                  <c:v>2.2799999999999998</c:v>
                </c:pt>
                <c:pt idx="39">
                  <c:v>2.59</c:v>
                </c:pt>
                <c:pt idx="40">
                  <c:v>2.5300000000000002</c:v>
                </c:pt>
                <c:pt idx="42">
                  <c:v>3.77</c:v>
                </c:pt>
                <c:pt idx="43">
                  <c:v>3.9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'Angle-plan-entre-LT-LTB'!$B$3:$B$46</c15:f>
                <c15:dlblRangeCache>
                  <c:ptCount val="44"/>
                  <c:pt idx="0">
                    <c:v>LT.BHZ.20                                   </c:v>
                  </c:pt>
                  <c:pt idx="3">
                    <c:v>LT.QFO.50                                   </c:v>
                  </c:pt>
                  <c:pt idx="6">
                    <c:v>LT.BPM.40                                   </c:v>
                  </c:pt>
                  <c:pt idx="9">
                    <c:v>LT.QDE.55                                   </c:v>
                  </c:pt>
                  <c:pt idx="12">
                    <c:v>LT.QFO.60                                   </c:v>
                  </c:pt>
                  <c:pt idx="15">
                    <c:v>LT.QDE.65                                   </c:v>
                  </c:pt>
                  <c:pt idx="18">
                    <c:v>LT.QDE.70                                   </c:v>
                  </c:pt>
                  <c:pt idx="21">
                    <c:v>LT.QFO.75                                   </c:v>
                  </c:pt>
                  <c:pt idx="24">
                    <c:v>LT.BPM.50                                   </c:v>
                  </c:pt>
                  <c:pt idx="27">
                    <c:v>LTB.BHZ.30                                  </c:v>
                  </c:pt>
                  <c:pt idx="30">
                    <c:v>LTB.QNO.10                                  </c:v>
                  </c:pt>
                  <c:pt idx="33">
                    <c:v>LTB.QNO.20                                  </c:v>
                  </c:pt>
                  <c:pt idx="36">
                    <c:v>LTB.QNO.30                                  </c:v>
                  </c:pt>
                  <c:pt idx="39">
                    <c:v>LTB.QNO.40                                  </c:v>
                  </c:pt>
                  <c:pt idx="42">
                    <c:v>BI.BHZ.40                                  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59-A709-4040-9191-CC4FD2FEE97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621519680"/>
        <c:axId val="621513448"/>
      </c:scatterChart>
      <c:valAx>
        <c:axId val="621519680"/>
        <c:scaling>
          <c:orientation val="minMax"/>
          <c:max val="6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1513448"/>
        <c:crosses val="autoZero"/>
        <c:crossBetween val="midCat"/>
      </c:valAx>
      <c:valAx>
        <c:axId val="621513448"/>
        <c:scaling>
          <c:orientation val="minMax"/>
          <c:max val="4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1519680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8A26C34E-FC43-420A-B248-D798EB3C298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51C6-4246-88D7-D39F235A29F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02844E56-E903-4DE0-9E17-78F2ECF3FE7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51C6-4246-88D7-D39F235A29F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1C6-4246-88D7-D39F235A29F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593A7379-4245-45B1-8C64-39913AEF045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51C6-4246-88D7-D39F235A29F3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3EED580B-A14B-4A33-ADB4-EFAF8552D2D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51C6-4246-88D7-D39F235A29F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1C6-4246-88D7-D39F235A29F3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858B5E91-3D78-4E81-9FAF-9C94BBCA8C8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51C6-4246-88D7-D39F235A29F3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854C70AB-477A-43F9-8E0D-26B06A8866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51C6-4246-88D7-D39F235A29F3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1C6-4246-88D7-D39F235A29F3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D416DDB0-0B55-4CA5-845C-B68ED6E93F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51C6-4246-88D7-D39F235A29F3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A33E8B67-FF3C-43CD-8216-12ED84FB3A4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51C6-4246-88D7-D39F235A29F3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1C6-4246-88D7-D39F235A29F3}"/>
                </c:ext>
              </c:extLst>
            </c:dLbl>
            <c:dLbl>
              <c:idx val="12"/>
              <c:layout>
                <c:manualLayout>
                  <c:x val="-4.4129943921904759E-2"/>
                  <c:y val="2.7605924259467514E-2"/>
                </c:manualLayout>
              </c:layout>
              <c:tx>
                <c:rich>
                  <a:bodyPr/>
                  <a:lstStyle/>
                  <a:p>
                    <a:fld id="{9EEB551E-7FBC-4289-B2C0-8A567EC3044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51C6-4246-88D7-D39F235A29F3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4D2C4F38-A6E5-46D9-8DCA-51C2E5550D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51C6-4246-88D7-D39F235A29F3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1C6-4246-88D7-D39F235A29F3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D932A21D-C144-47A3-B5A9-E7284CFFA9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51C6-4246-88D7-D39F235A29F3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0224FFD9-AF3E-44F8-963C-18565E14C7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51C6-4246-88D7-D39F235A29F3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1C6-4246-88D7-D39F235A29F3}"/>
                </c:ext>
              </c:extLst>
            </c:dLbl>
            <c:dLbl>
              <c:idx val="18"/>
              <c:layout>
                <c:manualLayout>
                  <c:x val="-4.9625211851412984E-2"/>
                  <c:y val="-3.6273285961206068E-2"/>
                </c:manualLayout>
              </c:layout>
              <c:tx>
                <c:rich>
                  <a:bodyPr/>
                  <a:lstStyle/>
                  <a:p>
                    <a:fld id="{ACB80055-06CD-4860-93A5-EDC6F88A052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51C6-4246-88D7-D39F235A29F3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98307CF5-5552-41FE-9B3E-EB42F084D4F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51C6-4246-88D7-D39F235A29F3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1C6-4246-88D7-D39F235A29F3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6EC6A334-3E5F-44C6-98AC-A3A6C78D19E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51C6-4246-88D7-D39F235A29F3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6DB87E95-0743-4791-BF1D-8DADF76EF76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51C6-4246-88D7-D39F235A29F3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51C6-4246-88D7-D39F235A29F3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5C012292-15B8-457B-8309-19140F57CB1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51C6-4246-88D7-D39F235A29F3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6777DE6C-CF5C-4F56-AA7B-91D95AA65E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51C6-4246-88D7-D39F235A29F3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1C6-4246-88D7-D39F235A29F3}"/>
                </c:ext>
              </c:extLst>
            </c:dLbl>
            <c:dLbl>
              <c:idx val="27"/>
              <c:layout>
                <c:manualLayout>
                  <c:x val="-1.3633459504868019E-3"/>
                  <c:y val="1.3087921936587196E-2"/>
                </c:manualLayout>
              </c:layout>
              <c:tx>
                <c:rich>
                  <a:bodyPr/>
                  <a:lstStyle/>
                  <a:p>
                    <a:fld id="{D1AB8F2B-8BB3-478A-A882-EAEFD749B8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51C6-4246-88D7-D39F235A29F3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9FB70FE3-2761-4BE1-BEBE-0843CC0DF0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51C6-4246-88D7-D39F235A29F3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51C6-4246-88D7-D39F235A29F3}"/>
                </c:ext>
              </c:extLst>
            </c:dLbl>
            <c:dLbl>
              <c:idx val="30"/>
              <c:layout>
                <c:manualLayout>
                  <c:x val="-5.3388447917659322E-2"/>
                  <c:y val="3.3413125188619712E-2"/>
                </c:manualLayout>
              </c:layout>
              <c:tx>
                <c:rich>
                  <a:bodyPr/>
                  <a:lstStyle/>
                  <a:p>
                    <a:fld id="{519D91EE-C3D3-4719-8CCE-0641FD4A98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E-51C6-4246-88D7-D39F235A29F3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B183FD51-A87A-402F-8F74-02F29570AB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51C6-4246-88D7-D39F235A29F3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51C6-4246-88D7-D39F235A29F3}"/>
                </c:ext>
              </c:extLst>
            </c:dLbl>
            <c:dLbl>
              <c:idx val="33"/>
              <c:layout/>
              <c:tx>
                <c:rich>
                  <a:bodyPr/>
                  <a:lstStyle/>
                  <a:p>
                    <a:fld id="{7719610F-49ED-44A7-8E45-8ACFB0E743F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51C6-4246-88D7-D39F235A29F3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CD295C04-E51D-406D-BC31-2563C14115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51C6-4246-88D7-D39F235A29F3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51C6-4246-88D7-D39F235A29F3}"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fld id="{8BBFB31C-38F1-464F-8C0C-25DA74F768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51C6-4246-88D7-D39F235A29F3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B53D0775-75A5-481E-9575-883A83F761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51C6-4246-88D7-D39F235A29F3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51C6-4246-88D7-D39F235A29F3}"/>
                </c:ext>
              </c:extLst>
            </c:dLbl>
            <c:dLbl>
              <c:idx val="39"/>
              <c:layout>
                <c:manualLayout>
                  <c:x val="-6.5354021628576314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7433EB2B-CEC2-4243-9BA9-4F6B4AF1AF6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51C6-4246-88D7-D39F235A29F3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D58AACCA-11D5-4914-B2C6-9DDC4BF167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51C6-4246-88D7-D39F235A29F3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51C6-4246-88D7-D39F235A29F3}"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fld id="{FAD71186-9B04-4764-ACF1-1AC1D30EEE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51C6-4246-88D7-D39F235A29F3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D14C5134-3716-4A6D-BD72-24E5DEF3C4E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51C6-4246-88D7-D39F235A29F3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51C6-4246-88D7-D39F235A29F3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D758B881-E65E-43C6-B20B-A7CE643ABD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51C6-4246-88D7-D39F235A29F3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C731E692-8526-4962-8894-AA296E8479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51C6-4246-88D7-D39F235A29F3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51C6-4246-88D7-D39F235A29F3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511747D1-AB96-4C83-8F0A-0EA58737CC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51C6-4246-88D7-D39F235A29F3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3A973880-2FC9-4CE0-BB1A-B497126F4D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51C6-4246-88D7-D39F235A29F3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51C6-4246-88D7-D39F235A29F3}"/>
                </c:ext>
              </c:extLst>
            </c:dLbl>
            <c:dLbl>
              <c:idx val="51"/>
              <c:layout>
                <c:manualLayout>
                  <c:x val="-5.4505944598386209E-2"/>
                  <c:y val="2.1798723330315312E-2"/>
                </c:manualLayout>
              </c:layout>
              <c:tx>
                <c:rich>
                  <a:bodyPr/>
                  <a:lstStyle/>
                  <a:p>
                    <a:fld id="{420B6561-D4BC-4945-B777-16794A7A339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3-51C6-4246-88D7-D39F235A29F3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987EAEB6-005E-4625-B53C-C5DA4D90A0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51C6-4246-88D7-D39F235A29F3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51C6-4246-88D7-D39F235A29F3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B3172395-58FD-4BB0-A136-67FAE360A48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51C6-4246-88D7-D39F235A29F3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CFD3FC50-0364-46E4-9C34-2F0B7628D09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51C6-4246-88D7-D39F235A29F3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51C6-4246-88D7-D39F235A29F3}"/>
                </c:ext>
              </c:extLst>
            </c:dLbl>
            <c:dLbl>
              <c:idx val="57"/>
              <c:layout>
                <c:manualLayout>
                  <c:x val="-3.6542141459769196E-3"/>
                  <c:y val="7.280721007435046E-3"/>
                </c:manualLayout>
              </c:layout>
              <c:tx>
                <c:rich>
                  <a:bodyPr/>
                  <a:lstStyle/>
                  <a:p>
                    <a:fld id="{226BFA7A-181C-4C16-9B25-AD9E58CDAF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9-51C6-4246-88D7-D39F235A29F3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055E4C3E-0925-4483-914B-4C6C9749A03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51C6-4246-88D7-D39F235A29F3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51C6-4246-88D7-D39F235A29F3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51C6-4246-88D7-D39F235A29F3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51C6-4246-88D7-D39F235A29F3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51C6-4246-88D7-D39F235A29F3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D42F72A2-4CD4-4B2D-B7EC-B7BA0669753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51C6-4246-88D7-D39F235A29F3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127F2DEB-A353-41CE-8616-1F565A45FE2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51C6-4246-88D7-D39F235A29F3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51C6-4246-88D7-D39F235A29F3}"/>
                </c:ext>
              </c:extLst>
            </c:dLbl>
            <c:dLbl>
              <c:idx val="66"/>
              <c:layout/>
              <c:tx>
                <c:rich>
                  <a:bodyPr/>
                  <a:lstStyle/>
                  <a:p>
                    <a:fld id="{F9C84B6C-2951-4121-A876-95355578CF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51C6-4246-88D7-D39F235A29F3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CD1887F5-07F3-497C-B6EA-099662BA816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51C6-4246-88D7-D39F235A29F3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51C6-4246-88D7-D39F235A29F3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51C6-4246-88D7-D39F235A29F3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6-51C6-4246-88D7-D39F235A29F3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51C6-4246-88D7-D39F235A29F3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51C6-4246-88D7-D39F235A29F3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9-51C6-4246-88D7-D39F235A29F3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51C6-4246-88D7-D39F235A29F3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51C6-4246-88D7-D39F235A29F3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C-51C6-4246-88D7-D39F235A29F3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51C6-4246-88D7-D39F235A29F3}"/>
                </c:ext>
              </c:extLst>
            </c:dLbl>
            <c:dLbl>
              <c:idx val="78"/>
              <c:layout/>
              <c:tx>
                <c:rich>
                  <a:bodyPr/>
                  <a:lstStyle/>
                  <a:p>
                    <a:fld id="{052851CC-FB21-4E6D-BC97-09C22146F7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E-51C6-4246-88D7-D39F235A29F3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A22F470D-B313-468A-AF14-7C804839B2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51C6-4246-88D7-D39F235A29F3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51C6-4246-88D7-D39F235A29F3}"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fld id="{42E705FE-D205-47C9-BDF4-6B3030D0F9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51C6-4246-88D7-D39F235A29F3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231E3773-9023-4251-9FA8-3E67FD39F90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51C6-4246-88D7-D39F235A29F3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51C6-4246-88D7-D39F235A29F3}"/>
                </c:ext>
              </c:extLst>
            </c:dLbl>
            <c:dLbl>
              <c:idx val="84"/>
              <c:layout/>
              <c:tx>
                <c:rich>
                  <a:bodyPr/>
                  <a:lstStyle/>
                  <a:p>
                    <a:fld id="{0C5107FF-7D1F-42A6-BCC8-944C3CC9C8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51C6-4246-88D7-D39F235A29F3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EA22B13A-9216-4767-A35D-B02807D824B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51C6-4246-88D7-D39F235A29F3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51C6-4246-88D7-D39F235A29F3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51C6-4246-88D7-D39F235A29F3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8-51C6-4246-88D7-D39F235A29F3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51C6-4246-88D7-D39F235A29F3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51C6-4246-88D7-D39F235A29F3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51C6-4246-88D7-D39F235A29F3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51C6-4246-88D7-D39F235A29F3}"/>
                </c:ext>
              </c:extLst>
            </c:dLbl>
            <c:dLbl>
              <c:idx val="93"/>
              <c:layout/>
              <c:tx>
                <c:rich>
                  <a:bodyPr/>
                  <a:lstStyle/>
                  <a:p>
                    <a:fld id="{C1F8DFB5-A624-47DF-9391-372BC012D78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D-51C6-4246-88D7-D39F235A29F3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B5895E29-3D53-450C-8C34-085388DFB2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51C6-4246-88D7-D39F235A29F3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51C6-4246-88D7-D39F235A29F3}"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fld id="{20A89882-143D-431C-9C93-1B50AC66DB0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51C6-4246-88D7-D39F235A29F3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BF32DE50-3257-449A-94FC-6308C7BE39D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51C6-4246-88D7-D39F235A29F3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51C6-4246-88D7-D39F235A29F3}"/>
                </c:ext>
              </c:extLst>
            </c:dLbl>
            <c:dLbl>
              <c:idx val="99"/>
              <c:layout/>
              <c:tx>
                <c:rich>
                  <a:bodyPr/>
                  <a:lstStyle/>
                  <a:p>
                    <a:fld id="{3B1A7322-B7A3-4062-97D8-E21DE46742F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3-51C6-4246-88D7-D39F235A29F3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EBA3FECF-07AB-425E-81D3-BF71E76BBA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51C6-4246-88D7-D39F235A29F3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51C6-4246-88D7-D39F235A29F3}"/>
                </c:ext>
              </c:extLst>
            </c:dLbl>
            <c:dLbl>
              <c:idx val="102"/>
              <c:layout/>
              <c:tx>
                <c:rich>
                  <a:bodyPr/>
                  <a:lstStyle/>
                  <a:p>
                    <a:fld id="{C3E22CF1-67A8-4EA8-A64D-A0E781A105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51C6-4246-88D7-D39F235A29F3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A5C2C29A-C92A-44E2-8B43-78604A8DCAF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51C6-4246-88D7-D39F235A29F3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51C6-4246-88D7-D39F235A29F3}"/>
                </c:ext>
              </c:extLst>
            </c:dLbl>
            <c:dLbl>
              <c:idx val="105"/>
              <c:layout/>
              <c:tx>
                <c:rich>
                  <a:bodyPr/>
                  <a:lstStyle/>
                  <a:p>
                    <a:fld id="{23E8A741-476B-4B17-96ED-C7BF05D2758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9-51C6-4246-88D7-D39F235A29F3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EED4C96D-DE74-4EBC-B85B-17C47FB79F0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51C6-4246-88D7-D39F235A29F3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51C6-4246-88D7-D39F235A29F3}"/>
                </c:ext>
              </c:extLst>
            </c:dLbl>
            <c:dLbl>
              <c:idx val="108"/>
              <c:layout/>
              <c:tx>
                <c:rich>
                  <a:bodyPr/>
                  <a:lstStyle/>
                  <a:p>
                    <a:fld id="{6045C7F9-8407-4E31-B6A4-6DB8C58005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51C6-4246-88D7-D39F235A29F3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4FDA94ED-41C4-47BD-B1AF-6194A7383CE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51C6-4246-88D7-D39F235A29F3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51C6-4246-88D7-D39F235A29F3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A14D11DE-326C-43C2-B8E4-F4B95EB9803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51C6-4246-88D7-D39F235A29F3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86BBF099-B9B3-41E1-BDA1-D63A27F34C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51C6-4246-88D7-D39F235A29F3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51C6-4246-88D7-D39F235A29F3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23D9A03F-FD89-4C1F-84CF-2A2C610715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51C6-4246-88D7-D39F235A29F3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86AE16CE-E032-460B-8807-F38B1317A7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51C6-4246-88D7-D39F235A29F3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51C6-4246-88D7-D39F235A29F3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E95B2A55-1252-4637-BB04-FEA4A2211A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51C6-4246-88D7-D39F235A29F3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F36DDA7F-692D-4EA5-990D-8405EF27D66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51C6-4246-88D7-D39F235A29F3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51C6-4246-88D7-D39F235A29F3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51C6-4246-88D7-D39F235A29F3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B8BBF821-3CE0-41D0-995F-AC49CEC8BEE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51C6-4246-88D7-D39F235A29F3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51C6-4246-88D7-D39F235A29F3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51C6-4246-88D7-D39F235A29F3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CCF93AC9-357D-42FD-B489-EE463C23E37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51C6-4246-88D7-D39F235A29F3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51C6-4246-88D7-D39F235A29F3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51C6-4246-88D7-D39F235A29F3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58BA4553-2186-4389-870B-DD63AA751F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51C6-4246-88D7-D39F235A29F3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51C6-4246-88D7-D39F235A29F3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51C6-4246-88D7-D39F235A29F3}"/>
                </c:ext>
              </c:extLst>
            </c:dLbl>
            <c:dLbl>
              <c:idx val="130"/>
              <c:layout/>
              <c:tx>
                <c:rich>
                  <a:bodyPr/>
                  <a:lstStyle/>
                  <a:p>
                    <a:fld id="{2BA73A32-E8A6-4420-A606-467CD3DA4B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51C6-4246-88D7-D39F235A29F3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51C6-4246-88D7-D39F235A29F3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51C6-4246-88D7-D39F235A29F3}"/>
                </c:ext>
              </c:extLst>
            </c:dLbl>
            <c:dLbl>
              <c:idx val="133"/>
              <c:layout/>
              <c:tx>
                <c:rich>
                  <a:bodyPr/>
                  <a:lstStyle/>
                  <a:p>
                    <a:fld id="{1ECE3716-3952-4AD0-A759-91833722460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5-51C6-4246-88D7-D39F235A29F3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51C6-4246-88D7-D39F235A29F3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51C6-4246-88D7-D39F235A29F3}"/>
                </c:ext>
              </c:extLst>
            </c:dLbl>
            <c:dLbl>
              <c:idx val="136"/>
              <c:layout/>
              <c:tx>
                <c:rich>
                  <a:bodyPr/>
                  <a:lstStyle/>
                  <a:p>
                    <a:fld id="{477F88B3-E193-4900-AE02-806E04E238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51C6-4246-88D7-D39F235A29F3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51C6-4246-88D7-D39F235A29F3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51C6-4246-88D7-D39F235A29F3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76232644-2176-4B98-A138-2348BD2BC48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51C6-4246-88D7-D39F235A29F3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51C6-4246-88D7-D39F235A29F3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51C6-4246-88D7-D39F235A29F3}"/>
                </c:ext>
              </c:extLst>
            </c:dLbl>
            <c:dLbl>
              <c:idx val="142"/>
              <c:layout/>
              <c:tx>
                <c:rich>
                  <a:bodyPr/>
                  <a:lstStyle/>
                  <a:p>
                    <a:fld id="{907EB2E2-F612-4EDA-AF29-E28A6A0DB5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E-51C6-4246-88D7-D39F235A29F3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51C6-4246-88D7-D39F235A29F3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51C6-4246-88D7-D39F235A29F3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6DBF83FB-2E1D-4B29-8A57-3E0F4B6D1F3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51C6-4246-88D7-D39F235A29F3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51C6-4246-88D7-D39F235A29F3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51C6-4246-88D7-D39F235A29F3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51C6-4246-88D7-D39F235A29F3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51C6-4246-88D7-D39F235A29F3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51C6-4246-88D7-D39F235A29F3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7-51C6-4246-88D7-D39F235A29F3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51C6-4246-88D7-D39F235A29F3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51C6-4246-88D7-D39F235A29F3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A-51C6-4246-88D7-D39F235A29F3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51C6-4246-88D7-D39F235A29F3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51C6-4246-88D7-D39F235A29F3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51C6-4246-88D7-D39F235A29F3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51C6-4246-88D7-D39F235A29F3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51C6-4246-88D7-D39F235A29F3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51C6-4246-88D7-D39F235A29F3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51C6-4246-88D7-D39F235A29F3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51C6-4246-88D7-D39F235A29F3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51C6-4246-88D7-D39F235A29F3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51C6-4246-88D7-D39F235A29F3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51C6-4246-88D7-D39F235A29F3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51C6-4246-88D7-D39F235A29F3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51C6-4246-88D7-D39F235A29F3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51C6-4246-88D7-D39F235A29F3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51C6-4246-88D7-D39F235A29F3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51C6-4246-88D7-D39F235A29F3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51C6-4246-88D7-D39F235A29F3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51C6-4246-88D7-D39F235A29F3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51C6-4246-88D7-D39F235A29F3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51C6-4246-88D7-D39F235A29F3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51C6-4246-88D7-D39F235A29F3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51C6-4246-88D7-D39F235A29F3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51C6-4246-88D7-D39F235A29F3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51C6-4246-88D7-D39F235A29F3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51C6-4246-88D7-D39F235A29F3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51C6-4246-88D7-D39F235A29F3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51C6-4246-88D7-D39F235A29F3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51C6-4246-88D7-D39F235A29F3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51C6-4246-88D7-D39F235A29F3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51C6-4246-88D7-D39F235A29F3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51C6-4246-88D7-D39F235A29F3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51C6-4246-88D7-D39F235A29F3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51C6-4246-88D7-D39F235A29F3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51C6-4246-88D7-D39F235A29F3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51C6-4246-88D7-D39F235A29F3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51C6-4246-88D7-D39F235A29F3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51C6-4246-88D7-D39F235A29F3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51C6-4246-88D7-D39F235A29F3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51C6-4246-88D7-D39F235A29F3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51C6-4246-88D7-D39F235A29F3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51C6-4246-88D7-D39F235A29F3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51C6-4246-88D7-D39F235A29F3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51C6-4246-88D7-D39F235A29F3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51C6-4246-88D7-D39F235A29F3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51C6-4246-88D7-D39F235A29F3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51C6-4246-88D7-D39F235A29F3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51C6-4246-88D7-D39F235A29F3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51C6-4246-88D7-D39F235A29F3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51C6-4246-88D7-D39F235A29F3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51C6-4246-88D7-D39F235A29F3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51C6-4246-88D7-D39F235A29F3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51C6-4246-88D7-D39F235A29F3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51C6-4246-88D7-D39F235A29F3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51C6-4246-88D7-D39F235A29F3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51C6-4246-88D7-D39F235A29F3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51C6-4246-88D7-D39F235A29F3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51C6-4246-88D7-D39F235A29F3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51C6-4246-88D7-D39F235A29F3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51C6-4246-88D7-D39F235A29F3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51C6-4246-88D7-D39F235A29F3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51C6-4246-88D7-D39F235A29F3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51C6-4246-88D7-D39F235A29F3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51C6-4246-88D7-D39F235A29F3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51C6-4246-88D7-D39F235A29F3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51C6-4246-88D7-D39F235A29F3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51C6-4246-88D7-D39F235A29F3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51C6-4246-88D7-D39F235A29F3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51C6-4246-88D7-D39F235A29F3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51C6-4246-88D7-D39F235A29F3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51C6-4246-88D7-D39F235A29F3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51C6-4246-88D7-D39F235A29F3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51C6-4246-88D7-D39F235A29F3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51C6-4246-88D7-D39F235A29F3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51C6-4246-88D7-D39F235A29F3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51C6-4246-88D7-D39F235A29F3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51C6-4246-88D7-D39F235A29F3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51C6-4246-88D7-D39F235A29F3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51C6-4246-88D7-D39F235A29F3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51C6-4246-88D7-D39F235A29F3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51C6-4246-88D7-D39F235A29F3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51C6-4246-88D7-D39F235A29F3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51C6-4246-88D7-D39F235A29F3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51C6-4246-88D7-D39F235A29F3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51C6-4246-88D7-D39F235A29F3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51C6-4246-88D7-D39F235A29F3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51C6-4246-88D7-D39F235A29F3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51C6-4246-88D7-D39F235A29F3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51C6-4246-88D7-D39F235A29F3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51C6-4246-88D7-D39F235A29F3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51C6-4246-88D7-D39F235A29F3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51C6-4246-88D7-D39F235A29F3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51C6-4246-88D7-D39F235A29F3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51C6-4246-88D7-D39F235A29F3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51C6-4246-88D7-D39F235A29F3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51C6-4246-88D7-D39F235A29F3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51C6-4246-88D7-D39F235A29F3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51C6-4246-88D7-D39F235A29F3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51C6-4246-88D7-D39F235A29F3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51C6-4246-88D7-D39F235A29F3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51C6-4246-88D7-D39F235A29F3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51C6-4246-88D7-D39F235A29F3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51C6-4246-88D7-D39F235A29F3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51C6-4246-88D7-D39F235A29F3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51C6-4246-88D7-D39F235A29F3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51C6-4246-88D7-D39F235A29F3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51C6-4246-88D7-D39F235A29F3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51C6-4246-88D7-D39F235A29F3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51C6-4246-88D7-D39F235A29F3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51C6-4246-88D7-D39F235A29F3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51C6-4246-88D7-D39F235A29F3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51C6-4246-88D7-D39F235A29F3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51C6-4246-88D7-D39F235A29F3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51C6-4246-88D7-D39F235A29F3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51C6-4246-88D7-D39F235A29F3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51C6-4246-88D7-D39F235A29F3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51C6-4246-88D7-D39F235A29F3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51C6-4246-88D7-D39F235A29F3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51C6-4246-88D7-D39F235A29F3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51C6-4246-88D7-D39F235A29F3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51C6-4246-88D7-D39F235A29F3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51C6-4246-88D7-D39F235A29F3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51C6-4246-88D7-D39F235A29F3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51C6-4246-88D7-D39F235A29F3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51C6-4246-88D7-D39F235A29F3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51C6-4246-88D7-D39F235A29F3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51C6-4246-88D7-D39F235A29F3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51C6-4246-88D7-D39F235A29F3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51C6-4246-88D7-D39F235A29F3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51C6-4246-88D7-D39F235A29F3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51C6-4246-88D7-D39F235A29F3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51C6-4246-88D7-D39F235A29F3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51C6-4246-88D7-D39F235A29F3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51C6-4246-88D7-D39F235A29F3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51C6-4246-88D7-D39F235A29F3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51C6-4246-88D7-D39F235A29F3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51C6-4246-88D7-D39F235A29F3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51C6-4246-88D7-D39F235A29F3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51C6-4246-88D7-D39F235A29F3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51C6-4246-88D7-D39F235A29F3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51C6-4246-88D7-D39F235A29F3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51C6-4246-88D7-D39F235A29F3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51C6-4246-88D7-D39F235A29F3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51C6-4246-88D7-D39F235A29F3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51C6-4246-88D7-D39F235A29F3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51C6-4246-88D7-D39F235A29F3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51C6-4246-88D7-D39F235A29F3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51C6-4246-88D7-D39F235A29F3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51C6-4246-88D7-D39F235A29F3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51C6-4246-88D7-D39F235A29F3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51C6-4246-88D7-D39F235A29F3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51C6-4246-88D7-D39F235A29F3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51C6-4246-88D7-D39F235A29F3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51C6-4246-88D7-D39F235A29F3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51C6-4246-88D7-D39F235A29F3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51C6-4246-88D7-D39F235A29F3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51C6-4246-88D7-D39F235A29F3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51C6-4246-88D7-D39F235A29F3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51C6-4246-88D7-D39F235A29F3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51C6-4246-88D7-D39F235A29F3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51C6-4246-88D7-D39F235A29F3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51C6-4246-88D7-D39F235A29F3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51C6-4246-88D7-D39F235A29F3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51C6-4246-88D7-D39F235A29F3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51C6-4246-88D7-D39F235A29F3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51C6-4246-88D7-D39F235A29F3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51C6-4246-88D7-D39F235A29F3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51C6-4246-88D7-D39F235A29F3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51C6-4246-88D7-D39F235A29F3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51C6-4246-88D7-D39F235A29F3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51C6-4246-88D7-D39F235A29F3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51C6-4246-88D7-D39F235A29F3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51C6-4246-88D7-D39F235A29F3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51C6-4246-88D7-D39F235A29F3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51C6-4246-88D7-D39F235A29F3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51C6-4246-88D7-D39F235A29F3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51C6-4246-88D7-D39F235A29F3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51C6-4246-88D7-D39F235A29F3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51C6-4246-88D7-D39F235A29F3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51C6-4246-88D7-D39F235A29F3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51C6-4246-88D7-D39F235A29F3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51C6-4246-88D7-D39F235A29F3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51C6-4246-88D7-D39F235A29F3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51C6-4246-88D7-D39F235A29F3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51C6-4246-88D7-D39F235A29F3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51C6-4246-88D7-D39F235A29F3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51C6-4246-88D7-D39F235A29F3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51C6-4246-88D7-D39F235A29F3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51C6-4246-88D7-D39F235A29F3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51C6-4246-88D7-D39F235A29F3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51C6-4246-88D7-D39F235A29F3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51C6-4246-88D7-D39F235A29F3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51C6-4246-88D7-D39F235A29F3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51C6-4246-88D7-D39F235A29F3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51C6-4246-88D7-D39F235A29F3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51C6-4246-88D7-D39F235A29F3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51C6-4246-88D7-D39F235A29F3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51C6-4246-88D7-D39F235A29F3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51C6-4246-88D7-D39F235A29F3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51C6-4246-88D7-D39F235A29F3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51C6-4246-88D7-D39F235A29F3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51C6-4246-88D7-D39F235A29F3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51C6-4246-88D7-D39F235A29F3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51C6-4246-88D7-D39F235A29F3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6-51C6-4246-88D7-D39F235A29F3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7-51C6-4246-88D7-D39F235A29F3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51C6-4246-88D7-D39F235A29F3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9-51C6-4246-88D7-D39F235A29F3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A-51C6-4246-88D7-D39F235A29F3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51C6-4246-88D7-D39F235A29F3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C-51C6-4246-88D7-D39F235A29F3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D-51C6-4246-88D7-D39F235A29F3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51C6-4246-88D7-D39F235A29F3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F-51C6-4246-88D7-D39F235A29F3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51C6-4246-88D7-D39F235A29F3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51C6-4246-88D7-D39F235A29F3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51C6-4246-88D7-D39F235A29F3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51C6-4246-88D7-D39F235A29F3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51C6-4246-88D7-D39F235A29F3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51C6-4246-88D7-D39F235A29F3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51C6-4246-88D7-D39F235A29F3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51C6-4246-88D7-D39F235A29F3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51C6-4246-88D7-D39F235A29F3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51C6-4246-88D7-D39F235A29F3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51C6-4246-88D7-D39F235A29F3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51C6-4246-88D7-D39F235A29F3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51C6-4246-88D7-D39F235A29F3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51C6-4246-88D7-D39F235A29F3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51C6-4246-88D7-D39F235A29F3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51C6-4246-88D7-D39F235A29F3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51C6-4246-88D7-D39F235A29F3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51C6-4246-88D7-D39F235A29F3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51C6-4246-88D7-D39F235A29F3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51C6-4246-88D7-D39F235A29F3}"/>
                </c:ext>
              </c:extLst>
            </c:dLbl>
            <c:dLbl>
              <c:idx val="388"/>
              <c:layout/>
              <c:tx>
                <c:rich>
                  <a:bodyPr/>
                  <a:lstStyle/>
                  <a:p>
                    <a:fld id="{B95CF681-2F0D-43A3-8838-CB6F59C999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4-51C6-4246-88D7-D39F235A29F3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5-51C6-4246-88D7-D39F235A29F3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51C6-4246-88D7-D39F235A29F3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87344161-DB2F-437E-86A2-77E4EEB9D9B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51C6-4246-88D7-D39F235A29F3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8-51C6-4246-88D7-D39F235A29F3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51C6-4246-88D7-D39F235A29F3}"/>
                </c:ext>
              </c:extLst>
            </c:dLbl>
            <c:dLbl>
              <c:idx val="394"/>
              <c:layout/>
              <c:tx>
                <c:rich>
                  <a:bodyPr/>
                  <a:lstStyle/>
                  <a:p>
                    <a:fld id="{B1460B27-56A2-4578-9996-6579DC231B9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A-51C6-4246-88D7-D39F235A29F3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B-51C6-4246-88D7-D39F235A29F3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51C6-4246-88D7-D39F235A29F3}"/>
                </c:ext>
              </c:extLst>
            </c:dLbl>
            <c:dLbl>
              <c:idx val="397"/>
              <c:layout/>
              <c:tx>
                <c:rich>
                  <a:bodyPr/>
                  <a:lstStyle/>
                  <a:p>
                    <a:fld id="{1F635DF4-9787-4312-9FAB-064988F7628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D-51C6-4246-88D7-D39F235A29F3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E-51C6-4246-88D7-D39F235A29F3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51C6-4246-88D7-D39F235A29F3}"/>
                </c:ext>
              </c:extLst>
            </c:dLbl>
            <c:dLbl>
              <c:idx val="400"/>
              <c:layout/>
              <c:tx>
                <c:rich>
                  <a:bodyPr/>
                  <a:lstStyle/>
                  <a:p>
                    <a:fld id="{1A6A507C-FE73-4F9E-A699-942C9BA4901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0-51C6-4246-88D7-D39F235A29F3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1-51C6-4246-88D7-D39F235A29F3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51C6-4246-88D7-D39F235A29F3}"/>
                </c:ext>
              </c:extLst>
            </c:dLbl>
            <c:dLbl>
              <c:idx val="403"/>
              <c:layout/>
              <c:tx>
                <c:rich>
                  <a:bodyPr/>
                  <a:lstStyle/>
                  <a:p>
                    <a:fld id="{1A485291-EE8D-439D-BEA8-A2171EB4FF4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3-51C6-4246-88D7-D39F235A29F3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4-51C6-4246-88D7-D39F235A29F3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51C6-4246-88D7-D39F235A29F3}"/>
                </c:ext>
              </c:extLst>
            </c:dLbl>
            <c:dLbl>
              <c:idx val="406"/>
              <c:layout/>
              <c:tx>
                <c:rich>
                  <a:bodyPr/>
                  <a:lstStyle/>
                  <a:p>
                    <a:fld id="{26911A64-3BCC-465B-9DB4-3C9EFEA55B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6-51C6-4246-88D7-D39F235A29F3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7-51C6-4246-88D7-D39F235A29F3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51C6-4246-88D7-D39F235A29F3}"/>
                </c:ext>
              </c:extLst>
            </c:dLbl>
            <c:dLbl>
              <c:idx val="409"/>
              <c:layout/>
              <c:tx>
                <c:rich>
                  <a:bodyPr/>
                  <a:lstStyle/>
                  <a:p>
                    <a:fld id="{BE81C155-A733-4FFE-B37C-A00D63A41EA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9-51C6-4246-88D7-D39F235A29F3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A-51C6-4246-88D7-D39F235A29F3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51C6-4246-88D7-D39F235A29F3}"/>
                </c:ext>
              </c:extLst>
            </c:dLbl>
            <c:dLbl>
              <c:idx val="412"/>
              <c:layout/>
              <c:tx>
                <c:rich>
                  <a:bodyPr/>
                  <a:lstStyle/>
                  <a:p>
                    <a:fld id="{14E41895-1417-485C-B32B-FC310F2848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C-51C6-4246-88D7-D39F235A29F3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51C6-4246-88D7-D39F235A29F3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51C6-4246-88D7-D39F235A29F3}"/>
                </c:ext>
              </c:extLst>
            </c:dLbl>
            <c:dLbl>
              <c:idx val="415"/>
              <c:layout/>
              <c:tx>
                <c:rich>
                  <a:bodyPr/>
                  <a:lstStyle/>
                  <a:p>
                    <a:fld id="{B37CDF6C-552B-41EC-9697-84518C3A00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F-51C6-4246-88D7-D39F235A29F3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0-51C6-4246-88D7-D39F235A29F3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51C6-4246-88D7-D39F235A29F3}"/>
                </c:ext>
              </c:extLst>
            </c:dLbl>
            <c:dLbl>
              <c:idx val="418"/>
              <c:layout/>
              <c:tx>
                <c:rich>
                  <a:bodyPr/>
                  <a:lstStyle/>
                  <a:p>
                    <a:fld id="{4E7C79A0-7A9D-461C-8374-35CD123F842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2-51C6-4246-88D7-D39F235A29F3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3-51C6-4246-88D7-D39F235A29F3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51C6-4246-88D7-D39F235A29F3}"/>
                </c:ext>
              </c:extLst>
            </c:dLbl>
            <c:dLbl>
              <c:idx val="421"/>
              <c:layout/>
              <c:tx>
                <c:rich>
                  <a:bodyPr/>
                  <a:lstStyle/>
                  <a:p>
                    <a:fld id="{DD767453-A7B5-4F53-9C92-64E859FFF9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5-51C6-4246-88D7-D39F235A29F3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6-51C6-4246-88D7-D39F235A29F3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51C6-4246-88D7-D39F235A29F3}"/>
                </c:ext>
              </c:extLst>
            </c:dLbl>
            <c:dLbl>
              <c:idx val="424"/>
              <c:layout/>
              <c:tx>
                <c:rich>
                  <a:bodyPr/>
                  <a:lstStyle/>
                  <a:p>
                    <a:fld id="{105169C0-9E0F-45FF-8EB6-30E00BB9F43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8-51C6-4246-88D7-D39F235A29F3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9-51C6-4246-88D7-D39F235A29F3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51C6-4246-88D7-D39F235A29F3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34FB7A2E-360F-43C4-964A-14CAB641EAA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51C6-4246-88D7-D39F235A29F3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C-51C6-4246-88D7-D39F235A29F3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51C6-4246-88D7-D39F235A29F3}"/>
                </c:ext>
              </c:extLst>
            </c:dLbl>
            <c:dLbl>
              <c:idx val="430"/>
              <c:layout/>
              <c:tx>
                <c:rich>
                  <a:bodyPr/>
                  <a:lstStyle/>
                  <a:p>
                    <a:fld id="{4DB8AA81-BC92-4B9F-8040-AC5716D3B22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E-51C6-4246-88D7-D39F235A29F3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F-51C6-4246-88D7-D39F235A29F3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51C6-4246-88D7-D39F235A29F3}"/>
                </c:ext>
              </c:extLst>
            </c:dLbl>
            <c:dLbl>
              <c:idx val="433"/>
              <c:layout/>
              <c:tx>
                <c:rich>
                  <a:bodyPr/>
                  <a:lstStyle/>
                  <a:p>
                    <a:fld id="{CC5EAD1D-E3C5-49C2-9D53-7124D7870BD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1-51C6-4246-88D7-D39F235A29F3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2-51C6-4246-88D7-D39F235A29F3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51C6-4246-88D7-D39F235A29F3}"/>
                </c:ext>
              </c:extLst>
            </c:dLbl>
            <c:dLbl>
              <c:idx val="436"/>
              <c:layout/>
              <c:tx>
                <c:rich>
                  <a:bodyPr/>
                  <a:lstStyle/>
                  <a:p>
                    <a:fld id="{D5318239-D8E2-4C7C-ABE7-9948C1876B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4-51C6-4246-88D7-D39F235A29F3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5-51C6-4246-88D7-D39F235A29F3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51C6-4246-88D7-D39F235A29F3}"/>
                </c:ext>
              </c:extLst>
            </c:dLbl>
            <c:dLbl>
              <c:idx val="439"/>
              <c:layout/>
              <c:tx>
                <c:rich>
                  <a:bodyPr/>
                  <a:lstStyle/>
                  <a:p>
                    <a:fld id="{B2309E19-9198-4A6E-84EA-A6AA6061F40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7-51C6-4246-88D7-D39F235A29F3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8-51C6-4246-88D7-D39F235A29F3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51C6-4246-88D7-D39F235A29F3}"/>
                </c:ext>
              </c:extLst>
            </c:dLbl>
            <c:dLbl>
              <c:idx val="442"/>
              <c:layout/>
              <c:tx>
                <c:rich>
                  <a:bodyPr/>
                  <a:lstStyle/>
                  <a:p>
                    <a:fld id="{C9B082D2-DCB9-43B7-8913-FB636770FC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A-51C6-4246-88D7-D39F235A29F3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B-51C6-4246-88D7-D39F235A29F3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51C6-4246-88D7-D39F235A29F3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F84EAF58-C9C8-4EA9-9B5F-2ECE0C221C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51C6-4246-88D7-D39F235A29F3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51C6-4246-88D7-D39F235A29F3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51C6-4246-88D7-D39F235A29F3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51C6-4246-88D7-D39F235A29F3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51C6-4246-88D7-D39F235A29F3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51C6-4246-88D7-D39F235A29F3}"/>
                </c:ext>
              </c:extLst>
            </c:dLbl>
            <c:dLbl>
              <c:idx val="451"/>
              <c:layout/>
              <c:tx>
                <c:rich>
                  <a:bodyPr/>
                  <a:lstStyle/>
                  <a:p>
                    <a:fld id="{0BE817B0-3BB7-4FF0-897E-DAC60B95BDA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3-51C6-4246-88D7-D39F235A29F3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51C6-4246-88D7-D39F235A29F3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51C6-4246-88D7-D39F235A29F3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51C6-4246-88D7-D39F235A29F3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51C6-4246-88D7-D39F235A29F3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51C6-4246-88D7-D39F235A29F3}"/>
                </c:ext>
              </c:extLst>
            </c:dLbl>
            <c:dLbl>
              <c:idx val="457"/>
              <c:layout/>
              <c:tx>
                <c:rich>
                  <a:bodyPr/>
                  <a:lstStyle/>
                  <a:p>
                    <a:fld id="{594B191E-D351-4C63-BFE4-2F31E7D45F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9-51C6-4246-88D7-D39F235A29F3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51C6-4246-88D7-D39F235A29F3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51C6-4246-88D7-D39F235A29F3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51C6-4246-88D7-D39F235A29F3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51C6-4246-88D7-D39F235A29F3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51C6-4246-88D7-D39F235A29F3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51C6-4246-88D7-D39F235A29F3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51C6-4246-88D7-D39F235A29F3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51C6-4246-88D7-D39F235A29F3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51C6-4246-88D7-D39F235A29F3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51C6-4246-88D7-D39F235A29F3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51C6-4246-88D7-D39F235A29F3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51C6-4246-88D7-D39F235A29F3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51C6-4246-88D7-D39F235A29F3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51C6-4246-88D7-D39F235A29F3}"/>
                </c:ext>
              </c:extLst>
            </c:dLbl>
            <c:dLbl>
              <c:idx val="472"/>
              <c:layout/>
              <c:tx>
                <c:rich>
                  <a:bodyPr/>
                  <a:lstStyle/>
                  <a:p>
                    <a:fld id="{4F03A42C-07E1-41DB-B81B-03E909578F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8-51C6-4246-88D7-D39F235A29F3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51C6-4246-88D7-D39F235A29F3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51C6-4246-88D7-D39F235A29F3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C6525019-77DA-4E9D-982F-738CCEA905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51C6-4246-88D7-D39F235A29F3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51C6-4246-88D7-D39F235A29F3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51C6-4246-88D7-D39F235A29F3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B9C2CB31-57FF-4B6D-B1C5-0C5F46056FE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51C6-4246-88D7-D39F235A29F3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51C6-4246-88D7-D39F235A29F3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51C6-4246-88D7-D39F235A29F3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51C6-4246-88D7-D39F235A29F3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51C6-4246-88D7-D39F235A29F3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51C6-4246-88D7-D39F235A29F3}"/>
                </c:ext>
              </c:extLst>
            </c:dLbl>
            <c:dLbl>
              <c:idx val="484"/>
              <c:layout/>
              <c:tx>
                <c:rich>
                  <a:bodyPr/>
                  <a:lstStyle/>
                  <a:p>
                    <a:fld id="{2BA01459-F242-4540-9A79-C922179FC0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4-51C6-4246-88D7-D39F235A29F3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51C6-4246-88D7-D39F235A29F3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51C6-4246-88D7-D39F235A29F3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51C6-4246-88D7-D39F235A29F3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51C6-4246-88D7-D39F235A29F3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51C6-4246-88D7-D39F235A29F3}"/>
                </c:ext>
              </c:extLst>
            </c:dLbl>
            <c:dLbl>
              <c:idx val="490"/>
              <c:layout/>
              <c:tx>
                <c:rich>
                  <a:bodyPr/>
                  <a:lstStyle/>
                  <a:p>
                    <a:fld id="{40F6BC8D-D140-4E03-8015-7BD7BDA7E2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A-51C6-4246-88D7-D39F235A29F3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B-51C6-4246-88D7-D39F235A29F3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51C6-4246-88D7-D39F235A29F3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51C6-4246-88D7-D39F235A29F3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51C6-4246-88D7-D39F235A29F3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51C6-4246-88D7-D39F235A29F3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51C6-4246-88D7-D39F235A29F3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51C6-4246-88D7-D39F235A29F3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51C6-4246-88D7-D39F235A29F3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51C6-4246-88D7-D39F235A29F3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51C6-4246-88D7-D39F235A29F3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51C6-4246-88D7-D39F235A29F3}"/>
                </c:ext>
              </c:extLst>
            </c:dLbl>
            <c:dLbl>
              <c:idx val="502"/>
              <c:layout/>
              <c:tx>
                <c:rich>
                  <a:bodyPr/>
                  <a:lstStyle/>
                  <a:p>
                    <a:fld id="{E701BD41-7CA2-4EB2-B7C1-42EC286F08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6-51C6-4246-88D7-D39F235A29F3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7-51C6-4246-88D7-D39F235A29F3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51C6-4246-88D7-D39F235A29F3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D07E777F-203A-4D40-A847-220A9E4151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51C6-4246-88D7-D39F235A29F3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A-51C6-4246-88D7-D39F235A29F3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51C6-4246-88D7-D39F235A29F3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CB59F49D-CFC1-4E13-BC8C-7E546F7DEC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51C6-4246-88D7-D39F235A29F3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D-51C6-4246-88D7-D39F235A29F3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51C6-4246-88D7-D39F235A29F3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A999F601-C906-4165-BF39-FAB503E5871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51C6-4246-88D7-D39F235A29F3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0-51C6-4246-88D7-D39F235A29F3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51C6-4246-88D7-D39F235A29F3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E4CD19B2-F8A5-4414-AED9-99519EE1F1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51C6-4246-88D7-D39F235A29F3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3-51C6-4246-88D7-D39F235A29F3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51C6-4246-88D7-D39F235A29F3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64A0B820-6549-475B-B1E3-E5DFF50FDD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51C6-4246-88D7-D39F235A29F3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6-51C6-4246-88D7-D39F235A29F3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7-51C6-4246-88D7-D39F235A29F3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8-51C6-4246-88D7-D39F235A29F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Beam!$S$2:$S$5227</c:f>
              <c:numCache>
                <c:formatCode>General</c:formatCode>
                <c:ptCount val="5226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Beam!$T$2:$T$520</c:f>
              <c:numCache>
                <c:formatCode>General</c:formatCode>
                <c:ptCount val="519"/>
                <c:pt idx="0">
                  <c:v>-6.2E-2</c:v>
                </c:pt>
                <c:pt idx="1">
                  <c:v>-8.0000000000000002E-3</c:v>
                </c:pt>
                <c:pt idx="3">
                  <c:v>-5.3999999999999999E-2</c:v>
                </c:pt>
                <c:pt idx="4">
                  <c:v>-0.14400000000000002</c:v>
                </c:pt>
                <c:pt idx="6">
                  <c:v>-0.23499999999999999</c:v>
                </c:pt>
                <c:pt idx="7">
                  <c:v>-0.23499999999999999</c:v>
                </c:pt>
                <c:pt idx="9">
                  <c:v>0.40700000000000003</c:v>
                </c:pt>
                <c:pt idx="10">
                  <c:v>-0.33</c:v>
                </c:pt>
                <c:pt idx="12">
                  <c:v>0.39100000000000001</c:v>
                </c:pt>
                <c:pt idx="13">
                  <c:v>0.69800000000000006</c:v>
                </c:pt>
                <c:pt idx="15">
                  <c:v>0.46400000000000002</c:v>
                </c:pt>
                <c:pt idx="16">
                  <c:v>0.42299999999999999</c:v>
                </c:pt>
                <c:pt idx="18">
                  <c:v>6.6000000000000003E-2</c:v>
                </c:pt>
                <c:pt idx="19">
                  <c:v>0.13200000000000001</c:v>
                </c:pt>
                <c:pt idx="21">
                  <c:v>0.36299999999999999</c:v>
                </c:pt>
                <c:pt idx="22">
                  <c:v>7.3999999999999996E-2</c:v>
                </c:pt>
                <c:pt idx="24">
                  <c:v>0.32400000000000001</c:v>
                </c:pt>
                <c:pt idx="25">
                  <c:v>0.32400000000000001</c:v>
                </c:pt>
                <c:pt idx="27">
                  <c:v>-0.34699999999999998</c:v>
                </c:pt>
                <c:pt idx="28">
                  <c:v>-4.7E-2</c:v>
                </c:pt>
                <c:pt idx="30">
                  <c:v>-8.2000000000000003E-2</c:v>
                </c:pt>
                <c:pt idx="31">
                  <c:v>-8.5000000000000006E-2</c:v>
                </c:pt>
                <c:pt idx="33">
                  <c:v>6.3E-2</c:v>
                </c:pt>
                <c:pt idx="34">
                  <c:v>-1.9E-2</c:v>
                </c:pt>
                <c:pt idx="36">
                  <c:v>-7.3999999999999996E-2</c:v>
                </c:pt>
                <c:pt idx="37">
                  <c:v>-7.3999999999999996E-2</c:v>
                </c:pt>
                <c:pt idx="39">
                  <c:v>-9.8999999999999991E-2</c:v>
                </c:pt>
                <c:pt idx="40">
                  <c:v>-9.8999999999999991E-2</c:v>
                </c:pt>
                <c:pt idx="42">
                  <c:v>-9.4E-2</c:v>
                </c:pt>
                <c:pt idx="43">
                  <c:v>-0.12300000000000001</c:v>
                </c:pt>
                <c:pt idx="45">
                  <c:v>0.12300000000000001</c:v>
                </c:pt>
                <c:pt idx="46">
                  <c:v>5.3999999999999999E-2</c:v>
                </c:pt>
                <c:pt idx="48">
                  <c:v>9.7000000000000003E-2</c:v>
                </c:pt>
                <c:pt idx="49">
                  <c:v>5.6000000000000001E-2</c:v>
                </c:pt>
                <c:pt idx="51">
                  <c:v>-0.25800000000000001</c:v>
                </c:pt>
                <c:pt idx="52">
                  <c:v>0.23699999999999999</c:v>
                </c:pt>
                <c:pt idx="54">
                  <c:v>0.128</c:v>
                </c:pt>
                <c:pt idx="55">
                  <c:v>0.128</c:v>
                </c:pt>
                <c:pt idx="57">
                  <c:v>-0.153</c:v>
                </c:pt>
                <c:pt idx="58">
                  <c:v>0.26300000000000001</c:v>
                </c:pt>
                <c:pt idx="63">
                  <c:v>-1.367</c:v>
                </c:pt>
                <c:pt idx="64">
                  <c:v>-1.367</c:v>
                </c:pt>
                <c:pt idx="66">
                  <c:v>-1.7390000000000001</c:v>
                </c:pt>
                <c:pt idx="67">
                  <c:v>-1.7390000000000001</c:v>
                </c:pt>
                <c:pt idx="78">
                  <c:v>-2.8489999999999998</c:v>
                </c:pt>
                <c:pt idx="79">
                  <c:v>-2.8489999999999998</c:v>
                </c:pt>
                <c:pt idx="81">
                  <c:v>-2.7850000000000001</c:v>
                </c:pt>
                <c:pt idx="82">
                  <c:v>-3.2369999999999997</c:v>
                </c:pt>
                <c:pt idx="84">
                  <c:v>-3.3210000000000002</c:v>
                </c:pt>
                <c:pt idx="85">
                  <c:v>-3.3519999999999999</c:v>
                </c:pt>
                <c:pt idx="93">
                  <c:v>-5.8689999999999998</c:v>
                </c:pt>
                <c:pt idx="94">
                  <c:v>-5.8689999999999998</c:v>
                </c:pt>
                <c:pt idx="96">
                  <c:v>-5.7299999999999995</c:v>
                </c:pt>
                <c:pt idx="97">
                  <c:v>-5.7299999999999995</c:v>
                </c:pt>
                <c:pt idx="99">
                  <c:v>-5.7110000000000003</c:v>
                </c:pt>
                <c:pt idx="100">
                  <c:v>-6.0430000000000001</c:v>
                </c:pt>
                <c:pt idx="102">
                  <c:v>-5.9710000000000001</c:v>
                </c:pt>
                <c:pt idx="103">
                  <c:v>-5.9710000000000001</c:v>
                </c:pt>
                <c:pt idx="105">
                  <c:v>-6.2549999999999999</c:v>
                </c:pt>
                <c:pt idx="106">
                  <c:v>-6.3660000000000005</c:v>
                </c:pt>
                <c:pt idx="108">
                  <c:v>-6.1659999999999995</c:v>
                </c:pt>
                <c:pt idx="109">
                  <c:v>-6.1749999999999998</c:v>
                </c:pt>
                <c:pt idx="110">
                  <c:v>-6.202</c:v>
                </c:pt>
                <c:pt idx="111">
                  <c:v>-6.2030000000000003</c:v>
                </c:pt>
                <c:pt idx="112">
                  <c:v>-6.23</c:v>
                </c:pt>
                <c:pt idx="113">
                  <c:v>-6.2310000000000008</c:v>
                </c:pt>
                <c:pt idx="114">
                  <c:v>-6.2570000000000006</c:v>
                </c:pt>
                <c:pt idx="115">
                  <c:v>-6.258</c:v>
                </c:pt>
                <c:pt idx="116">
                  <c:v>-6.2850000000000001</c:v>
                </c:pt>
                <c:pt idx="117">
                  <c:v>-6.2859999999999996</c:v>
                </c:pt>
                <c:pt idx="118">
                  <c:v>-6.3129999999999997</c:v>
                </c:pt>
                <c:pt idx="119">
                  <c:v>-6.32</c:v>
                </c:pt>
                <c:pt idx="121">
                  <c:v>-5.88</c:v>
                </c:pt>
                <c:pt idx="122">
                  <c:v>-5.88</c:v>
                </c:pt>
                <c:pt idx="124">
                  <c:v>-7.5019999999999998</c:v>
                </c:pt>
                <c:pt idx="125">
                  <c:v>-7.5019999999999998</c:v>
                </c:pt>
                <c:pt idx="127">
                  <c:v>-7.593</c:v>
                </c:pt>
                <c:pt idx="128">
                  <c:v>-7.5670000000000002</c:v>
                </c:pt>
                <c:pt idx="130">
                  <c:v>-7.0619999999999994</c:v>
                </c:pt>
                <c:pt idx="131">
                  <c:v>-7.0960000000000001</c:v>
                </c:pt>
                <c:pt idx="133">
                  <c:v>-5.9249999999999998</c:v>
                </c:pt>
                <c:pt idx="134">
                  <c:v>-5.9369999999999994</c:v>
                </c:pt>
                <c:pt idx="136">
                  <c:v>-5.7119999999999997</c:v>
                </c:pt>
                <c:pt idx="137">
                  <c:v>-5.6049999999999995</c:v>
                </c:pt>
                <c:pt idx="139">
                  <c:v>-4.9690000000000003</c:v>
                </c:pt>
                <c:pt idx="140">
                  <c:v>-4.9690000000000003</c:v>
                </c:pt>
                <c:pt idx="142">
                  <c:v>-1.7090000000000001</c:v>
                </c:pt>
                <c:pt idx="143">
                  <c:v>-1.7090000000000001</c:v>
                </c:pt>
                <c:pt idx="145">
                  <c:v>-2.4849999999999999</c:v>
                </c:pt>
                <c:pt idx="146">
                  <c:v>-2.4849999999999999</c:v>
                </c:pt>
                <c:pt idx="388">
                  <c:v>-0.70799999999999996</c:v>
                </c:pt>
                <c:pt idx="389">
                  <c:v>-0.61599999999999999</c:v>
                </c:pt>
                <c:pt idx="391">
                  <c:v>-4.9000000000000002E-2</c:v>
                </c:pt>
                <c:pt idx="392">
                  <c:v>-4.9000000000000002E-2</c:v>
                </c:pt>
                <c:pt idx="394">
                  <c:v>-0.13200000000000001</c:v>
                </c:pt>
                <c:pt idx="395">
                  <c:v>7.6999999999999999E-2</c:v>
                </c:pt>
                <c:pt idx="397">
                  <c:v>4.9000000000000002E-2</c:v>
                </c:pt>
                <c:pt idx="398">
                  <c:v>4.9000000000000002E-2</c:v>
                </c:pt>
                <c:pt idx="400">
                  <c:v>-0.128</c:v>
                </c:pt>
                <c:pt idx="401">
                  <c:v>-0.128</c:v>
                </c:pt>
                <c:pt idx="403">
                  <c:v>-1.8000000000000002E-2</c:v>
                </c:pt>
                <c:pt idx="404">
                  <c:v>-6.8000000000000005E-2</c:v>
                </c:pt>
                <c:pt idx="406">
                  <c:v>-0.186</c:v>
                </c:pt>
                <c:pt idx="407">
                  <c:v>-8.6999999999999994E-2</c:v>
                </c:pt>
                <c:pt idx="409">
                  <c:v>5.3999999999999999E-2</c:v>
                </c:pt>
                <c:pt idx="410">
                  <c:v>-6.4999999999999988E-2</c:v>
                </c:pt>
                <c:pt idx="412">
                  <c:v>-0.36299999999999999</c:v>
                </c:pt>
                <c:pt idx="413">
                  <c:v>-0.12000000000000001</c:v>
                </c:pt>
                <c:pt idx="415">
                  <c:v>-0.18000000000000002</c:v>
                </c:pt>
                <c:pt idx="416">
                  <c:v>-0.18000000000000002</c:v>
                </c:pt>
                <c:pt idx="418">
                  <c:v>-6.9999999999999993E-2</c:v>
                </c:pt>
                <c:pt idx="419">
                  <c:v>-0.19</c:v>
                </c:pt>
                <c:pt idx="421">
                  <c:v>7.0000000000000001E-3</c:v>
                </c:pt>
                <c:pt idx="422">
                  <c:v>-0.11799999999999999</c:v>
                </c:pt>
                <c:pt idx="424">
                  <c:v>-9.2999999999999999E-2</c:v>
                </c:pt>
                <c:pt idx="425">
                  <c:v>-9.2999999999999999E-2</c:v>
                </c:pt>
                <c:pt idx="427">
                  <c:v>-9.8999999999999991E-2</c:v>
                </c:pt>
                <c:pt idx="428">
                  <c:v>-9.8999999999999991E-2</c:v>
                </c:pt>
                <c:pt idx="430">
                  <c:v>0.126</c:v>
                </c:pt>
                <c:pt idx="431">
                  <c:v>6.0000000000000005E-2</c:v>
                </c:pt>
                <c:pt idx="433">
                  <c:v>-4.5999999999999999E-2</c:v>
                </c:pt>
                <c:pt idx="434">
                  <c:v>0.11799999999999999</c:v>
                </c:pt>
                <c:pt idx="436">
                  <c:v>0.17399999999999999</c:v>
                </c:pt>
                <c:pt idx="437">
                  <c:v>0.17399999999999999</c:v>
                </c:pt>
                <c:pt idx="439">
                  <c:v>7.4999999999999997E-2</c:v>
                </c:pt>
                <c:pt idx="440">
                  <c:v>0.115</c:v>
                </c:pt>
                <c:pt idx="442">
                  <c:v>-1.7000000000000001E-2</c:v>
                </c:pt>
                <c:pt idx="443">
                  <c:v>-8.6000000000000007E-2</c:v>
                </c:pt>
                <c:pt idx="445">
                  <c:v>6.2E-2</c:v>
                </c:pt>
                <c:pt idx="446">
                  <c:v>6.2E-2</c:v>
                </c:pt>
                <c:pt idx="451">
                  <c:v>1.825</c:v>
                </c:pt>
                <c:pt idx="452">
                  <c:v>1.825</c:v>
                </c:pt>
                <c:pt idx="457">
                  <c:v>-1.2930000000000001</c:v>
                </c:pt>
                <c:pt idx="458">
                  <c:v>-1.2930000000000001</c:v>
                </c:pt>
                <c:pt idx="472">
                  <c:v>-2.1960000000000002</c:v>
                </c:pt>
                <c:pt idx="473">
                  <c:v>-2.1040000000000001</c:v>
                </c:pt>
                <c:pt idx="475">
                  <c:v>-2.1120000000000001</c:v>
                </c:pt>
                <c:pt idx="476">
                  <c:v>-2.1120000000000001</c:v>
                </c:pt>
                <c:pt idx="478">
                  <c:v>-2.1310000000000002</c:v>
                </c:pt>
                <c:pt idx="479">
                  <c:v>-2.077</c:v>
                </c:pt>
                <c:pt idx="484">
                  <c:v>-2.2520000000000002</c:v>
                </c:pt>
                <c:pt idx="485">
                  <c:v>-2.2520000000000002</c:v>
                </c:pt>
                <c:pt idx="490">
                  <c:v>-1.9580000000000002</c:v>
                </c:pt>
                <c:pt idx="491">
                  <c:v>-1.9719999999999998</c:v>
                </c:pt>
                <c:pt idx="502">
                  <c:v>-2.1429999999999998</c:v>
                </c:pt>
                <c:pt idx="503">
                  <c:v>-2.1429999999999998</c:v>
                </c:pt>
                <c:pt idx="505">
                  <c:v>-2.0840000000000001</c:v>
                </c:pt>
                <c:pt idx="506">
                  <c:v>-2.109</c:v>
                </c:pt>
                <c:pt idx="508">
                  <c:v>-2.1619999999999999</c:v>
                </c:pt>
                <c:pt idx="509">
                  <c:v>-2.1619999999999999</c:v>
                </c:pt>
                <c:pt idx="511">
                  <c:v>-2.0129999999999999</c:v>
                </c:pt>
                <c:pt idx="512">
                  <c:v>-2.0259999999999998</c:v>
                </c:pt>
                <c:pt idx="514">
                  <c:v>-2.0259999999999998</c:v>
                </c:pt>
                <c:pt idx="515">
                  <c:v>-2.0100000000000002</c:v>
                </c:pt>
                <c:pt idx="517">
                  <c:v>-2.2030000000000003</c:v>
                </c:pt>
                <c:pt idx="518">
                  <c:v>-2.2030000000000003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9-51C6-4246-88D7-D39F235A29F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62"/>
          <c:min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039902CB-0655-4BDB-AF3F-8D5F63ED0EB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93AE-4B56-B201-58CE1807435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D16E5354-42B4-4930-B91B-B186CD74A47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93AE-4B56-B201-58CE1807435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AE-4B56-B201-58CE1807435B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60D644AA-41E5-44D6-BC1B-1EC71B8AC56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93AE-4B56-B201-58CE1807435B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7BD56C3D-E472-4378-BFC4-B769A6988E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93AE-4B56-B201-58CE1807435B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3AE-4B56-B201-58CE1807435B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280F991F-04F3-4EA8-87D4-78C32AB2AD7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93AE-4B56-B201-58CE1807435B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451935E7-85B3-48DC-86F5-7A4050BFA1F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93AE-4B56-B201-58CE1807435B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3AE-4B56-B201-58CE1807435B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F0961A0A-CEF5-49FF-AA33-2D0E43E8D6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93AE-4B56-B201-58CE1807435B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58314C08-CCC0-4318-A949-330B9EA74A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93AE-4B56-B201-58CE1807435B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3AE-4B56-B201-58CE1807435B}"/>
                </c:ext>
              </c:extLst>
            </c:dLbl>
            <c:dLbl>
              <c:idx val="12"/>
              <c:layout>
                <c:manualLayout>
                  <c:x val="-4.4129943921904759E-2"/>
                  <c:y val="2.7605924259467514E-2"/>
                </c:manualLayout>
              </c:layout>
              <c:tx>
                <c:rich>
                  <a:bodyPr/>
                  <a:lstStyle/>
                  <a:p>
                    <a:fld id="{EE22A477-FEA5-4903-B4C9-5C1A762EAF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93AE-4B56-B201-58CE1807435B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6C37FDAD-81D9-409B-9F2E-4DD2A00BECB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93AE-4B56-B201-58CE1807435B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3AE-4B56-B201-58CE1807435B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51EA0D35-080A-4E76-8968-5376D18404B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93AE-4B56-B201-58CE1807435B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6B6B773A-1EAC-4126-8AFB-EA510A511F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93AE-4B56-B201-58CE1807435B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3AE-4B56-B201-58CE1807435B}"/>
                </c:ext>
              </c:extLst>
            </c:dLbl>
            <c:dLbl>
              <c:idx val="18"/>
              <c:layout>
                <c:manualLayout>
                  <c:x val="-4.9625211851412984E-2"/>
                  <c:y val="-3.6273285961206068E-2"/>
                </c:manualLayout>
              </c:layout>
              <c:tx>
                <c:rich>
                  <a:bodyPr/>
                  <a:lstStyle/>
                  <a:p>
                    <a:fld id="{2D198C11-65DF-4E18-B105-6C91726C2F6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93AE-4B56-B201-58CE1807435B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D683CDD9-0CAF-4D96-82F6-190C3490495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93AE-4B56-B201-58CE1807435B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3AE-4B56-B201-58CE1807435B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AFDF84EA-DBAB-49E2-A213-13AE8870C50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93AE-4B56-B201-58CE1807435B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07388296-7738-4AFB-A343-4E666513290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93AE-4B56-B201-58CE1807435B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93AE-4B56-B201-58CE1807435B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432D3819-BC9F-4319-A45D-D50F3C7434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93AE-4B56-B201-58CE1807435B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D537F223-6B3D-422D-A515-82E9DDCD82D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93AE-4B56-B201-58CE1807435B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93AE-4B56-B201-58CE1807435B}"/>
                </c:ext>
              </c:extLst>
            </c:dLbl>
            <c:dLbl>
              <c:idx val="27"/>
              <c:layout>
                <c:manualLayout>
                  <c:x val="1.9891440916938582E-3"/>
                  <c:y val="-3.3369685496629997E-2"/>
                </c:manualLayout>
              </c:layout>
              <c:tx>
                <c:rich>
                  <a:bodyPr/>
                  <a:lstStyle/>
                  <a:p>
                    <a:fld id="{EF3C7462-093C-4348-847D-F58903AA7C7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93AE-4B56-B201-58CE1807435B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01B6DC87-D961-4BD8-B27F-C4FBBE7217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93AE-4B56-B201-58CE1807435B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93AE-4B56-B201-58CE1807435B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CA8F28BF-D66F-4AC7-BA2A-2DF78351BE7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93AE-4B56-B201-58CE1807435B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EA6DEE5D-728E-4FC3-8CE0-DA0418B33B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93AE-4B56-B201-58CE1807435B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93AE-4B56-B201-58CE1807435B}"/>
                </c:ext>
              </c:extLst>
            </c:dLbl>
            <c:dLbl>
              <c:idx val="33"/>
              <c:layout>
                <c:manualLayout>
                  <c:x val="-2.5451030899487158E-2"/>
                  <c:y val="3.631672565319579E-2"/>
                </c:manualLayout>
              </c:layout>
              <c:tx>
                <c:rich>
                  <a:bodyPr/>
                  <a:lstStyle/>
                  <a:p>
                    <a:fld id="{E14C732C-1036-4FFB-A09B-B1675C6679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93AE-4B56-B201-58CE1807435B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4B879FEF-0A89-4995-8E12-0AB1443A6AD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93AE-4B56-B201-58CE1807435B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93AE-4B56-B201-58CE1807435B}"/>
                </c:ext>
              </c:extLst>
            </c:dLbl>
            <c:dLbl>
              <c:idx val="36"/>
              <c:layout>
                <c:manualLayout>
                  <c:x val="-1.2831677634412633E-2"/>
                  <c:y val="-3.9176886425782091E-2"/>
                </c:manualLayout>
              </c:layout>
              <c:tx>
                <c:rich>
                  <a:bodyPr/>
                  <a:lstStyle/>
                  <a:p>
                    <a:fld id="{F2C82040-A9E2-47E5-8771-FB9AF7100A0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4-93AE-4B56-B201-58CE1807435B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19281536-8A95-4709-90F6-1387738EA0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93AE-4B56-B201-58CE1807435B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93AE-4B56-B201-58CE1807435B}"/>
                </c:ext>
              </c:extLst>
            </c:dLbl>
            <c:dLbl>
              <c:idx val="39"/>
              <c:layout>
                <c:manualLayout>
                  <c:x val="-6.5354021628576314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CF7DA5AE-0401-475C-BA54-E8F132E49C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93AE-4B56-B201-58CE1807435B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0DC2C385-21D0-4647-A7D4-19A32DDB0D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93AE-4B56-B201-58CE1807435B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93AE-4B56-B201-58CE1807435B}"/>
                </c:ext>
              </c:extLst>
            </c:dLbl>
            <c:dLbl>
              <c:idx val="42"/>
              <c:layout>
                <c:manualLayout>
                  <c:x val="-1.8746050815125918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949CC951-A1F8-4896-814E-3ED2FF5182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A-93AE-4B56-B201-58CE1807435B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4D55D0EF-C2BE-4304-9308-1E75A6F725A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93AE-4B56-B201-58CE1807435B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93AE-4B56-B201-58CE1807435B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6F2846FC-3F07-4416-8FCB-E9C4FB37A0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93AE-4B56-B201-58CE1807435B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6AB574A8-E3C2-4FCA-8E7D-EDCFE8FA460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93AE-4B56-B201-58CE1807435B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93AE-4B56-B201-58CE1807435B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AB544C66-1041-4F3D-9CC2-A30634C6FDF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93AE-4B56-B201-58CE1807435B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EC951002-FA8A-46B0-923C-9E145D23E27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93AE-4B56-B201-58CE1807435B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93AE-4B56-B201-58CE1807435B}"/>
                </c:ext>
              </c:extLst>
            </c:dLbl>
            <c:dLbl>
              <c:idx val="51"/>
              <c:layout>
                <c:manualLayout>
                  <c:x val="-3.8860991068209796E-2"/>
                  <c:y val="5.3738328440652239E-2"/>
                </c:manualLayout>
              </c:layout>
              <c:tx>
                <c:rich>
                  <a:bodyPr/>
                  <a:lstStyle/>
                  <a:p>
                    <a:fld id="{A31124A7-F307-4CC3-900D-773C20007BE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3-93AE-4B56-B201-58CE1807435B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E5CBA7BA-40B7-4790-B391-3923E7AAB56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93AE-4B56-B201-58CE1807435B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93AE-4B56-B201-58CE1807435B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35EAFE22-C52C-4552-A058-455F7636027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93AE-4B56-B201-58CE1807435B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9F4E74E6-DA64-409F-8E6A-DF71EA43C2B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93AE-4B56-B201-58CE1807435B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93AE-4B56-B201-58CE1807435B}"/>
                </c:ext>
              </c:extLst>
            </c:dLbl>
            <c:dLbl>
              <c:idx val="57"/>
              <c:layout>
                <c:manualLayout>
                  <c:x val="1.1990739384199494E-2"/>
                  <c:y val="-3.9176886425782091E-2"/>
                </c:manualLayout>
              </c:layout>
              <c:tx>
                <c:rich>
                  <a:bodyPr/>
                  <a:lstStyle/>
                  <a:p>
                    <a:fld id="{CFC3ED50-1E4E-443B-A1E4-7DE84A30B2D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9-93AE-4B56-B201-58CE1807435B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9836DC0B-1B35-43D4-A7E5-6A1636D421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93AE-4B56-B201-58CE1807435B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93AE-4B56-B201-58CE1807435B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93AE-4B56-B201-58CE1807435B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93AE-4B56-B201-58CE1807435B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93AE-4B56-B201-58CE1807435B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D5CACB3A-0275-4000-9CDD-429BB52AB63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93AE-4B56-B201-58CE1807435B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FF11DA87-D78F-4B19-9BF8-4A74B833A3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93AE-4B56-B201-58CE1807435B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93AE-4B56-B201-58CE1807435B}"/>
                </c:ext>
              </c:extLst>
            </c:dLbl>
            <c:dLbl>
              <c:idx val="66"/>
              <c:layout/>
              <c:tx>
                <c:rich>
                  <a:bodyPr/>
                  <a:lstStyle/>
                  <a:p>
                    <a:fld id="{DB67211F-E7BE-483C-ACE6-4F2363FBDE4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93AE-4B56-B201-58CE1807435B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93BF543E-A566-44CE-8B1C-37DA745A68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93AE-4B56-B201-58CE1807435B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93AE-4B56-B201-58CE1807435B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93AE-4B56-B201-58CE1807435B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6-93AE-4B56-B201-58CE1807435B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93AE-4B56-B201-58CE1807435B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93AE-4B56-B201-58CE1807435B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9-93AE-4B56-B201-58CE1807435B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93AE-4B56-B201-58CE1807435B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93AE-4B56-B201-58CE1807435B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C-93AE-4B56-B201-58CE1807435B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93AE-4B56-B201-58CE1807435B}"/>
                </c:ext>
              </c:extLst>
            </c:dLbl>
            <c:dLbl>
              <c:idx val="78"/>
              <c:layout/>
              <c:tx>
                <c:rich>
                  <a:bodyPr/>
                  <a:lstStyle/>
                  <a:p>
                    <a:fld id="{7E560FAE-237F-4CDC-9034-97ACB65722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E-93AE-4B56-B201-58CE1807435B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27E5BD40-F016-4A00-ACBD-63CD7AC1111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93AE-4B56-B201-58CE1807435B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93AE-4B56-B201-58CE1807435B}"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fld id="{F6206E33-60DA-4EAE-BBED-EBEFDEC7A67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93AE-4B56-B201-58CE1807435B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04507775-953D-4578-83AC-F1288FC450E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93AE-4B56-B201-58CE1807435B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93AE-4B56-B201-58CE1807435B}"/>
                </c:ext>
              </c:extLst>
            </c:dLbl>
            <c:dLbl>
              <c:idx val="84"/>
              <c:layout/>
              <c:tx>
                <c:rich>
                  <a:bodyPr/>
                  <a:lstStyle/>
                  <a:p>
                    <a:fld id="{CA0B4949-8403-4F7E-92C0-C9B3E36FBA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93AE-4B56-B201-58CE1807435B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579AEE7B-CF21-4F86-AFC7-C7131A8BE15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93AE-4B56-B201-58CE1807435B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93AE-4B56-B201-58CE1807435B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93AE-4B56-B201-58CE1807435B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8-93AE-4B56-B201-58CE1807435B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93AE-4B56-B201-58CE1807435B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93AE-4B56-B201-58CE1807435B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93AE-4B56-B201-58CE1807435B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93AE-4B56-B201-58CE1807435B}"/>
                </c:ext>
              </c:extLst>
            </c:dLbl>
            <c:dLbl>
              <c:idx val="93"/>
              <c:layout/>
              <c:tx>
                <c:rich>
                  <a:bodyPr/>
                  <a:lstStyle/>
                  <a:p>
                    <a:fld id="{D9A57662-C7E9-41C8-9043-84990F2CA9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D-93AE-4B56-B201-58CE1807435B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340D9D17-1F18-4BFC-8E80-D85D0C9A805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93AE-4B56-B201-58CE1807435B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93AE-4B56-B201-58CE1807435B}"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fld id="{8DAA62E8-B775-46C8-8B54-0EB4E3BA437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93AE-4B56-B201-58CE1807435B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4093CE52-A3C6-4D60-A842-295619667D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93AE-4B56-B201-58CE1807435B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93AE-4B56-B201-58CE1807435B}"/>
                </c:ext>
              </c:extLst>
            </c:dLbl>
            <c:dLbl>
              <c:idx val="99"/>
              <c:layout/>
              <c:tx>
                <c:rich>
                  <a:bodyPr/>
                  <a:lstStyle/>
                  <a:p>
                    <a:fld id="{B06B50EF-E26D-4A12-A8F0-0F733663A5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3-93AE-4B56-B201-58CE1807435B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5EF8E167-A01C-4BE2-89A1-2314BF626CC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93AE-4B56-B201-58CE1807435B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93AE-4B56-B201-58CE1807435B}"/>
                </c:ext>
              </c:extLst>
            </c:dLbl>
            <c:dLbl>
              <c:idx val="102"/>
              <c:layout/>
              <c:tx>
                <c:rich>
                  <a:bodyPr/>
                  <a:lstStyle/>
                  <a:p>
                    <a:fld id="{B5E1650C-3483-426B-A463-4F53F365D2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93AE-4B56-B201-58CE1807435B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FE0E46D0-17C1-4A05-823A-4BE2628CE6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93AE-4B56-B201-58CE1807435B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93AE-4B56-B201-58CE1807435B}"/>
                </c:ext>
              </c:extLst>
            </c:dLbl>
            <c:dLbl>
              <c:idx val="105"/>
              <c:layout/>
              <c:tx>
                <c:rich>
                  <a:bodyPr/>
                  <a:lstStyle/>
                  <a:p>
                    <a:fld id="{BA02BC7E-5BC6-41A2-83EF-E22F86394C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9-93AE-4B56-B201-58CE1807435B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DAD3E3EB-7DC8-41CD-B251-9CD0E431491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93AE-4B56-B201-58CE1807435B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93AE-4B56-B201-58CE1807435B}"/>
                </c:ext>
              </c:extLst>
            </c:dLbl>
            <c:dLbl>
              <c:idx val="108"/>
              <c:layout/>
              <c:tx>
                <c:rich>
                  <a:bodyPr/>
                  <a:lstStyle/>
                  <a:p>
                    <a:fld id="{87F5E7B1-C580-4439-9503-866D9BEC8FB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93AE-4B56-B201-58CE1807435B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460AE113-DDB7-48D2-B4DC-D9B7429531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93AE-4B56-B201-58CE1807435B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93AE-4B56-B201-58CE1807435B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CE5B4983-BA80-4281-B42E-37E72719D6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93AE-4B56-B201-58CE1807435B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AAD3B97A-C90E-4162-8D29-5C1D7D49CF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93AE-4B56-B201-58CE1807435B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93AE-4B56-B201-58CE1807435B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CCA812EB-A321-4D81-A8F9-3246F36B4D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93AE-4B56-B201-58CE1807435B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5272CAC9-210E-4D86-8136-328047B657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93AE-4B56-B201-58CE1807435B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93AE-4B56-B201-58CE1807435B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C841878C-D56D-413F-BFCF-16E671ED52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93AE-4B56-B201-58CE1807435B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9CF0C3FE-E98E-40CB-8243-1C961267389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93AE-4B56-B201-58CE1807435B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93AE-4B56-B201-58CE1807435B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93AE-4B56-B201-58CE1807435B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3F7534F9-CB26-4F24-961A-499177A686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93AE-4B56-B201-58CE1807435B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93AE-4B56-B201-58CE1807435B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93AE-4B56-B201-58CE1807435B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9E233C5D-82A8-4526-A445-023355B5FC5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93AE-4B56-B201-58CE1807435B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93AE-4B56-B201-58CE1807435B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93AE-4B56-B201-58CE1807435B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793206D7-4A3A-4ECB-916C-6075DB213F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93AE-4B56-B201-58CE1807435B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93AE-4B56-B201-58CE1807435B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93AE-4B56-B201-58CE1807435B}"/>
                </c:ext>
              </c:extLst>
            </c:dLbl>
            <c:dLbl>
              <c:idx val="130"/>
              <c:layout/>
              <c:tx>
                <c:rich>
                  <a:bodyPr/>
                  <a:lstStyle/>
                  <a:p>
                    <a:fld id="{5DDDD84C-BC6D-400E-8261-7FBAD6D8B96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93AE-4B56-B201-58CE1807435B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93AE-4B56-B201-58CE1807435B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93AE-4B56-B201-58CE1807435B}"/>
                </c:ext>
              </c:extLst>
            </c:dLbl>
            <c:dLbl>
              <c:idx val="133"/>
              <c:layout/>
              <c:tx>
                <c:rich>
                  <a:bodyPr/>
                  <a:lstStyle/>
                  <a:p>
                    <a:fld id="{A5F83097-C34D-4AA2-BFB1-7E8AD3D7871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5-93AE-4B56-B201-58CE1807435B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93AE-4B56-B201-58CE1807435B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93AE-4B56-B201-58CE1807435B}"/>
                </c:ext>
              </c:extLst>
            </c:dLbl>
            <c:dLbl>
              <c:idx val="136"/>
              <c:layout/>
              <c:tx>
                <c:rich>
                  <a:bodyPr/>
                  <a:lstStyle/>
                  <a:p>
                    <a:fld id="{024C2A9D-B023-42C5-86AA-C44DDB993F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93AE-4B56-B201-58CE1807435B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93AE-4B56-B201-58CE1807435B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93AE-4B56-B201-58CE1807435B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74044221-1DFB-418C-8462-51873CCD1C9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93AE-4B56-B201-58CE1807435B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93AE-4B56-B201-58CE1807435B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93AE-4B56-B201-58CE1807435B}"/>
                </c:ext>
              </c:extLst>
            </c:dLbl>
            <c:dLbl>
              <c:idx val="142"/>
              <c:layout/>
              <c:tx>
                <c:rich>
                  <a:bodyPr/>
                  <a:lstStyle/>
                  <a:p>
                    <a:fld id="{C713CA60-2FAD-4FC5-A7FC-373630402EE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E-93AE-4B56-B201-58CE1807435B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93AE-4B56-B201-58CE1807435B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93AE-4B56-B201-58CE1807435B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A1FC05F7-EEAF-44AE-8A2C-419537B8EF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93AE-4B56-B201-58CE1807435B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93AE-4B56-B201-58CE1807435B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93AE-4B56-B201-58CE1807435B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93AE-4B56-B201-58CE1807435B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93AE-4B56-B201-58CE1807435B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93AE-4B56-B201-58CE1807435B}"/>
                </c:ext>
              </c:extLst>
            </c:dLbl>
            <c:dLbl>
              <c:idx val="151"/>
              <c:layout/>
              <c:tx>
                <c:rich>
                  <a:bodyPr/>
                  <a:lstStyle/>
                  <a:p>
                    <a:fld id="{8F215826-1CB4-49C0-88C7-4A073DAD011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7-93AE-4B56-B201-58CE1807435B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93AE-4B56-B201-58CE1807435B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93AE-4B56-B201-58CE1807435B}"/>
                </c:ext>
              </c:extLst>
            </c:dLbl>
            <c:dLbl>
              <c:idx val="154"/>
              <c:layout/>
              <c:tx>
                <c:rich>
                  <a:bodyPr/>
                  <a:lstStyle/>
                  <a:p>
                    <a:fld id="{EDF5762D-290B-4242-BAE5-5D39108797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A-93AE-4B56-B201-58CE1807435B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93AE-4B56-B201-58CE1807435B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93AE-4B56-B201-58CE1807435B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93AE-4B56-B201-58CE1807435B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93AE-4B56-B201-58CE1807435B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93AE-4B56-B201-58CE1807435B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93AE-4B56-B201-58CE1807435B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93AE-4B56-B201-58CE1807435B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93AE-4B56-B201-58CE1807435B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93AE-4B56-B201-58CE1807435B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93AE-4B56-B201-58CE1807435B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93AE-4B56-B201-58CE1807435B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93AE-4B56-B201-58CE1807435B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93AE-4B56-B201-58CE1807435B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93AE-4B56-B201-58CE1807435B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93AE-4B56-B201-58CE1807435B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93AE-4B56-B201-58CE1807435B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93AE-4B56-B201-58CE1807435B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93AE-4B56-B201-58CE1807435B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93AE-4B56-B201-58CE1807435B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93AE-4B56-B201-58CE1807435B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93AE-4B56-B201-58CE1807435B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93AE-4B56-B201-58CE1807435B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93AE-4B56-B201-58CE1807435B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93AE-4B56-B201-58CE1807435B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93AE-4B56-B201-58CE1807435B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93AE-4B56-B201-58CE1807435B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93AE-4B56-B201-58CE1807435B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93AE-4B56-B201-58CE1807435B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93AE-4B56-B201-58CE1807435B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93AE-4B56-B201-58CE1807435B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93AE-4B56-B201-58CE1807435B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93AE-4B56-B201-58CE1807435B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93AE-4B56-B201-58CE1807435B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93AE-4B56-B201-58CE1807435B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93AE-4B56-B201-58CE1807435B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93AE-4B56-B201-58CE1807435B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93AE-4B56-B201-58CE1807435B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93AE-4B56-B201-58CE1807435B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93AE-4B56-B201-58CE1807435B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93AE-4B56-B201-58CE1807435B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93AE-4B56-B201-58CE1807435B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93AE-4B56-B201-58CE1807435B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93AE-4B56-B201-58CE1807435B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93AE-4B56-B201-58CE1807435B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93AE-4B56-B201-58CE1807435B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93AE-4B56-B201-58CE1807435B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93AE-4B56-B201-58CE1807435B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93AE-4B56-B201-58CE1807435B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93AE-4B56-B201-58CE1807435B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93AE-4B56-B201-58CE1807435B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93AE-4B56-B201-58CE1807435B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93AE-4B56-B201-58CE1807435B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93AE-4B56-B201-58CE1807435B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93AE-4B56-B201-58CE1807435B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93AE-4B56-B201-58CE1807435B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93AE-4B56-B201-58CE1807435B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93AE-4B56-B201-58CE1807435B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93AE-4B56-B201-58CE1807435B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93AE-4B56-B201-58CE1807435B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93AE-4B56-B201-58CE1807435B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93AE-4B56-B201-58CE1807435B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93AE-4B56-B201-58CE1807435B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93AE-4B56-B201-58CE1807435B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93AE-4B56-B201-58CE1807435B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93AE-4B56-B201-58CE1807435B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93AE-4B56-B201-58CE1807435B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93AE-4B56-B201-58CE1807435B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93AE-4B56-B201-58CE1807435B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93AE-4B56-B201-58CE1807435B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93AE-4B56-B201-58CE1807435B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93AE-4B56-B201-58CE1807435B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93AE-4B56-B201-58CE1807435B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93AE-4B56-B201-58CE1807435B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93AE-4B56-B201-58CE1807435B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93AE-4B56-B201-58CE1807435B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93AE-4B56-B201-58CE1807435B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93AE-4B56-B201-58CE1807435B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93AE-4B56-B201-58CE1807435B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93AE-4B56-B201-58CE1807435B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93AE-4B56-B201-58CE1807435B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93AE-4B56-B201-58CE1807435B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93AE-4B56-B201-58CE1807435B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93AE-4B56-B201-58CE1807435B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93AE-4B56-B201-58CE1807435B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93AE-4B56-B201-58CE1807435B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93AE-4B56-B201-58CE1807435B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93AE-4B56-B201-58CE1807435B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93AE-4B56-B201-58CE1807435B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93AE-4B56-B201-58CE1807435B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93AE-4B56-B201-58CE1807435B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93AE-4B56-B201-58CE1807435B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93AE-4B56-B201-58CE1807435B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93AE-4B56-B201-58CE1807435B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93AE-4B56-B201-58CE1807435B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93AE-4B56-B201-58CE1807435B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93AE-4B56-B201-58CE1807435B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93AE-4B56-B201-58CE1807435B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93AE-4B56-B201-58CE1807435B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93AE-4B56-B201-58CE1807435B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93AE-4B56-B201-58CE1807435B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93AE-4B56-B201-58CE1807435B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93AE-4B56-B201-58CE1807435B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93AE-4B56-B201-58CE1807435B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93AE-4B56-B201-58CE1807435B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93AE-4B56-B201-58CE1807435B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93AE-4B56-B201-58CE1807435B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93AE-4B56-B201-58CE1807435B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93AE-4B56-B201-58CE1807435B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93AE-4B56-B201-58CE1807435B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93AE-4B56-B201-58CE1807435B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93AE-4B56-B201-58CE1807435B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93AE-4B56-B201-58CE1807435B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93AE-4B56-B201-58CE1807435B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93AE-4B56-B201-58CE1807435B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93AE-4B56-B201-58CE1807435B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93AE-4B56-B201-58CE1807435B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93AE-4B56-B201-58CE1807435B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93AE-4B56-B201-58CE1807435B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93AE-4B56-B201-58CE1807435B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93AE-4B56-B201-58CE1807435B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93AE-4B56-B201-58CE1807435B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93AE-4B56-B201-58CE1807435B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93AE-4B56-B201-58CE1807435B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93AE-4B56-B201-58CE1807435B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93AE-4B56-B201-58CE1807435B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93AE-4B56-B201-58CE1807435B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93AE-4B56-B201-58CE1807435B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93AE-4B56-B201-58CE1807435B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93AE-4B56-B201-58CE1807435B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93AE-4B56-B201-58CE1807435B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93AE-4B56-B201-58CE1807435B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93AE-4B56-B201-58CE1807435B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93AE-4B56-B201-58CE1807435B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93AE-4B56-B201-58CE1807435B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93AE-4B56-B201-58CE1807435B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93AE-4B56-B201-58CE1807435B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93AE-4B56-B201-58CE1807435B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93AE-4B56-B201-58CE1807435B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93AE-4B56-B201-58CE1807435B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93AE-4B56-B201-58CE1807435B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93AE-4B56-B201-58CE1807435B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93AE-4B56-B201-58CE1807435B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93AE-4B56-B201-58CE1807435B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93AE-4B56-B201-58CE1807435B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93AE-4B56-B201-58CE1807435B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93AE-4B56-B201-58CE1807435B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93AE-4B56-B201-58CE1807435B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93AE-4B56-B201-58CE1807435B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93AE-4B56-B201-58CE1807435B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93AE-4B56-B201-58CE1807435B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93AE-4B56-B201-58CE1807435B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93AE-4B56-B201-58CE1807435B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93AE-4B56-B201-58CE1807435B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93AE-4B56-B201-58CE1807435B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93AE-4B56-B201-58CE1807435B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93AE-4B56-B201-58CE1807435B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93AE-4B56-B201-58CE1807435B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93AE-4B56-B201-58CE1807435B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93AE-4B56-B201-58CE1807435B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93AE-4B56-B201-58CE1807435B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93AE-4B56-B201-58CE1807435B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93AE-4B56-B201-58CE1807435B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93AE-4B56-B201-58CE1807435B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93AE-4B56-B201-58CE1807435B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93AE-4B56-B201-58CE1807435B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93AE-4B56-B201-58CE1807435B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93AE-4B56-B201-58CE1807435B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93AE-4B56-B201-58CE1807435B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93AE-4B56-B201-58CE1807435B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93AE-4B56-B201-58CE1807435B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93AE-4B56-B201-58CE1807435B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93AE-4B56-B201-58CE1807435B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93AE-4B56-B201-58CE1807435B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93AE-4B56-B201-58CE1807435B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93AE-4B56-B201-58CE1807435B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93AE-4B56-B201-58CE1807435B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93AE-4B56-B201-58CE1807435B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93AE-4B56-B201-58CE1807435B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93AE-4B56-B201-58CE1807435B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93AE-4B56-B201-58CE1807435B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93AE-4B56-B201-58CE1807435B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93AE-4B56-B201-58CE1807435B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93AE-4B56-B201-58CE1807435B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93AE-4B56-B201-58CE1807435B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93AE-4B56-B201-58CE1807435B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93AE-4B56-B201-58CE1807435B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93AE-4B56-B201-58CE1807435B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93AE-4B56-B201-58CE1807435B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93AE-4B56-B201-58CE1807435B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93AE-4B56-B201-58CE1807435B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93AE-4B56-B201-58CE1807435B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93AE-4B56-B201-58CE1807435B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93AE-4B56-B201-58CE1807435B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93AE-4B56-B201-58CE1807435B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93AE-4B56-B201-58CE1807435B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93AE-4B56-B201-58CE1807435B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93AE-4B56-B201-58CE1807435B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93AE-4B56-B201-58CE1807435B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93AE-4B56-B201-58CE1807435B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93AE-4B56-B201-58CE1807435B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93AE-4B56-B201-58CE1807435B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93AE-4B56-B201-58CE1807435B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93AE-4B56-B201-58CE1807435B}"/>
                </c:ext>
              </c:extLst>
            </c:dLbl>
            <c:dLbl>
              <c:idx val="358"/>
              <c:layout/>
              <c:tx>
                <c:rich>
                  <a:bodyPr/>
                  <a:lstStyle/>
                  <a:p>
                    <a:fld id="{00C18728-AB3F-4AA5-ADCE-EE158B67ADD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6-93AE-4B56-B201-58CE1807435B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7-93AE-4B56-B201-58CE1807435B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93AE-4B56-B201-58CE1807435B}"/>
                </c:ext>
              </c:extLst>
            </c:dLbl>
            <c:dLbl>
              <c:idx val="361"/>
              <c:layout/>
              <c:tx>
                <c:rich>
                  <a:bodyPr/>
                  <a:lstStyle/>
                  <a:p>
                    <a:fld id="{858DE6A6-F57C-418F-A239-71F43EC4DF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9-93AE-4B56-B201-58CE1807435B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A-93AE-4B56-B201-58CE1807435B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93AE-4B56-B201-58CE1807435B}"/>
                </c:ext>
              </c:extLst>
            </c:dLbl>
            <c:dLbl>
              <c:idx val="364"/>
              <c:layout/>
              <c:tx>
                <c:rich>
                  <a:bodyPr/>
                  <a:lstStyle/>
                  <a:p>
                    <a:fld id="{8279A759-97B9-4750-9279-CB067C0077A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C-93AE-4B56-B201-58CE1807435B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D-93AE-4B56-B201-58CE1807435B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93AE-4B56-B201-58CE1807435B}"/>
                </c:ext>
              </c:extLst>
            </c:dLbl>
            <c:dLbl>
              <c:idx val="367"/>
              <c:layout/>
              <c:tx>
                <c:rich>
                  <a:bodyPr/>
                  <a:lstStyle/>
                  <a:p>
                    <a:fld id="{F84D45BE-2D1B-41C1-94F4-AAECC67BD85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F-93AE-4B56-B201-58CE1807435B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93AE-4B56-B201-58CE1807435B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93AE-4B56-B201-58CE1807435B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93AE-4B56-B201-58CE1807435B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93AE-4B56-B201-58CE1807435B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93AE-4B56-B201-58CE1807435B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93AE-4B56-B201-58CE1807435B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93AE-4B56-B201-58CE1807435B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93AE-4B56-B201-58CE1807435B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93AE-4B56-B201-58CE1807435B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93AE-4B56-B201-58CE1807435B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93AE-4B56-B201-58CE1807435B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93AE-4B56-B201-58CE1807435B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93AE-4B56-B201-58CE1807435B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93AE-4B56-B201-58CE1807435B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93AE-4B56-B201-58CE1807435B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93AE-4B56-B201-58CE1807435B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93AE-4B56-B201-58CE1807435B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93AE-4B56-B201-58CE1807435B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93AE-4B56-B201-58CE1807435B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93AE-4B56-B201-58CE1807435B}"/>
                </c:ext>
              </c:extLst>
            </c:dLbl>
            <c:dLbl>
              <c:idx val="388"/>
              <c:layout/>
              <c:tx>
                <c:rich>
                  <a:bodyPr/>
                  <a:lstStyle/>
                  <a:p>
                    <a:fld id="{347D03EC-26AE-4F3F-AA02-B6582DA87D6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4-93AE-4B56-B201-58CE1807435B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5-93AE-4B56-B201-58CE1807435B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93AE-4B56-B201-58CE1807435B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5B793490-FCDC-453A-B2FB-98142BAA66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93AE-4B56-B201-58CE1807435B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8-93AE-4B56-B201-58CE1807435B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93AE-4B56-B201-58CE1807435B}"/>
                </c:ext>
              </c:extLst>
            </c:dLbl>
            <c:dLbl>
              <c:idx val="394"/>
              <c:layout/>
              <c:tx>
                <c:rich>
                  <a:bodyPr/>
                  <a:lstStyle/>
                  <a:p>
                    <a:fld id="{045EB25D-B453-4830-9777-EDDEC0EE3AE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A-93AE-4B56-B201-58CE1807435B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B-93AE-4B56-B201-58CE1807435B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93AE-4B56-B201-58CE1807435B}"/>
                </c:ext>
              </c:extLst>
            </c:dLbl>
            <c:dLbl>
              <c:idx val="397"/>
              <c:layout/>
              <c:tx>
                <c:rich>
                  <a:bodyPr/>
                  <a:lstStyle/>
                  <a:p>
                    <a:fld id="{E93D2853-A6C8-4BC6-A965-47ED1BDF78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D-93AE-4B56-B201-58CE1807435B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E-93AE-4B56-B201-58CE1807435B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93AE-4B56-B201-58CE1807435B}"/>
                </c:ext>
              </c:extLst>
            </c:dLbl>
            <c:dLbl>
              <c:idx val="400"/>
              <c:layout/>
              <c:tx>
                <c:rich>
                  <a:bodyPr/>
                  <a:lstStyle/>
                  <a:p>
                    <a:fld id="{BD324578-CB60-4AA3-A76B-B5466154525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0-93AE-4B56-B201-58CE1807435B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1-93AE-4B56-B201-58CE1807435B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93AE-4B56-B201-58CE1807435B}"/>
                </c:ext>
              </c:extLst>
            </c:dLbl>
            <c:dLbl>
              <c:idx val="403"/>
              <c:layout/>
              <c:tx>
                <c:rich>
                  <a:bodyPr/>
                  <a:lstStyle/>
                  <a:p>
                    <a:fld id="{54212241-C55D-4F4A-865C-FCB52BB4333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3-93AE-4B56-B201-58CE1807435B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4-93AE-4B56-B201-58CE1807435B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93AE-4B56-B201-58CE1807435B}"/>
                </c:ext>
              </c:extLst>
            </c:dLbl>
            <c:dLbl>
              <c:idx val="406"/>
              <c:layout/>
              <c:tx>
                <c:rich>
                  <a:bodyPr/>
                  <a:lstStyle/>
                  <a:p>
                    <a:fld id="{2AC1BC22-D7F7-461C-8ACA-C622635AF3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6-93AE-4B56-B201-58CE1807435B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7-93AE-4B56-B201-58CE1807435B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93AE-4B56-B201-58CE1807435B}"/>
                </c:ext>
              </c:extLst>
            </c:dLbl>
            <c:dLbl>
              <c:idx val="409"/>
              <c:layout/>
              <c:tx>
                <c:rich>
                  <a:bodyPr/>
                  <a:lstStyle/>
                  <a:p>
                    <a:fld id="{B1632A17-E685-4E6C-B419-5E9ADB2BFB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9-93AE-4B56-B201-58CE1807435B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A-93AE-4B56-B201-58CE1807435B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93AE-4B56-B201-58CE1807435B}"/>
                </c:ext>
              </c:extLst>
            </c:dLbl>
            <c:dLbl>
              <c:idx val="412"/>
              <c:layout/>
              <c:tx>
                <c:rich>
                  <a:bodyPr/>
                  <a:lstStyle/>
                  <a:p>
                    <a:fld id="{CDF0752E-717E-4CDE-A541-3061863519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C-93AE-4B56-B201-58CE1807435B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93AE-4B56-B201-58CE1807435B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93AE-4B56-B201-58CE1807435B}"/>
                </c:ext>
              </c:extLst>
            </c:dLbl>
            <c:dLbl>
              <c:idx val="415"/>
              <c:layout/>
              <c:tx>
                <c:rich>
                  <a:bodyPr/>
                  <a:lstStyle/>
                  <a:p>
                    <a:fld id="{61848017-733E-4265-809E-C83BF78AD4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F-93AE-4B56-B201-58CE1807435B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0-93AE-4B56-B201-58CE1807435B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93AE-4B56-B201-58CE1807435B}"/>
                </c:ext>
              </c:extLst>
            </c:dLbl>
            <c:dLbl>
              <c:idx val="418"/>
              <c:layout/>
              <c:tx>
                <c:rich>
                  <a:bodyPr/>
                  <a:lstStyle/>
                  <a:p>
                    <a:fld id="{AA728ACD-D393-40A6-9583-A189C1C458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2-93AE-4B56-B201-58CE1807435B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3-93AE-4B56-B201-58CE1807435B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93AE-4B56-B201-58CE1807435B}"/>
                </c:ext>
              </c:extLst>
            </c:dLbl>
            <c:dLbl>
              <c:idx val="421"/>
              <c:layout/>
              <c:tx>
                <c:rich>
                  <a:bodyPr/>
                  <a:lstStyle/>
                  <a:p>
                    <a:fld id="{1BB9025F-2983-4AAD-92D2-6A831B9F29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5-93AE-4B56-B201-58CE1807435B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6-93AE-4B56-B201-58CE1807435B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93AE-4B56-B201-58CE1807435B}"/>
                </c:ext>
              </c:extLst>
            </c:dLbl>
            <c:dLbl>
              <c:idx val="424"/>
              <c:layout/>
              <c:tx>
                <c:rich>
                  <a:bodyPr/>
                  <a:lstStyle/>
                  <a:p>
                    <a:fld id="{5FCF33D5-F28D-45D1-82D4-7ED76DCF746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8-93AE-4B56-B201-58CE1807435B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9-93AE-4B56-B201-58CE1807435B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93AE-4B56-B201-58CE1807435B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E3559432-AE02-4D78-A571-92BC94F94C0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93AE-4B56-B201-58CE1807435B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C-93AE-4B56-B201-58CE1807435B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93AE-4B56-B201-58CE1807435B}"/>
                </c:ext>
              </c:extLst>
            </c:dLbl>
            <c:dLbl>
              <c:idx val="430"/>
              <c:layout/>
              <c:tx>
                <c:rich>
                  <a:bodyPr/>
                  <a:lstStyle/>
                  <a:p>
                    <a:fld id="{D7C23062-4A18-41F2-9B4E-26C6B96F24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E-93AE-4B56-B201-58CE1807435B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F-93AE-4B56-B201-58CE1807435B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93AE-4B56-B201-58CE1807435B}"/>
                </c:ext>
              </c:extLst>
            </c:dLbl>
            <c:dLbl>
              <c:idx val="433"/>
              <c:layout/>
              <c:tx>
                <c:rich>
                  <a:bodyPr/>
                  <a:lstStyle/>
                  <a:p>
                    <a:fld id="{A4050956-B163-47F9-BDE8-0B9EE8D4BD8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1-93AE-4B56-B201-58CE1807435B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2-93AE-4B56-B201-58CE1807435B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93AE-4B56-B201-58CE1807435B}"/>
                </c:ext>
              </c:extLst>
            </c:dLbl>
            <c:dLbl>
              <c:idx val="436"/>
              <c:layout/>
              <c:tx>
                <c:rich>
                  <a:bodyPr/>
                  <a:lstStyle/>
                  <a:p>
                    <a:fld id="{D3C3F2BC-D1D3-4670-B111-D6DA652628B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4-93AE-4B56-B201-58CE1807435B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5-93AE-4B56-B201-58CE1807435B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93AE-4B56-B201-58CE1807435B}"/>
                </c:ext>
              </c:extLst>
            </c:dLbl>
            <c:dLbl>
              <c:idx val="439"/>
              <c:layout/>
              <c:tx>
                <c:rich>
                  <a:bodyPr/>
                  <a:lstStyle/>
                  <a:p>
                    <a:fld id="{F847BDF5-2A21-4192-BD19-24CE2DC9DE2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7-93AE-4B56-B201-58CE1807435B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8-93AE-4B56-B201-58CE1807435B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93AE-4B56-B201-58CE1807435B}"/>
                </c:ext>
              </c:extLst>
            </c:dLbl>
            <c:dLbl>
              <c:idx val="442"/>
              <c:layout/>
              <c:tx>
                <c:rich>
                  <a:bodyPr/>
                  <a:lstStyle/>
                  <a:p>
                    <a:fld id="{F1F514D9-7D00-40EF-BC27-980B71F7F41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A-93AE-4B56-B201-58CE1807435B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B-93AE-4B56-B201-58CE1807435B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93AE-4B56-B201-58CE1807435B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67339E27-AC79-4650-8220-C9C41D2412B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93AE-4B56-B201-58CE1807435B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93AE-4B56-B201-58CE1807435B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93AE-4B56-B201-58CE1807435B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93AE-4B56-B201-58CE1807435B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93AE-4B56-B201-58CE1807435B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93AE-4B56-B201-58CE1807435B}"/>
                </c:ext>
              </c:extLst>
            </c:dLbl>
            <c:dLbl>
              <c:idx val="451"/>
              <c:layout/>
              <c:tx>
                <c:rich>
                  <a:bodyPr/>
                  <a:lstStyle/>
                  <a:p>
                    <a:fld id="{AECD2EDD-070D-4FA1-9701-0E40717E0B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3-93AE-4B56-B201-58CE1807435B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93AE-4B56-B201-58CE1807435B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93AE-4B56-B201-58CE1807435B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93AE-4B56-B201-58CE1807435B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93AE-4B56-B201-58CE1807435B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93AE-4B56-B201-58CE1807435B}"/>
                </c:ext>
              </c:extLst>
            </c:dLbl>
            <c:dLbl>
              <c:idx val="457"/>
              <c:layout/>
              <c:tx>
                <c:rich>
                  <a:bodyPr/>
                  <a:lstStyle/>
                  <a:p>
                    <a:fld id="{2ABA0D04-8920-492C-9FBD-528AB6270E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9-93AE-4B56-B201-58CE1807435B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93AE-4B56-B201-58CE1807435B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93AE-4B56-B201-58CE1807435B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93AE-4B56-B201-58CE1807435B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93AE-4B56-B201-58CE1807435B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93AE-4B56-B201-58CE1807435B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93AE-4B56-B201-58CE1807435B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93AE-4B56-B201-58CE1807435B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93AE-4B56-B201-58CE1807435B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93AE-4B56-B201-58CE1807435B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93AE-4B56-B201-58CE1807435B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93AE-4B56-B201-58CE1807435B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93AE-4B56-B201-58CE1807435B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93AE-4B56-B201-58CE1807435B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93AE-4B56-B201-58CE1807435B}"/>
                </c:ext>
              </c:extLst>
            </c:dLbl>
            <c:dLbl>
              <c:idx val="472"/>
              <c:layout/>
              <c:tx>
                <c:rich>
                  <a:bodyPr/>
                  <a:lstStyle/>
                  <a:p>
                    <a:fld id="{A129B639-A4AC-498D-BF11-6ACAE42C91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8-93AE-4B56-B201-58CE1807435B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93AE-4B56-B201-58CE1807435B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93AE-4B56-B201-58CE1807435B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86D0E149-8D8A-40D0-8130-CD5ABA28B08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93AE-4B56-B201-58CE1807435B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93AE-4B56-B201-58CE1807435B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93AE-4B56-B201-58CE1807435B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4BC0A29A-C73E-4CF3-8BDB-68BDE501695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93AE-4B56-B201-58CE1807435B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93AE-4B56-B201-58CE1807435B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93AE-4B56-B201-58CE1807435B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93AE-4B56-B201-58CE1807435B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93AE-4B56-B201-58CE1807435B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93AE-4B56-B201-58CE1807435B}"/>
                </c:ext>
              </c:extLst>
            </c:dLbl>
            <c:dLbl>
              <c:idx val="484"/>
              <c:layout/>
              <c:tx>
                <c:rich>
                  <a:bodyPr/>
                  <a:lstStyle/>
                  <a:p>
                    <a:fld id="{3861CC76-06BC-4EC8-BB28-F7B50ED3F14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4-93AE-4B56-B201-58CE1807435B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93AE-4B56-B201-58CE1807435B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93AE-4B56-B201-58CE1807435B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93AE-4B56-B201-58CE1807435B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93AE-4B56-B201-58CE1807435B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93AE-4B56-B201-58CE1807435B}"/>
                </c:ext>
              </c:extLst>
            </c:dLbl>
            <c:dLbl>
              <c:idx val="490"/>
              <c:layout/>
              <c:tx>
                <c:rich>
                  <a:bodyPr/>
                  <a:lstStyle/>
                  <a:p>
                    <a:fld id="{291F5B4D-8B96-4B9E-BB64-FAE529C5D20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A-93AE-4B56-B201-58CE1807435B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B-93AE-4B56-B201-58CE1807435B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93AE-4B56-B201-58CE1807435B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93AE-4B56-B201-58CE1807435B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93AE-4B56-B201-58CE1807435B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93AE-4B56-B201-58CE1807435B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93AE-4B56-B201-58CE1807435B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93AE-4B56-B201-58CE1807435B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93AE-4B56-B201-58CE1807435B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93AE-4B56-B201-58CE1807435B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93AE-4B56-B201-58CE1807435B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93AE-4B56-B201-58CE1807435B}"/>
                </c:ext>
              </c:extLst>
            </c:dLbl>
            <c:dLbl>
              <c:idx val="502"/>
              <c:layout/>
              <c:tx>
                <c:rich>
                  <a:bodyPr/>
                  <a:lstStyle/>
                  <a:p>
                    <a:fld id="{4B982136-EE7C-4BCB-9A6F-A5480335B4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6-93AE-4B56-B201-58CE1807435B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7-93AE-4B56-B201-58CE1807435B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93AE-4B56-B201-58CE1807435B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57880A9D-E6B9-4E7D-967C-627DBA2D9BC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93AE-4B56-B201-58CE1807435B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A-93AE-4B56-B201-58CE1807435B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93AE-4B56-B201-58CE1807435B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AAB36028-521F-4919-9B3E-FF5F6CECD0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93AE-4B56-B201-58CE1807435B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D-93AE-4B56-B201-58CE1807435B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93AE-4B56-B201-58CE1807435B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32C3063B-C8BC-4FE8-84DF-ADC63E3CB9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93AE-4B56-B201-58CE1807435B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0-93AE-4B56-B201-58CE1807435B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93AE-4B56-B201-58CE1807435B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A1F93D21-A265-42C5-99B5-BFD12A13111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93AE-4B56-B201-58CE1807435B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3-93AE-4B56-B201-58CE1807435B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93AE-4B56-B201-58CE1807435B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0D92CC1A-EFC0-4F15-B5E8-D2B337F5C6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93AE-4B56-B201-58CE1807435B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6-93AE-4B56-B201-58CE1807435B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7-93AE-4B56-B201-58CE1807435B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8-93AE-4B56-B201-58CE180743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Beam!$S$2:$S$5227</c:f>
              <c:numCache>
                <c:formatCode>General</c:formatCode>
                <c:ptCount val="5226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Beam!$W$2:$W$520</c:f>
              <c:numCache>
                <c:formatCode>General</c:formatCode>
                <c:ptCount val="519"/>
                <c:pt idx="0">
                  <c:v>0.10299999999999999</c:v>
                </c:pt>
                <c:pt idx="1">
                  <c:v>9.0000000000000011E-3</c:v>
                </c:pt>
                <c:pt idx="3">
                  <c:v>3.0000000000000001E-3</c:v>
                </c:pt>
                <c:pt idx="4">
                  <c:v>5.3999999999999999E-2</c:v>
                </c:pt>
                <c:pt idx="6">
                  <c:v>5.1999999999999998E-2</c:v>
                </c:pt>
                <c:pt idx="7">
                  <c:v>5.1999999999999998E-2</c:v>
                </c:pt>
                <c:pt idx="9">
                  <c:v>0.14200000000000002</c:v>
                </c:pt>
                <c:pt idx="10">
                  <c:v>1.0999999999999999E-2</c:v>
                </c:pt>
                <c:pt idx="12">
                  <c:v>0.106</c:v>
                </c:pt>
                <c:pt idx="13">
                  <c:v>7.1000000000000008E-2</c:v>
                </c:pt>
                <c:pt idx="15">
                  <c:v>0.221</c:v>
                </c:pt>
                <c:pt idx="16">
                  <c:v>0.104</c:v>
                </c:pt>
                <c:pt idx="18">
                  <c:v>0.254</c:v>
                </c:pt>
                <c:pt idx="19">
                  <c:v>0.01</c:v>
                </c:pt>
                <c:pt idx="21">
                  <c:v>-0.12000000000000001</c:v>
                </c:pt>
                <c:pt idx="22">
                  <c:v>-8.6000000000000007E-2</c:v>
                </c:pt>
                <c:pt idx="24">
                  <c:v>-1.8000000000000002E-2</c:v>
                </c:pt>
                <c:pt idx="25">
                  <c:v>-1.8000000000000002E-2</c:v>
                </c:pt>
                <c:pt idx="27">
                  <c:v>0.04</c:v>
                </c:pt>
                <c:pt idx="28">
                  <c:v>6.0000000000000001E-3</c:v>
                </c:pt>
                <c:pt idx="30">
                  <c:v>1.2999999999999999E-2</c:v>
                </c:pt>
                <c:pt idx="31">
                  <c:v>-1.9E-2</c:v>
                </c:pt>
                <c:pt idx="33">
                  <c:v>-6.8000000000000005E-2</c:v>
                </c:pt>
                <c:pt idx="34">
                  <c:v>-3.4999999999999996E-2</c:v>
                </c:pt>
                <c:pt idx="36">
                  <c:v>3.0000000000000002E-2</c:v>
                </c:pt>
                <c:pt idx="37">
                  <c:v>3.0000000000000002E-2</c:v>
                </c:pt>
                <c:pt idx="39">
                  <c:v>6.2E-2</c:v>
                </c:pt>
                <c:pt idx="40">
                  <c:v>6.2E-2</c:v>
                </c:pt>
                <c:pt idx="42">
                  <c:v>-6.7000000000000004E-2</c:v>
                </c:pt>
                <c:pt idx="43">
                  <c:v>4.5000000000000005E-2</c:v>
                </c:pt>
                <c:pt idx="45">
                  <c:v>0.2</c:v>
                </c:pt>
                <c:pt idx="46">
                  <c:v>-2E-3</c:v>
                </c:pt>
                <c:pt idx="48">
                  <c:v>8.7999999999999995E-2</c:v>
                </c:pt>
                <c:pt idx="49">
                  <c:v>0.11</c:v>
                </c:pt>
                <c:pt idx="51">
                  <c:v>0.02</c:v>
                </c:pt>
                <c:pt idx="52">
                  <c:v>6.3E-2</c:v>
                </c:pt>
                <c:pt idx="54">
                  <c:v>0.114</c:v>
                </c:pt>
                <c:pt idx="55">
                  <c:v>0.114</c:v>
                </c:pt>
                <c:pt idx="57">
                  <c:v>6.7000000000000004E-2</c:v>
                </c:pt>
                <c:pt idx="58">
                  <c:v>6.4999999999999988E-2</c:v>
                </c:pt>
                <c:pt idx="63">
                  <c:v>0.112</c:v>
                </c:pt>
                <c:pt idx="64">
                  <c:v>0.112</c:v>
                </c:pt>
                <c:pt idx="66">
                  <c:v>-0.11600000000000001</c:v>
                </c:pt>
                <c:pt idx="67">
                  <c:v>-0.11600000000000001</c:v>
                </c:pt>
                <c:pt idx="78">
                  <c:v>-0.17399999999999999</c:v>
                </c:pt>
                <c:pt idx="79">
                  <c:v>-0.17399999999999999</c:v>
                </c:pt>
                <c:pt idx="81">
                  <c:v>9.6000000000000002E-2</c:v>
                </c:pt>
                <c:pt idx="82">
                  <c:v>-6.4000000000000001E-2</c:v>
                </c:pt>
                <c:pt idx="84">
                  <c:v>-2E-3</c:v>
                </c:pt>
                <c:pt idx="85">
                  <c:v>-0.185</c:v>
                </c:pt>
                <c:pt idx="93">
                  <c:v>-0.17</c:v>
                </c:pt>
                <c:pt idx="94">
                  <c:v>-0.17</c:v>
                </c:pt>
                <c:pt idx="96">
                  <c:v>-0.81899999999999995</c:v>
                </c:pt>
                <c:pt idx="97">
                  <c:v>-0.81899999999999995</c:v>
                </c:pt>
                <c:pt idx="99">
                  <c:v>-0.111</c:v>
                </c:pt>
                <c:pt idx="100">
                  <c:v>5.8000000000000003E-2</c:v>
                </c:pt>
                <c:pt idx="102">
                  <c:v>7.2999999999999995E-2</c:v>
                </c:pt>
                <c:pt idx="103">
                  <c:v>7.2999999999999995E-2</c:v>
                </c:pt>
                <c:pt idx="105">
                  <c:v>2.9000000000000001E-2</c:v>
                </c:pt>
                <c:pt idx="106">
                  <c:v>-1.4E-2</c:v>
                </c:pt>
                <c:pt idx="108">
                  <c:v>-0.251</c:v>
                </c:pt>
                <c:pt idx="109">
                  <c:v>-0.25999999999999995</c:v>
                </c:pt>
                <c:pt idx="110">
                  <c:v>-0.28400000000000003</c:v>
                </c:pt>
                <c:pt idx="111">
                  <c:v>-0.28400000000000003</c:v>
                </c:pt>
                <c:pt idx="112">
                  <c:v>-0.308</c:v>
                </c:pt>
                <c:pt idx="113">
                  <c:v>-0.309</c:v>
                </c:pt>
                <c:pt idx="114">
                  <c:v>-0.33300000000000002</c:v>
                </c:pt>
                <c:pt idx="115">
                  <c:v>-0.33300000000000002</c:v>
                </c:pt>
                <c:pt idx="116">
                  <c:v>-0.35699999999999998</c:v>
                </c:pt>
                <c:pt idx="117">
                  <c:v>-0.35799999999999998</c:v>
                </c:pt>
                <c:pt idx="118">
                  <c:v>-0.38200000000000001</c:v>
                </c:pt>
                <c:pt idx="119">
                  <c:v>-0.38900000000000001</c:v>
                </c:pt>
                <c:pt idx="121">
                  <c:v>-0.76600000000000001</c:v>
                </c:pt>
                <c:pt idx="122">
                  <c:v>-0.76600000000000001</c:v>
                </c:pt>
                <c:pt idx="124">
                  <c:v>0.159</c:v>
                </c:pt>
                <c:pt idx="125">
                  <c:v>0.159</c:v>
                </c:pt>
                <c:pt idx="127">
                  <c:v>-1.0839999999999999</c:v>
                </c:pt>
                <c:pt idx="128">
                  <c:v>-1.1620000000000001</c:v>
                </c:pt>
                <c:pt idx="130">
                  <c:v>-1.272</c:v>
                </c:pt>
                <c:pt idx="131">
                  <c:v>-1.345</c:v>
                </c:pt>
                <c:pt idx="133">
                  <c:v>-2.0709999999999997</c:v>
                </c:pt>
                <c:pt idx="134">
                  <c:v>-1.925</c:v>
                </c:pt>
                <c:pt idx="136">
                  <c:v>-1.7350000000000001</c:v>
                </c:pt>
                <c:pt idx="137">
                  <c:v>-1.768</c:v>
                </c:pt>
                <c:pt idx="139">
                  <c:v>-2.3919999999999999</c:v>
                </c:pt>
                <c:pt idx="140">
                  <c:v>-2.3919999999999999</c:v>
                </c:pt>
                <c:pt idx="142">
                  <c:v>-2.5419999999999998</c:v>
                </c:pt>
                <c:pt idx="143">
                  <c:v>-2.5419999999999998</c:v>
                </c:pt>
                <c:pt idx="145">
                  <c:v>-3.0990000000000002</c:v>
                </c:pt>
                <c:pt idx="146">
                  <c:v>-3.0990000000000002</c:v>
                </c:pt>
                <c:pt idx="151">
                  <c:v>-3.8370000000000002</c:v>
                </c:pt>
                <c:pt idx="152">
                  <c:v>-3.8149999999999999</c:v>
                </c:pt>
                <c:pt idx="154">
                  <c:v>-3.8580000000000001</c:v>
                </c:pt>
                <c:pt idx="155">
                  <c:v>-3.8289999999999997</c:v>
                </c:pt>
                <c:pt idx="358">
                  <c:v>-2.9849999999999999</c:v>
                </c:pt>
                <c:pt idx="359">
                  <c:v>-2.4239999999999999</c:v>
                </c:pt>
                <c:pt idx="361">
                  <c:v>-1.6990000000000001</c:v>
                </c:pt>
                <c:pt idx="362">
                  <c:v>-1.171</c:v>
                </c:pt>
                <c:pt idx="364">
                  <c:v>-2.2759999999999998</c:v>
                </c:pt>
                <c:pt idx="365">
                  <c:v>-2.3679999999999999</c:v>
                </c:pt>
                <c:pt idx="367">
                  <c:v>-2.2490000000000001</c:v>
                </c:pt>
                <c:pt idx="368">
                  <c:v>-2.1919999999999997</c:v>
                </c:pt>
                <c:pt idx="388">
                  <c:v>-2.238</c:v>
                </c:pt>
                <c:pt idx="389">
                  <c:v>-2.234</c:v>
                </c:pt>
                <c:pt idx="391">
                  <c:v>0.316</c:v>
                </c:pt>
                <c:pt idx="392">
                  <c:v>0.316</c:v>
                </c:pt>
                <c:pt idx="394">
                  <c:v>-2.8359999999999999</c:v>
                </c:pt>
                <c:pt idx="395">
                  <c:v>-3.7390000000000003</c:v>
                </c:pt>
                <c:pt idx="397">
                  <c:v>-2.3410000000000002</c:v>
                </c:pt>
                <c:pt idx="398">
                  <c:v>-2.3410000000000002</c:v>
                </c:pt>
                <c:pt idx="400">
                  <c:v>-2.3440000000000003</c:v>
                </c:pt>
                <c:pt idx="401">
                  <c:v>-2.3440000000000003</c:v>
                </c:pt>
                <c:pt idx="403">
                  <c:v>-2.0910000000000002</c:v>
                </c:pt>
                <c:pt idx="404">
                  <c:v>-2.1259999999999999</c:v>
                </c:pt>
                <c:pt idx="406">
                  <c:v>-2.149</c:v>
                </c:pt>
                <c:pt idx="407">
                  <c:v>-2.2659999999999996</c:v>
                </c:pt>
                <c:pt idx="409">
                  <c:v>-2.2390000000000003</c:v>
                </c:pt>
                <c:pt idx="410">
                  <c:v>-2.2279999999999998</c:v>
                </c:pt>
                <c:pt idx="412">
                  <c:v>-2.077</c:v>
                </c:pt>
                <c:pt idx="413">
                  <c:v>-2.133</c:v>
                </c:pt>
                <c:pt idx="415">
                  <c:v>-2.0579999999999998</c:v>
                </c:pt>
                <c:pt idx="416">
                  <c:v>-2.0579999999999998</c:v>
                </c:pt>
                <c:pt idx="418">
                  <c:v>-2.0439999999999996</c:v>
                </c:pt>
                <c:pt idx="419">
                  <c:v>-1.966</c:v>
                </c:pt>
                <c:pt idx="421">
                  <c:v>-1.9510000000000001</c:v>
                </c:pt>
                <c:pt idx="422">
                  <c:v>-2.0529999999999999</c:v>
                </c:pt>
                <c:pt idx="424">
                  <c:v>-1.8760000000000001</c:v>
                </c:pt>
                <c:pt idx="425">
                  <c:v>-1.8760000000000001</c:v>
                </c:pt>
                <c:pt idx="427">
                  <c:v>-1.9490000000000001</c:v>
                </c:pt>
                <c:pt idx="428">
                  <c:v>-1.9490000000000001</c:v>
                </c:pt>
                <c:pt idx="430">
                  <c:v>-1.91</c:v>
                </c:pt>
                <c:pt idx="431">
                  <c:v>-1.8190000000000002</c:v>
                </c:pt>
                <c:pt idx="433">
                  <c:v>-1.86</c:v>
                </c:pt>
                <c:pt idx="434">
                  <c:v>-1.9200000000000002</c:v>
                </c:pt>
                <c:pt idx="436">
                  <c:v>-1.891</c:v>
                </c:pt>
                <c:pt idx="437">
                  <c:v>-1.891</c:v>
                </c:pt>
                <c:pt idx="439">
                  <c:v>-2.0669999999999997</c:v>
                </c:pt>
                <c:pt idx="440">
                  <c:v>-2.0820000000000003</c:v>
                </c:pt>
                <c:pt idx="442">
                  <c:v>-1.81</c:v>
                </c:pt>
                <c:pt idx="443">
                  <c:v>-1.7910000000000001</c:v>
                </c:pt>
                <c:pt idx="445">
                  <c:v>-1.8049999999999999</c:v>
                </c:pt>
                <c:pt idx="446">
                  <c:v>-1.8049999999999999</c:v>
                </c:pt>
                <c:pt idx="451">
                  <c:v>-1.786</c:v>
                </c:pt>
                <c:pt idx="452">
                  <c:v>-1.786</c:v>
                </c:pt>
                <c:pt idx="457">
                  <c:v>-2.3080000000000003</c:v>
                </c:pt>
                <c:pt idx="458">
                  <c:v>-2.3080000000000003</c:v>
                </c:pt>
                <c:pt idx="472">
                  <c:v>3.3890000000000002</c:v>
                </c:pt>
                <c:pt idx="473">
                  <c:v>3.2490000000000001</c:v>
                </c:pt>
                <c:pt idx="475">
                  <c:v>2.9369999999999998</c:v>
                </c:pt>
                <c:pt idx="476">
                  <c:v>2.9369999999999998</c:v>
                </c:pt>
                <c:pt idx="478">
                  <c:v>3.1989999999999998</c:v>
                </c:pt>
                <c:pt idx="479">
                  <c:v>3.0590000000000002</c:v>
                </c:pt>
                <c:pt idx="484">
                  <c:v>2.8890000000000002</c:v>
                </c:pt>
                <c:pt idx="485">
                  <c:v>2.8890000000000002</c:v>
                </c:pt>
                <c:pt idx="490">
                  <c:v>2.71</c:v>
                </c:pt>
                <c:pt idx="491">
                  <c:v>2.823</c:v>
                </c:pt>
                <c:pt idx="502">
                  <c:v>2.669</c:v>
                </c:pt>
                <c:pt idx="503">
                  <c:v>2.669</c:v>
                </c:pt>
                <c:pt idx="505">
                  <c:v>2.3460000000000001</c:v>
                </c:pt>
                <c:pt idx="506">
                  <c:v>2.2349999999999999</c:v>
                </c:pt>
                <c:pt idx="508">
                  <c:v>1.9589999999999999</c:v>
                </c:pt>
                <c:pt idx="509">
                  <c:v>1.9589999999999999</c:v>
                </c:pt>
                <c:pt idx="511">
                  <c:v>2.1380000000000003</c:v>
                </c:pt>
                <c:pt idx="512">
                  <c:v>2.0590000000000002</c:v>
                </c:pt>
                <c:pt idx="514">
                  <c:v>1.7930000000000001</c:v>
                </c:pt>
                <c:pt idx="515">
                  <c:v>1.794</c:v>
                </c:pt>
                <c:pt idx="517">
                  <c:v>1.2949999999999999</c:v>
                </c:pt>
                <c:pt idx="518">
                  <c:v>1.2949999999999999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9-93AE-4B56-B201-58CE1807435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62"/>
          <c:min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4815490090880287E-2"/>
          <c:y val="6.5354834045325924E-2"/>
          <c:w val="0.95018827958210061"/>
          <c:h val="0.87251534719247947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78A58E75-4979-43B3-BF99-CFA7D1FFDC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6989-46A7-9A47-A9A1F69E892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299A02F9-E901-425C-8CCF-291D0D58ADF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6989-46A7-9A47-A9A1F69E892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989-46A7-9A47-A9A1F69E892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1EAEB196-E3F9-4229-97D6-D99423350FA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6989-46A7-9A47-A9A1F69E8926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5AB12D02-CAC0-4E8F-95B0-C18F069FD52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6989-46A7-9A47-A9A1F69E892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989-46A7-9A47-A9A1F69E8926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F828C6A2-1826-4777-8816-13AA6DCFE31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6989-46A7-9A47-A9A1F69E8926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9864799C-D4C7-4927-B01A-C15D0ED25DD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6989-46A7-9A47-A9A1F69E892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989-46A7-9A47-A9A1F69E8926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33BDB19B-82A8-402E-BA77-572593805BE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6989-46A7-9A47-A9A1F69E8926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DE147008-74C1-43F0-A22B-E0AA2A59DFB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6989-46A7-9A47-A9A1F69E892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989-46A7-9A47-A9A1F69E8926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0CDD032E-4E0B-44A3-8046-FF0D2679B8C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6989-46A7-9A47-A9A1F69E8926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D911A449-F73B-4BEB-AA96-549D4BFEAC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6989-46A7-9A47-A9A1F69E892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989-46A7-9A47-A9A1F69E8926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B052914B-6B06-4240-B887-15831C737A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6989-46A7-9A47-A9A1F69E8926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F56366E1-B745-473C-B102-BA783A56AD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6989-46A7-9A47-A9A1F69E892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6989-46A7-9A47-A9A1F69E8926}"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fld id="{97743822-2262-479B-821C-60F5698243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6989-46A7-9A47-A9A1F69E8926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A7A811D7-B79C-40BB-87A7-BD241EF967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6989-46A7-9A47-A9A1F69E892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6989-46A7-9A47-A9A1F69E8926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16B8F11A-4822-451B-A3DB-8642BDCB08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6989-46A7-9A47-A9A1F69E8926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C26597D0-2FF0-4206-933C-9964359C9C8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6989-46A7-9A47-A9A1F69E892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6989-46A7-9A47-A9A1F69E8926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E355BA72-B8C8-495B-A2B0-77AFCB739D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6989-46A7-9A47-A9A1F69E8926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3DE2090E-A45A-47CA-9814-7995EE66C5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6989-46A7-9A47-A9A1F69E892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6989-46A7-9A47-A9A1F69E8926}"/>
                </c:ext>
              </c:extLst>
            </c:dLbl>
            <c:dLbl>
              <c:idx val="27"/>
              <c:layout/>
              <c:tx>
                <c:rich>
                  <a:bodyPr/>
                  <a:lstStyle/>
                  <a:p>
                    <a:fld id="{7FBBC008-7F57-4136-81C4-7C26DC9BB4A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6989-46A7-9A47-A9A1F69E8926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C9248F37-725E-4F8B-8348-967F0A8AE7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6989-46A7-9A47-A9A1F69E892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6989-46A7-9A47-A9A1F69E8926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3AEAE88C-0CFF-4D78-8B94-FE0B6A12B8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6989-46A7-9A47-A9A1F69E8926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BC40F88C-7425-4E12-BEAD-8E477FF0C1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6989-46A7-9A47-A9A1F69E892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989-46A7-9A47-A9A1F69E8926}"/>
                </c:ext>
              </c:extLst>
            </c:dLbl>
            <c:dLbl>
              <c:idx val="33"/>
              <c:layout/>
              <c:tx>
                <c:rich>
                  <a:bodyPr/>
                  <a:lstStyle/>
                  <a:p>
                    <a:fld id="{DB32C7C3-D184-47E6-A2A3-839E3257F6F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6989-46A7-9A47-A9A1F69E8926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14D61128-530F-4DF6-8DCC-8E40C49092E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6989-46A7-9A47-A9A1F69E892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6989-46A7-9A47-A9A1F69E8926}"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fld id="{F298A547-D05D-4743-9793-0E854890D12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6989-46A7-9A47-A9A1F69E8926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9F4473FF-6F09-4743-8297-29323106978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6989-46A7-9A47-A9A1F69E892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6989-46A7-9A47-A9A1F69E8926}"/>
                </c:ext>
              </c:extLst>
            </c:dLbl>
            <c:dLbl>
              <c:idx val="39"/>
              <c:layout/>
              <c:tx>
                <c:rich>
                  <a:bodyPr/>
                  <a:lstStyle/>
                  <a:p>
                    <a:fld id="{AB7D3020-70E4-4ADA-AEDF-0BA7E974B72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6989-46A7-9A47-A9A1F69E8926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E4299412-AB88-4CFE-8626-79886C2079A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6989-46A7-9A47-A9A1F69E892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6989-46A7-9A47-A9A1F69E8926}"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fld id="{DBDA516B-6E76-4F9A-8D52-4C01A053CFD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6989-46A7-9A47-A9A1F69E8926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528C1622-3A00-48CD-B59A-9BF56DDDC3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6989-46A7-9A47-A9A1F69E892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6989-46A7-9A47-A9A1F69E8926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5BBA7CF0-90D4-4575-9F67-211D3DD7955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6989-46A7-9A47-A9A1F69E8926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3BE29BEB-F72D-4858-8ABB-F59FE2829D0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6989-46A7-9A47-A9A1F69E892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6989-46A7-9A47-A9A1F69E8926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44E1F62C-B03A-4873-B6B6-BDD1CF06F1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6989-46A7-9A47-A9A1F69E8926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DA51E3D5-4A3C-414C-B9A7-16CD679FD3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6989-46A7-9A47-A9A1F69E8926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6989-46A7-9A47-A9A1F69E8926}"/>
                </c:ext>
              </c:extLst>
            </c:dLbl>
            <c:dLbl>
              <c:idx val="51"/>
              <c:layout/>
              <c:tx>
                <c:rich>
                  <a:bodyPr/>
                  <a:lstStyle/>
                  <a:p>
                    <a:fld id="{8969BCFC-F96B-4A7C-BF03-AEA8F171F2D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6989-46A7-9A47-A9A1F69E8926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72FC226B-21D1-4D8C-AD0A-8A2792CFF8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6989-46A7-9A47-A9A1F69E8926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6989-46A7-9A47-A9A1F69E8926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DFAE09DB-5D74-447D-8ECC-C427ADC1BAE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6989-46A7-9A47-A9A1F69E8926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AD52E2D6-37E2-4B0E-AD33-24CF292B439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6989-46A7-9A47-A9A1F69E8926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6989-46A7-9A47-A9A1F69E8926}"/>
                </c:ext>
              </c:extLst>
            </c:dLbl>
            <c:dLbl>
              <c:idx val="57"/>
              <c:layout/>
              <c:tx>
                <c:rich>
                  <a:bodyPr/>
                  <a:lstStyle/>
                  <a:p>
                    <a:fld id="{158A08F0-58BA-4C8F-9F52-9BC0818F87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9-6989-46A7-9A47-A9A1F69E8926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5A950751-6BB2-4B36-810D-102BD20172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6989-46A7-9A47-A9A1F69E8926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6989-46A7-9A47-A9A1F69E8926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6989-46A7-9A47-A9A1F69E8926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6989-46A7-9A47-A9A1F69E8926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6989-46A7-9A47-A9A1F69E8926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3581B914-51B7-44A5-8DCD-E520E53F1F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6989-46A7-9A47-A9A1F69E8926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EF11877A-557D-4910-A74D-2BB7BDE2B9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6989-46A7-9A47-A9A1F69E8926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6989-46A7-9A47-A9A1F69E8926}"/>
                </c:ext>
              </c:extLst>
            </c:dLbl>
            <c:dLbl>
              <c:idx val="66"/>
              <c:layout/>
              <c:tx>
                <c:rich>
                  <a:bodyPr/>
                  <a:lstStyle/>
                  <a:p>
                    <a:fld id="{F6FB7013-E5BC-45DA-A292-C39C3DA53D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6989-46A7-9A47-A9A1F69E8926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D56F90CA-6960-4181-A60A-1E95057DD74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6989-46A7-9A47-A9A1F69E8926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6989-46A7-9A47-A9A1F69E8926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6989-46A7-9A47-A9A1F69E8926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6-6989-46A7-9A47-A9A1F69E8926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6989-46A7-9A47-A9A1F69E8926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6989-46A7-9A47-A9A1F69E8926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9-6989-46A7-9A47-A9A1F69E8926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6989-46A7-9A47-A9A1F69E8926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6989-46A7-9A47-A9A1F69E8926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C-6989-46A7-9A47-A9A1F69E8926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6989-46A7-9A47-A9A1F69E8926}"/>
                </c:ext>
              </c:extLst>
            </c:dLbl>
            <c:dLbl>
              <c:idx val="78"/>
              <c:layout/>
              <c:tx>
                <c:rich>
                  <a:bodyPr/>
                  <a:lstStyle/>
                  <a:p>
                    <a:fld id="{BF5F1DD3-EDD7-47D4-B5E0-3F9448A8933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E-6989-46A7-9A47-A9A1F69E8926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FAD9EB3F-6342-4384-A032-88664E15A5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6989-46A7-9A47-A9A1F69E8926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6989-46A7-9A47-A9A1F69E8926}"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fld id="{9D99AB3E-83DF-4825-9FC7-4EE1A23FF74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6989-46A7-9A47-A9A1F69E8926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123BDA76-FE24-475B-B211-A79F28F32F1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6989-46A7-9A47-A9A1F69E8926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6989-46A7-9A47-A9A1F69E8926}"/>
                </c:ext>
              </c:extLst>
            </c:dLbl>
            <c:dLbl>
              <c:idx val="84"/>
              <c:layout/>
              <c:tx>
                <c:rich>
                  <a:bodyPr/>
                  <a:lstStyle/>
                  <a:p>
                    <a:fld id="{40F2E10A-13A5-4153-94CA-0B5F7E43B5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4-6989-46A7-9A47-A9A1F69E8926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45DB7B38-6618-4AD1-B2A1-25DC26E4B3C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6989-46A7-9A47-A9A1F69E8926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6989-46A7-9A47-A9A1F69E8926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6989-46A7-9A47-A9A1F69E8926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8-6989-46A7-9A47-A9A1F69E8926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6989-46A7-9A47-A9A1F69E8926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6989-46A7-9A47-A9A1F69E8926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6989-46A7-9A47-A9A1F69E8926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6989-46A7-9A47-A9A1F69E8926}"/>
                </c:ext>
              </c:extLst>
            </c:dLbl>
            <c:dLbl>
              <c:idx val="93"/>
              <c:layout/>
              <c:tx>
                <c:rich>
                  <a:bodyPr/>
                  <a:lstStyle/>
                  <a:p>
                    <a:fld id="{B6AB9145-6FC7-411A-8DA8-4F76AC3B1A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D-6989-46A7-9A47-A9A1F69E8926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8D9A6E47-56A1-4D92-8BDF-57AAA29F3F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6989-46A7-9A47-A9A1F69E8926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6989-46A7-9A47-A9A1F69E8926}"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fld id="{AAF2A965-10DE-4B8D-8753-4BA76961EE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6989-46A7-9A47-A9A1F69E8926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81BC2629-A9C4-4A8B-8765-83FB8566BDA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6989-46A7-9A47-A9A1F69E8926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6989-46A7-9A47-A9A1F69E8926}"/>
                </c:ext>
              </c:extLst>
            </c:dLbl>
            <c:dLbl>
              <c:idx val="99"/>
              <c:layout/>
              <c:tx>
                <c:rich>
                  <a:bodyPr/>
                  <a:lstStyle/>
                  <a:p>
                    <a:fld id="{2355E06F-5E1A-49E2-AD1B-078D89B7B16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3-6989-46A7-9A47-A9A1F69E8926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07FB295F-B740-4870-BD14-6EFF8FC117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6989-46A7-9A47-A9A1F69E8926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6989-46A7-9A47-A9A1F69E8926}"/>
                </c:ext>
              </c:extLst>
            </c:dLbl>
            <c:dLbl>
              <c:idx val="102"/>
              <c:layout/>
              <c:tx>
                <c:rich>
                  <a:bodyPr/>
                  <a:lstStyle/>
                  <a:p>
                    <a:fld id="{D17F5313-54E2-45BB-80A6-AE948B205FD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6989-46A7-9A47-A9A1F69E8926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031F04FA-1160-4D69-86A7-04299476EB2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6989-46A7-9A47-A9A1F69E8926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6989-46A7-9A47-A9A1F69E8926}"/>
                </c:ext>
              </c:extLst>
            </c:dLbl>
            <c:dLbl>
              <c:idx val="105"/>
              <c:layout/>
              <c:tx>
                <c:rich>
                  <a:bodyPr/>
                  <a:lstStyle/>
                  <a:p>
                    <a:fld id="{FF0FFDE1-1BF1-4F2A-97BF-26E2B0371E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9-6989-46A7-9A47-A9A1F69E8926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A55475E9-D05E-4E30-B671-C4FE355D0C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6989-46A7-9A47-A9A1F69E8926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6989-46A7-9A47-A9A1F69E8926}"/>
                </c:ext>
              </c:extLst>
            </c:dLbl>
            <c:dLbl>
              <c:idx val="108"/>
              <c:layout/>
              <c:tx>
                <c:rich>
                  <a:bodyPr/>
                  <a:lstStyle/>
                  <a:p>
                    <a:fld id="{CBEB4E9E-CCFF-44F4-BAC0-64DB450D1AB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6989-46A7-9A47-A9A1F69E8926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B6BB362A-9FBF-465D-AF50-7289BDDE7B1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6989-46A7-9A47-A9A1F69E8926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6989-46A7-9A47-A9A1F69E8926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E77884AB-0B3F-4988-A40B-D174D8A46C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6989-46A7-9A47-A9A1F69E8926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74187A67-7AFC-4DC6-8B55-65558CF9EA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6989-46A7-9A47-A9A1F69E8926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6989-46A7-9A47-A9A1F69E8926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F8DB6714-F282-4330-ABC6-D2C7B2CF5EF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6989-46A7-9A47-A9A1F69E8926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93D28351-7E7A-4974-985F-F68C49BA90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6989-46A7-9A47-A9A1F69E8926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6989-46A7-9A47-A9A1F69E8926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20C43387-5F28-478F-968B-4FBD40AE9E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6989-46A7-9A47-A9A1F69E8926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EA5EABBC-A64B-430A-915C-61EF19B75D4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6989-46A7-9A47-A9A1F69E8926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6989-46A7-9A47-A9A1F69E8926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6989-46A7-9A47-A9A1F69E8926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40DB0E7D-7780-403E-97E8-2637D0A74A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6989-46A7-9A47-A9A1F69E8926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6989-46A7-9A47-A9A1F69E8926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6989-46A7-9A47-A9A1F69E8926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CCA5605B-821C-4F5A-A397-4F6EA476807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6989-46A7-9A47-A9A1F69E8926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6989-46A7-9A47-A9A1F69E8926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6989-46A7-9A47-A9A1F69E8926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EEB4EC03-6020-4049-8439-FC056E3731A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6989-46A7-9A47-A9A1F69E8926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6989-46A7-9A47-A9A1F69E8926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6989-46A7-9A47-A9A1F69E8926}"/>
                </c:ext>
              </c:extLst>
            </c:dLbl>
            <c:dLbl>
              <c:idx val="130"/>
              <c:layout/>
              <c:tx>
                <c:rich>
                  <a:bodyPr/>
                  <a:lstStyle/>
                  <a:p>
                    <a:fld id="{76C6F9D9-AD8C-4425-AC0D-5340186843D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6989-46A7-9A47-A9A1F69E8926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6989-46A7-9A47-A9A1F69E8926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6989-46A7-9A47-A9A1F69E8926}"/>
                </c:ext>
              </c:extLst>
            </c:dLbl>
            <c:dLbl>
              <c:idx val="133"/>
              <c:layout/>
              <c:tx>
                <c:rich>
                  <a:bodyPr/>
                  <a:lstStyle/>
                  <a:p>
                    <a:fld id="{D8D69A49-3ADA-40D8-BF4B-732FE65AE8F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5-6989-46A7-9A47-A9A1F69E8926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6989-46A7-9A47-A9A1F69E8926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6989-46A7-9A47-A9A1F69E8926}"/>
                </c:ext>
              </c:extLst>
            </c:dLbl>
            <c:dLbl>
              <c:idx val="136"/>
              <c:layout/>
              <c:tx>
                <c:rich>
                  <a:bodyPr/>
                  <a:lstStyle/>
                  <a:p>
                    <a:fld id="{074D2743-4C7E-4729-8EC4-20DB48B10FB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6989-46A7-9A47-A9A1F69E8926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6989-46A7-9A47-A9A1F69E8926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6989-46A7-9A47-A9A1F69E8926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6D9621BE-D6EF-48DD-81E6-1FB24157929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6989-46A7-9A47-A9A1F69E8926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6989-46A7-9A47-A9A1F69E8926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6989-46A7-9A47-A9A1F69E8926}"/>
                </c:ext>
              </c:extLst>
            </c:dLbl>
            <c:dLbl>
              <c:idx val="142"/>
              <c:layout/>
              <c:tx>
                <c:rich>
                  <a:bodyPr/>
                  <a:lstStyle/>
                  <a:p>
                    <a:fld id="{D7E053E9-E809-4B0D-9BD4-D0B98BB48A4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E-6989-46A7-9A47-A9A1F69E8926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6989-46A7-9A47-A9A1F69E8926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6989-46A7-9A47-A9A1F69E8926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6FD6A31E-C454-4EE5-B4FA-A1C76725CA2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6989-46A7-9A47-A9A1F69E8926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6989-46A7-9A47-A9A1F69E8926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6989-46A7-9A47-A9A1F69E8926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6989-46A7-9A47-A9A1F69E8926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6989-46A7-9A47-A9A1F69E8926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6989-46A7-9A47-A9A1F69E8926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7-6989-46A7-9A47-A9A1F69E8926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6989-46A7-9A47-A9A1F69E8926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6989-46A7-9A47-A9A1F69E8926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A-6989-46A7-9A47-A9A1F69E8926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6989-46A7-9A47-A9A1F69E8926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6989-46A7-9A47-A9A1F69E8926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6989-46A7-9A47-A9A1F69E8926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6989-46A7-9A47-A9A1F69E8926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6989-46A7-9A47-A9A1F69E8926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6989-46A7-9A47-A9A1F69E8926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6989-46A7-9A47-A9A1F69E8926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6989-46A7-9A47-A9A1F69E8926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6989-46A7-9A47-A9A1F69E8926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6989-46A7-9A47-A9A1F69E8926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6989-46A7-9A47-A9A1F69E8926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6989-46A7-9A47-A9A1F69E8926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6989-46A7-9A47-A9A1F69E8926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6989-46A7-9A47-A9A1F69E8926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6989-46A7-9A47-A9A1F69E8926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6989-46A7-9A47-A9A1F69E8926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6989-46A7-9A47-A9A1F69E8926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6989-46A7-9A47-A9A1F69E8926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6989-46A7-9A47-A9A1F69E8926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6989-46A7-9A47-A9A1F69E8926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6989-46A7-9A47-A9A1F69E8926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6989-46A7-9A47-A9A1F69E8926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6989-46A7-9A47-A9A1F69E8926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6989-46A7-9A47-A9A1F69E8926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6989-46A7-9A47-A9A1F69E8926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6989-46A7-9A47-A9A1F69E8926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6989-46A7-9A47-A9A1F69E8926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6989-46A7-9A47-A9A1F69E8926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6989-46A7-9A47-A9A1F69E8926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6989-46A7-9A47-A9A1F69E8926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6989-46A7-9A47-A9A1F69E8926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6989-46A7-9A47-A9A1F69E8926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6989-46A7-9A47-A9A1F69E8926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6989-46A7-9A47-A9A1F69E8926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6989-46A7-9A47-A9A1F69E8926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6989-46A7-9A47-A9A1F69E8926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6989-46A7-9A47-A9A1F69E8926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6989-46A7-9A47-A9A1F69E8926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6989-46A7-9A47-A9A1F69E8926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6989-46A7-9A47-A9A1F69E8926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6989-46A7-9A47-A9A1F69E8926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6989-46A7-9A47-A9A1F69E8926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6989-46A7-9A47-A9A1F69E8926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6989-46A7-9A47-A9A1F69E8926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6989-46A7-9A47-A9A1F69E8926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6989-46A7-9A47-A9A1F69E8926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6989-46A7-9A47-A9A1F69E8926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6989-46A7-9A47-A9A1F69E8926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6989-46A7-9A47-A9A1F69E8926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6989-46A7-9A47-A9A1F69E8926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6989-46A7-9A47-A9A1F69E8926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6989-46A7-9A47-A9A1F69E8926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6989-46A7-9A47-A9A1F69E8926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6989-46A7-9A47-A9A1F69E8926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6989-46A7-9A47-A9A1F69E8926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6989-46A7-9A47-A9A1F69E8926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6989-46A7-9A47-A9A1F69E8926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6989-46A7-9A47-A9A1F69E8926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6989-46A7-9A47-A9A1F69E8926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6989-46A7-9A47-A9A1F69E8926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6989-46A7-9A47-A9A1F69E8926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6989-46A7-9A47-A9A1F69E8926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6989-46A7-9A47-A9A1F69E8926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6989-46A7-9A47-A9A1F69E8926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6989-46A7-9A47-A9A1F69E8926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6989-46A7-9A47-A9A1F69E8926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6989-46A7-9A47-A9A1F69E8926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6989-46A7-9A47-A9A1F69E8926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6989-46A7-9A47-A9A1F69E8926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6989-46A7-9A47-A9A1F69E8926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6989-46A7-9A47-A9A1F69E8926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6989-46A7-9A47-A9A1F69E8926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6989-46A7-9A47-A9A1F69E8926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6989-46A7-9A47-A9A1F69E8926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6989-46A7-9A47-A9A1F69E8926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6989-46A7-9A47-A9A1F69E8926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6989-46A7-9A47-A9A1F69E8926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6989-46A7-9A47-A9A1F69E8926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6989-46A7-9A47-A9A1F69E8926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6989-46A7-9A47-A9A1F69E8926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6989-46A7-9A47-A9A1F69E8926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6989-46A7-9A47-A9A1F69E8926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6989-46A7-9A47-A9A1F69E8926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6989-46A7-9A47-A9A1F69E8926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6989-46A7-9A47-A9A1F69E8926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6989-46A7-9A47-A9A1F69E8926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6989-46A7-9A47-A9A1F69E8926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6989-46A7-9A47-A9A1F69E8926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6989-46A7-9A47-A9A1F69E8926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6989-46A7-9A47-A9A1F69E8926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6989-46A7-9A47-A9A1F69E8926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6989-46A7-9A47-A9A1F69E8926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6989-46A7-9A47-A9A1F69E8926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6989-46A7-9A47-A9A1F69E8926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6989-46A7-9A47-A9A1F69E8926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6989-46A7-9A47-A9A1F69E8926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6989-46A7-9A47-A9A1F69E8926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6989-46A7-9A47-A9A1F69E8926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6989-46A7-9A47-A9A1F69E8926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6989-46A7-9A47-A9A1F69E8926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6989-46A7-9A47-A9A1F69E8926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6989-46A7-9A47-A9A1F69E8926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6989-46A7-9A47-A9A1F69E8926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6989-46A7-9A47-A9A1F69E8926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6989-46A7-9A47-A9A1F69E8926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6989-46A7-9A47-A9A1F69E8926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6989-46A7-9A47-A9A1F69E8926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6989-46A7-9A47-A9A1F69E8926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6989-46A7-9A47-A9A1F69E8926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6989-46A7-9A47-A9A1F69E8926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6989-46A7-9A47-A9A1F69E8926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6989-46A7-9A47-A9A1F69E8926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6989-46A7-9A47-A9A1F69E8926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6989-46A7-9A47-A9A1F69E8926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6989-46A7-9A47-A9A1F69E8926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6989-46A7-9A47-A9A1F69E8926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6989-46A7-9A47-A9A1F69E8926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6989-46A7-9A47-A9A1F69E8926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6989-46A7-9A47-A9A1F69E8926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6989-46A7-9A47-A9A1F69E8926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6989-46A7-9A47-A9A1F69E8926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6989-46A7-9A47-A9A1F69E8926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6989-46A7-9A47-A9A1F69E8926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6989-46A7-9A47-A9A1F69E8926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6989-46A7-9A47-A9A1F69E8926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6989-46A7-9A47-A9A1F69E8926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6989-46A7-9A47-A9A1F69E8926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6989-46A7-9A47-A9A1F69E8926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6989-46A7-9A47-A9A1F69E8926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6989-46A7-9A47-A9A1F69E8926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6989-46A7-9A47-A9A1F69E8926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6989-46A7-9A47-A9A1F69E8926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6989-46A7-9A47-A9A1F69E8926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6989-46A7-9A47-A9A1F69E8926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6989-46A7-9A47-A9A1F69E8926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6989-46A7-9A47-A9A1F69E8926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6989-46A7-9A47-A9A1F69E8926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6989-46A7-9A47-A9A1F69E8926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6989-46A7-9A47-A9A1F69E8926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6989-46A7-9A47-A9A1F69E8926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6989-46A7-9A47-A9A1F69E8926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6989-46A7-9A47-A9A1F69E8926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6989-46A7-9A47-A9A1F69E8926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6989-46A7-9A47-A9A1F69E8926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6989-46A7-9A47-A9A1F69E8926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6989-46A7-9A47-A9A1F69E8926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6989-46A7-9A47-A9A1F69E8926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6989-46A7-9A47-A9A1F69E8926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6989-46A7-9A47-A9A1F69E8926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6989-46A7-9A47-A9A1F69E8926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6989-46A7-9A47-A9A1F69E8926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6989-46A7-9A47-A9A1F69E8926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6989-46A7-9A47-A9A1F69E8926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6989-46A7-9A47-A9A1F69E8926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6989-46A7-9A47-A9A1F69E8926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6989-46A7-9A47-A9A1F69E8926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6989-46A7-9A47-A9A1F69E8926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6989-46A7-9A47-A9A1F69E8926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6989-46A7-9A47-A9A1F69E8926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6989-46A7-9A47-A9A1F69E8926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6989-46A7-9A47-A9A1F69E8926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6989-46A7-9A47-A9A1F69E8926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6989-46A7-9A47-A9A1F69E8926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6989-46A7-9A47-A9A1F69E8926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6989-46A7-9A47-A9A1F69E8926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6989-46A7-9A47-A9A1F69E8926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6989-46A7-9A47-A9A1F69E8926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6989-46A7-9A47-A9A1F69E8926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6989-46A7-9A47-A9A1F69E8926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6989-46A7-9A47-A9A1F69E8926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6989-46A7-9A47-A9A1F69E8926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6989-46A7-9A47-A9A1F69E8926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6989-46A7-9A47-A9A1F69E8926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6989-46A7-9A47-A9A1F69E8926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6989-46A7-9A47-A9A1F69E8926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6989-46A7-9A47-A9A1F69E8926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6989-46A7-9A47-A9A1F69E8926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6989-46A7-9A47-A9A1F69E8926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6989-46A7-9A47-A9A1F69E8926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6989-46A7-9A47-A9A1F69E8926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6989-46A7-9A47-A9A1F69E8926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6989-46A7-9A47-A9A1F69E8926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6989-46A7-9A47-A9A1F69E8926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6989-46A7-9A47-A9A1F69E8926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6989-46A7-9A47-A9A1F69E8926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6989-46A7-9A47-A9A1F69E8926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6989-46A7-9A47-A9A1F69E8926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6989-46A7-9A47-A9A1F69E8926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6989-46A7-9A47-A9A1F69E8926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6989-46A7-9A47-A9A1F69E8926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6989-46A7-9A47-A9A1F69E8926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6989-46A7-9A47-A9A1F69E8926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6989-46A7-9A47-A9A1F69E8926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6989-46A7-9A47-A9A1F69E8926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6989-46A7-9A47-A9A1F69E8926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6989-46A7-9A47-A9A1F69E8926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6989-46A7-9A47-A9A1F69E8926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6989-46A7-9A47-A9A1F69E8926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6989-46A7-9A47-A9A1F69E8926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6989-46A7-9A47-A9A1F69E8926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6989-46A7-9A47-A9A1F69E8926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6989-46A7-9A47-A9A1F69E8926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6989-46A7-9A47-A9A1F69E8926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6-6989-46A7-9A47-A9A1F69E8926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7-6989-46A7-9A47-A9A1F69E8926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6989-46A7-9A47-A9A1F69E8926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9-6989-46A7-9A47-A9A1F69E8926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A-6989-46A7-9A47-A9A1F69E8926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6989-46A7-9A47-A9A1F69E8926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C-6989-46A7-9A47-A9A1F69E8926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D-6989-46A7-9A47-A9A1F69E8926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6989-46A7-9A47-A9A1F69E8926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F-6989-46A7-9A47-A9A1F69E8926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6989-46A7-9A47-A9A1F69E8926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6989-46A7-9A47-A9A1F69E8926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6989-46A7-9A47-A9A1F69E8926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6989-46A7-9A47-A9A1F69E8926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6989-46A7-9A47-A9A1F69E8926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6989-46A7-9A47-A9A1F69E8926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6989-46A7-9A47-A9A1F69E8926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6989-46A7-9A47-A9A1F69E8926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6989-46A7-9A47-A9A1F69E8926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6989-46A7-9A47-A9A1F69E8926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6989-46A7-9A47-A9A1F69E8926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6989-46A7-9A47-A9A1F69E8926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6989-46A7-9A47-A9A1F69E8926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6989-46A7-9A47-A9A1F69E8926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6989-46A7-9A47-A9A1F69E8926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6989-46A7-9A47-A9A1F69E8926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6989-46A7-9A47-A9A1F69E8926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6989-46A7-9A47-A9A1F69E8926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6989-46A7-9A47-A9A1F69E8926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6989-46A7-9A47-A9A1F69E8926}"/>
                </c:ext>
              </c:extLst>
            </c:dLbl>
            <c:dLbl>
              <c:idx val="388"/>
              <c:layout/>
              <c:tx>
                <c:rich>
                  <a:bodyPr/>
                  <a:lstStyle/>
                  <a:p>
                    <a:fld id="{ACC694C6-79CA-4205-A0F1-891C982BFA0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4-6989-46A7-9A47-A9A1F69E8926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5-6989-46A7-9A47-A9A1F69E8926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6989-46A7-9A47-A9A1F69E8926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679E453D-261E-4605-B3A0-EEB592DD225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6989-46A7-9A47-A9A1F69E8926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8-6989-46A7-9A47-A9A1F69E8926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6989-46A7-9A47-A9A1F69E8926}"/>
                </c:ext>
              </c:extLst>
            </c:dLbl>
            <c:dLbl>
              <c:idx val="394"/>
              <c:layout/>
              <c:tx>
                <c:rich>
                  <a:bodyPr/>
                  <a:lstStyle/>
                  <a:p>
                    <a:fld id="{93D424AB-376A-42D3-9E5D-B8229BACE1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A-6989-46A7-9A47-A9A1F69E8926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B-6989-46A7-9A47-A9A1F69E8926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6989-46A7-9A47-A9A1F69E8926}"/>
                </c:ext>
              </c:extLst>
            </c:dLbl>
            <c:dLbl>
              <c:idx val="397"/>
              <c:layout/>
              <c:tx>
                <c:rich>
                  <a:bodyPr/>
                  <a:lstStyle/>
                  <a:p>
                    <a:fld id="{3D448CF3-CBEB-45A6-A02B-9F5A5DEB2B8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D-6989-46A7-9A47-A9A1F69E8926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E-6989-46A7-9A47-A9A1F69E8926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6989-46A7-9A47-A9A1F69E8926}"/>
                </c:ext>
              </c:extLst>
            </c:dLbl>
            <c:dLbl>
              <c:idx val="400"/>
              <c:layout/>
              <c:tx>
                <c:rich>
                  <a:bodyPr/>
                  <a:lstStyle/>
                  <a:p>
                    <a:fld id="{BB2B49DF-68E1-4DDB-B949-47B2A8ACED5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0-6989-46A7-9A47-A9A1F69E8926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1-6989-46A7-9A47-A9A1F69E8926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6989-46A7-9A47-A9A1F69E8926}"/>
                </c:ext>
              </c:extLst>
            </c:dLbl>
            <c:dLbl>
              <c:idx val="403"/>
              <c:layout/>
              <c:tx>
                <c:rich>
                  <a:bodyPr/>
                  <a:lstStyle/>
                  <a:p>
                    <a:fld id="{C488F647-AA79-4444-AE33-4355D1BF77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3-6989-46A7-9A47-A9A1F69E8926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4-6989-46A7-9A47-A9A1F69E8926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6989-46A7-9A47-A9A1F69E8926}"/>
                </c:ext>
              </c:extLst>
            </c:dLbl>
            <c:dLbl>
              <c:idx val="406"/>
              <c:layout/>
              <c:tx>
                <c:rich>
                  <a:bodyPr/>
                  <a:lstStyle/>
                  <a:p>
                    <a:fld id="{67359884-7BF3-464A-B253-C76E6970865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6-6989-46A7-9A47-A9A1F69E8926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7-6989-46A7-9A47-A9A1F69E8926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6989-46A7-9A47-A9A1F69E8926}"/>
                </c:ext>
              </c:extLst>
            </c:dLbl>
            <c:dLbl>
              <c:idx val="409"/>
              <c:layout/>
              <c:tx>
                <c:rich>
                  <a:bodyPr/>
                  <a:lstStyle/>
                  <a:p>
                    <a:fld id="{5CF7C9AA-8E04-46C1-AEEE-A46B8900645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9-6989-46A7-9A47-A9A1F69E8926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A-6989-46A7-9A47-A9A1F69E8926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6989-46A7-9A47-A9A1F69E8926}"/>
                </c:ext>
              </c:extLst>
            </c:dLbl>
            <c:dLbl>
              <c:idx val="412"/>
              <c:layout/>
              <c:tx>
                <c:rich>
                  <a:bodyPr/>
                  <a:lstStyle/>
                  <a:p>
                    <a:fld id="{816EF38F-1328-43A3-B8F5-B67375AE877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C-6989-46A7-9A47-A9A1F69E8926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6989-46A7-9A47-A9A1F69E8926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6989-46A7-9A47-A9A1F69E8926}"/>
                </c:ext>
              </c:extLst>
            </c:dLbl>
            <c:dLbl>
              <c:idx val="415"/>
              <c:layout/>
              <c:tx>
                <c:rich>
                  <a:bodyPr/>
                  <a:lstStyle/>
                  <a:p>
                    <a:fld id="{B3723A68-EF09-4E19-8EA2-A6959A96A2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F-6989-46A7-9A47-A9A1F69E8926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0-6989-46A7-9A47-A9A1F69E8926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6989-46A7-9A47-A9A1F69E8926}"/>
                </c:ext>
              </c:extLst>
            </c:dLbl>
            <c:dLbl>
              <c:idx val="418"/>
              <c:layout/>
              <c:tx>
                <c:rich>
                  <a:bodyPr/>
                  <a:lstStyle/>
                  <a:p>
                    <a:fld id="{5D05BBFF-83E1-44BD-8007-85B287377A6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2-6989-46A7-9A47-A9A1F69E8926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3-6989-46A7-9A47-A9A1F69E8926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6989-46A7-9A47-A9A1F69E8926}"/>
                </c:ext>
              </c:extLst>
            </c:dLbl>
            <c:dLbl>
              <c:idx val="421"/>
              <c:layout/>
              <c:tx>
                <c:rich>
                  <a:bodyPr/>
                  <a:lstStyle/>
                  <a:p>
                    <a:fld id="{B236D31E-22CC-4DBD-AAF9-3CCE8CF56D2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5-6989-46A7-9A47-A9A1F69E8926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6-6989-46A7-9A47-A9A1F69E8926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6989-46A7-9A47-A9A1F69E8926}"/>
                </c:ext>
              </c:extLst>
            </c:dLbl>
            <c:dLbl>
              <c:idx val="424"/>
              <c:layout/>
              <c:tx>
                <c:rich>
                  <a:bodyPr/>
                  <a:lstStyle/>
                  <a:p>
                    <a:fld id="{34BB423A-C7F2-4852-8012-1F8B80581F2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8-6989-46A7-9A47-A9A1F69E8926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9-6989-46A7-9A47-A9A1F69E8926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6989-46A7-9A47-A9A1F69E8926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065CA320-FD90-4E38-B6D4-C2A66D3D05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6989-46A7-9A47-A9A1F69E8926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C-6989-46A7-9A47-A9A1F69E8926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6989-46A7-9A47-A9A1F69E8926}"/>
                </c:ext>
              </c:extLst>
            </c:dLbl>
            <c:dLbl>
              <c:idx val="430"/>
              <c:layout/>
              <c:tx>
                <c:rich>
                  <a:bodyPr/>
                  <a:lstStyle/>
                  <a:p>
                    <a:fld id="{844FC41A-0B89-4537-9BE2-AB20AF79C3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E-6989-46A7-9A47-A9A1F69E8926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F-6989-46A7-9A47-A9A1F69E8926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6989-46A7-9A47-A9A1F69E8926}"/>
                </c:ext>
              </c:extLst>
            </c:dLbl>
            <c:dLbl>
              <c:idx val="433"/>
              <c:layout/>
              <c:tx>
                <c:rich>
                  <a:bodyPr/>
                  <a:lstStyle/>
                  <a:p>
                    <a:fld id="{CA17F3C8-740A-470D-98F3-A175EECF3A4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1-6989-46A7-9A47-A9A1F69E8926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2-6989-46A7-9A47-A9A1F69E8926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6989-46A7-9A47-A9A1F69E8926}"/>
                </c:ext>
              </c:extLst>
            </c:dLbl>
            <c:dLbl>
              <c:idx val="436"/>
              <c:layout/>
              <c:tx>
                <c:rich>
                  <a:bodyPr/>
                  <a:lstStyle/>
                  <a:p>
                    <a:fld id="{BB73C71A-6AAF-4A3C-A08B-BBB9866B01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4-6989-46A7-9A47-A9A1F69E8926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5-6989-46A7-9A47-A9A1F69E8926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6989-46A7-9A47-A9A1F69E8926}"/>
                </c:ext>
              </c:extLst>
            </c:dLbl>
            <c:dLbl>
              <c:idx val="439"/>
              <c:layout/>
              <c:tx>
                <c:rich>
                  <a:bodyPr/>
                  <a:lstStyle/>
                  <a:p>
                    <a:fld id="{0719EE0A-97E9-425F-81ED-15B3CAE77AE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7-6989-46A7-9A47-A9A1F69E8926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8-6989-46A7-9A47-A9A1F69E8926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6989-46A7-9A47-A9A1F69E8926}"/>
                </c:ext>
              </c:extLst>
            </c:dLbl>
            <c:dLbl>
              <c:idx val="442"/>
              <c:layout/>
              <c:tx>
                <c:rich>
                  <a:bodyPr/>
                  <a:lstStyle/>
                  <a:p>
                    <a:fld id="{282766B8-B550-4B25-A5BF-43C2850C95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A-6989-46A7-9A47-A9A1F69E8926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B-6989-46A7-9A47-A9A1F69E8926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6989-46A7-9A47-A9A1F69E8926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065CD5D5-6F19-4D14-A892-A44FE637CC1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6989-46A7-9A47-A9A1F69E8926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6989-46A7-9A47-A9A1F69E8926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6989-46A7-9A47-A9A1F69E8926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6989-46A7-9A47-A9A1F69E8926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6989-46A7-9A47-A9A1F69E8926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6989-46A7-9A47-A9A1F69E8926}"/>
                </c:ext>
              </c:extLst>
            </c:dLbl>
            <c:dLbl>
              <c:idx val="4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3-6989-46A7-9A47-A9A1F69E8926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6989-46A7-9A47-A9A1F69E8926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6989-46A7-9A47-A9A1F69E8926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6989-46A7-9A47-A9A1F69E8926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6989-46A7-9A47-A9A1F69E8926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6989-46A7-9A47-A9A1F69E8926}"/>
                </c:ext>
              </c:extLst>
            </c:dLbl>
            <c:dLbl>
              <c:idx val="4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9-6989-46A7-9A47-A9A1F69E8926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6989-46A7-9A47-A9A1F69E8926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6989-46A7-9A47-A9A1F69E8926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6989-46A7-9A47-A9A1F69E8926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6989-46A7-9A47-A9A1F69E8926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6989-46A7-9A47-A9A1F69E8926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6989-46A7-9A47-A9A1F69E8926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6989-46A7-9A47-A9A1F69E8926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6989-46A7-9A47-A9A1F69E8926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6989-46A7-9A47-A9A1F69E8926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6989-46A7-9A47-A9A1F69E8926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6989-46A7-9A47-A9A1F69E8926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6989-46A7-9A47-A9A1F69E8926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6989-46A7-9A47-A9A1F69E8926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6989-46A7-9A47-A9A1F69E8926}"/>
                </c:ext>
              </c:extLst>
            </c:dLbl>
            <c:dLbl>
              <c:idx val="4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8-6989-46A7-9A47-A9A1F69E8926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6989-46A7-9A47-A9A1F69E8926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6989-46A7-9A47-A9A1F69E8926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083F8E5B-7D72-4E39-8754-C9708A0588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6989-46A7-9A47-A9A1F69E8926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6989-46A7-9A47-A9A1F69E8926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6989-46A7-9A47-A9A1F69E8926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A0CF8DF4-B042-4A07-8D82-3F2B1C18F5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6989-46A7-9A47-A9A1F69E8926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6989-46A7-9A47-A9A1F69E8926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6989-46A7-9A47-A9A1F69E8926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6989-46A7-9A47-A9A1F69E8926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6989-46A7-9A47-A9A1F69E8926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6989-46A7-9A47-A9A1F69E8926}"/>
                </c:ext>
              </c:extLst>
            </c:dLbl>
            <c:dLbl>
              <c:idx val="4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4-6989-46A7-9A47-A9A1F69E8926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6989-46A7-9A47-A9A1F69E8926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6989-46A7-9A47-A9A1F69E8926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6989-46A7-9A47-A9A1F69E8926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6989-46A7-9A47-A9A1F69E8926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6989-46A7-9A47-A9A1F69E8926}"/>
                </c:ext>
              </c:extLst>
            </c:dLbl>
            <c:dLbl>
              <c:idx val="4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A-6989-46A7-9A47-A9A1F69E8926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B-6989-46A7-9A47-A9A1F69E8926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6989-46A7-9A47-A9A1F69E8926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6989-46A7-9A47-A9A1F69E8926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6989-46A7-9A47-A9A1F69E8926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6989-46A7-9A47-A9A1F69E8926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6989-46A7-9A47-A9A1F69E8926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6989-46A7-9A47-A9A1F69E8926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6989-46A7-9A47-A9A1F69E8926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6989-46A7-9A47-A9A1F69E8926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6989-46A7-9A47-A9A1F69E8926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6989-46A7-9A47-A9A1F69E8926}"/>
                </c:ext>
              </c:extLst>
            </c:dLbl>
            <c:dLbl>
              <c:idx val="5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6-6989-46A7-9A47-A9A1F69E8926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7-6989-46A7-9A47-A9A1F69E8926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6989-46A7-9A47-A9A1F69E8926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9E367D9C-EF8E-4F93-AC60-18ACE532A39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6989-46A7-9A47-A9A1F69E8926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A-6989-46A7-9A47-A9A1F69E8926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6989-46A7-9A47-A9A1F69E8926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FF20BB16-B619-4ACD-8DF3-564E042187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6989-46A7-9A47-A9A1F69E8926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D-6989-46A7-9A47-A9A1F69E8926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6989-46A7-9A47-A9A1F69E8926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4D8ED9BC-12C0-4F36-A9D8-A616140503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6989-46A7-9A47-A9A1F69E8926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0-6989-46A7-9A47-A9A1F69E8926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6989-46A7-9A47-A9A1F69E8926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383D6949-2949-453E-BF1B-D527338B7F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6989-46A7-9A47-A9A1F69E8926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3-6989-46A7-9A47-A9A1F69E8926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6989-46A7-9A47-A9A1F69E8926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7645D68B-1663-4D13-A7B7-F02584316C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6989-46A7-9A47-A9A1F69E8926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6-6989-46A7-9A47-A9A1F69E8926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7-6989-46A7-9A47-A9A1F69E8926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8-6989-46A7-9A47-A9A1F69E89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Beam!$T$2:$T$520</c:f>
              <c:numCache>
                <c:formatCode>General</c:formatCode>
                <c:ptCount val="519"/>
                <c:pt idx="0">
                  <c:v>-6.2E-2</c:v>
                </c:pt>
                <c:pt idx="1">
                  <c:v>-8.0000000000000002E-3</c:v>
                </c:pt>
                <c:pt idx="3">
                  <c:v>-5.3999999999999999E-2</c:v>
                </c:pt>
                <c:pt idx="4">
                  <c:v>-0.14400000000000002</c:v>
                </c:pt>
                <c:pt idx="6">
                  <c:v>-0.23499999999999999</c:v>
                </c:pt>
                <c:pt idx="7">
                  <c:v>-0.23499999999999999</c:v>
                </c:pt>
                <c:pt idx="9">
                  <c:v>0.40700000000000003</c:v>
                </c:pt>
                <c:pt idx="10">
                  <c:v>-0.33</c:v>
                </c:pt>
                <c:pt idx="12">
                  <c:v>0.39100000000000001</c:v>
                </c:pt>
                <c:pt idx="13">
                  <c:v>0.69800000000000006</c:v>
                </c:pt>
                <c:pt idx="15">
                  <c:v>0.46400000000000002</c:v>
                </c:pt>
                <c:pt idx="16">
                  <c:v>0.42299999999999999</c:v>
                </c:pt>
                <c:pt idx="18">
                  <c:v>6.6000000000000003E-2</c:v>
                </c:pt>
                <c:pt idx="19">
                  <c:v>0.13200000000000001</c:v>
                </c:pt>
                <c:pt idx="21">
                  <c:v>0.36299999999999999</c:v>
                </c:pt>
                <c:pt idx="22">
                  <c:v>7.3999999999999996E-2</c:v>
                </c:pt>
                <c:pt idx="24">
                  <c:v>0.32400000000000001</c:v>
                </c:pt>
                <c:pt idx="25">
                  <c:v>0.32400000000000001</c:v>
                </c:pt>
                <c:pt idx="27">
                  <c:v>-0.34699999999999998</c:v>
                </c:pt>
                <c:pt idx="28">
                  <c:v>-4.7E-2</c:v>
                </c:pt>
                <c:pt idx="30">
                  <c:v>-8.2000000000000003E-2</c:v>
                </c:pt>
                <c:pt idx="31">
                  <c:v>-8.5000000000000006E-2</c:v>
                </c:pt>
                <c:pt idx="33">
                  <c:v>6.3E-2</c:v>
                </c:pt>
                <c:pt idx="34">
                  <c:v>-1.9E-2</c:v>
                </c:pt>
                <c:pt idx="36">
                  <c:v>-7.3999999999999996E-2</c:v>
                </c:pt>
                <c:pt idx="37">
                  <c:v>-7.3999999999999996E-2</c:v>
                </c:pt>
                <c:pt idx="39">
                  <c:v>-9.8999999999999991E-2</c:v>
                </c:pt>
                <c:pt idx="40">
                  <c:v>-9.8999999999999991E-2</c:v>
                </c:pt>
                <c:pt idx="42">
                  <c:v>-9.4E-2</c:v>
                </c:pt>
                <c:pt idx="43">
                  <c:v>-0.12300000000000001</c:v>
                </c:pt>
                <c:pt idx="45">
                  <c:v>0.12300000000000001</c:v>
                </c:pt>
                <c:pt idx="46">
                  <c:v>5.3999999999999999E-2</c:v>
                </c:pt>
                <c:pt idx="48">
                  <c:v>9.7000000000000003E-2</c:v>
                </c:pt>
                <c:pt idx="49">
                  <c:v>5.6000000000000001E-2</c:v>
                </c:pt>
                <c:pt idx="51">
                  <c:v>-0.25800000000000001</c:v>
                </c:pt>
                <c:pt idx="52">
                  <c:v>0.23699999999999999</c:v>
                </c:pt>
                <c:pt idx="54">
                  <c:v>0.128</c:v>
                </c:pt>
                <c:pt idx="55">
                  <c:v>0.128</c:v>
                </c:pt>
                <c:pt idx="57">
                  <c:v>-0.153</c:v>
                </c:pt>
                <c:pt idx="58">
                  <c:v>0.26300000000000001</c:v>
                </c:pt>
                <c:pt idx="63">
                  <c:v>-1.367</c:v>
                </c:pt>
                <c:pt idx="64">
                  <c:v>-1.367</c:v>
                </c:pt>
                <c:pt idx="66">
                  <c:v>-1.7390000000000001</c:v>
                </c:pt>
                <c:pt idx="67">
                  <c:v>-1.7390000000000001</c:v>
                </c:pt>
                <c:pt idx="78">
                  <c:v>-2.8489999999999998</c:v>
                </c:pt>
                <c:pt idx="79">
                  <c:v>-2.8489999999999998</c:v>
                </c:pt>
                <c:pt idx="81">
                  <c:v>-2.7850000000000001</c:v>
                </c:pt>
                <c:pt idx="82">
                  <c:v>-3.2369999999999997</c:v>
                </c:pt>
                <c:pt idx="84">
                  <c:v>-3.3210000000000002</c:v>
                </c:pt>
                <c:pt idx="85">
                  <c:v>-3.3519999999999999</c:v>
                </c:pt>
                <c:pt idx="93">
                  <c:v>-5.8689999999999998</c:v>
                </c:pt>
                <c:pt idx="94">
                  <c:v>-5.8689999999999998</c:v>
                </c:pt>
                <c:pt idx="96">
                  <c:v>-5.7299999999999995</c:v>
                </c:pt>
                <c:pt idx="97">
                  <c:v>-5.7299999999999995</c:v>
                </c:pt>
                <c:pt idx="99">
                  <c:v>-5.7110000000000003</c:v>
                </c:pt>
                <c:pt idx="100">
                  <c:v>-6.0430000000000001</c:v>
                </c:pt>
                <c:pt idx="102">
                  <c:v>-5.9710000000000001</c:v>
                </c:pt>
                <c:pt idx="103">
                  <c:v>-5.9710000000000001</c:v>
                </c:pt>
                <c:pt idx="105">
                  <c:v>-6.2549999999999999</c:v>
                </c:pt>
                <c:pt idx="106">
                  <c:v>-6.3660000000000005</c:v>
                </c:pt>
                <c:pt idx="108">
                  <c:v>-6.1659999999999995</c:v>
                </c:pt>
                <c:pt idx="109">
                  <c:v>-6.1749999999999998</c:v>
                </c:pt>
                <c:pt idx="110">
                  <c:v>-6.202</c:v>
                </c:pt>
                <c:pt idx="111">
                  <c:v>-6.2030000000000003</c:v>
                </c:pt>
                <c:pt idx="112">
                  <c:v>-6.23</c:v>
                </c:pt>
                <c:pt idx="113">
                  <c:v>-6.2310000000000008</c:v>
                </c:pt>
                <c:pt idx="114">
                  <c:v>-6.2570000000000006</c:v>
                </c:pt>
                <c:pt idx="115">
                  <c:v>-6.258</c:v>
                </c:pt>
                <c:pt idx="116">
                  <c:v>-6.2850000000000001</c:v>
                </c:pt>
                <c:pt idx="117">
                  <c:v>-6.2859999999999996</c:v>
                </c:pt>
                <c:pt idx="118">
                  <c:v>-6.3129999999999997</c:v>
                </c:pt>
                <c:pt idx="119">
                  <c:v>-6.32</c:v>
                </c:pt>
                <c:pt idx="121">
                  <c:v>-5.88</c:v>
                </c:pt>
                <c:pt idx="122">
                  <c:v>-5.88</c:v>
                </c:pt>
                <c:pt idx="124">
                  <c:v>-7.5019999999999998</c:v>
                </c:pt>
                <c:pt idx="125">
                  <c:v>-7.5019999999999998</c:v>
                </c:pt>
                <c:pt idx="127">
                  <c:v>-7.593</c:v>
                </c:pt>
                <c:pt idx="128">
                  <c:v>-7.5670000000000002</c:v>
                </c:pt>
                <c:pt idx="130">
                  <c:v>-7.0619999999999994</c:v>
                </c:pt>
                <c:pt idx="131">
                  <c:v>-7.0960000000000001</c:v>
                </c:pt>
                <c:pt idx="133">
                  <c:v>-5.9249999999999998</c:v>
                </c:pt>
                <c:pt idx="134">
                  <c:v>-5.9369999999999994</c:v>
                </c:pt>
                <c:pt idx="136">
                  <c:v>-5.7119999999999997</c:v>
                </c:pt>
                <c:pt idx="137">
                  <c:v>-5.6049999999999995</c:v>
                </c:pt>
                <c:pt idx="139">
                  <c:v>-4.9690000000000003</c:v>
                </c:pt>
                <c:pt idx="140">
                  <c:v>-4.9690000000000003</c:v>
                </c:pt>
                <c:pt idx="142">
                  <c:v>-1.7090000000000001</c:v>
                </c:pt>
                <c:pt idx="143">
                  <c:v>-1.7090000000000001</c:v>
                </c:pt>
                <c:pt idx="145">
                  <c:v>-2.4849999999999999</c:v>
                </c:pt>
                <c:pt idx="146">
                  <c:v>-2.4849999999999999</c:v>
                </c:pt>
                <c:pt idx="388">
                  <c:v>-0.70799999999999996</c:v>
                </c:pt>
                <c:pt idx="389">
                  <c:v>-0.61599999999999999</c:v>
                </c:pt>
                <c:pt idx="391">
                  <c:v>-4.9000000000000002E-2</c:v>
                </c:pt>
                <c:pt idx="392">
                  <c:v>-4.9000000000000002E-2</c:v>
                </c:pt>
                <c:pt idx="394">
                  <c:v>-0.13200000000000001</c:v>
                </c:pt>
                <c:pt idx="395">
                  <c:v>7.6999999999999999E-2</c:v>
                </c:pt>
                <c:pt idx="397">
                  <c:v>4.9000000000000002E-2</c:v>
                </c:pt>
                <c:pt idx="398">
                  <c:v>4.9000000000000002E-2</c:v>
                </c:pt>
                <c:pt idx="400">
                  <c:v>-0.128</c:v>
                </c:pt>
                <c:pt idx="401">
                  <c:v>-0.128</c:v>
                </c:pt>
                <c:pt idx="403">
                  <c:v>-1.8000000000000002E-2</c:v>
                </c:pt>
                <c:pt idx="404">
                  <c:v>-6.8000000000000005E-2</c:v>
                </c:pt>
                <c:pt idx="406">
                  <c:v>-0.186</c:v>
                </c:pt>
                <c:pt idx="407">
                  <c:v>-8.6999999999999994E-2</c:v>
                </c:pt>
                <c:pt idx="409">
                  <c:v>5.3999999999999999E-2</c:v>
                </c:pt>
                <c:pt idx="410">
                  <c:v>-6.4999999999999988E-2</c:v>
                </c:pt>
                <c:pt idx="412">
                  <c:v>-0.36299999999999999</c:v>
                </c:pt>
                <c:pt idx="413">
                  <c:v>-0.12000000000000001</c:v>
                </c:pt>
                <c:pt idx="415">
                  <c:v>-0.18000000000000002</c:v>
                </c:pt>
                <c:pt idx="416">
                  <c:v>-0.18000000000000002</c:v>
                </c:pt>
                <c:pt idx="418">
                  <c:v>-6.9999999999999993E-2</c:v>
                </c:pt>
                <c:pt idx="419">
                  <c:v>-0.19</c:v>
                </c:pt>
                <c:pt idx="421">
                  <c:v>7.0000000000000001E-3</c:v>
                </c:pt>
                <c:pt idx="422">
                  <c:v>-0.11799999999999999</c:v>
                </c:pt>
                <c:pt idx="424">
                  <c:v>-9.2999999999999999E-2</c:v>
                </c:pt>
                <c:pt idx="425">
                  <c:v>-9.2999999999999999E-2</c:v>
                </c:pt>
                <c:pt idx="427">
                  <c:v>-9.8999999999999991E-2</c:v>
                </c:pt>
                <c:pt idx="428">
                  <c:v>-9.8999999999999991E-2</c:v>
                </c:pt>
                <c:pt idx="430">
                  <c:v>0.126</c:v>
                </c:pt>
                <c:pt idx="431">
                  <c:v>6.0000000000000005E-2</c:v>
                </c:pt>
                <c:pt idx="433">
                  <c:v>-4.5999999999999999E-2</c:v>
                </c:pt>
                <c:pt idx="434">
                  <c:v>0.11799999999999999</c:v>
                </c:pt>
                <c:pt idx="436">
                  <c:v>0.17399999999999999</c:v>
                </c:pt>
                <c:pt idx="437">
                  <c:v>0.17399999999999999</c:v>
                </c:pt>
                <c:pt idx="439">
                  <c:v>7.4999999999999997E-2</c:v>
                </c:pt>
                <c:pt idx="440">
                  <c:v>0.115</c:v>
                </c:pt>
                <c:pt idx="442">
                  <c:v>-1.7000000000000001E-2</c:v>
                </c:pt>
                <c:pt idx="443">
                  <c:v>-8.6000000000000007E-2</c:v>
                </c:pt>
                <c:pt idx="445">
                  <c:v>6.2E-2</c:v>
                </c:pt>
                <c:pt idx="446">
                  <c:v>6.2E-2</c:v>
                </c:pt>
                <c:pt idx="451">
                  <c:v>1.825</c:v>
                </c:pt>
                <c:pt idx="452">
                  <c:v>1.825</c:v>
                </c:pt>
                <c:pt idx="457">
                  <c:v>-1.2930000000000001</c:v>
                </c:pt>
                <c:pt idx="458">
                  <c:v>-1.2930000000000001</c:v>
                </c:pt>
                <c:pt idx="472">
                  <c:v>-2.1960000000000002</c:v>
                </c:pt>
                <c:pt idx="473">
                  <c:v>-2.1040000000000001</c:v>
                </c:pt>
                <c:pt idx="475">
                  <c:v>-2.1120000000000001</c:v>
                </c:pt>
                <c:pt idx="476">
                  <c:v>-2.1120000000000001</c:v>
                </c:pt>
                <c:pt idx="478">
                  <c:v>-2.1310000000000002</c:v>
                </c:pt>
                <c:pt idx="479">
                  <c:v>-2.077</c:v>
                </c:pt>
                <c:pt idx="484">
                  <c:v>-2.2520000000000002</c:v>
                </c:pt>
                <c:pt idx="485">
                  <c:v>-2.2520000000000002</c:v>
                </c:pt>
                <c:pt idx="490">
                  <c:v>-1.9580000000000002</c:v>
                </c:pt>
                <c:pt idx="491">
                  <c:v>-1.9719999999999998</c:v>
                </c:pt>
                <c:pt idx="502">
                  <c:v>-2.1429999999999998</c:v>
                </c:pt>
                <c:pt idx="503">
                  <c:v>-2.1429999999999998</c:v>
                </c:pt>
                <c:pt idx="505">
                  <c:v>-2.0840000000000001</c:v>
                </c:pt>
                <c:pt idx="506">
                  <c:v>-2.109</c:v>
                </c:pt>
                <c:pt idx="508">
                  <c:v>-2.1619999999999999</c:v>
                </c:pt>
                <c:pt idx="509">
                  <c:v>-2.1619999999999999</c:v>
                </c:pt>
                <c:pt idx="511">
                  <c:v>-2.0129999999999999</c:v>
                </c:pt>
                <c:pt idx="512">
                  <c:v>-2.0259999999999998</c:v>
                </c:pt>
                <c:pt idx="514">
                  <c:v>-2.0259999999999998</c:v>
                </c:pt>
                <c:pt idx="515">
                  <c:v>-2.0100000000000002</c:v>
                </c:pt>
                <c:pt idx="517">
                  <c:v>-2.2030000000000003</c:v>
                </c:pt>
                <c:pt idx="518">
                  <c:v>-2.2030000000000003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9-6989-46A7-9A47-A9A1F69E8926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A-6989-46A7-9A47-A9A1F69E892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B-6989-46A7-9A47-A9A1F69E892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C-6989-46A7-9A47-A9A1F69E892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D-6989-46A7-9A47-A9A1F69E892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E-6989-46A7-9A47-A9A1F69E892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F-6989-46A7-9A47-A9A1F69E892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0-6989-46A7-9A47-A9A1F69E892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1-6989-46A7-9A47-A9A1F69E892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2-6989-46A7-9A47-A9A1F69E892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3-6989-46A7-9A47-A9A1F69E892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4-6989-46A7-9A47-A9A1F69E892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5-6989-46A7-9A47-A9A1F69E892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6-6989-46A7-9A47-A9A1F69E892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7-6989-46A7-9A47-A9A1F69E892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8-6989-46A7-9A47-A9A1F69E892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9-6989-46A7-9A47-A9A1F69E892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A-6989-46A7-9A47-A9A1F69E892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B-6989-46A7-9A47-A9A1F69E892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C-6989-46A7-9A47-A9A1F69E892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D-6989-46A7-9A47-A9A1F69E892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E-6989-46A7-9A47-A9A1F69E892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F-6989-46A7-9A47-A9A1F69E892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0-6989-46A7-9A47-A9A1F69E892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1-6989-46A7-9A47-A9A1F69E892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2-6989-46A7-9A47-A9A1F69E892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3-6989-46A7-9A47-A9A1F69E892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4-6989-46A7-9A47-A9A1F69E892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5-6989-46A7-9A47-A9A1F69E892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6-6989-46A7-9A47-A9A1F69E892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7-6989-46A7-9A47-A9A1F69E892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8-6989-46A7-9A47-A9A1F69E892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9-6989-46A7-9A47-A9A1F69E892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A-6989-46A7-9A47-A9A1F69E892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B-6989-46A7-9A47-A9A1F69E892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C-6989-46A7-9A47-A9A1F69E892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D-6989-46A7-9A47-A9A1F69E892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E-6989-46A7-9A47-A9A1F69E892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F-6989-46A7-9A47-A9A1F69E892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0-6989-46A7-9A47-A9A1F69E892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1-6989-46A7-9A47-A9A1F69E892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2-6989-46A7-9A47-A9A1F69E892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3-6989-46A7-9A47-A9A1F69E892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4-6989-46A7-9A47-A9A1F69E892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5-6989-46A7-9A47-A9A1F69E892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6-6989-46A7-9A47-A9A1F69E892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7-6989-46A7-9A47-A9A1F69E892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8-6989-46A7-9A47-A9A1F69E892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9-6989-46A7-9A47-A9A1F69E892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A-6989-46A7-9A47-A9A1F69E8926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B-6989-46A7-9A47-A9A1F69E8926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C-6989-46A7-9A47-A9A1F69E8926}"/>
                </c:ext>
              </c:extLst>
            </c:dLbl>
            <c:dLbl>
              <c:idx val="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D-6989-46A7-9A47-A9A1F69E8926}"/>
                </c:ext>
              </c:extLst>
            </c:dLbl>
            <c:dLbl>
              <c:idx val="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E-6989-46A7-9A47-A9A1F69E8926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F-6989-46A7-9A47-A9A1F69E8926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0-6989-46A7-9A47-A9A1F69E8926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1-6989-46A7-9A47-A9A1F69E8926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2-6989-46A7-9A47-A9A1F69E8926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3-6989-46A7-9A47-A9A1F69E8926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4-6989-46A7-9A47-A9A1F69E8926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5-6989-46A7-9A47-A9A1F69E8926}"/>
                </c:ext>
              </c:extLst>
            </c:dLbl>
            <c:dLbl>
              <c:idx val="60"/>
              <c:layout/>
              <c:tx>
                <c:rich>
                  <a:bodyPr/>
                  <a:lstStyle/>
                  <a:p>
                    <a:fld id="{AE52251E-0965-4671-BF42-C131BED4F68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6-6989-46A7-9A47-A9A1F69E8926}"/>
                </c:ext>
              </c:extLst>
            </c:dLbl>
            <c:dLbl>
              <c:idx val="61"/>
              <c:layout/>
              <c:tx>
                <c:rich>
                  <a:bodyPr/>
                  <a:lstStyle/>
                  <a:p>
                    <a:fld id="{FF1BA748-9BB8-4141-B1C6-FBFBE979E72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7-6989-46A7-9A47-A9A1F69E8926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8-6989-46A7-9A47-A9A1F69E8926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9-6989-46A7-9A47-A9A1F69E8926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A-6989-46A7-9A47-A9A1F69E8926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B-6989-46A7-9A47-A9A1F69E8926}"/>
                </c:ext>
              </c:extLst>
            </c:dLbl>
            <c:dLbl>
              <c:idx val="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C-6989-46A7-9A47-A9A1F69E8926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D-6989-46A7-9A47-A9A1F69E8926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E-6989-46A7-9A47-A9A1F69E8926}"/>
                </c:ext>
              </c:extLst>
            </c:dLbl>
            <c:dLbl>
              <c:idx val="69"/>
              <c:layout/>
              <c:tx>
                <c:rich>
                  <a:bodyPr/>
                  <a:lstStyle/>
                  <a:p>
                    <a:fld id="{5CFFC78D-E5AF-4F68-A80C-176157C5F8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F-6989-46A7-9A47-A9A1F69E8926}"/>
                </c:ext>
              </c:extLst>
            </c:dLbl>
            <c:dLbl>
              <c:idx val="70"/>
              <c:layout/>
              <c:tx>
                <c:rich>
                  <a:bodyPr/>
                  <a:lstStyle/>
                  <a:p>
                    <a:fld id="{776E0C82-1493-498F-8940-1A57E02671B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0-6989-46A7-9A47-A9A1F69E8926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1-6989-46A7-9A47-A9A1F69E8926}"/>
                </c:ext>
              </c:extLst>
            </c:dLbl>
            <c:dLbl>
              <c:idx val="72"/>
              <c:layout/>
              <c:tx>
                <c:rich>
                  <a:bodyPr/>
                  <a:lstStyle/>
                  <a:p>
                    <a:fld id="{C66B820F-D469-456C-AADE-0768802CAF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2-6989-46A7-9A47-A9A1F69E8926}"/>
                </c:ext>
              </c:extLst>
            </c:dLbl>
            <c:dLbl>
              <c:idx val="73"/>
              <c:layout/>
              <c:tx>
                <c:rich>
                  <a:bodyPr/>
                  <a:lstStyle/>
                  <a:p>
                    <a:fld id="{911E0361-5273-490F-AE2B-88645CC200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3-6989-46A7-9A47-A9A1F69E8926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4-6989-46A7-9A47-A9A1F69E8926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5-6989-46A7-9A47-A9A1F69E8926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6-6989-46A7-9A47-A9A1F69E8926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7-6989-46A7-9A47-A9A1F69E8926}"/>
                </c:ext>
              </c:extLst>
            </c:dLbl>
            <c:dLbl>
              <c:idx val="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8-6989-46A7-9A47-A9A1F69E8926}"/>
                </c:ext>
              </c:extLst>
            </c:dLbl>
            <c:dLbl>
              <c:idx val="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9-6989-46A7-9A47-A9A1F69E8926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A-6989-46A7-9A47-A9A1F69E8926}"/>
                </c:ext>
              </c:extLst>
            </c:dLbl>
            <c:dLbl>
              <c:idx val="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B-6989-46A7-9A47-A9A1F69E8926}"/>
                </c:ext>
              </c:extLst>
            </c:dLbl>
            <c:dLbl>
              <c:idx val="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C-6989-46A7-9A47-A9A1F69E8926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D-6989-46A7-9A47-A9A1F69E8926}"/>
                </c:ext>
              </c:extLst>
            </c:dLbl>
            <c:dLbl>
              <c:idx val="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E-6989-46A7-9A47-A9A1F69E8926}"/>
                </c:ext>
              </c:extLst>
            </c:dLbl>
            <c:dLbl>
              <c:idx val="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F-6989-46A7-9A47-A9A1F69E8926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0-6989-46A7-9A47-A9A1F69E8926}"/>
                </c:ext>
              </c:extLst>
            </c:dLbl>
            <c:dLbl>
              <c:idx val="87"/>
              <c:layout/>
              <c:tx>
                <c:rich>
                  <a:bodyPr/>
                  <a:lstStyle/>
                  <a:p>
                    <a:fld id="{8E1CB367-1ACA-4615-B35C-25DD9F7C08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1-6989-46A7-9A47-A9A1F69E8926}"/>
                </c:ext>
              </c:extLst>
            </c:dLbl>
            <c:dLbl>
              <c:idx val="88"/>
              <c:layout/>
              <c:tx>
                <c:rich>
                  <a:bodyPr/>
                  <a:lstStyle/>
                  <a:p>
                    <a:fld id="{2733B96D-7341-4CE0-A82B-10CA0180A2C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2-6989-46A7-9A47-A9A1F69E8926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3-6989-46A7-9A47-A9A1F69E8926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4-6989-46A7-9A47-A9A1F69E8926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5-6989-46A7-9A47-A9A1F69E8926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6-6989-46A7-9A47-A9A1F69E8926}"/>
                </c:ext>
              </c:extLst>
            </c:dLbl>
            <c:dLbl>
              <c:idx val="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7-6989-46A7-9A47-A9A1F69E8926}"/>
                </c:ext>
              </c:extLst>
            </c:dLbl>
            <c:dLbl>
              <c:idx val="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8-6989-46A7-9A47-A9A1F69E8926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9-6989-46A7-9A47-A9A1F69E8926}"/>
                </c:ext>
              </c:extLst>
            </c:dLbl>
            <c:dLbl>
              <c:idx val="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A-6989-46A7-9A47-A9A1F69E8926}"/>
                </c:ext>
              </c:extLst>
            </c:dLbl>
            <c:dLbl>
              <c:idx val="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B-6989-46A7-9A47-A9A1F69E8926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C-6989-46A7-9A47-A9A1F69E8926}"/>
                </c:ext>
              </c:extLst>
            </c:dLbl>
            <c:dLbl>
              <c:idx val="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D-6989-46A7-9A47-A9A1F69E8926}"/>
                </c:ext>
              </c:extLst>
            </c:dLbl>
            <c:dLbl>
              <c:idx val="1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E-6989-46A7-9A47-A9A1F69E8926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F-6989-46A7-9A47-A9A1F69E8926}"/>
                </c:ext>
              </c:extLst>
            </c:dLbl>
            <c:dLbl>
              <c:idx val="1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0-6989-46A7-9A47-A9A1F69E8926}"/>
                </c:ext>
              </c:extLst>
            </c:dLbl>
            <c:dLbl>
              <c:idx val="1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1-6989-46A7-9A47-A9A1F69E8926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2-6989-46A7-9A47-A9A1F69E8926}"/>
                </c:ext>
              </c:extLst>
            </c:dLbl>
            <c:dLbl>
              <c:idx val="1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3-6989-46A7-9A47-A9A1F69E8926}"/>
                </c:ext>
              </c:extLst>
            </c:dLbl>
            <c:dLbl>
              <c:idx val="1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4-6989-46A7-9A47-A9A1F69E8926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5-6989-46A7-9A47-A9A1F69E8926}"/>
                </c:ext>
              </c:extLst>
            </c:dLbl>
            <c:dLbl>
              <c:idx val="1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6-6989-46A7-9A47-A9A1F69E8926}"/>
                </c:ext>
              </c:extLst>
            </c:dLbl>
            <c:dLbl>
              <c:idx val="1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7-6989-46A7-9A47-A9A1F69E8926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8-6989-46A7-9A47-A9A1F69E8926}"/>
                </c:ext>
              </c:extLst>
            </c:dLbl>
            <c:dLbl>
              <c:idx val="1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9-6989-46A7-9A47-A9A1F69E8926}"/>
                </c:ext>
              </c:extLst>
            </c:dLbl>
            <c:dLbl>
              <c:idx val="1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A-6989-46A7-9A47-A9A1F69E8926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B-6989-46A7-9A47-A9A1F69E8926}"/>
                </c:ext>
              </c:extLst>
            </c:dLbl>
            <c:dLbl>
              <c:idx val="1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C-6989-46A7-9A47-A9A1F69E8926}"/>
                </c:ext>
              </c:extLst>
            </c:dLbl>
            <c:dLbl>
              <c:idx val="1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D-6989-46A7-9A47-A9A1F69E8926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E-6989-46A7-9A47-A9A1F69E8926}"/>
                </c:ext>
              </c:extLst>
            </c:dLbl>
            <c:dLbl>
              <c:idx val="1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F-6989-46A7-9A47-A9A1F69E8926}"/>
                </c:ext>
              </c:extLst>
            </c:dLbl>
            <c:dLbl>
              <c:idx val="1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0-6989-46A7-9A47-A9A1F69E8926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1-6989-46A7-9A47-A9A1F69E8926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2-6989-46A7-9A47-A9A1F69E8926}"/>
                </c:ext>
              </c:extLst>
            </c:dLbl>
            <c:dLbl>
              <c:idx val="1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3-6989-46A7-9A47-A9A1F69E8926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4-6989-46A7-9A47-A9A1F69E8926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5-6989-46A7-9A47-A9A1F69E8926}"/>
                </c:ext>
              </c:extLst>
            </c:dLbl>
            <c:dLbl>
              <c:idx val="1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6-6989-46A7-9A47-A9A1F69E8926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7-6989-46A7-9A47-A9A1F69E8926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8-6989-46A7-9A47-A9A1F69E8926}"/>
                </c:ext>
              </c:extLst>
            </c:dLbl>
            <c:dLbl>
              <c:idx val="1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9-6989-46A7-9A47-A9A1F69E8926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A-6989-46A7-9A47-A9A1F69E8926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B-6989-46A7-9A47-A9A1F69E8926}"/>
                </c:ext>
              </c:extLst>
            </c:dLbl>
            <c:dLbl>
              <c:idx val="1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C-6989-46A7-9A47-A9A1F69E8926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D-6989-46A7-9A47-A9A1F69E8926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E-6989-46A7-9A47-A9A1F69E8926}"/>
                </c:ext>
              </c:extLst>
            </c:dLbl>
            <c:dLbl>
              <c:idx val="1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F-6989-46A7-9A47-A9A1F69E8926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0-6989-46A7-9A47-A9A1F69E8926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1-6989-46A7-9A47-A9A1F69E8926}"/>
                </c:ext>
              </c:extLst>
            </c:dLbl>
            <c:dLbl>
              <c:idx val="1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2-6989-46A7-9A47-A9A1F69E8926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3-6989-46A7-9A47-A9A1F69E8926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4-6989-46A7-9A47-A9A1F69E8926}"/>
                </c:ext>
              </c:extLst>
            </c:dLbl>
            <c:dLbl>
              <c:idx val="1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5-6989-46A7-9A47-A9A1F69E8926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6-6989-46A7-9A47-A9A1F69E8926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7-6989-46A7-9A47-A9A1F69E8926}"/>
                </c:ext>
              </c:extLst>
            </c:dLbl>
            <c:dLbl>
              <c:idx val="1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8-6989-46A7-9A47-A9A1F69E8926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9-6989-46A7-9A47-A9A1F69E8926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A-6989-46A7-9A47-A9A1F69E8926}"/>
                </c:ext>
              </c:extLst>
            </c:dLbl>
            <c:dLbl>
              <c:idx val="1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B-6989-46A7-9A47-A9A1F69E8926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C-6989-46A7-9A47-A9A1F69E8926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D-6989-46A7-9A47-A9A1F69E8926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E-6989-46A7-9A47-A9A1F69E8926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F-6989-46A7-9A47-A9A1F69E8926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0-6989-46A7-9A47-A9A1F69E8926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1-6989-46A7-9A47-A9A1F69E8926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2-6989-46A7-9A47-A9A1F69E8926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3-6989-46A7-9A47-A9A1F69E8926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4-6989-46A7-9A47-A9A1F69E8926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5-6989-46A7-9A47-A9A1F69E8926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6-6989-46A7-9A47-A9A1F69E8926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7-6989-46A7-9A47-A9A1F69E8926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8-6989-46A7-9A47-A9A1F69E8926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9-6989-46A7-9A47-A9A1F69E8926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A-6989-46A7-9A47-A9A1F69E8926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B-6989-46A7-9A47-A9A1F69E8926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C-6989-46A7-9A47-A9A1F69E8926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D-6989-46A7-9A47-A9A1F69E8926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E-6989-46A7-9A47-A9A1F69E8926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F-6989-46A7-9A47-A9A1F69E8926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0-6989-46A7-9A47-A9A1F69E8926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1-6989-46A7-9A47-A9A1F69E8926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2-6989-46A7-9A47-A9A1F69E8926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3-6989-46A7-9A47-A9A1F69E8926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4-6989-46A7-9A47-A9A1F69E8926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5-6989-46A7-9A47-A9A1F69E8926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6-6989-46A7-9A47-A9A1F69E8926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7-6989-46A7-9A47-A9A1F69E8926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8-6989-46A7-9A47-A9A1F69E8926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9-6989-46A7-9A47-A9A1F69E8926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A-6989-46A7-9A47-A9A1F69E8926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B-6989-46A7-9A47-A9A1F69E8926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C-6989-46A7-9A47-A9A1F69E8926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D-6989-46A7-9A47-A9A1F69E8926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E-6989-46A7-9A47-A9A1F69E8926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F-6989-46A7-9A47-A9A1F69E8926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0-6989-46A7-9A47-A9A1F69E8926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1-6989-46A7-9A47-A9A1F69E8926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2-6989-46A7-9A47-A9A1F69E8926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3-6989-46A7-9A47-A9A1F69E8926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4-6989-46A7-9A47-A9A1F69E8926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5-6989-46A7-9A47-A9A1F69E8926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6-6989-46A7-9A47-A9A1F69E8926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7-6989-46A7-9A47-A9A1F69E8926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8-6989-46A7-9A47-A9A1F69E8926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9-6989-46A7-9A47-A9A1F69E8926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A-6989-46A7-9A47-A9A1F69E8926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B-6989-46A7-9A47-A9A1F69E8926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C-6989-46A7-9A47-A9A1F69E8926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D-6989-46A7-9A47-A9A1F69E8926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E-6989-46A7-9A47-A9A1F69E8926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F-6989-46A7-9A47-A9A1F69E8926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0-6989-46A7-9A47-A9A1F69E8926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1-6989-46A7-9A47-A9A1F69E8926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2-6989-46A7-9A47-A9A1F69E8926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3-6989-46A7-9A47-A9A1F69E8926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4-6989-46A7-9A47-A9A1F69E8926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5-6989-46A7-9A47-A9A1F69E8926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6-6989-46A7-9A47-A9A1F69E8926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7-6989-46A7-9A47-A9A1F69E8926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8-6989-46A7-9A47-A9A1F69E8926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9-6989-46A7-9A47-A9A1F69E8926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A-6989-46A7-9A47-A9A1F69E8926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B-6989-46A7-9A47-A9A1F69E8926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C-6989-46A7-9A47-A9A1F69E8926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D-6989-46A7-9A47-A9A1F69E8926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E-6989-46A7-9A47-A9A1F69E8926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F-6989-46A7-9A47-A9A1F69E8926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0-6989-46A7-9A47-A9A1F69E8926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1-6989-46A7-9A47-A9A1F69E8926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2-6989-46A7-9A47-A9A1F69E8926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3-6989-46A7-9A47-A9A1F69E8926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4-6989-46A7-9A47-A9A1F69E8926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5-6989-46A7-9A47-A9A1F69E8926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6-6989-46A7-9A47-A9A1F69E8926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7-6989-46A7-9A47-A9A1F69E8926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8-6989-46A7-9A47-A9A1F69E8926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9-6989-46A7-9A47-A9A1F69E8926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A-6989-46A7-9A47-A9A1F69E8926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B-6989-46A7-9A47-A9A1F69E8926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C-6989-46A7-9A47-A9A1F69E8926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D-6989-46A7-9A47-A9A1F69E8926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E-6989-46A7-9A47-A9A1F69E8926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F-6989-46A7-9A47-A9A1F69E8926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0-6989-46A7-9A47-A9A1F69E8926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1-6989-46A7-9A47-A9A1F69E8926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2-6989-46A7-9A47-A9A1F69E8926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3-6989-46A7-9A47-A9A1F69E8926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4-6989-46A7-9A47-A9A1F69E8926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5-6989-46A7-9A47-A9A1F69E8926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6-6989-46A7-9A47-A9A1F69E8926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7-6989-46A7-9A47-A9A1F69E8926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8-6989-46A7-9A47-A9A1F69E8926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9-6989-46A7-9A47-A9A1F69E8926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A-6989-46A7-9A47-A9A1F69E8926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B-6989-46A7-9A47-A9A1F69E8926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C-6989-46A7-9A47-A9A1F69E8926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D-6989-46A7-9A47-A9A1F69E8926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E-6989-46A7-9A47-A9A1F69E8926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F-6989-46A7-9A47-A9A1F69E8926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0-6989-46A7-9A47-A9A1F69E8926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1-6989-46A7-9A47-A9A1F69E8926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2-6989-46A7-9A47-A9A1F69E8926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3-6989-46A7-9A47-A9A1F69E8926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4-6989-46A7-9A47-A9A1F69E8926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5-6989-46A7-9A47-A9A1F69E8926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6-6989-46A7-9A47-A9A1F69E8926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7-6989-46A7-9A47-A9A1F69E8926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8-6989-46A7-9A47-A9A1F69E8926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9-6989-46A7-9A47-A9A1F69E8926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A-6989-46A7-9A47-A9A1F69E8926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B-6989-46A7-9A47-A9A1F69E8926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C-6989-46A7-9A47-A9A1F69E8926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D-6989-46A7-9A47-A9A1F69E8926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E-6989-46A7-9A47-A9A1F69E8926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F-6989-46A7-9A47-A9A1F69E8926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0-6989-46A7-9A47-A9A1F69E8926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1-6989-46A7-9A47-A9A1F69E8926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2-6989-46A7-9A47-A9A1F69E8926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3-6989-46A7-9A47-A9A1F69E8926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4-6989-46A7-9A47-A9A1F69E8926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5-6989-46A7-9A47-A9A1F69E8926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6-6989-46A7-9A47-A9A1F69E8926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7-6989-46A7-9A47-A9A1F69E8926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8-6989-46A7-9A47-A9A1F69E8926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9-6989-46A7-9A47-A9A1F69E8926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A-6989-46A7-9A47-A9A1F69E8926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B-6989-46A7-9A47-A9A1F69E8926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C-6989-46A7-9A47-A9A1F69E8926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D-6989-46A7-9A47-A9A1F69E8926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E-6989-46A7-9A47-A9A1F69E8926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F-6989-46A7-9A47-A9A1F69E8926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0-6989-46A7-9A47-A9A1F69E8926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1-6989-46A7-9A47-A9A1F69E8926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2-6989-46A7-9A47-A9A1F69E8926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3-6989-46A7-9A47-A9A1F69E8926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4-6989-46A7-9A47-A9A1F69E8926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5-6989-46A7-9A47-A9A1F69E8926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6-6989-46A7-9A47-A9A1F69E8926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7-6989-46A7-9A47-A9A1F69E8926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8-6989-46A7-9A47-A9A1F69E8926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9-6989-46A7-9A47-A9A1F69E8926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A-6989-46A7-9A47-A9A1F69E8926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B-6989-46A7-9A47-A9A1F69E8926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C-6989-46A7-9A47-A9A1F69E8926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D-6989-46A7-9A47-A9A1F69E8926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E-6989-46A7-9A47-A9A1F69E8926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F-6989-46A7-9A47-A9A1F69E8926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0-6989-46A7-9A47-A9A1F69E8926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1-6989-46A7-9A47-A9A1F69E8926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2-6989-46A7-9A47-A9A1F69E8926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3-6989-46A7-9A47-A9A1F69E8926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4-6989-46A7-9A47-A9A1F69E8926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5-6989-46A7-9A47-A9A1F69E8926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6-6989-46A7-9A47-A9A1F69E8926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7-6989-46A7-9A47-A9A1F69E8926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8-6989-46A7-9A47-A9A1F69E8926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9-6989-46A7-9A47-A9A1F69E8926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A-6989-46A7-9A47-A9A1F69E8926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B-6989-46A7-9A47-A9A1F69E8926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C-6989-46A7-9A47-A9A1F69E8926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D-6989-46A7-9A47-A9A1F69E8926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E-6989-46A7-9A47-A9A1F69E8926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F-6989-46A7-9A47-A9A1F69E8926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0-6989-46A7-9A47-A9A1F69E8926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1-6989-46A7-9A47-A9A1F69E8926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2-6989-46A7-9A47-A9A1F69E8926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3-6989-46A7-9A47-A9A1F69E8926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4-6989-46A7-9A47-A9A1F69E8926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5-6989-46A7-9A47-A9A1F69E8926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6-6989-46A7-9A47-A9A1F69E8926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7-6989-46A7-9A47-A9A1F69E8926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8-6989-46A7-9A47-A9A1F69E8926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9-6989-46A7-9A47-A9A1F69E8926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A-6989-46A7-9A47-A9A1F69E8926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B-6989-46A7-9A47-A9A1F69E8926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C-6989-46A7-9A47-A9A1F69E8926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D-6989-46A7-9A47-A9A1F69E8926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E-6989-46A7-9A47-A9A1F69E8926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F-6989-46A7-9A47-A9A1F69E8926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0-6989-46A7-9A47-A9A1F69E8926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1-6989-46A7-9A47-A9A1F69E8926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2-6989-46A7-9A47-A9A1F69E8926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3-6989-46A7-9A47-A9A1F69E8926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4-6989-46A7-9A47-A9A1F69E8926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5-6989-46A7-9A47-A9A1F69E8926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6-6989-46A7-9A47-A9A1F69E8926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7-6989-46A7-9A47-A9A1F69E8926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8-6989-46A7-9A47-A9A1F69E8926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9-6989-46A7-9A47-A9A1F69E8926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A-6989-46A7-9A47-A9A1F69E8926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B-6989-46A7-9A47-A9A1F69E8926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C-6989-46A7-9A47-A9A1F69E8926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D-6989-46A7-9A47-A9A1F69E8926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E-6989-46A7-9A47-A9A1F69E8926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F-6989-46A7-9A47-A9A1F69E8926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0-6989-46A7-9A47-A9A1F69E8926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1-6989-46A7-9A47-A9A1F69E8926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2-6989-46A7-9A47-A9A1F69E8926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3-6989-46A7-9A47-A9A1F69E8926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4-6989-46A7-9A47-A9A1F69E8926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5-6989-46A7-9A47-A9A1F69E8926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6-6989-46A7-9A47-A9A1F69E8926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7-6989-46A7-9A47-A9A1F69E8926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8-6989-46A7-9A47-A9A1F69E8926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9-6989-46A7-9A47-A9A1F69E8926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A-6989-46A7-9A47-A9A1F69E8926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B-6989-46A7-9A47-A9A1F69E8926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C-6989-46A7-9A47-A9A1F69E8926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D-6989-46A7-9A47-A9A1F69E8926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E-6989-46A7-9A47-A9A1F69E8926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F-6989-46A7-9A47-A9A1F69E8926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0-6989-46A7-9A47-A9A1F69E8926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1-6989-46A7-9A47-A9A1F69E8926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2-6989-46A7-9A47-A9A1F69E8926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3-6989-46A7-9A47-A9A1F69E8926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4-6989-46A7-9A47-A9A1F69E8926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5-6989-46A7-9A47-A9A1F69E8926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6-6989-46A7-9A47-A9A1F69E8926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7-6989-46A7-9A47-A9A1F69E8926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8-6989-46A7-9A47-A9A1F69E8926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9-6989-46A7-9A47-A9A1F69E8926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A-6989-46A7-9A47-A9A1F69E8926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B-6989-46A7-9A47-A9A1F69E8926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C-6989-46A7-9A47-A9A1F69E8926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D-6989-46A7-9A47-A9A1F69E8926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E-6989-46A7-9A47-A9A1F69E8926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F-6989-46A7-9A47-A9A1F69E8926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0-6989-46A7-9A47-A9A1F69E8926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1-6989-46A7-9A47-A9A1F69E8926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2-6989-46A7-9A47-A9A1F69E8926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3-6989-46A7-9A47-A9A1F69E8926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4-6989-46A7-9A47-A9A1F69E8926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5-6989-46A7-9A47-A9A1F69E8926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6-6989-46A7-9A47-A9A1F69E8926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7-6989-46A7-9A47-A9A1F69E8926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8-6989-46A7-9A47-A9A1F69E8926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9-6989-46A7-9A47-A9A1F69E8926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A-6989-46A7-9A47-A9A1F69E8926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B-6989-46A7-9A47-A9A1F69E8926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C-6989-46A7-9A47-A9A1F69E8926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D-6989-46A7-9A47-A9A1F69E8926}"/>
                </c:ext>
              </c:extLst>
            </c:dLbl>
            <c:dLbl>
              <c:idx val="3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E-6989-46A7-9A47-A9A1F69E8926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F-6989-46A7-9A47-A9A1F69E8926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0-6989-46A7-9A47-A9A1F69E8926}"/>
                </c:ext>
              </c:extLst>
            </c:dLbl>
            <c:dLbl>
              <c:idx val="3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1-6989-46A7-9A47-A9A1F69E8926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2-6989-46A7-9A47-A9A1F69E8926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3-6989-46A7-9A47-A9A1F69E8926}"/>
                </c:ext>
              </c:extLst>
            </c:dLbl>
            <c:dLbl>
              <c:idx val="3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4-6989-46A7-9A47-A9A1F69E8926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5-6989-46A7-9A47-A9A1F69E8926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6-6989-46A7-9A47-A9A1F69E8926}"/>
                </c:ext>
              </c:extLst>
            </c:dLbl>
            <c:dLbl>
              <c:idx val="3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7-6989-46A7-9A47-A9A1F69E8926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8-6989-46A7-9A47-A9A1F69E8926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9-6989-46A7-9A47-A9A1F69E8926}"/>
                </c:ext>
              </c:extLst>
            </c:dLbl>
            <c:dLbl>
              <c:idx val="4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A-6989-46A7-9A47-A9A1F69E8926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B-6989-46A7-9A47-A9A1F69E8926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C-6989-46A7-9A47-A9A1F69E8926}"/>
                </c:ext>
              </c:extLst>
            </c:dLbl>
            <c:dLbl>
              <c:idx val="4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D-6989-46A7-9A47-A9A1F69E8926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E-6989-46A7-9A47-A9A1F69E8926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F-6989-46A7-9A47-A9A1F69E8926}"/>
                </c:ext>
              </c:extLst>
            </c:dLbl>
            <c:dLbl>
              <c:idx val="4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0-6989-46A7-9A47-A9A1F69E8926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1-6989-46A7-9A47-A9A1F69E8926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2-6989-46A7-9A47-A9A1F69E8926}"/>
                </c:ext>
              </c:extLst>
            </c:dLbl>
            <c:dLbl>
              <c:idx val="4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3-6989-46A7-9A47-A9A1F69E8926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4-6989-46A7-9A47-A9A1F69E8926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5-6989-46A7-9A47-A9A1F69E8926}"/>
                </c:ext>
              </c:extLst>
            </c:dLbl>
            <c:dLbl>
              <c:idx val="4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6-6989-46A7-9A47-A9A1F69E8926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7-6989-46A7-9A47-A9A1F69E8926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8-6989-46A7-9A47-A9A1F69E8926}"/>
                </c:ext>
              </c:extLst>
            </c:dLbl>
            <c:dLbl>
              <c:idx val="4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9-6989-46A7-9A47-A9A1F69E8926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A-6989-46A7-9A47-A9A1F69E8926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B-6989-46A7-9A47-A9A1F69E8926}"/>
                </c:ext>
              </c:extLst>
            </c:dLbl>
            <c:dLbl>
              <c:idx val="4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C-6989-46A7-9A47-A9A1F69E8926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D-6989-46A7-9A47-A9A1F69E8926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E-6989-46A7-9A47-A9A1F69E8926}"/>
                </c:ext>
              </c:extLst>
            </c:dLbl>
            <c:dLbl>
              <c:idx val="4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F-6989-46A7-9A47-A9A1F69E8926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0-6989-46A7-9A47-A9A1F69E8926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1-6989-46A7-9A47-A9A1F69E8926}"/>
                </c:ext>
              </c:extLst>
            </c:dLbl>
            <c:dLbl>
              <c:idx val="4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2-6989-46A7-9A47-A9A1F69E8926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3-6989-46A7-9A47-A9A1F69E8926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4-6989-46A7-9A47-A9A1F69E8926}"/>
                </c:ext>
              </c:extLst>
            </c:dLbl>
            <c:dLbl>
              <c:idx val="4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5-6989-46A7-9A47-A9A1F69E8926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6-6989-46A7-9A47-A9A1F69E8926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7-6989-46A7-9A47-A9A1F69E8926}"/>
                </c:ext>
              </c:extLst>
            </c:dLbl>
            <c:dLbl>
              <c:idx val="4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8-6989-46A7-9A47-A9A1F69E8926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9-6989-46A7-9A47-A9A1F69E8926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A-6989-46A7-9A47-A9A1F69E8926}"/>
                </c:ext>
              </c:extLst>
            </c:dLbl>
            <c:dLbl>
              <c:idx val="4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B-6989-46A7-9A47-A9A1F69E8926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C-6989-46A7-9A47-A9A1F69E8926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D-6989-46A7-9A47-A9A1F69E8926}"/>
                </c:ext>
              </c:extLst>
            </c:dLbl>
            <c:dLbl>
              <c:idx val="4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E-6989-46A7-9A47-A9A1F69E8926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F-6989-46A7-9A47-A9A1F69E8926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0-6989-46A7-9A47-A9A1F69E8926}"/>
                </c:ext>
              </c:extLst>
            </c:dLbl>
            <c:dLbl>
              <c:idx val="4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1-6989-46A7-9A47-A9A1F69E8926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2-6989-46A7-9A47-A9A1F69E8926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3-6989-46A7-9A47-A9A1F69E8926}"/>
                </c:ext>
              </c:extLst>
            </c:dLbl>
            <c:dLbl>
              <c:idx val="4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4-6989-46A7-9A47-A9A1F69E8926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5-6989-46A7-9A47-A9A1F69E8926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6-6989-46A7-9A47-A9A1F69E8926}"/>
                </c:ext>
              </c:extLst>
            </c:dLbl>
            <c:dLbl>
              <c:idx val="4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7-6989-46A7-9A47-A9A1F69E8926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8-6989-46A7-9A47-A9A1F69E8926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9-6989-46A7-9A47-A9A1F69E8926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A-6989-46A7-9A47-A9A1F69E8926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B-6989-46A7-9A47-A9A1F69E8926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C-6989-46A7-9A47-A9A1F69E8926}"/>
                </c:ext>
              </c:extLst>
            </c:dLbl>
            <c:dLbl>
              <c:idx val="4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D-6989-46A7-9A47-A9A1F69E8926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E-6989-46A7-9A47-A9A1F69E8926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F-6989-46A7-9A47-A9A1F69E8926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0-6989-46A7-9A47-A9A1F69E8926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1-6989-46A7-9A47-A9A1F69E8926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2-6989-46A7-9A47-A9A1F69E8926}"/>
                </c:ext>
              </c:extLst>
            </c:dLbl>
            <c:dLbl>
              <c:idx val="4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3-6989-46A7-9A47-A9A1F69E8926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4-6989-46A7-9A47-A9A1F69E8926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5-6989-46A7-9A47-A9A1F69E8926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6-6989-46A7-9A47-A9A1F69E8926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7-6989-46A7-9A47-A9A1F69E8926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8-6989-46A7-9A47-A9A1F69E8926}"/>
                </c:ext>
              </c:extLst>
            </c:dLbl>
            <c:dLbl>
              <c:idx val="463"/>
              <c:layout/>
              <c:tx>
                <c:rich>
                  <a:bodyPr/>
                  <a:lstStyle/>
                  <a:p>
                    <a:fld id="{1800B140-3324-40B5-85F6-A922E6328DB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D9-6989-46A7-9A47-A9A1F69E8926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A-6989-46A7-9A47-A9A1F69E8926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B-6989-46A7-9A47-A9A1F69E8926}"/>
                </c:ext>
              </c:extLst>
            </c:dLbl>
            <c:dLbl>
              <c:idx val="466"/>
              <c:layout/>
              <c:tx>
                <c:rich>
                  <a:bodyPr/>
                  <a:lstStyle/>
                  <a:p>
                    <a:fld id="{EBE7E58F-AFD0-46DE-B487-1013818A2C1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DC-6989-46A7-9A47-A9A1F69E8926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D-6989-46A7-9A47-A9A1F69E8926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E-6989-46A7-9A47-A9A1F69E8926}"/>
                </c:ext>
              </c:extLst>
            </c:dLbl>
            <c:dLbl>
              <c:idx val="469"/>
              <c:layout/>
              <c:tx>
                <c:rich>
                  <a:bodyPr/>
                  <a:lstStyle/>
                  <a:p>
                    <a:fld id="{32B2AE45-117D-46EA-ACC6-DE2E0990457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DF-6989-46A7-9A47-A9A1F69E8926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0-6989-46A7-9A47-A9A1F69E8926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1-6989-46A7-9A47-A9A1F69E8926}"/>
                </c:ext>
              </c:extLst>
            </c:dLbl>
            <c:dLbl>
              <c:idx val="4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2-6989-46A7-9A47-A9A1F69E8926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3-6989-46A7-9A47-A9A1F69E8926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4-6989-46A7-9A47-A9A1F69E8926}"/>
                </c:ext>
              </c:extLst>
            </c:dLbl>
            <c:dLbl>
              <c:idx val="4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5-6989-46A7-9A47-A9A1F69E8926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6-6989-46A7-9A47-A9A1F69E8926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7-6989-46A7-9A47-A9A1F69E8926}"/>
                </c:ext>
              </c:extLst>
            </c:dLbl>
            <c:dLbl>
              <c:idx val="4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8-6989-46A7-9A47-A9A1F69E8926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9-6989-46A7-9A47-A9A1F69E8926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A-6989-46A7-9A47-A9A1F69E8926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B-6989-46A7-9A47-A9A1F69E8926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C-6989-46A7-9A47-A9A1F69E8926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D-6989-46A7-9A47-A9A1F69E8926}"/>
                </c:ext>
              </c:extLst>
            </c:dLbl>
            <c:dLbl>
              <c:idx val="4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E-6989-46A7-9A47-A9A1F69E8926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F-6989-46A7-9A47-A9A1F69E8926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0-6989-46A7-9A47-A9A1F69E8926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1-6989-46A7-9A47-A9A1F69E8926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2-6989-46A7-9A47-A9A1F69E8926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3-6989-46A7-9A47-A9A1F69E8926}"/>
                </c:ext>
              </c:extLst>
            </c:dLbl>
            <c:dLbl>
              <c:idx val="4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4-6989-46A7-9A47-A9A1F69E8926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5-6989-46A7-9A47-A9A1F69E8926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6-6989-46A7-9A47-A9A1F69E8926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7-6989-46A7-9A47-A9A1F69E8926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8-6989-46A7-9A47-A9A1F69E8926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9-6989-46A7-9A47-A9A1F69E8926}"/>
                </c:ext>
              </c:extLst>
            </c:dLbl>
            <c:dLbl>
              <c:idx val="496"/>
              <c:layout/>
              <c:tx>
                <c:rich>
                  <a:bodyPr/>
                  <a:lstStyle/>
                  <a:p>
                    <a:fld id="{570A72E1-43CF-47F8-BE60-92B2466F49A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FA-6989-46A7-9A47-A9A1F69E8926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B-6989-46A7-9A47-A9A1F69E8926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C-6989-46A7-9A47-A9A1F69E8926}"/>
                </c:ext>
              </c:extLst>
            </c:dLbl>
            <c:dLbl>
              <c:idx val="499"/>
              <c:layout/>
              <c:tx>
                <c:rich>
                  <a:bodyPr/>
                  <a:lstStyle/>
                  <a:p>
                    <a:fld id="{7DF3EA67-BB51-4E56-9671-8F0213D6F9B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FD-6989-46A7-9A47-A9A1F69E8926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E-6989-46A7-9A47-A9A1F69E8926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F-6989-46A7-9A47-A9A1F69E8926}"/>
                </c:ext>
              </c:extLst>
            </c:dLbl>
            <c:dLbl>
              <c:idx val="5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0-6989-46A7-9A47-A9A1F69E8926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1-6989-46A7-9A47-A9A1F69E8926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2-6989-46A7-9A47-A9A1F69E8926}"/>
                </c:ext>
              </c:extLst>
            </c:dLbl>
            <c:dLbl>
              <c:idx val="5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3-6989-46A7-9A47-A9A1F69E8926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4-6989-46A7-9A47-A9A1F69E8926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5-6989-46A7-9A47-A9A1F69E8926}"/>
                </c:ext>
              </c:extLst>
            </c:dLbl>
            <c:dLbl>
              <c:idx val="5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6-6989-46A7-9A47-A9A1F69E8926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7-6989-46A7-9A47-A9A1F69E8926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8-6989-46A7-9A47-A9A1F69E8926}"/>
                </c:ext>
              </c:extLst>
            </c:dLbl>
            <c:dLbl>
              <c:idx val="5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9-6989-46A7-9A47-A9A1F69E8926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A-6989-46A7-9A47-A9A1F69E8926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B-6989-46A7-9A47-A9A1F69E8926}"/>
                </c:ext>
              </c:extLst>
            </c:dLbl>
            <c:dLbl>
              <c:idx val="5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C-6989-46A7-9A47-A9A1F69E8926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D-6989-46A7-9A47-A9A1F69E8926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E-6989-46A7-9A47-A9A1F69E8926}"/>
                </c:ext>
              </c:extLst>
            </c:dLbl>
            <c:dLbl>
              <c:idx val="5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F-6989-46A7-9A47-A9A1F69E8926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0-6989-46A7-9A47-A9A1F69E8926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1-6989-46A7-9A47-A9A1F69E8926}"/>
                </c:ext>
              </c:extLst>
            </c:dLbl>
            <c:dLbl>
              <c:idx val="5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2-6989-46A7-9A47-A9A1F69E8926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3-6989-46A7-9A47-A9A1F69E89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0"/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Beam!$U$2:$U$520</c:f>
              <c:numCache>
                <c:formatCode>General</c:formatCode>
                <c:ptCount val="519"/>
                <c:pt idx="60">
                  <c:v>-1.4590000000000001</c:v>
                </c:pt>
                <c:pt idx="61">
                  <c:v>-3.0019999999999998</c:v>
                </c:pt>
                <c:pt idx="69">
                  <c:v>-3.9790000000000001</c:v>
                </c:pt>
                <c:pt idx="70">
                  <c:v>-4.4209999999999994</c:v>
                </c:pt>
                <c:pt idx="72">
                  <c:v>-5.4249999999999998</c:v>
                </c:pt>
                <c:pt idx="73">
                  <c:v>-6.13</c:v>
                </c:pt>
                <c:pt idx="87">
                  <c:v>-7.2119999999999997</c:v>
                </c:pt>
                <c:pt idx="88">
                  <c:v>-7.2119999999999997</c:v>
                </c:pt>
                <c:pt idx="148">
                  <c:v>0.50800000000000001</c:v>
                </c:pt>
                <c:pt idx="149">
                  <c:v>0.29699999999999999</c:v>
                </c:pt>
                <c:pt idx="151">
                  <c:v>3.0979999999999999</c:v>
                </c:pt>
                <c:pt idx="152">
                  <c:v>3.4380000000000002</c:v>
                </c:pt>
                <c:pt idx="154">
                  <c:v>0.53</c:v>
                </c:pt>
                <c:pt idx="155">
                  <c:v>0.7</c:v>
                </c:pt>
                <c:pt idx="157">
                  <c:v>0.41</c:v>
                </c:pt>
                <c:pt idx="158">
                  <c:v>0.53</c:v>
                </c:pt>
                <c:pt idx="160">
                  <c:v>0.43</c:v>
                </c:pt>
                <c:pt idx="161">
                  <c:v>0.66</c:v>
                </c:pt>
                <c:pt idx="163">
                  <c:v>-0.31</c:v>
                </c:pt>
                <c:pt idx="164">
                  <c:v>0.01</c:v>
                </c:pt>
                <c:pt idx="166">
                  <c:v>-2.46</c:v>
                </c:pt>
                <c:pt idx="167">
                  <c:v>-2.94</c:v>
                </c:pt>
                <c:pt idx="169">
                  <c:v>0.5</c:v>
                </c:pt>
                <c:pt idx="170">
                  <c:v>0.54</c:v>
                </c:pt>
                <c:pt idx="172">
                  <c:v>0.86</c:v>
                </c:pt>
                <c:pt idx="173">
                  <c:v>0.9</c:v>
                </c:pt>
                <c:pt idx="175">
                  <c:v>-0.01</c:v>
                </c:pt>
                <c:pt idx="176">
                  <c:v>-0.01</c:v>
                </c:pt>
                <c:pt idx="178">
                  <c:v>-0.99</c:v>
                </c:pt>
                <c:pt idx="179">
                  <c:v>-0.94</c:v>
                </c:pt>
                <c:pt idx="181">
                  <c:v>-1.86</c:v>
                </c:pt>
                <c:pt idx="182">
                  <c:v>-1.1800000000000002</c:v>
                </c:pt>
                <c:pt idx="184">
                  <c:v>-0.51999999999999991</c:v>
                </c:pt>
                <c:pt idx="185">
                  <c:v>-0.64</c:v>
                </c:pt>
                <c:pt idx="187">
                  <c:v>0.4</c:v>
                </c:pt>
                <c:pt idx="188">
                  <c:v>0.49</c:v>
                </c:pt>
                <c:pt idx="190">
                  <c:v>-0.17</c:v>
                </c:pt>
                <c:pt idx="191">
                  <c:v>-0.38</c:v>
                </c:pt>
                <c:pt idx="193">
                  <c:v>-0.5</c:v>
                </c:pt>
                <c:pt idx="194">
                  <c:v>-0.23</c:v>
                </c:pt>
                <c:pt idx="196">
                  <c:v>-0.65</c:v>
                </c:pt>
                <c:pt idx="197">
                  <c:v>-0.12999999999999998</c:v>
                </c:pt>
                <c:pt idx="199">
                  <c:v>-6.9999999999999993E-2</c:v>
                </c:pt>
                <c:pt idx="200">
                  <c:v>0.02</c:v>
                </c:pt>
                <c:pt idx="202">
                  <c:v>-0.75</c:v>
                </c:pt>
                <c:pt idx="203">
                  <c:v>-1.23</c:v>
                </c:pt>
                <c:pt idx="205">
                  <c:v>-1.6199999999999999</c:v>
                </c:pt>
                <c:pt idx="206">
                  <c:v>-2.11</c:v>
                </c:pt>
                <c:pt idx="208">
                  <c:v>-1.51</c:v>
                </c:pt>
                <c:pt idx="209">
                  <c:v>-0.32</c:v>
                </c:pt>
                <c:pt idx="211">
                  <c:v>0.04</c:v>
                </c:pt>
                <c:pt idx="212">
                  <c:v>-0.69</c:v>
                </c:pt>
                <c:pt idx="214">
                  <c:v>-0.19</c:v>
                </c:pt>
                <c:pt idx="215">
                  <c:v>3.0000000000000002E-2</c:v>
                </c:pt>
                <c:pt idx="217">
                  <c:v>6.0000000000000005E-2</c:v>
                </c:pt>
                <c:pt idx="218">
                  <c:v>9.0000000000000011E-2</c:v>
                </c:pt>
                <c:pt idx="220">
                  <c:v>0.11</c:v>
                </c:pt>
                <c:pt idx="221">
                  <c:v>0.18000000000000002</c:v>
                </c:pt>
                <c:pt idx="223">
                  <c:v>-0.25</c:v>
                </c:pt>
                <c:pt idx="224">
                  <c:v>-0.28999999999999998</c:v>
                </c:pt>
                <c:pt idx="226">
                  <c:v>-0.8</c:v>
                </c:pt>
                <c:pt idx="227">
                  <c:v>-0.55000000000000004</c:v>
                </c:pt>
                <c:pt idx="229">
                  <c:v>-0.23</c:v>
                </c:pt>
                <c:pt idx="230">
                  <c:v>6.9999999999999993E-2</c:v>
                </c:pt>
                <c:pt idx="232">
                  <c:v>-0.02</c:v>
                </c:pt>
                <c:pt idx="233">
                  <c:v>0.01</c:v>
                </c:pt>
                <c:pt idx="235">
                  <c:v>-0.21000000000000002</c:v>
                </c:pt>
                <c:pt idx="236">
                  <c:v>-0.27999999999999997</c:v>
                </c:pt>
                <c:pt idx="238">
                  <c:v>-0.17</c:v>
                </c:pt>
                <c:pt idx="239">
                  <c:v>-0.18000000000000002</c:v>
                </c:pt>
                <c:pt idx="241">
                  <c:v>-0.27999999999999997</c:v>
                </c:pt>
                <c:pt idx="242">
                  <c:v>-0.25</c:v>
                </c:pt>
                <c:pt idx="244">
                  <c:v>9.0000000000000011E-2</c:v>
                </c:pt>
                <c:pt idx="245">
                  <c:v>0.24000000000000002</c:v>
                </c:pt>
                <c:pt idx="247">
                  <c:v>0.9</c:v>
                </c:pt>
                <c:pt idx="248">
                  <c:v>0.55000000000000004</c:v>
                </c:pt>
                <c:pt idx="250">
                  <c:v>0.49</c:v>
                </c:pt>
                <c:pt idx="251">
                  <c:v>0.15</c:v>
                </c:pt>
                <c:pt idx="253">
                  <c:v>6.0000000000000005E-2</c:v>
                </c:pt>
                <c:pt idx="254">
                  <c:v>0.22</c:v>
                </c:pt>
                <c:pt idx="256">
                  <c:v>0.27999999999999997</c:v>
                </c:pt>
                <c:pt idx="257">
                  <c:v>-1.01</c:v>
                </c:pt>
                <c:pt idx="259">
                  <c:v>-0.72000000000000008</c:v>
                </c:pt>
                <c:pt idx="260">
                  <c:v>-0.66</c:v>
                </c:pt>
                <c:pt idx="262">
                  <c:v>-0.54</c:v>
                </c:pt>
                <c:pt idx="263">
                  <c:v>-0.44</c:v>
                </c:pt>
                <c:pt idx="265">
                  <c:v>-0.32</c:v>
                </c:pt>
                <c:pt idx="266">
                  <c:v>-0.27</c:v>
                </c:pt>
                <c:pt idx="268">
                  <c:v>-0.84000000000000008</c:v>
                </c:pt>
                <c:pt idx="269">
                  <c:v>-0.25999999999999995</c:v>
                </c:pt>
                <c:pt idx="271">
                  <c:v>-0.63</c:v>
                </c:pt>
                <c:pt idx="272">
                  <c:v>0.39</c:v>
                </c:pt>
                <c:pt idx="274">
                  <c:v>0.15</c:v>
                </c:pt>
                <c:pt idx="275">
                  <c:v>0.13999999999999999</c:v>
                </c:pt>
                <c:pt idx="277">
                  <c:v>0</c:v>
                </c:pt>
                <c:pt idx="278">
                  <c:v>-0.82</c:v>
                </c:pt>
                <c:pt idx="280">
                  <c:v>0.24000000000000002</c:v>
                </c:pt>
                <c:pt idx="281">
                  <c:v>6.0000000000000005E-2</c:v>
                </c:pt>
                <c:pt idx="283">
                  <c:v>-0.74</c:v>
                </c:pt>
                <c:pt idx="284">
                  <c:v>-0.67</c:v>
                </c:pt>
                <c:pt idx="286">
                  <c:v>-1.4300000000000002</c:v>
                </c:pt>
                <c:pt idx="287">
                  <c:v>-1.21</c:v>
                </c:pt>
                <c:pt idx="289">
                  <c:v>-0.19</c:v>
                </c:pt>
                <c:pt idx="290">
                  <c:v>-0.08</c:v>
                </c:pt>
                <c:pt idx="292">
                  <c:v>-0.33</c:v>
                </c:pt>
                <c:pt idx="293">
                  <c:v>-0.21000000000000002</c:v>
                </c:pt>
                <c:pt idx="295">
                  <c:v>-1.81</c:v>
                </c:pt>
                <c:pt idx="296">
                  <c:v>-1.56</c:v>
                </c:pt>
                <c:pt idx="298">
                  <c:v>-1.792</c:v>
                </c:pt>
                <c:pt idx="299">
                  <c:v>-1.1199999999999999</c:v>
                </c:pt>
                <c:pt idx="301">
                  <c:v>-0.24000000000000002</c:v>
                </c:pt>
                <c:pt idx="302">
                  <c:v>-0.32</c:v>
                </c:pt>
                <c:pt idx="304">
                  <c:v>-0.16</c:v>
                </c:pt>
                <c:pt idx="305">
                  <c:v>-0.18000000000000002</c:v>
                </c:pt>
                <c:pt idx="307">
                  <c:v>0.12999999999999998</c:v>
                </c:pt>
                <c:pt idx="308">
                  <c:v>0.3</c:v>
                </c:pt>
                <c:pt idx="310">
                  <c:v>0.02</c:v>
                </c:pt>
                <c:pt idx="311">
                  <c:v>0.32</c:v>
                </c:pt>
                <c:pt idx="313">
                  <c:v>4.1000000000000002E-2</c:v>
                </c:pt>
                <c:pt idx="314">
                  <c:v>-9.8999999999999991E-2</c:v>
                </c:pt>
                <c:pt idx="316">
                  <c:v>-1.4300000000000002</c:v>
                </c:pt>
                <c:pt idx="317">
                  <c:v>-0.43</c:v>
                </c:pt>
                <c:pt idx="319">
                  <c:v>0.05</c:v>
                </c:pt>
                <c:pt idx="320">
                  <c:v>-0.08</c:v>
                </c:pt>
                <c:pt idx="322">
                  <c:v>-0.95</c:v>
                </c:pt>
                <c:pt idx="323">
                  <c:v>-0.91</c:v>
                </c:pt>
                <c:pt idx="325">
                  <c:v>-1.38</c:v>
                </c:pt>
                <c:pt idx="326">
                  <c:v>-1.1399999999999999</c:v>
                </c:pt>
                <c:pt idx="328">
                  <c:v>-0.34</c:v>
                </c:pt>
                <c:pt idx="329">
                  <c:v>-0.18000000000000002</c:v>
                </c:pt>
                <c:pt idx="331">
                  <c:v>-0.08</c:v>
                </c:pt>
                <c:pt idx="332">
                  <c:v>0.9</c:v>
                </c:pt>
                <c:pt idx="334">
                  <c:v>-6.0000000000000005E-2</c:v>
                </c:pt>
                <c:pt idx="335">
                  <c:v>0.44</c:v>
                </c:pt>
                <c:pt idx="337">
                  <c:v>0.19</c:v>
                </c:pt>
                <c:pt idx="338">
                  <c:v>0.37</c:v>
                </c:pt>
                <c:pt idx="340">
                  <c:v>0.51999999999999991</c:v>
                </c:pt>
                <c:pt idx="341">
                  <c:v>0.31</c:v>
                </c:pt>
                <c:pt idx="343">
                  <c:v>6.0000000000000005E-2</c:v>
                </c:pt>
                <c:pt idx="344">
                  <c:v>0.69</c:v>
                </c:pt>
                <c:pt idx="346">
                  <c:v>-1.5299999999999998</c:v>
                </c:pt>
                <c:pt idx="347">
                  <c:v>-0.7</c:v>
                </c:pt>
                <c:pt idx="349">
                  <c:v>-0.01</c:v>
                </c:pt>
                <c:pt idx="350">
                  <c:v>6.9999999999999993E-2</c:v>
                </c:pt>
                <c:pt idx="352">
                  <c:v>0.16</c:v>
                </c:pt>
                <c:pt idx="353">
                  <c:v>0.24000000000000002</c:v>
                </c:pt>
                <c:pt idx="355">
                  <c:v>0.27</c:v>
                </c:pt>
                <c:pt idx="356">
                  <c:v>0.33</c:v>
                </c:pt>
                <c:pt idx="358">
                  <c:v>0.69</c:v>
                </c:pt>
                <c:pt idx="359">
                  <c:v>-0.33</c:v>
                </c:pt>
                <c:pt idx="361">
                  <c:v>1.7000000000000001E-2</c:v>
                </c:pt>
                <c:pt idx="362">
                  <c:v>-0.33500000000000002</c:v>
                </c:pt>
                <c:pt idx="364">
                  <c:v>1.17</c:v>
                </c:pt>
                <c:pt idx="365">
                  <c:v>1.01</c:v>
                </c:pt>
                <c:pt idx="367">
                  <c:v>-0.65</c:v>
                </c:pt>
                <c:pt idx="368">
                  <c:v>-0.38</c:v>
                </c:pt>
                <c:pt idx="370">
                  <c:v>0.32</c:v>
                </c:pt>
                <c:pt idx="371">
                  <c:v>0.17</c:v>
                </c:pt>
                <c:pt idx="373">
                  <c:v>0.13699999999999998</c:v>
                </c:pt>
                <c:pt idx="374">
                  <c:v>0.128</c:v>
                </c:pt>
                <c:pt idx="376">
                  <c:v>2.37</c:v>
                </c:pt>
                <c:pt idx="377">
                  <c:v>2.56</c:v>
                </c:pt>
                <c:pt idx="379">
                  <c:v>1.79</c:v>
                </c:pt>
                <c:pt idx="380">
                  <c:v>1.306</c:v>
                </c:pt>
                <c:pt idx="382">
                  <c:v>0.44</c:v>
                </c:pt>
                <c:pt idx="383">
                  <c:v>0.23</c:v>
                </c:pt>
                <c:pt idx="385">
                  <c:v>2.7639999999999998</c:v>
                </c:pt>
                <c:pt idx="386">
                  <c:v>3.1659999999999999</c:v>
                </c:pt>
                <c:pt idx="442">
                  <c:v>-1.7000000000000001E-2</c:v>
                </c:pt>
                <c:pt idx="443">
                  <c:v>-8.6000000000000007E-2</c:v>
                </c:pt>
                <c:pt idx="448">
                  <c:v>2.0470000000000002</c:v>
                </c:pt>
                <c:pt idx="449">
                  <c:v>2.0470000000000002</c:v>
                </c:pt>
                <c:pt idx="454">
                  <c:v>-0.19500000000000001</c:v>
                </c:pt>
                <c:pt idx="455">
                  <c:v>-0.26800000000000002</c:v>
                </c:pt>
                <c:pt idx="460">
                  <c:v>0.193</c:v>
                </c:pt>
                <c:pt idx="461">
                  <c:v>0.22500000000000001</c:v>
                </c:pt>
                <c:pt idx="463">
                  <c:v>-0.222</c:v>
                </c:pt>
                <c:pt idx="464">
                  <c:v>-0.214</c:v>
                </c:pt>
                <c:pt idx="466">
                  <c:v>0.47399999999999998</c:v>
                </c:pt>
                <c:pt idx="467">
                  <c:v>0.51600000000000001</c:v>
                </c:pt>
                <c:pt idx="469">
                  <c:v>2.3E-2</c:v>
                </c:pt>
                <c:pt idx="470">
                  <c:v>2.3E-2</c:v>
                </c:pt>
                <c:pt idx="481">
                  <c:v>-2.0999999999999998E-2</c:v>
                </c:pt>
                <c:pt idx="482">
                  <c:v>-2.0999999999999998E-2</c:v>
                </c:pt>
                <c:pt idx="487">
                  <c:v>0.108</c:v>
                </c:pt>
                <c:pt idx="488">
                  <c:v>0.108</c:v>
                </c:pt>
                <c:pt idx="493">
                  <c:v>7.5999999999999998E-2</c:v>
                </c:pt>
                <c:pt idx="494">
                  <c:v>7.5999999999999998E-2</c:v>
                </c:pt>
                <c:pt idx="496">
                  <c:v>0.189</c:v>
                </c:pt>
                <c:pt idx="497">
                  <c:v>0.189</c:v>
                </c:pt>
                <c:pt idx="499">
                  <c:v>-0.24099999999999999</c:v>
                </c:pt>
                <c:pt idx="500">
                  <c:v>-0.24099999999999999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414-6989-46A7-9A47-A9A1F69E8926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5-6989-46A7-9A47-A9A1F69E892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6-6989-46A7-9A47-A9A1F69E892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7-6989-46A7-9A47-A9A1F69E892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8-6989-46A7-9A47-A9A1F69E892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9-6989-46A7-9A47-A9A1F69E892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A-6989-46A7-9A47-A9A1F69E892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B-6989-46A7-9A47-A9A1F69E892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C-6989-46A7-9A47-A9A1F69E892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D-6989-46A7-9A47-A9A1F69E8926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E-6989-46A7-9A47-A9A1F69E8926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F-6989-46A7-9A47-A9A1F69E8926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0-6989-46A7-9A47-A9A1F69E8926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1-6989-46A7-9A47-A9A1F69E892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2-6989-46A7-9A47-A9A1F69E892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3-6989-46A7-9A47-A9A1F69E892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4-6989-46A7-9A47-A9A1F69E892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5-6989-46A7-9A47-A9A1F69E892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6-6989-46A7-9A47-A9A1F69E892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7-6989-46A7-9A47-A9A1F69E892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8-6989-46A7-9A47-A9A1F69E892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9-6989-46A7-9A47-A9A1F69E892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A-6989-46A7-9A47-A9A1F69E892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B-6989-46A7-9A47-A9A1F69E892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C-6989-46A7-9A47-A9A1F69E892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D-6989-46A7-9A47-A9A1F69E892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E-6989-46A7-9A47-A9A1F69E892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F-6989-46A7-9A47-A9A1F69E892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0-6989-46A7-9A47-A9A1F69E892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1-6989-46A7-9A47-A9A1F69E892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2-6989-46A7-9A47-A9A1F69E892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3-6989-46A7-9A47-A9A1F69E892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4-6989-46A7-9A47-A9A1F69E892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5-6989-46A7-9A47-A9A1F69E892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6-6989-46A7-9A47-A9A1F69E892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7-6989-46A7-9A47-A9A1F69E892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8-6989-46A7-9A47-A9A1F69E892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9-6989-46A7-9A47-A9A1F69E892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A-6989-46A7-9A47-A9A1F69E892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B-6989-46A7-9A47-A9A1F69E892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C-6989-46A7-9A47-A9A1F69E892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D-6989-46A7-9A47-A9A1F69E892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E-6989-46A7-9A47-A9A1F69E892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F-6989-46A7-9A47-A9A1F69E892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0-6989-46A7-9A47-A9A1F69E892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1-6989-46A7-9A47-A9A1F69E892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2-6989-46A7-9A47-A9A1F69E892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3-6989-46A7-9A47-A9A1F69E892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4-6989-46A7-9A47-A9A1F69E8926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5-6989-46A7-9A47-A9A1F69E8926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6-6989-46A7-9A47-A9A1F69E8926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7-6989-46A7-9A47-A9A1F69E8926}"/>
                </c:ext>
              </c:extLst>
            </c:dLbl>
            <c:dLbl>
              <c:idx val="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8-6989-46A7-9A47-A9A1F69E8926}"/>
                </c:ext>
              </c:extLst>
            </c:dLbl>
            <c:dLbl>
              <c:idx val="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9-6989-46A7-9A47-A9A1F69E8926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A-6989-46A7-9A47-A9A1F69E8926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B-6989-46A7-9A47-A9A1F69E8926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C-6989-46A7-9A47-A9A1F69E8926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D-6989-46A7-9A47-A9A1F69E8926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E-6989-46A7-9A47-A9A1F69E8926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F-6989-46A7-9A47-A9A1F69E8926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0-6989-46A7-9A47-A9A1F69E8926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1-6989-46A7-9A47-A9A1F69E8926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2-6989-46A7-9A47-A9A1F69E8926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3-6989-46A7-9A47-A9A1F69E8926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4-6989-46A7-9A47-A9A1F69E8926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5-6989-46A7-9A47-A9A1F69E8926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6-6989-46A7-9A47-A9A1F69E8926}"/>
                </c:ext>
              </c:extLst>
            </c:dLbl>
            <c:dLbl>
              <c:idx val="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7-6989-46A7-9A47-A9A1F69E8926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8-6989-46A7-9A47-A9A1F69E8926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9-6989-46A7-9A47-A9A1F69E8926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A-6989-46A7-9A47-A9A1F69E8926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B-6989-46A7-9A47-A9A1F69E8926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C-6989-46A7-9A47-A9A1F69E8926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D-6989-46A7-9A47-A9A1F69E8926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E-6989-46A7-9A47-A9A1F69E8926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F-6989-46A7-9A47-A9A1F69E8926}"/>
                </c:ext>
              </c:extLst>
            </c:dLbl>
            <c:dLbl>
              <c:idx val="75"/>
              <c:layout/>
              <c:tx>
                <c:rich>
                  <a:bodyPr/>
                  <a:lstStyle/>
                  <a:p>
                    <a:fld id="{AF0557E6-766C-407E-8A5B-83EAD28E152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460-6989-46A7-9A47-A9A1F69E8926}"/>
                </c:ext>
              </c:extLst>
            </c:dLbl>
            <c:dLbl>
              <c:idx val="76"/>
              <c:layout/>
              <c:tx>
                <c:rich>
                  <a:bodyPr/>
                  <a:lstStyle/>
                  <a:p>
                    <a:fld id="{916515E4-DC48-444D-9BE4-5D011E209F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461-6989-46A7-9A47-A9A1F69E8926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2-6989-46A7-9A47-A9A1F69E8926}"/>
                </c:ext>
              </c:extLst>
            </c:dLbl>
            <c:dLbl>
              <c:idx val="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3-6989-46A7-9A47-A9A1F69E8926}"/>
                </c:ext>
              </c:extLst>
            </c:dLbl>
            <c:dLbl>
              <c:idx val="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4-6989-46A7-9A47-A9A1F69E8926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5-6989-46A7-9A47-A9A1F69E8926}"/>
                </c:ext>
              </c:extLst>
            </c:dLbl>
            <c:dLbl>
              <c:idx val="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6-6989-46A7-9A47-A9A1F69E8926}"/>
                </c:ext>
              </c:extLst>
            </c:dLbl>
            <c:dLbl>
              <c:idx val="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7-6989-46A7-9A47-A9A1F69E8926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8-6989-46A7-9A47-A9A1F69E8926}"/>
                </c:ext>
              </c:extLst>
            </c:dLbl>
            <c:dLbl>
              <c:idx val="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9-6989-46A7-9A47-A9A1F69E8926}"/>
                </c:ext>
              </c:extLst>
            </c:dLbl>
            <c:dLbl>
              <c:idx val="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A-6989-46A7-9A47-A9A1F69E8926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B-6989-46A7-9A47-A9A1F69E8926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C-6989-46A7-9A47-A9A1F69E8926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D-6989-46A7-9A47-A9A1F69E8926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E-6989-46A7-9A47-A9A1F69E8926}"/>
                </c:ext>
              </c:extLst>
            </c:dLbl>
            <c:dLbl>
              <c:idx val="90"/>
              <c:layout/>
              <c:tx>
                <c:rich>
                  <a:bodyPr/>
                  <a:lstStyle/>
                  <a:p>
                    <a:fld id="{15C4B51D-2443-4D91-B607-E73DBDC463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46F-6989-46A7-9A47-A9A1F69E8926}"/>
                </c:ext>
              </c:extLst>
            </c:dLbl>
            <c:dLbl>
              <c:idx val="91"/>
              <c:layout/>
              <c:tx>
                <c:rich>
                  <a:bodyPr/>
                  <a:lstStyle/>
                  <a:p>
                    <a:fld id="{6A05AD60-DB3E-46AA-AB81-DF15C72F64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470-6989-46A7-9A47-A9A1F69E8926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1-6989-46A7-9A47-A9A1F69E8926}"/>
                </c:ext>
              </c:extLst>
            </c:dLbl>
            <c:dLbl>
              <c:idx val="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2-6989-46A7-9A47-A9A1F69E8926}"/>
                </c:ext>
              </c:extLst>
            </c:dLbl>
            <c:dLbl>
              <c:idx val="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3-6989-46A7-9A47-A9A1F69E8926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4-6989-46A7-9A47-A9A1F69E8926}"/>
                </c:ext>
              </c:extLst>
            </c:dLbl>
            <c:dLbl>
              <c:idx val="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5-6989-46A7-9A47-A9A1F69E8926}"/>
                </c:ext>
              </c:extLst>
            </c:dLbl>
            <c:dLbl>
              <c:idx val="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6-6989-46A7-9A47-A9A1F69E8926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7-6989-46A7-9A47-A9A1F69E8926}"/>
                </c:ext>
              </c:extLst>
            </c:dLbl>
            <c:dLbl>
              <c:idx val="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8-6989-46A7-9A47-A9A1F69E8926}"/>
                </c:ext>
              </c:extLst>
            </c:dLbl>
            <c:dLbl>
              <c:idx val="1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9-6989-46A7-9A47-A9A1F69E8926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A-6989-46A7-9A47-A9A1F69E8926}"/>
                </c:ext>
              </c:extLst>
            </c:dLbl>
            <c:dLbl>
              <c:idx val="1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B-6989-46A7-9A47-A9A1F69E8926}"/>
                </c:ext>
              </c:extLst>
            </c:dLbl>
            <c:dLbl>
              <c:idx val="1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C-6989-46A7-9A47-A9A1F69E8926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D-6989-46A7-9A47-A9A1F69E8926}"/>
                </c:ext>
              </c:extLst>
            </c:dLbl>
            <c:dLbl>
              <c:idx val="1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E-6989-46A7-9A47-A9A1F69E8926}"/>
                </c:ext>
              </c:extLst>
            </c:dLbl>
            <c:dLbl>
              <c:idx val="1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F-6989-46A7-9A47-A9A1F69E8926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0-6989-46A7-9A47-A9A1F69E8926}"/>
                </c:ext>
              </c:extLst>
            </c:dLbl>
            <c:dLbl>
              <c:idx val="1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1-6989-46A7-9A47-A9A1F69E8926}"/>
                </c:ext>
              </c:extLst>
            </c:dLbl>
            <c:dLbl>
              <c:idx val="1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2-6989-46A7-9A47-A9A1F69E8926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3-6989-46A7-9A47-A9A1F69E8926}"/>
                </c:ext>
              </c:extLst>
            </c:dLbl>
            <c:dLbl>
              <c:idx val="1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4-6989-46A7-9A47-A9A1F69E8926}"/>
                </c:ext>
              </c:extLst>
            </c:dLbl>
            <c:dLbl>
              <c:idx val="1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5-6989-46A7-9A47-A9A1F69E8926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6-6989-46A7-9A47-A9A1F69E8926}"/>
                </c:ext>
              </c:extLst>
            </c:dLbl>
            <c:dLbl>
              <c:idx val="1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7-6989-46A7-9A47-A9A1F69E8926}"/>
                </c:ext>
              </c:extLst>
            </c:dLbl>
            <c:dLbl>
              <c:idx val="1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8-6989-46A7-9A47-A9A1F69E8926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9-6989-46A7-9A47-A9A1F69E8926}"/>
                </c:ext>
              </c:extLst>
            </c:dLbl>
            <c:dLbl>
              <c:idx val="1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A-6989-46A7-9A47-A9A1F69E8926}"/>
                </c:ext>
              </c:extLst>
            </c:dLbl>
            <c:dLbl>
              <c:idx val="1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B-6989-46A7-9A47-A9A1F69E8926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C-6989-46A7-9A47-A9A1F69E8926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D-6989-46A7-9A47-A9A1F69E8926}"/>
                </c:ext>
              </c:extLst>
            </c:dLbl>
            <c:dLbl>
              <c:idx val="1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E-6989-46A7-9A47-A9A1F69E8926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F-6989-46A7-9A47-A9A1F69E8926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0-6989-46A7-9A47-A9A1F69E8926}"/>
                </c:ext>
              </c:extLst>
            </c:dLbl>
            <c:dLbl>
              <c:idx val="1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1-6989-46A7-9A47-A9A1F69E8926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2-6989-46A7-9A47-A9A1F69E8926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3-6989-46A7-9A47-A9A1F69E8926}"/>
                </c:ext>
              </c:extLst>
            </c:dLbl>
            <c:dLbl>
              <c:idx val="1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4-6989-46A7-9A47-A9A1F69E8926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5-6989-46A7-9A47-A9A1F69E8926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6-6989-46A7-9A47-A9A1F69E8926}"/>
                </c:ext>
              </c:extLst>
            </c:dLbl>
            <c:dLbl>
              <c:idx val="1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7-6989-46A7-9A47-A9A1F69E8926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8-6989-46A7-9A47-A9A1F69E8926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9-6989-46A7-9A47-A9A1F69E8926}"/>
                </c:ext>
              </c:extLst>
            </c:dLbl>
            <c:dLbl>
              <c:idx val="1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A-6989-46A7-9A47-A9A1F69E8926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B-6989-46A7-9A47-A9A1F69E8926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C-6989-46A7-9A47-A9A1F69E8926}"/>
                </c:ext>
              </c:extLst>
            </c:dLbl>
            <c:dLbl>
              <c:idx val="1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D-6989-46A7-9A47-A9A1F69E8926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E-6989-46A7-9A47-A9A1F69E8926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F-6989-46A7-9A47-A9A1F69E8926}"/>
                </c:ext>
              </c:extLst>
            </c:dLbl>
            <c:dLbl>
              <c:idx val="1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0-6989-46A7-9A47-A9A1F69E8926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1-6989-46A7-9A47-A9A1F69E8926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2-6989-46A7-9A47-A9A1F69E8926}"/>
                </c:ext>
              </c:extLst>
            </c:dLbl>
            <c:dLbl>
              <c:idx val="1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3-6989-46A7-9A47-A9A1F69E8926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4-6989-46A7-9A47-A9A1F69E8926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5-6989-46A7-9A47-A9A1F69E8926}"/>
                </c:ext>
              </c:extLst>
            </c:dLbl>
            <c:dLbl>
              <c:idx val="1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6-6989-46A7-9A47-A9A1F69E8926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7-6989-46A7-9A47-A9A1F69E8926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8-6989-46A7-9A47-A9A1F69E8926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9-6989-46A7-9A47-A9A1F69E8926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A-6989-46A7-9A47-A9A1F69E8926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B-6989-46A7-9A47-A9A1F69E8926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C-6989-46A7-9A47-A9A1F69E8926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D-6989-46A7-9A47-A9A1F69E8926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E-6989-46A7-9A47-A9A1F69E8926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F-6989-46A7-9A47-A9A1F69E8926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0-6989-46A7-9A47-A9A1F69E8926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1-6989-46A7-9A47-A9A1F69E8926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2-6989-46A7-9A47-A9A1F69E8926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3-6989-46A7-9A47-A9A1F69E8926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4-6989-46A7-9A47-A9A1F69E8926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5-6989-46A7-9A47-A9A1F69E8926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6-6989-46A7-9A47-A9A1F69E8926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7-6989-46A7-9A47-A9A1F69E8926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8-6989-46A7-9A47-A9A1F69E8926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9-6989-46A7-9A47-A9A1F69E8926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A-6989-46A7-9A47-A9A1F69E8926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B-6989-46A7-9A47-A9A1F69E8926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C-6989-46A7-9A47-A9A1F69E8926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D-6989-46A7-9A47-A9A1F69E8926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E-6989-46A7-9A47-A9A1F69E8926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F-6989-46A7-9A47-A9A1F69E8926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0-6989-46A7-9A47-A9A1F69E8926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1-6989-46A7-9A47-A9A1F69E8926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2-6989-46A7-9A47-A9A1F69E8926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3-6989-46A7-9A47-A9A1F69E8926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4-6989-46A7-9A47-A9A1F69E8926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5-6989-46A7-9A47-A9A1F69E8926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6-6989-46A7-9A47-A9A1F69E8926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7-6989-46A7-9A47-A9A1F69E8926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8-6989-46A7-9A47-A9A1F69E8926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9-6989-46A7-9A47-A9A1F69E8926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A-6989-46A7-9A47-A9A1F69E8926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B-6989-46A7-9A47-A9A1F69E8926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C-6989-46A7-9A47-A9A1F69E8926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D-6989-46A7-9A47-A9A1F69E8926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E-6989-46A7-9A47-A9A1F69E8926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F-6989-46A7-9A47-A9A1F69E8926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0-6989-46A7-9A47-A9A1F69E8926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1-6989-46A7-9A47-A9A1F69E8926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2-6989-46A7-9A47-A9A1F69E8926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3-6989-46A7-9A47-A9A1F69E8926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4-6989-46A7-9A47-A9A1F69E8926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5-6989-46A7-9A47-A9A1F69E8926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6-6989-46A7-9A47-A9A1F69E8926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7-6989-46A7-9A47-A9A1F69E8926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8-6989-46A7-9A47-A9A1F69E8926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9-6989-46A7-9A47-A9A1F69E8926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A-6989-46A7-9A47-A9A1F69E8926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B-6989-46A7-9A47-A9A1F69E8926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C-6989-46A7-9A47-A9A1F69E8926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D-6989-46A7-9A47-A9A1F69E8926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E-6989-46A7-9A47-A9A1F69E8926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F-6989-46A7-9A47-A9A1F69E8926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0-6989-46A7-9A47-A9A1F69E8926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1-6989-46A7-9A47-A9A1F69E8926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2-6989-46A7-9A47-A9A1F69E8926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3-6989-46A7-9A47-A9A1F69E8926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4-6989-46A7-9A47-A9A1F69E8926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5-6989-46A7-9A47-A9A1F69E8926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6-6989-46A7-9A47-A9A1F69E8926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7-6989-46A7-9A47-A9A1F69E8926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8-6989-46A7-9A47-A9A1F69E8926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9-6989-46A7-9A47-A9A1F69E8926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A-6989-46A7-9A47-A9A1F69E8926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B-6989-46A7-9A47-A9A1F69E8926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C-6989-46A7-9A47-A9A1F69E8926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D-6989-46A7-9A47-A9A1F69E8926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E-6989-46A7-9A47-A9A1F69E8926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F-6989-46A7-9A47-A9A1F69E8926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0-6989-46A7-9A47-A9A1F69E8926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1-6989-46A7-9A47-A9A1F69E8926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2-6989-46A7-9A47-A9A1F69E8926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3-6989-46A7-9A47-A9A1F69E8926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4-6989-46A7-9A47-A9A1F69E8926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5-6989-46A7-9A47-A9A1F69E8926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6-6989-46A7-9A47-A9A1F69E8926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7-6989-46A7-9A47-A9A1F69E8926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8-6989-46A7-9A47-A9A1F69E8926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9-6989-46A7-9A47-A9A1F69E8926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A-6989-46A7-9A47-A9A1F69E8926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B-6989-46A7-9A47-A9A1F69E8926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C-6989-46A7-9A47-A9A1F69E8926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D-6989-46A7-9A47-A9A1F69E8926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E-6989-46A7-9A47-A9A1F69E8926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F-6989-46A7-9A47-A9A1F69E8926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0-6989-46A7-9A47-A9A1F69E8926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1-6989-46A7-9A47-A9A1F69E8926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2-6989-46A7-9A47-A9A1F69E8926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3-6989-46A7-9A47-A9A1F69E8926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4-6989-46A7-9A47-A9A1F69E8926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5-6989-46A7-9A47-A9A1F69E8926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6-6989-46A7-9A47-A9A1F69E8926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7-6989-46A7-9A47-A9A1F69E8926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8-6989-46A7-9A47-A9A1F69E8926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9-6989-46A7-9A47-A9A1F69E8926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A-6989-46A7-9A47-A9A1F69E8926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B-6989-46A7-9A47-A9A1F69E8926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C-6989-46A7-9A47-A9A1F69E8926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D-6989-46A7-9A47-A9A1F69E8926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E-6989-46A7-9A47-A9A1F69E8926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F-6989-46A7-9A47-A9A1F69E8926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0-6989-46A7-9A47-A9A1F69E8926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1-6989-46A7-9A47-A9A1F69E8926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2-6989-46A7-9A47-A9A1F69E8926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3-6989-46A7-9A47-A9A1F69E8926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4-6989-46A7-9A47-A9A1F69E8926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5-6989-46A7-9A47-A9A1F69E8926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6-6989-46A7-9A47-A9A1F69E8926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7-6989-46A7-9A47-A9A1F69E8926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8-6989-46A7-9A47-A9A1F69E8926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9-6989-46A7-9A47-A9A1F69E8926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A-6989-46A7-9A47-A9A1F69E8926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B-6989-46A7-9A47-A9A1F69E8926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C-6989-46A7-9A47-A9A1F69E8926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D-6989-46A7-9A47-A9A1F69E8926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E-6989-46A7-9A47-A9A1F69E8926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F-6989-46A7-9A47-A9A1F69E8926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0-6989-46A7-9A47-A9A1F69E8926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1-6989-46A7-9A47-A9A1F69E8926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2-6989-46A7-9A47-A9A1F69E8926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3-6989-46A7-9A47-A9A1F69E8926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4-6989-46A7-9A47-A9A1F69E8926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5-6989-46A7-9A47-A9A1F69E8926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6-6989-46A7-9A47-A9A1F69E8926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7-6989-46A7-9A47-A9A1F69E8926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8-6989-46A7-9A47-A9A1F69E8926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9-6989-46A7-9A47-A9A1F69E8926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A-6989-46A7-9A47-A9A1F69E8926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B-6989-46A7-9A47-A9A1F69E8926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C-6989-46A7-9A47-A9A1F69E8926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D-6989-46A7-9A47-A9A1F69E8926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E-6989-46A7-9A47-A9A1F69E8926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F-6989-46A7-9A47-A9A1F69E8926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0-6989-46A7-9A47-A9A1F69E8926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1-6989-46A7-9A47-A9A1F69E8926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2-6989-46A7-9A47-A9A1F69E8926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3-6989-46A7-9A47-A9A1F69E8926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4-6989-46A7-9A47-A9A1F69E8926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5-6989-46A7-9A47-A9A1F69E8926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6-6989-46A7-9A47-A9A1F69E8926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7-6989-46A7-9A47-A9A1F69E8926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8-6989-46A7-9A47-A9A1F69E8926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9-6989-46A7-9A47-A9A1F69E8926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A-6989-46A7-9A47-A9A1F69E8926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B-6989-46A7-9A47-A9A1F69E8926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C-6989-46A7-9A47-A9A1F69E8926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D-6989-46A7-9A47-A9A1F69E8926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E-6989-46A7-9A47-A9A1F69E8926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F-6989-46A7-9A47-A9A1F69E8926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0-6989-46A7-9A47-A9A1F69E8926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1-6989-46A7-9A47-A9A1F69E8926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2-6989-46A7-9A47-A9A1F69E8926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3-6989-46A7-9A47-A9A1F69E8926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4-6989-46A7-9A47-A9A1F69E8926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5-6989-46A7-9A47-A9A1F69E8926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6-6989-46A7-9A47-A9A1F69E8926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7-6989-46A7-9A47-A9A1F69E8926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8-6989-46A7-9A47-A9A1F69E8926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9-6989-46A7-9A47-A9A1F69E8926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A-6989-46A7-9A47-A9A1F69E8926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B-6989-46A7-9A47-A9A1F69E8926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C-6989-46A7-9A47-A9A1F69E8926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D-6989-46A7-9A47-A9A1F69E8926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E-6989-46A7-9A47-A9A1F69E8926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F-6989-46A7-9A47-A9A1F69E8926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0-6989-46A7-9A47-A9A1F69E8926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1-6989-46A7-9A47-A9A1F69E8926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2-6989-46A7-9A47-A9A1F69E8926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3-6989-46A7-9A47-A9A1F69E8926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4-6989-46A7-9A47-A9A1F69E8926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5-6989-46A7-9A47-A9A1F69E8926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6-6989-46A7-9A47-A9A1F69E8926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7-6989-46A7-9A47-A9A1F69E8926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8-6989-46A7-9A47-A9A1F69E8926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9-6989-46A7-9A47-A9A1F69E8926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A-6989-46A7-9A47-A9A1F69E8926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B-6989-46A7-9A47-A9A1F69E8926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C-6989-46A7-9A47-A9A1F69E8926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D-6989-46A7-9A47-A9A1F69E8926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E-6989-46A7-9A47-A9A1F69E8926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F-6989-46A7-9A47-A9A1F69E8926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0-6989-46A7-9A47-A9A1F69E8926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1-6989-46A7-9A47-A9A1F69E8926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2-6989-46A7-9A47-A9A1F69E8926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3-6989-46A7-9A47-A9A1F69E8926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4-6989-46A7-9A47-A9A1F69E8926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5-6989-46A7-9A47-A9A1F69E8926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6-6989-46A7-9A47-A9A1F69E8926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7-6989-46A7-9A47-A9A1F69E8926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8-6989-46A7-9A47-A9A1F69E8926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9-6989-46A7-9A47-A9A1F69E8926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A-6989-46A7-9A47-A9A1F69E8926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B-6989-46A7-9A47-A9A1F69E8926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C-6989-46A7-9A47-A9A1F69E8926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D-6989-46A7-9A47-A9A1F69E8926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E-6989-46A7-9A47-A9A1F69E8926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F-6989-46A7-9A47-A9A1F69E8926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0-6989-46A7-9A47-A9A1F69E8926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1-6989-46A7-9A47-A9A1F69E8926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2-6989-46A7-9A47-A9A1F69E8926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3-6989-46A7-9A47-A9A1F69E8926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4-6989-46A7-9A47-A9A1F69E8926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5-6989-46A7-9A47-A9A1F69E8926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6-6989-46A7-9A47-A9A1F69E8926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7-6989-46A7-9A47-A9A1F69E8926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8-6989-46A7-9A47-A9A1F69E8926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9-6989-46A7-9A47-A9A1F69E8926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A-6989-46A7-9A47-A9A1F69E8926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B-6989-46A7-9A47-A9A1F69E8926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C-6989-46A7-9A47-A9A1F69E8926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D-6989-46A7-9A47-A9A1F69E8926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E-6989-46A7-9A47-A9A1F69E8926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F-6989-46A7-9A47-A9A1F69E8926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0-6989-46A7-9A47-A9A1F69E8926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1-6989-46A7-9A47-A9A1F69E8926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2-6989-46A7-9A47-A9A1F69E8926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3-6989-46A7-9A47-A9A1F69E8926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4-6989-46A7-9A47-A9A1F69E8926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5-6989-46A7-9A47-A9A1F69E8926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6-6989-46A7-9A47-A9A1F69E8926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7-6989-46A7-9A47-A9A1F69E8926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8-6989-46A7-9A47-A9A1F69E8926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9-6989-46A7-9A47-A9A1F69E8926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A-6989-46A7-9A47-A9A1F69E8926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B-6989-46A7-9A47-A9A1F69E8926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C-6989-46A7-9A47-A9A1F69E8926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D-6989-46A7-9A47-A9A1F69E8926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E-6989-46A7-9A47-A9A1F69E8926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F-6989-46A7-9A47-A9A1F69E8926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0-6989-46A7-9A47-A9A1F69E8926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1-6989-46A7-9A47-A9A1F69E8926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2-6989-46A7-9A47-A9A1F69E8926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3-6989-46A7-9A47-A9A1F69E8926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4-6989-46A7-9A47-A9A1F69E8926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5-6989-46A7-9A47-A9A1F69E8926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6-6989-46A7-9A47-A9A1F69E8926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7-6989-46A7-9A47-A9A1F69E8926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8-6989-46A7-9A47-A9A1F69E8926}"/>
                </c:ext>
              </c:extLst>
            </c:dLbl>
            <c:dLbl>
              <c:idx val="3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9-6989-46A7-9A47-A9A1F69E8926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A-6989-46A7-9A47-A9A1F69E8926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B-6989-46A7-9A47-A9A1F69E8926}"/>
                </c:ext>
              </c:extLst>
            </c:dLbl>
            <c:dLbl>
              <c:idx val="3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C-6989-46A7-9A47-A9A1F69E8926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D-6989-46A7-9A47-A9A1F69E8926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E-6989-46A7-9A47-A9A1F69E8926}"/>
                </c:ext>
              </c:extLst>
            </c:dLbl>
            <c:dLbl>
              <c:idx val="3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F-6989-46A7-9A47-A9A1F69E8926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0-6989-46A7-9A47-A9A1F69E8926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1-6989-46A7-9A47-A9A1F69E8926}"/>
                </c:ext>
              </c:extLst>
            </c:dLbl>
            <c:dLbl>
              <c:idx val="3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2-6989-46A7-9A47-A9A1F69E8926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3-6989-46A7-9A47-A9A1F69E8926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4-6989-46A7-9A47-A9A1F69E8926}"/>
                </c:ext>
              </c:extLst>
            </c:dLbl>
            <c:dLbl>
              <c:idx val="4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5-6989-46A7-9A47-A9A1F69E8926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6-6989-46A7-9A47-A9A1F69E8926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7-6989-46A7-9A47-A9A1F69E8926}"/>
                </c:ext>
              </c:extLst>
            </c:dLbl>
            <c:dLbl>
              <c:idx val="4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8-6989-46A7-9A47-A9A1F69E8926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9-6989-46A7-9A47-A9A1F69E8926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A-6989-46A7-9A47-A9A1F69E8926}"/>
                </c:ext>
              </c:extLst>
            </c:dLbl>
            <c:dLbl>
              <c:idx val="4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B-6989-46A7-9A47-A9A1F69E8926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C-6989-46A7-9A47-A9A1F69E8926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D-6989-46A7-9A47-A9A1F69E8926}"/>
                </c:ext>
              </c:extLst>
            </c:dLbl>
            <c:dLbl>
              <c:idx val="4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E-6989-46A7-9A47-A9A1F69E8926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F-6989-46A7-9A47-A9A1F69E8926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0-6989-46A7-9A47-A9A1F69E8926}"/>
                </c:ext>
              </c:extLst>
            </c:dLbl>
            <c:dLbl>
              <c:idx val="4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1-6989-46A7-9A47-A9A1F69E8926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2-6989-46A7-9A47-A9A1F69E8926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3-6989-46A7-9A47-A9A1F69E8926}"/>
                </c:ext>
              </c:extLst>
            </c:dLbl>
            <c:dLbl>
              <c:idx val="4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4-6989-46A7-9A47-A9A1F69E8926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5-6989-46A7-9A47-A9A1F69E8926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6-6989-46A7-9A47-A9A1F69E8926}"/>
                </c:ext>
              </c:extLst>
            </c:dLbl>
            <c:dLbl>
              <c:idx val="4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7-6989-46A7-9A47-A9A1F69E8926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8-6989-46A7-9A47-A9A1F69E8926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9-6989-46A7-9A47-A9A1F69E8926}"/>
                </c:ext>
              </c:extLst>
            </c:dLbl>
            <c:dLbl>
              <c:idx val="4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A-6989-46A7-9A47-A9A1F69E8926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B-6989-46A7-9A47-A9A1F69E8926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C-6989-46A7-9A47-A9A1F69E8926}"/>
                </c:ext>
              </c:extLst>
            </c:dLbl>
            <c:dLbl>
              <c:idx val="4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D-6989-46A7-9A47-A9A1F69E8926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E-6989-46A7-9A47-A9A1F69E8926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F-6989-46A7-9A47-A9A1F69E8926}"/>
                </c:ext>
              </c:extLst>
            </c:dLbl>
            <c:dLbl>
              <c:idx val="4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0-6989-46A7-9A47-A9A1F69E8926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1-6989-46A7-9A47-A9A1F69E8926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2-6989-46A7-9A47-A9A1F69E8926}"/>
                </c:ext>
              </c:extLst>
            </c:dLbl>
            <c:dLbl>
              <c:idx val="4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3-6989-46A7-9A47-A9A1F69E8926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4-6989-46A7-9A47-A9A1F69E8926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5-6989-46A7-9A47-A9A1F69E8926}"/>
                </c:ext>
              </c:extLst>
            </c:dLbl>
            <c:dLbl>
              <c:idx val="4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6-6989-46A7-9A47-A9A1F69E8926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7-6989-46A7-9A47-A9A1F69E8926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8-6989-46A7-9A47-A9A1F69E8926}"/>
                </c:ext>
              </c:extLst>
            </c:dLbl>
            <c:dLbl>
              <c:idx val="4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9-6989-46A7-9A47-A9A1F69E8926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A-6989-46A7-9A47-A9A1F69E8926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B-6989-46A7-9A47-A9A1F69E8926}"/>
                </c:ext>
              </c:extLst>
            </c:dLbl>
            <c:dLbl>
              <c:idx val="4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C-6989-46A7-9A47-A9A1F69E8926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D-6989-46A7-9A47-A9A1F69E8926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E-6989-46A7-9A47-A9A1F69E8926}"/>
                </c:ext>
              </c:extLst>
            </c:dLbl>
            <c:dLbl>
              <c:idx val="4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F-6989-46A7-9A47-A9A1F69E8926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0-6989-46A7-9A47-A9A1F69E8926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1-6989-46A7-9A47-A9A1F69E8926}"/>
                </c:ext>
              </c:extLst>
            </c:dLbl>
            <c:dLbl>
              <c:idx val="4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2-6989-46A7-9A47-A9A1F69E8926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3-6989-46A7-9A47-A9A1F69E8926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4-6989-46A7-9A47-A9A1F69E8926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5-6989-46A7-9A47-A9A1F69E8926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6-6989-46A7-9A47-A9A1F69E8926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7-6989-46A7-9A47-A9A1F69E8926}"/>
                </c:ext>
              </c:extLst>
            </c:dLbl>
            <c:dLbl>
              <c:idx val="4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8-6989-46A7-9A47-A9A1F69E8926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9-6989-46A7-9A47-A9A1F69E8926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A-6989-46A7-9A47-A9A1F69E8926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B-6989-46A7-9A47-A9A1F69E8926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C-6989-46A7-9A47-A9A1F69E8926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D-6989-46A7-9A47-A9A1F69E8926}"/>
                </c:ext>
              </c:extLst>
            </c:dLbl>
            <c:dLbl>
              <c:idx val="4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E-6989-46A7-9A47-A9A1F69E8926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F-6989-46A7-9A47-A9A1F69E8926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0-6989-46A7-9A47-A9A1F69E8926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1-6989-46A7-9A47-A9A1F69E8926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2-6989-46A7-9A47-A9A1F69E8926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3-6989-46A7-9A47-A9A1F69E8926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4-6989-46A7-9A47-A9A1F69E8926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5-6989-46A7-9A47-A9A1F69E8926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6-6989-46A7-9A47-A9A1F69E8926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7-6989-46A7-9A47-A9A1F69E8926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8-6989-46A7-9A47-A9A1F69E8926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9-6989-46A7-9A47-A9A1F69E8926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A-6989-46A7-9A47-A9A1F69E8926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B-6989-46A7-9A47-A9A1F69E8926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C-6989-46A7-9A47-A9A1F69E8926}"/>
                </c:ext>
              </c:extLst>
            </c:dLbl>
            <c:dLbl>
              <c:idx val="4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D-6989-46A7-9A47-A9A1F69E8926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E-6989-46A7-9A47-A9A1F69E8926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F-6989-46A7-9A47-A9A1F69E8926}"/>
                </c:ext>
              </c:extLst>
            </c:dLbl>
            <c:dLbl>
              <c:idx val="4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0-6989-46A7-9A47-A9A1F69E8926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1-6989-46A7-9A47-A9A1F69E8926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2-6989-46A7-9A47-A9A1F69E8926}"/>
                </c:ext>
              </c:extLst>
            </c:dLbl>
            <c:dLbl>
              <c:idx val="4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3-6989-46A7-9A47-A9A1F69E8926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4-6989-46A7-9A47-A9A1F69E8926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5-6989-46A7-9A47-A9A1F69E8926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6-6989-46A7-9A47-A9A1F69E8926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7-6989-46A7-9A47-A9A1F69E8926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8-6989-46A7-9A47-A9A1F69E8926}"/>
                </c:ext>
              </c:extLst>
            </c:dLbl>
            <c:dLbl>
              <c:idx val="4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9-6989-46A7-9A47-A9A1F69E8926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A-6989-46A7-9A47-A9A1F69E8926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B-6989-46A7-9A47-A9A1F69E8926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C-6989-46A7-9A47-A9A1F69E8926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D-6989-46A7-9A47-A9A1F69E8926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E-6989-46A7-9A47-A9A1F69E8926}"/>
                </c:ext>
              </c:extLst>
            </c:dLbl>
            <c:dLbl>
              <c:idx val="4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F-6989-46A7-9A47-A9A1F69E8926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0-6989-46A7-9A47-A9A1F69E8926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1-6989-46A7-9A47-A9A1F69E8926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2-6989-46A7-9A47-A9A1F69E8926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3-6989-46A7-9A47-A9A1F69E8926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4-6989-46A7-9A47-A9A1F69E8926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5-6989-46A7-9A47-A9A1F69E8926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6-6989-46A7-9A47-A9A1F69E8926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7-6989-46A7-9A47-A9A1F69E8926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8-6989-46A7-9A47-A9A1F69E8926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9-6989-46A7-9A47-A9A1F69E8926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A-6989-46A7-9A47-A9A1F69E8926}"/>
                </c:ext>
              </c:extLst>
            </c:dLbl>
            <c:dLbl>
              <c:idx val="5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B-6989-46A7-9A47-A9A1F69E8926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C-6989-46A7-9A47-A9A1F69E8926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D-6989-46A7-9A47-A9A1F69E8926}"/>
                </c:ext>
              </c:extLst>
            </c:dLbl>
            <c:dLbl>
              <c:idx val="5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E-6989-46A7-9A47-A9A1F69E8926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F-6989-46A7-9A47-A9A1F69E8926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0-6989-46A7-9A47-A9A1F69E8926}"/>
                </c:ext>
              </c:extLst>
            </c:dLbl>
            <c:dLbl>
              <c:idx val="5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1-6989-46A7-9A47-A9A1F69E8926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2-6989-46A7-9A47-A9A1F69E8926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3-6989-46A7-9A47-A9A1F69E8926}"/>
                </c:ext>
              </c:extLst>
            </c:dLbl>
            <c:dLbl>
              <c:idx val="5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4-6989-46A7-9A47-A9A1F69E8926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5-6989-46A7-9A47-A9A1F69E8926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6-6989-46A7-9A47-A9A1F69E8926}"/>
                </c:ext>
              </c:extLst>
            </c:dLbl>
            <c:dLbl>
              <c:idx val="5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7-6989-46A7-9A47-A9A1F69E8926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8-6989-46A7-9A47-A9A1F69E8926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9-6989-46A7-9A47-A9A1F69E8926}"/>
                </c:ext>
              </c:extLst>
            </c:dLbl>
            <c:dLbl>
              <c:idx val="5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A-6989-46A7-9A47-A9A1F69E8926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B-6989-46A7-9A47-A9A1F69E8926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C-6989-46A7-9A47-A9A1F69E8926}"/>
                </c:ext>
              </c:extLst>
            </c:dLbl>
            <c:dLbl>
              <c:idx val="5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D-6989-46A7-9A47-A9A1F69E8926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E-6989-46A7-9A47-A9A1F69E89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Beam!$V$2:$V$520</c:f>
              <c:numCache>
                <c:formatCode>General</c:formatCode>
                <c:ptCount val="519"/>
                <c:pt idx="75">
                  <c:v>-7.0000000000000001E-3</c:v>
                </c:pt>
                <c:pt idx="76">
                  <c:v>6.7000000000000004E-2</c:v>
                </c:pt>
                <c:pt idx="90">
                  <c:v>0.60199999999999998</c:v>
                </c:pt>
                <c:pt idx="91">
                  <c:v>0.60199999999999998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61F-6989-46A7-9A47-A9A1F69E8926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437003984"/>
        <c:axId val="437004312"/>
      </c:scatterChart>
      <c:valAx>
        <c:axId val="437003984"/>
        <c:scaling>
          <c:orientation val="minMax"/>
          <c:max val="76"/>
          <c:min val="5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004312"/>
        <c:crosses val="autoZero"/>
        <c:crossBetween val="midCat"/>
      </c:valAx>
      <c:valAx>
        <c:axId val="437004312"/>
        <c:scaling>
          <c:orientation val="minMax"/>
          <c:max val="1"/>
          <c:min val="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062859296955989E-2"/>
              <c:y val="0.42032043327220076"/>
            </c:manualLayout>
          </c:layout>
          <c:overlay val="0"/>
          <c:spPr>
            <a:solidFill>
              <a:schemeClr val="bg1"/>
            </a:solidFill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003984"/>
        <c:crosses val="autoZero"/>
        <c:crossBetween val="midCat"/>
        <c:majorUnit val="0.25"/>
        <c:min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5591571515816671E-2"/>
          <c:y val="6.2449208754763397E-2"/>
          <c:w val="0.95018827958210061"/>
          <c:h val="0.87251534719247947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F74B7AB1-371E-43F8-A6CA-D0F88DDB24F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57DD-49BB-810E-239FAE51032A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37201A81-9CBE-4F2B-972C-10E0B178B11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57DD-49BB-810E-239FAE51032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DD-49BB-810E-239FAE51032A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E550F8B1-68DD-446D-9622-6167F6AB16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57DD-49BB-810E-239FAE51032A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3C897C9B-ECD3-403D-BB79-920FDBB0E9C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57DD-49BB-810E-239FAE51032A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DD-49BB-810E-239FAE51032A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B671AABE-C884-44CC-95A3-2982DC7345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57DD-49BB-810E-239FAE51032A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379E1C6B-B137-457A-81BF-139EC9295F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57DD-49BB-810E-239FAE51032A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7DD-49BB-810E-239FAE51032A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0F9B9155-5FB4-4301-BAE9-2F1DF93BFAB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57DD-49BB-810E-239FAE51032A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7A1F69B4-246B-462F-9B6A-DC521542E3E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57DD-49BB-810E-239FAE51032A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7DD-49BB-810E-239FAE51032A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94CB9D69-E213-4D16-AA91-916C68BF19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57DD-49BB-810E-239FAE51032A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3878B943-2367-40C7-A61C-0619BE5CB2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57DD-49BB-810E-239FAE51032A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7DD-49BB-810E-239FAE51032A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50E63C75-03DC-485D-BA1E-46AB6284953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57DD-49BB-810E-239FAE51032A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FF40C272-935E-43FB-B831-AA34C9CC4A6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57DD-49BB-810E-239FAE51032A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7DD-49BB-810E-239FAE51032A}"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fld id="{030F6BB8-4673-4679-A611-3015615C038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57DD-49BB-810E-239FAE51032A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5931D47B-3E3E-4754-B6B8-09A1C0A23F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57DD-49BB-810E-239FAE51032A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7DD-49BB-810E-239FAE51032A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A0B13B93-3D0D-45A7-977E-CB0D4C5F579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57DD-49BB-810E-239FAE51032A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399A73B2-E054-41C6-ADD5-772A9C35D62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57DD-49BB-810E-239FAE51032A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57DD-49BB-810E-239FAE51032A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5E186484-7B63-42BA-94AB-ACA427798D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57DD-49BB-810E-239FAE51032A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59B5CB62-4849-4CD7-807D-190217BA493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57DD-49BB-810E-239FAE51032A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7DD-49BB-810E-239FAE51032A}"/>
                </c:ext>
              </c:extLst>
            </c:dLbl>
            <c:dLbl>
              <c:idx val="27"/>
              <c:layout/>
              <c:tx>
                <c:rich>
                  <a:bodyPr/>
                  <a:lstStyle/>
                  <a:p>
                    <a:fld id="{70B8F68A-1C5A-4DC5-AC81-B81FFE1A0D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57DD-49BB-810E-239FAE51032A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63CE66E1-86B6-4CF6-A649-D3D491A716F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57DD-49BB-810E-239FAE51032A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57DD-49BB-810E-239FAE51032A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E74018DE-F2FE-4B50-8DBB-6379F7A8D73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57DD-49BB-810E-239FAE51032A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E526B884-7A09-42CB-BE5E-A53D996261B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57DD-49BB-810E-239FAE51032A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57DD-49BB-810E-239FAE51032A}"/>
                </c:ext>
              </c:extLst>
            </c:dLbl>
            <c:dLbl>
              <c:idx val="33"/>
              <c:layout/>
              <c:tx>
                <c:rich>
                  <a:bodyPr/>
                  <a:lstStyle/>
                  <a:p>
                    <a:fld id="{0E63D5E5-9105-41AB-9452-AF81F6211A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57DD-49BB-810E-239FAE51032A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89C5C8BB-926F-4935-9CD0-C251B99D16B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57DD-49BB-810E-239FAE51032A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57DD-49BB-810E-239FAE51032A}"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fld id="{E98E01C0-9C97-481F-8197-5AA0164ACE9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57DD-49BB-810E-239FAE51032A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3AB25AD7-4CBF-4F9A-AB15-2CD5081A261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57DD-49BB-810E-239FAE51032A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57DD-49BB-810E-239FAE51032A}"/>
                </c:ext>
              </c:extLst>
            </c:dLbl>
            <c:dLbl>
              <c:idx val="39"/>
              <c:layout/>
              <c:tx>
                <c:rich>
                  <a:bodyPr/>
                  <a:lstStyle/>
                  <a:p>
                    <a:fld id="{743C7845-1E72-4AB0-A728-9DBAFF50971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57DD-49BB-810E-239FAE51032A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3902C211-6DA7-480C-B719-9F4407BC1D4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57DD-49BB-810E-239FAE51032A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57DD-49BB-810E-239FAE51032A}"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fld id="{ED4044B0-634E-4694-9111-DFB775C99EB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57DD-49BB-810E-239FAE51032A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622C6887-7347-4F88-954A-FDBCD3519FA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57DD-49BB-810E-239FAE51032A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57DD-49BB-810E-239FAE51032A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6514564D-AE5A-4DD3-AACE-22F6AABA2C7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57DD-49BB-810E-239FAE51032A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3ACDB703-343A-4611-98D7-871A37BD2D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57DD-49BB-810E-239FAE51032A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57DD-49BB-810E-239FAE51032A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52C1E0B6-0114-4449-BD12-0CC08D1109D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57DD-49BB-810E-239FAE51032A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667A7D6F-195A-491F-A04E-36F163A1C2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57DD-49BB-810E-239FAE51032A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57DD-49BB-810E-239FAE51032A}"/>
                </c:ext>
              </c:extLst>
            </c:dLbl>
            <c:dLbl>
              <c:idx val="51"/>
              <c:layout/>
              <c:tx>
                <c:rich>
                  <a:bodyPr/>
                  <a:lstStyle/>
                  <a:p>
                    <a:fld id="{54B8CDDE-5379-40DA-91B5-E450FFDAE43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57DD-49BB-810E-239FAE51032A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DD45C379-4111-4597-8140-0B550DCDE1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57DD-49BB-810E-239FAE51032A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57DD-49BB-810E-239FAE51032A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39D13E61-97A2-4D41-82E6-717B872ED9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57DD-49BB-810E-239FAE51032A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0DA50615-3FB8-41A3-83E8-CF78C398CF0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57DD-49BB-810E-239FAE51032A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57DD-49BB-810E-239FAE51032A}"/>
                </c:ext>
              </c:extLst>
            </c:dLbl>
            <c:dLbl>
              <c:idx val="57"/>
              <c:layout/>
              <c:tx>
                <c:rich>
                  <a:bodyPr/>
                  <a:lstStyle/>
                  <a:p>
                    <a:fld id="{7860FF68-F581-4DC4-A0DE-B5A47431821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9-57DD-49BB-810E-239FAE51032A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49886008-832A-429D-88AD-8C91D6F6E6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57DD-49BB-810E-239FAE51032A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57DD-49BB-810E-239FAE51032A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57DD-49BB-810E-239FAE51032A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57DD-49BB-810E-239FAE51032A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57DD-49BB-810E-239FAE51032A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8BA47709-B5EC-4FFB-BFB3-4C58DDFAC6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57DD-49BB-810E-239FAE51032A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D18F0A9A-E451-4730-A68E-382B1A89F5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57DD-49BB-810E-239FAE51032A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57DD-49BB-810E-239FAE51032A}"/>
                </c:ext>
              </c:extLst>
            </c:dLbl>
            <c:dLbl>
              <c:idx val="66"/>
              <c:layout/>
              <c:tx>
                <c:rich>
                  <a:bodyPr/>
                  <a:lstStyle/>
                  <a:p>
                    <a:fld id="{D95B45D0-C6FB-4895-A057-DCD271F1C7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57DD-49BB-810E-239FAE51032A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CEFBDEE9-A2F8-4DD5-8075-FD593989E5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57DD-49BB-810E-239FAE51032A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57DD-49BB-810E-239FAE51032A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57DD-49BB-810E-239FAE51032A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6-57DD-49BB-810E-239FAE51032A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57DD-49BB-810E-239FAE51032A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57DD-49BB-810E-239FAE51032A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9-57DD-49BB-810E-239FAE51032A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57DD-49BB-810E-239FAE51032A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57DD-49BB-810E-239FAE51032A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C-57DD-49BB-810E-239FAE51032A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57DD-49BB-810E-239FAE51032A}"/>
                </c:ext>
              </c:extLst>
            </c:dLbl>
            <c:dLbl>
              <c:idx val="78"/>
              <c:layout/>
              <c:tx>
                <c:rich>
                  <a:bodyPr/>
                  <a:lstStyle/>
                  <a:p>
                    <a:fld id="{62A32C23-E61C-4A48-97E3-81F12BF750D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E-57DD-49BB-810E-239FAE51032A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FA62C586-609D-41A5-9288-477394D3DB7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57DD-49BB-810E-239FAE51032A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57DD-49BB-810E-239FAE51032A}"/>
                </c:ext>
              </c:extLst>
            </c:dLbl>
            <c:dLbl>
              <c:idx val="81"/>
              <c:layout>
                <c:manualLayout>
                  <c:x val="-1.4121617961452868E-2"/>
                  <c:y val="-2.7581705268013047E-2"/>
                </c:manualLayout>
              </c:layout>
              <c:tx>
                <c:rich>
                  <a:bodyPr/>
                  <a:lstStyle/>
                  <a:p>
                    <a:fld id="{BB83C43F-D9C7-451F-94D9-E85F4D12B7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1-57DD-49BB-810E-239FAE51032A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0D0A42CC-DCD3-47BA-8DF5-DCD4F21304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57DD-49BB-810E-239FAE51032A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57DD-49BB-810E-239FAE51032A}"/>
                </c:ext>
              </c:extLst>
            </c:dLbl>
            <c:dLbl>
              <c:idx val="84"/>
              <c:layout>
                <c:manualLayout>
                  <c:x val="-1.7558476310054118E-2"/>
                  <c:y val="0.10026580751673823"/>
                </c:manualLayout>
              </c:layout>
              <c:tx>
                <c:rich>
                  <a:bodyPr/>
                  <a:lstStyle/>
                  <a:p>
                    <a:fld id="{6AC7B03B-3659-450B-8617-29527C22D56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4-57DD-49BB-810E-239FAE51032A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D3E5DFE3-BAA5-4ECB-8C3C-9A332377E2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57DD-49BB-810E-239FAE51032A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57DD-49BB-810E-239FAE51032A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57DD-49BB-810E-239FAE51032A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8-57DD-49BB-810E-239FAE51032A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57DD-49BB-810E-239FAE51032A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57DD-49BB-810E-239FAE51032A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57DD-49BB-810E-239FAE51032A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57DD-49BB-810E-239FAE51032A}"/>
                </c:ext>
              </c:extLst>
            </c:dLbl>
            <c:dLbl>
              <c:idx val="93"/>
              <c:layout/>
              <c:tx>
                <c:rich>
                  <a:bodyPr/>
                  <a:lstStyle/>
                  <a:p>
                    <a:fld id="{88FAB6F3-834C-4F1C-ADC5-5B0BEC97A8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D-57DD-49BB-810E-239FAE51032A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40DF1F33-5DF1-4AA9-8D8F-44D739871C6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57DD-49BB-810E-239FAE51032A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57DD-49BB-810E-239FAE51032A}"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fld id="{5FCF6F65-B4F9-42DA-9158-2293635E4E8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57DD-49BB-810E-239FAE51032A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2D194E58-5184-4E3F-B2B7-80DC620190A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57DD-49BB-810E-239FAE51032A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57DD-49BB-810E-239FAE51032A}"/>
                </c:ext>
              </c:extLst>
            </c:dLbl>
            <c:dLbl>
              <c:idx val="99"/>
              <c:layout/>
              <c:tx>
                <c:rich>
                  <a:bodyPr/>
                  <a:lstStyle/>
                  <a:p>
                    <a:fld id="{00A51D3E-7308-4968-AEE2-2B3E52B82D1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3-57DD-49BB-810E-239FAE51032A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49434EB7-371C-41C0-B73B-08F4BE4134D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57DD-49BB-810E-239FAE51032A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57DD-49BB-810E-239FAE51032A}"/>
                </c:ext>
              </c:extLst>
            </c:dLbl>
            <c:dLbl>
              <c:idx val="102"/>
              <c:layout/>
              <c:tx>
                <c:rich>
                  <a:bodyPr/>
                  <a:lstStyle/>
                  <a:p>
                    <a:fld id="{87C866D3-91C6-4662-A744-107AA575646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57DD-49BB-810E-239FAE51032A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07C1A512-5043-4860-B218-119A3025D30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57DD-49BB-810E-239FAE51032A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57DD-49BB-810E-239FAE51032A}"/>
                </c:ext>
              </c:extLst>
            </c:dLbl>
            <c:dLbl>
              <c:idx val="105"/>
              <c:layout/>
              <c:tx>
                <c:rich>
                  <a:bodyPr/>
                  <a:lstStyle/>
                  <a:p>
                    <a:fld id="{3BFB8B6B-3B64-4291-91CC-36E7AAFE5DE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9-57DD-49BB-810E-239FAE51032A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62D5B822-C6EE-44FF-BEC0-30EF932FFB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57DD-49BB-810E-239FAE51032A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57DD-49BB-810E-239FAE51032A}"/>
                </c:ext>
              </c:extLst>
            </c:dLbl>
            <c:dLbl>
              <c:idx val="108"/>
              <c:layout/>
              <c:tx>
                <c:rich>
                  <a:bodyPr/>
                  <a:lstStyle/>
                  <a:p>
                    <a:fld id="{1CB83D80-65FC-4574-AA68-39CF374D3C1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C-57DD-49BB-810E-239FAE51032A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406F609E-E7EF-4D53-AEF9-4E66FA65CE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57DD-49BB-810E-239FAE51032A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E-57DD-49BB-810E-239FAE51032A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F6B71BC4-356E-46EC-A9AB-1639A17CDEA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57DD-49BB-810E-239FAE51032A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791B6AC8-EE22-44AC-9A8F-E03C1347DD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57DD-49BB-810E-239FAE51032A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1-57DD-49BB-810E-239FAE51032A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3248AFE4-59E8-4FA9-9B19-B70C66031D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57DD-49BB-810E-239FAE51032A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A836DD11-FE4A-4F60-B775-01AE9C63B2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57DD-49BB-810E-239FAE51032A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4-57DD-49BB-810E-239FAE51032A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ACE7C23B-E204-40ED-9A19-554F8E64861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57DD-49BB-810E-239FAE51032A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9E341A03-DC14-4932-9FC9-2CE06140702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57DD-49BB-810E-239FAE51032A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7-57DD-49BB-810E-239FAE51032A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57DD-49BB-810E-239FAE51032A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B087D265-A3B2-4DCB-89D1-1408A9147DA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57DD-49BB-810E-239FAE51032A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A-57DD-49BB-810E-239FAE51032A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57DD-49BB-810E-239FAE51032A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55D0D64F-B9B1-4F89-BC18-9E17AD59B6C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57DD-49BB-810E-239FAE51032A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D-57DD-49BB-810E-239FAE51032A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57DD-49BB-810E-239FAE51032A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AB38C0CA-0BA5-4289-9D30-C4C978B65C8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57DD-49BB-810E-239FAE51032A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0-57DD-49BB-810E-239FAE51032A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57DD-49BB-810E-239FAE51032A}"/>
                </c:ext>
              </c:extLst>
            </c:dLbl>
            <c:dLbl>
              <c:idx val="130"/>
              <c:layout/>
              <c:tx>
                <c:rich>
                  <a:bodyPr/>
                  <a:lstStyle/>
                  <a:p>
                    <a:fld id="{20F44536-B9EE-4861-BFEE-E8CC9DE47BE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57DD-49BB-810E-239FAE51032A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3-57DD-49BB-810E-239FAE51032A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57DD-49BB-810E-239FAE51032A}"/>
                </c:ext>
              </c:extLst>
            </c:dLbl>
            <c:dLbl>
              <c:idx val="133"/>
              <c:layout/>
              <c:tx>
                <c:rich>
                  <a:bodyPr/>
                  <a:lstStyle/>
                  <a:p>
                    <a:fld id="{CB73AB0F-9D28-498E-8C26-8561CA4CB4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5-57DD-49BB-810E-239FAE51032A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6-57DD-49BB-810E-239FAE51032A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57DD-49BB-810E-239FAE51032A}"/>
                </c:ext>
              </c:extLst>
            </c:dLbl>
            <c:dLbl>
              <c:idx val="136"/>
              <c:layout/>
              <c:tx>
                <c:rich>
                  <a:bodyPr/>
                  <a:lstStyle/>
                  <a:p>
                    <a:fld id="{68AD554A-3DAB-4315-B216-DEBEEA920F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57DD-49BB-810E-239FAE51032A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9-57DD-49BB-810E-239FAE51032A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57DD-49BB-810E-239FAE51032A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5F2BA392-AAC1-4739-858D-492B1873A7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57DD-49BB-810E-239FAE51032A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C-57DD-49BB-810E-239FAE51032A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57DD-49BB-810E-239FAE51032A}"/>
                </c:ext>
              </c:extLst>
            </c:dLbl>
            <c:dLbl>
              <c:idx val="142"/>
              <c:layout/>
              <c:tx>
                <c:rich>
                  <a:bodyPr/>
                  <a:lstStyle/>
                  <a:p>
                    <a:fld id="{0DB832DB-8915-4F38-9E60-39D52BC7E06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E-57DD-49BB-810E-239FAE51032A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F-57DD-49BB-810E-239FAE51032A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57DD-49BB-810E-239FAE51032A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F60A8599-ADB4-4447-8873-1684CD6012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57DD-49BB-810E-239FAE51032A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2-57DD-49BB-810E-239FAE51032A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57DD-49BB-810E-239FAE51032A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57DD-49BB-810E-239FAE51032A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57DD-49BB-810E-239FAE51032A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57DD-49BB-810E-239FAE51032A}"/>
                </c:ext>
              </c:extLst>
            </c:dLbl>
            <c:dLbl>
              <c:idx val="151"/>
              <c:layout/>
              <c:tx>
                <c:rich>
                  <a:bodyPr/>
                  <a:lstStyle/>
                  <a:p>
                    <a:fld id="{C2BCE0F0-480C-464E-BB2F-8E7EA2230E2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7-57DD-49BB-810E-239FAE51032A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57DD-49BB-810E-239FAE51032A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57DD-49BB-810E-239FAE51032A}"/>
                </c:ext>
              </c:extLst>
            </c:dLbl>
            <c:dLbl>
              <c:idx val="154"/>
              <c:layout/>
              <c:tx>
                <c:rich>
                  <a:bodyPr/>
                  <a:lstStyle/>
                  <a:p>
                    <a:fld id="{D82815F9-203A-4078-BB69-086748F5E5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A-57DD-49BB-810E-239FAE51032A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57DD-49BB-810E-239FAE51032A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57DD-49BB-810E-239FAE51032A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57DD-49BB-810E-239FAE51032A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57DD-49BB-810E-239FAE51032A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57DD-49BB-810E-239FAE51032A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57DD-49BB-810E-239FAE51032A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57DD-49BB-810E-239FAE51032A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57DD-49BB-810E-239FAE51032A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57DD-49BB-810E-239FAE51032A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57DD-49BB-810E-239FAE51032A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57DD-49BB-810E-239FAE51032A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57DD-49BB-810E-239FAE51032A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57DD-49BB-810E-239FAE51032A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57DD-49BB-810E-239FAE51032A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57DD-49BB-810E-239FAE51032A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57DD-49BB-810E-239FAE51032A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57DD-49BB-810E-239FAE51032A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57DD-49BB-810E-239FAE51032A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57DD-49BB-810E-239FAE51032A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57DD-49BB-810E-239FAE51032A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57DD-49BB-810E-239FAE51032A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57DD-49BB-810E-239FAE51032A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57DD-49BB-810E-239FAE51032A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57DD-49BB-810E-239FAE51032A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57DD-49BB-810E-239FAE51032A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57DD-49BB-810E-239FAE51032A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57DD-49BB-810E-239FAE51032A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57DD-49BB-810E-239FAE51032A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57DD-49BB-810E-239FAE51032A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57DD-49BB-810E-239FAE51032A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57DD-49BB-810E-239FAE51032A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57DD-49BB-810E-239FAE51032A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57DD-49BB-810E-239FAE51032A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57DD-49BB-810E-239FAE51032A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57DD-49BB-810E-239FAE51032A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57DD-49BB-810E-239FAE51032A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57DD-49BB-810E-239FAE51032A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57DD-49BB-810E-239FAE51032A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57DD-49BB-810E-239FAE51032A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57DD-49BB-810E-239FAE51032A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57DD-49BB-810E-239FAE51032A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57DD-49BB-810E-239FAE51032A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57DD-49BB-810E-239FAE51032A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57DD-49BB-810E-239FAE51032A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57DD-49BB-810E-239FAE51032A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57DD-49BB-810E-239FAE51032A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57DD-49BB-810E-239FAE51032A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57DD-49BB-810E-239FAE51032A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57DD-49BB-810E-239FAE51032A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57DD-49BB-810E-239FAE51032A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57DD-49BB-810E-239FAE51032A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57DD-49BB-810E-239FAE51032A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57DD-49BB-810E-239FAE51032A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57DD-49BB-810E-239FAE51032A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57DD-49BB-810E-239FAE51032A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57DD-49BB-810E-239FAE51032A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57DD-49BB-810E-239FAE51032A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57DD-49BB-810E-239FAE51032A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57DD-49BB-810E-239FAE51032A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57DD-49BB-810E-239FAE51032A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57DD-49BB-810E-239FAE51032A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57DD-49BB-810E-239FAE51032A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57DD-49BB-810E-239FAE51032A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57DD-49BB-810E-239FAE51032A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57DD-49BB-810E-239FAE51032A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57DD-49BB-810E-239FAE51032A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57DD-49BB-810E-239FAE51032A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57DD-49BB-810E-239FAE51032A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57DD-49BB-810E-239FAE51032A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57DD-49BB-810E-239FAE51032A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57DD-49BB-810E-239FAE51032A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57DD-49BB-810E-239FAE51032A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57DD-49BB-810E-239FAE51032A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57DD-49BB-810E-239FAE51032A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57DD-49BB-810E-239FAE51032A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57DD-49BB-810E-239FAE51032A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57DD-49BB-810E-239FAE51032A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57DD-49BB-810E-239FAE51032A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57DD-49BB-810E-239FAE51032A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57DD-49BB-810E-239FAE51032A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57DD-49BB-810E-239FAE51032A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57DD-49BB-810E-239FAE51032A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57DD-49BB-810E-239FAE51032A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57DD-49BB-810E-239FAE51032A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57DD-49BB-810E-239FAE51032A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57DD-49BB-810E-239FAE51032A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57DD-49BB-810E-239FAE51032A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57DD-49BB-810E-239FAE51032A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57DD-49BB-810E-239FAE51032A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57DD-49BB-810E-239FAE51032A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57DD-49BB-810E-239FAE51032A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57DD-49BB-810E-239FAE51032A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57DD-49BB-810E-239FAE51032A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57DD-49BB-810E-239FAE51032A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57DD-49BB-810E-239FAE51032A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57DD-49BB-810E-239FAE51032A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57DD-49BB-810E-239FAE51032A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57DD-49BB-810E-239FAE51032A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57DD-49BB-810E-239FAE51032A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57DD-49BB-810E-239FAE51032A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57DD-49BB-810E-239FAE51032A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57DD-49BB-810E-239FAE51032A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57DD-49BB-810E-239FAE51032A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57DD-49BB-810E-239FAE51032A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57DD-49BB-810E-239FAE51032A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57DD-49BB-810E-239FAE51032A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57DD-49BB-810E-239FAE51032A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57DD-49BB-810E-239FAE51032A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57DD-49BB-810E-239FAE51032A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57DD-49BB-810E-239FAE51032A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57DD-49BB-810E-239FAE51032A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57DD-49BB-810E-239FAE51032A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57DD-49BB-810E-239FAE51032A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57DD-49BB-810E-239FAE51032A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57DD-49BB-810E-239FAE51032A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57DD-49BB-810E-239FAE51032A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57DD-49BB-810E-239FAE51032A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57DD-49BB-810E-239FAE51032A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57DD-49BB-810E-239FAE51032A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57DD-49BB-810E-239FAE51032A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57DD-49BB-810E-239FAE51032A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57DD-49BB-810E-239FAE51032A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57DD-49BB-810E-239FAE51032A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57DD-49BB-810E-239FAE51032A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57DD-49BB-810E-239FAE51032A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57DD-49BB-810E-239FAE51032A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57DD-49BB-810E-239FAE51032A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57DD-49BB-810E-239FAE51032A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57DD-49BB-810E-239FAE51032A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57DD-49BB-810E-239FAE51032A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57DD-49BB-810E-239FAE51032A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57DD-49BB-810E-239FAE51032A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57DD-49BB-810E-239FAE51032A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57DD-49BB-810E-239FAE51032A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57DD-49BB-810E-239FAE51032A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57DD-49BB-810E-239FAE51032A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57DD-49BB-810E-239FAE51032A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57DD-49BB-810E-239FAE51032A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57DD-49BB-810E-239FAE51032A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57DD-49BB-810E-239FAE51032A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57DD-49BB-810E-239FAE51032A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57DD-49BB-810E-239FAE51032A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57DD-49BB-810E-239FAE51032A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57DD-49BB-810E-239FAE51032A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57DD-49BB-810E-239FAE51032A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57DD-49BB-810E-239FAE51032A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57DD-49BB-810E-239FAE51032A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57DD-49BB-810E-239FAE51032A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57DD-49BB-810E-239FAE51032A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57DD-49BB-810E-239FAE51032A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57DD-49BB-810E-239FAE51032A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57DD-49BB-810E-239FAE51032A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57DD-49BB-810E-239FAE51032A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57DD-49BB-810E-239FAE51032A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57DD-49BB-810E-239FAE51032A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57DD-49BB-810E-239FAE51032A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57DD-49BB-810E-239FAE51032A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57DD-49BB-810E-239FAE51032A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57DD-49BB-810E-239FAE51032A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57DD-49BB-810E-239FAE51032A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57DD-49BB-810E-239FAE51032A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57DD-49BB-810E-239FAE51032A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57DD-49BB-810E-239FAE51032A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57DD-49BB-810E-239FAE51032A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57DD-49BB-810E-239FAE51032A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57DD-49BB-810E-239FAE51032A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57DD-49BB-810E-239FAE51032A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57DD-49BB-810E-239FAE51032A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57DD-49BB-810E-239FAE51032A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57DD-49BB-810E-239FAE51032A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57DD-49BB-810E-239FAE51032A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57DD-49BB-810E-239FAE51032A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57DD-49BB-810E-239FAE51032A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57DD-49BB-810E-239FAE51032A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57DD-49BB-810E-239FAE51032A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57DD-49BB-810E-239FAE51032A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57DD-49BB-810E-239FAE51032A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57DD-49BB-810E-239FAE51032A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57DD-49BB-810E-239FAE51032A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57DD-49BB-810E-239FAE51032A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57DD-49BB-810E-239FAE51032A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57DD-49BB-810E-239FAE51032A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57DD-49BB-810E-239FAE51032A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57DD-49BB-810E-239FAE51032A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57DD-49BB-810E-239FAE51032A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57DD-49BB-810E-239FAE51032A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57DD-49BB-810E-239FAE51032A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57DD-49BB-810E-239FAE51032A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57DD-49BB-810E-239FAE51032A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57DD-49BB-810E-239FAE51032A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57DD-49BB-810E-239FAE51032A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57DD-49BB-810E-239FAE51032A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57DD-49BB-810E-239FAE51032A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57DD-49BB-810E-239FAE51032A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57DD-49BB-810E-239FAE51032A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57DD-49BB-810E-239FAE51032A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57DD-49BB-810E-239FAE51032A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57DD-49BB-810E-239FAE51032A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57DD-49BB-810E-239FAE51032A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57DD-49BB-810E-239FAE51032A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57DD-49BB-810E-239FAE51032A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57DD-49BB-810E-239FAE51032A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57DD-49BB-810E-239FAE51032A}"/>
                </c:ext>
              </c:extLst>
            </c:dLbl>
            <c:dLbl>
              <c:idx val="358"/>
              <c:layout/>
              <c:tx>
                <c:rich>
                  <a:bodyPr/>
                  <a:lstStyle/>
                  <a:p>
                    <a:fld id="{ACE0216F-2F36-429C-9084-325122AD454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6-57DD-49BB-810E-239FAE51032A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7-57DD-49BB-810E-239FAE51032A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57DD-49BB-810E-239FAE51032A}"/>
                </c:ext>
              </c:extLst>
            </c:dLbl>
            <c:dLbl>
              <c:idx val="361"/>
              <c:layout/>
              <c:tx>
                <c:rich>
                  <a:bodyPr/>
                  <a:lstStyle/>
                  <a:p>
                    <a:fld id="{A591D9CA-B825-4079-9A0D-D898E16C2E8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9-57DD-49BB-810E-239FAE51032A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A-57DD-49BB-810E-239FAE51032A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57DD-49BB-810E-239FAE51032A}"/>
                </c:ext>
              </c:extLst>
            </c:dLbl>
            <c:dLbl>
              <c:idx val="364"/>
              <c:layout/>
              <c:tx>
                <c:rich>
                  <a:bodyPr/>
                  <a:lstStyle/>
                  <a:p>
                    <a:fld id="{A659FD54-6336-4C38-8C06-36F128775A4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C-57DD-49BB-810E-239FAE51032A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D-57DD-49BB-810E-239FAE51032A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57DD-49BB-810E-239FAE51032A}"/>
                </c:ext>
              </c:extLst>
            </c:dLbl>
            <c:dLbl>
              <c:idx val="367"/>
              <c:layout/>
              <c:tx>
                <c:rich>
                  <a:bodyPr/>
                  <a:lstStyle/>
                  <a:p>
                    <a:fld id="{92217374-9567-4D3C-AC81-38DF599714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F-57DD-49BB-810E-239FAE51032A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57DD-49BB-810E-239FAE51032A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57DD-49BB-810E-239FAE51032A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57DD-49BB-810E-239FAE51032A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57DD-49BB-810E-239FAE51032A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57DD-49BB-810E-239FAE51032A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57DD-49BB-810E-239FAE51032A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57DD-49BB-810E-239FAE51032A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57DD-49BB-810E-239FAE51032A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57DD-49BB-810E-239FAE51032A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57DD-49BB-810E-239FAE51032A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57DD-49BB-810E-239FAE51032A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57DD-49BB-810E-239FAE51032A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57DD-49BB-810E-239FAE51032A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57DD-49BB-810E-239FAE51032A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57DD-49BB-810E-239FAE51032A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57DD-49BB-810E-239FAE51032A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57DD-49BB-810E-239FAE51032A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57DD-49BB-810E-239FAE51032A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57DD-49BB-810E-239FAE51032A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57DD-49BB-810E-239FAE51032A}"/>
                </c:ext>
              </c:extLst>
            </c:dLbl>
            <c:dLbl>
              <c:idx val="388"/>
              <c:layout/>
              <c:tx>
                <c:rich>
                  <a:bodyPr/>
                  <a:lstStyle/>
                  <a:p>
                    <a:fld id="{BBCC88E3-3157-4702-94C2-1EF8962E238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4-57DD-49BB-810E-239FAE51032A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5-57DD-49BB-810E-239FAE51032A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57DD-49BB-810E-239FAE51032A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A59401E0-2B10-4A42-B80D-27DFA03A6E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57DD-49BB-810E-239FAE51032A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8-57DD-49BB-810E-239FAE51032A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57DD-49BB-810E-239FAE51032A}"/>
                </c:ext>
              </c:extLst>
            </c:dLbl>
            <c:dLbl>
              <c:idx val="394"/>
              <c:layout/>
              <c:tx>
                <c:rich>
                  <a:bodyPr/>
                  <a:lstStyle/>
                  <a:p>
                    <a:fld id="{4117D2EE-8A71-4AA8-9D1C-36F3F6840C0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A-57DD-49BB-810E-239FAE51032A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B-57DD-49BB-810E-239FAE51032A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57DD-49BB-810E-239FAE51032A}"/>
                </c:ext>
              </c:extLst>
            </c:dLbl>
            <c:dLbl>
              <c:idx val="397"/>
              <c:layout/>
              <c:tx>
                <c:rich>
                  <a:bodyPr/>
                  <a:lstStyle/>
                  <a:p>
                    <a:fld id="{D93A4AFF-3E73-4BAA-9ED2-2B8B0CAC2CC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D-57DD-49BB-810E-239FAE51032A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E-57DD-49BB-810E-239FAE51032A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57DD-49BB-810E-239FAE51032A}"/>
                </c:ext>
              </c:extLst>
            </c:dLbl>
            <c:dLbl>
              <c:idx val="400"/>
              <c:layout/>
              <c:tx>
                <c:rich>
                  <a:bodyPr/>
                  <a:lstStyle/>
                  <a:p>
                    <a:fld id="{4140268D-ED07-4E37-949A-5D5B45FC3B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0-57DD-49BB-810E-239FAE51032A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1-57DD-49BB-810E-239FAE51032A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57DD-49BB-810E-239FAE51032A}"/>
                </c:ext>
              </c:extLst>
            </c:dLbl>
            <c:dLbl>
              <c:idx val="403"/>
              <c:layout/>
              <c:tx>
                <c:rich>
                  <a:bodyPr/>
                  <a:lstStyle/>
                  <a:p>
                    <a:fld id="{5113722A-2DDB-41A6-8876-6FCFBA8886C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3-57DD-49BB-810E-239FAE51032A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4-57DD-49BB-810E-239FAE51032A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57DD-49BB-810E-239FAE51032A}"/>
                </c:ext>
              </c:extLst>
            </c:dLbl>
            <c:dLbl>
              <c:idx val="406"/>
              <c:layout/>
              <c:tx>
                <c:rich>
                  <a:bodyPr/>
                  <a:lstStyle/>
                  <a:p>
                    <a:fld id="{5602D049-97DA-45B4-B185-9C1077A57C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6-57DD-49BB-810E-239FAE51032A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7-57DD-49BB-810E-239FAE51032A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57DD-49BB-810E-239FAE51032A}"/>
                </c:ext>
              </c:extLst>
            </c:dLbl>
            <c:dLbl>
              <c:idx val="409"/>
              <c:layout/>
              <c:tx>
                <c:rich>
                  <a:bodyPr/>
                  <a:lstStyle/>
                  <a:p>
                    <a:fld id="{4B0FB74D-61F1-45E3-82EB-840A9A26E19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9-57DD-49BB-810E-239FAE51032A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A-57DD-49BB-810E-239FAE51032A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57DD-49BB-810E-239FAE51032A}"/>
                </c:ext>
              </c:extLst>
            </c:dLbl>
            <c:dLbl>
              <c:idx val="412"/>
              <c:layout/>
              <c:tx>
                <c:rich>
                  <a:bodyPr/>
                  <a:lstStyle/>
                  <a:p>
                    <a:fld id="{CFA360EE-2D45-4031-B301-3E2C648460F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C-57DD-49BB-810E-239FAE51032A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57DD-49BB-810E-239FAE51032A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57DD-49BB-810E-239FAE51032A}"/>
                </c:ext>
              </c:extLst>
            </c:dLbl>
            <c:dLbl>
              <c:idx val="415"/>
              <c:layout/>
              <c:tx>
                <c:rich>
                  <a:bodyPr/>
                  <a:lstStyle/>
                  <a:p>
                    <a:fld id="{3E99820A-D2CE-4CC9-8536-AB950441EE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F-57DD-49BB-810E-239FAE51032A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0-57DD-49BB-810E-239FAE51032A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57DD-49BB-810E-239FAE51032A}"/>
                </c:ext>
              </c:extLst>
            </c:dLbl>
            <c:dLbl>
              <c:idx val="418"/>
              <c:layout/>
              <c:tx>
                <c:rich>
                  <a:bodyPr/>
                  <a:lstStyle/>
                  <a:p>
                    <a:fld id="{F116D525-4EF9-49C1-BB63-412C04C5D3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2-57DD-49BB-810E-239FAE51032A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3-57DD-49BB-810E-239FAE51032A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57DD-49BB-810E-239FAE51032A}"/>
                </c:ext>
              </c:extLst>
            </c:dLbl>
            <c:dLbl>
              <c:idx val="421"/>
              <c:layout/>
              <c:tx>
                <c:rich>
                  <a:bodyPr/>
                  <a:lstStyle/>
                  <a:p>
                    <a:fld id="{ADF3E2B4-5A6A-4648-9717-B5FF6EF4C6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5-57DD-49BB-810E-239FAE51032A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6-57DD-49BB-810E-239FAE51032A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57DD-49BB-810E-239FAE51032A}"/>
                </c:ext>
              </c:extLst>
            </c:dLbl>
            <c:dLbl>
              <c:idx val="424"/>
              <c:layout/>
              <c:tx>
                <c:rich>
                  <a:bodyPr/>
                  <a:lstStyle/>
                  <a:p>
                    <a:fld id="{48445D03-45F2-4FAC-833D-A4E0F5B74F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8-57DD-49BB-810E-239FAE51032A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9-57DD-49BB-810E-239FAE51032A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57DD-49BB-810E-239FAE51032A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0419C77F-58AD-4C0D-AC5B-908A52F340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57DD-49BB-810E-239FAE51032A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C-57DD-49BB-810E-239FAE51032A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57DD-49BB-810E-239FAE51032A}"/>
                </c:ext>
              </c:extLst>
            </c:dLbl>
            <c:dLbl>
              <c:idx val="430"/>
              <c:layout/>
              <c:tx>
                <c:rich>
                  <a:bodyPr/>
                  <a:lstStyle/>
                  <a:p>
                    <a:fld id="{DC89E9F1-3FF3-4893-952A-FAF944C1BD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E-57DD-49BB-810E-239FAE51032A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F-57DD-49BB-810E-239FAE51032A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57DD-49BB-810E-239FAE51032A}"/>
                </c:ext>
              </c:extLst>
            </c:dLbl>
            <c:dLbl>
              <c:idx val="433"/>
              <c:layout/>
              <c:tx>
                <c:rich>
                  <a:bodyPr/>
                  <a:lstStyle/>
                  <a:p>
                    <a:fld id="{F71EAFED-1BB3-4C2F-9D8A-49EA5179890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1-57DD-49BB-810E-239FAE51032A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2-57DD-49BB-810E-239FAE51032A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57DD-49BB-810E-239FAE51032A}"/>
                </c:ext>
              </c:extLst>
            </c:dLbl>
            <c:dLbl>
              <c:idx val="436"/>
              <c:layout/>
              <c:tx>
                <c:rich>
                  <a:bodyPr/>
                  <a:lstStyle/>
                  <a:p>
                    <a:fld id="{40002A8D-A700-4400-B7CC-720B5438980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4-57DD-49BB-810E-239FAE51032A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5-57DD-49BB-810E-239FAE51032A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57DD-49BB-810E-239FAE51032A}"/>
                </c:ext>
              </c:extLst>
            </c:dLbl>
            <c:dLbl>
              <c:idx val="439"/>
              <c:layout/>
              <c:tx>
                <c:rich>
                  <a:bodyPr/>
                  <a:lstStyle/>
                  <a:p>
                    <a:fld id="{723EC388-6B5D-468C-9717-F561BCE5288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7-57DD-49BB-810E-239FAE51032A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8-57DD-49BB-810E-239FAE51032A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57DD-49BB-810E-239FAE51032A}"/>
                </c:ext>
              </c:extLst>
            </c:dLbl>
            <c:dLbl>
              <c:idx val="442"/>
              <c:layout/>
              <c:tx>
                <c:rich>
                  <a:bodyPr/>
                  <a:lstStyle/>
                  <a:p>
                    <a:fld id="{FE4A9DB2-F8D5-4A79-AA2B-09DEAD9C0F0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A-57DD-49BB-810E-239FAE51032A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B-57DD-49BB-810E-239FAE51032A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57DD-49BB-810E-239FAE51032A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B5EE4B59-B7ED-4B6B-93B1-AA55C7BDB9C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57DD-49BB-810E-239FAE51032A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57DD-49BB-810E-239FAE51032A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57DD-49BB-810E-239FAE51032A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57DD-49BB-810E-239FAE51032A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57DD-49BB-810E-239FAE51032A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57DD-49BB-810E-239FAE51032A}"/>
                </c:ext>
              </c:extLst>
            </c:dLbl>
            <c:dLbl>
              <c:idx val="4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3-57DD-49BB-810E-239FAE51032A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57DD-49BB-810E-239FAE51032A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57DD-49BB-810E-239FAE51032A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57DD-49BB-810E-239FAE51032A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57DD-49BB-810E-239FAE51032A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57DD-49BB-810E-239FAE51032A}"/>
                </c:ext>
              </c:extLst>
            </c:dLbl>
            <c:dLbl>
              <c:idx val="4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9-57DD-49BB-810E-239FAE51032A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57DD-49BB-810E-239FAE51032A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57DD-49BB-810E-239FAE51032A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57DD-49BB-810E-239FAE51032A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57DD-49BB-810E-239FAE51032A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57DD-49BB-810E-239FAE51032A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57DD-49BB-810E-239FAE51032A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57DD-49BB-810E-239FAE51032A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57DD-49BB-810E-239FAE51032A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57DD-49BB-810E-239FAE51032A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57DD-49BB-810E-239FAE51032A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57DD-49BB-810E-239FAE51032A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57DD-49BB-810E-239FAE51032A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57DD-49BB-810E-239FAE51032A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57DD-49BB-810E-239FAE51032A}"/>
                </c:ext>
              </c:extLst>
            </c:dLbl>
            <c:dLbl>
              <c:idx val="4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8-57DD-49BB-810E-239FAE51032A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57DD-49BB-810E-239FAE51032A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57DD-49BB-810E-239FAE51032A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C83BFF39-938C-4E27-AF9D-4636A73034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57DD-49BB-810E-239FAE51032A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57DD-49BB-810E-239FAE51032A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57DD-49BB-810E-239FAE51032A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D9FD47E7-CB35-4B8B-A326-50855D6C8F3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57DD-49BB-810E-239FAE51032A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57DD-49BB-810E-239FAE51032A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57DD-49BB-810E-239FAE51032A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57DD-49BB-810E-239FAE51032A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57DD-49BB-810E-239FAE51032A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57DD-49BB-810E-239FAE51032A}"/>
                </c:ext>
              </c:extLst>
            </c:dLbl>
            <c:dLbl>
              <c:idx val="4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4-57DD-49BB-810E-239FAE51032A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57DD-49BB-810E-239FAE51032A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57DD-49BB-810E-239FAE51032A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57DD-49BB-810E-239FAE51032A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57DD-49BB-810E-239FAE51032A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57DD-49BB-810E-239FAE51032A}"/>
                </c:ext>
              </c:extLst>
            </c:dLbl>
            <c:dLbl>
              <c:idx val="4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A-57DD-49BB-810E-239FAE51032A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B-57DD-49BB-810E-239FAE51032A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57DD-49BB-810E-239FAE51032A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57DD-49BB-810E-239FAE51032A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57DD-49BB-810E-239FAE51032A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57DD-49BB-810E-239FAE51032A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57DD-49BB-810E-239FAE51032A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57DD-49BB-810E-239FAE51032A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57DD-49BB-810E-239FAE51032A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57DD-49BB-810E-239FAE51032A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57DD-49BB-810E-239FAE51032A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57DD-49BB-810E-239FAE51032A}"/>
                </c:ext>
              </c:extLst>
            </c:dLbl>
            <c:dLbl>
              <c:idx val="5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6-57DD-49BB-810E-239FAE51032A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7-57DD-49BB-810E-239FAE51032A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57DD-49BB-810E-239FAE51032A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7663A421-E024-4368-A944-840087A5CEF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57DD-49BB-810E-239FAE51032A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A-57DD-49BB-810E-239FAE51032A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57DD-49BB-810E-239FAE51032A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E34C2D04-A385-4716-B941-9783928B444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57DD-49BB-810E-239FAE51032A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D-57DD-49BB-810E-239FAE51032A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57DD-49BB-810E-239FAE51032A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435F936E-DB10-4536-BBBA-D5C7C5D776F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57DD-49BB-810E-239FAE51032A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0-57DD-49BB-810E-239FAE51032A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57DD-49BB-810E-239FAE51032A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7056DE5B-ABE2-4801-A3F9-47CBFAE0145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57DD-49BB-810E-239FAE51032A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3-57DD-49BB-810E-239FAE51032A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57DD-49BB-810E-239FAE51032A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FEB98328-92F9-4FFD-823F-CF63E20DEF2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57DD-49BB-810E-239FAE51032A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6-57DD-49BB-810E-239FAE51032A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7-57DD-49BB-810E-239FAE51032A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8-57DD-49BB-810E-239FAE5103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Beam!$W$2:$W$520</c:f>
              <c:numCache>
                <c:formatCode>General</c:formatCode>
                <c:ptCount val="519"/>
                <c:pt idx="0">
                  <c:v>0.10299999999999999</c:v>
                </c:pt>
                <c:pt idx="1">
                  <c:v>9.0000000000000011E-3</c:v>
                </c:pt>
                <c:pt idx="3">
                  <c:v>3.0000000000000001E-3</c:v>
                </c:pt>
                <c:pt idx="4">
                  <c:v>5.3999999999999999E-2</c:v>
                </c:pt>
                <c:pt idx="6">
                  <c:v>5.1999999999999998E-2</c:v>
                </c:pt>
                <c:pt idx="7">
                  <c:v>5.1999999999999998E-2</c:v>
                </c:pt>
                <c:pt idx="9">
                  <c:v>0.14200000000000002</c:v>
                </c:pt>
                <c:pt idx="10">
                  <c:v>1.0999999999999999E-2</c:v>
                </c:pt>
                <c:pt idx="12">
                  <c:v>0.106</c:v>
                </c:pt>
                <c:pt idx="13">
                  <c:v>7.1000000000000008E-2</c:v>
                </c:pt>
                <c:pt idx="15">
                  <c:v>0.221</c:v>
                </c:pt>
                <c:pt idx="16">
                  <c:v>0.104</c:v>
                </c:pt>
                <c:pt idx="18">
                  <c:v>0.254</c:v>
                </c:pt>
                <c:pt idx="19">
                  <c:v>0.01</c:v>
                </c:pt>
                <c:pt idx="21">
                  <c:v>-0.12000000000000001</c:v>
                </c:pt>
                <c:pt idx="22">
                  <c:v>-8.6000000000000007E-2</c:v>
                </c:pt>
                <c:pt idx="24">
                  <c:v>-1.8000000000000002E-2</c:v>
                </c:pt>
                <c:pt idx="25">
                  <c:v>-1.8000000000000002E-2</c:v>
                </c:pt>
                <c:pt idx="27">
                  <c:v>0.04</c:v>
                </c:pt>
                <c:pt idx="28">
                  <c:v>6.0000000000000001E-3</c:v>
                </c:pt>
                <c:pt idx="30">
                  <c:v>1.2999999999999999E-2</c:v>
                </c:pt>
                <c:pt idx="31">
                  <c:v>-1.9E-2</c:v>
                </c:pt>
                <c:pt idx="33">
                  <c:v>-6.8000000000000005E-2</c:v>
                </c:pt>
                <c:pt idx="34">
                  <c:v>-3.4999999999999996E-2</c:v>
                </c:pt>
                <c:pt idx="36">
                  <c:v>3.0000000000000002E-2</c:v>
                </c:pt>
                <c:pt idx="37">
                  <c:v>3.0000000000000002E-2</c:v>
                </c:pt>
                <c:pt idx="39">
                  <c:v>6.2E-2</c:v>
                </c:pt>
                <c:pt idx="40">
                  <c:v>6.2E-2</c:v>
                </c:pt>
                <c:pt idx="42">
                  <c:v>-6.7000000000000004E-2</c:v>
                </c:pt>
                <c:pt idx="43">
                  <c:v>4.5000000000000005E-2</c:v>
                </c:pt>
                <c:pt idx="45">
                  <c:v>0.2</c:v>
                </c:pt>
                <c:pt idx="46">
                  <c:v>-2E-3</c:v>
                </c:pt>
                <c:pt idx="48">
                  <c:v>8.7999999999999995E-2</c:v>
                </c:pt>
                <c:pt idx="49">
                  <c:v>0.11</c:v>
                </c:pt>
                <c:pt idx="51">
                  <c:v>0.02</c:v>
                </c:pt>
                <c:pt idx="52">
                  <c:v>6.3E-2</c:v>
                </c:pt>
                <c:pt idx="54">
                  <c:v>0.114</c:v>
                </c:pt>
                <c:pt idx="55">
                  <c:v>0.114</c:v>
                </c:pt>
                <c:pt idx="57">
                  <c:v>6.7000000000000004E-2</c:v>
                </c:pt>
                <c:pt idx="58">
                  <c:v>6.4999999999999988E-2</c:v>
                </c:pt>
                <c:pt idx="63">
                  <c:v>0.112</c:v>
                </c:pt>
                <c:pt idx="64">
                  <c:v>0.112</c:v>
                </c:pt>
                <c:pt idx="66">
                  <c:v>-0.11600000000000001</c:v>
                </c:pt>
                <c:pt idx="67">
                  <c:v>-0.11600000000000001</c:v>
                </c:pt>
                <c:pt idx="78">
                  <c:v>-0.17399999999999999</c:v>
                </c:pt>
                <c:pt idx="79">
                  <c:v>-0.17399999999999999</c:v>
                </c:pt>
                <c:pt idx="81">
                  <c:v>9.6000000000000002E-2</c:v>
                </c:pt>
                <c:pt idx="82">
                  <c:v>-6.4000000000000001E-2</c:v>
                </c:pt>
                <c:pt idx="84">
                  <c:v>-2E-3</c:v>
                </c:pt>
                <c:pt idx="85">
                  <c:v>-0.185</c:v>
                </c:pt>
                <c:pt idx="93">
                  <c:v>-0.17</c:v>
                </c:pt>
                <c:pt idx="94">
                  <c:v>-0.17</c:v>
                </c:pt>
                <c:pt idx="96">
                  <c:v>-0.81899999999999995</c:v>
                </c:pt>
                <c:pt idx="97">
                  <c:v>-0.81899999999999995</c:v>
                </c:pt>
                <c:pt idx="99">
                  <c:v>-0.111</c:v>
                </c:pt>
                <c:pt idx="100">
                  <c:v>5.8000000000000003E-2</c:v>
                </c:pt>
                <c:pt idx="102">
                  <c:v>7.2999999999999995E-2</c:v>
                </c:pt>
                <c:pt idx="103">
                  <c:v>7.2999999999999995E-2</c:v>
                </c:pt>
                <c:pt idx="105">
                  <c:v>2.9000000000000001E-2</c:v>
                </c:pt>
                <c:pt idx="106">
                  <c:v>-1.4E-2</c:v>
                </c:pt>
                <c:pt idx="108">
                  <c:v>-0.251</c:v>
                </c:pt>
                <c:pt idx="109">
                  <c:v>-0.25999999999999995</c:v>
                </c:pt>
                <c:pt idx="110">
                  <c:v>-0.28400000000000003</c:v>
                </c:pt>
                <c:pt idx="111">
                  <c:v>-0.28400000000000003</c:v>
                </c:pt>
                <c:pt idx="112">
                  <c:v>-0.308</c:v>
                </c:pt>
                <c:pt idx="113">
                  <c:v>-0.309</c:v>
                </c:pt>
                <c:pt idx="114">
                  <c:v>-0.33300000000000002</c:v>
                </c:pt>
                <c:pt idx="115">
                  <c:v>-0.33300000000000002</c:v>
                </c:pt>
                <c:pt idx="116">
                  <c:v>-0.35699999999999998</c:v>
                </c:pt>
                <c:pt idx="117">
                  <c:v>-0.35799999999999998</c:v>
                </c:pt>
                <c:pt idx="118">
                  <c:v>-0.38200000000000001</c:v>
                </c:pt>
                <c:pt idx="119">
                  <c:v>-0.38900000000000001</c:v>
                </c:pt>
                <c:pt idx="121">
                  <c:v>-0.76600000000000001</c:v>
                </c:pt>
                <c:pt idx="122">
                  <c:v>-0.76600000000000001</c:v>
                </c:pt>
                <c:pt idx="124">
                  <c:v>0.159</c:v>
                </c:pt>
                <c:pt idx="125">
                  <c:v>0.159</c:v>
                </c:pt>
                <c:pt idx="127">
                  <c:v>-1.0839999999999999</c:v>
                </c:pt>
                <c:pt idx="128">
                  <c:v>-1.1620000000000001</c:v>
                </c:pt>
                <c:pt idx="130">
                  <c:v>-1.272</c:v>
                </c:pt>
                <c:pt idx="131">
                  <c:v>-1.345</c:v>
                </c:pt>
                <c:pt idx="133">
                  <c:v>-2.0709999999999997</c:v>
                </c:pt>
                <c:pt idx="134">
                  <c:v>-1.925</c:v>
                </c:pt>
                <c:pt idx="136">
                  <c:v>-1.7350000000000001</c:v>
                </c:pt>
                <c:pt idx="137">
                  <c:v>-1.768</c:v>
                </c:pt>
                <c:pt idx="139">
                  <c:v>-2.3919999999999999</c:v>
                </c:pt>
                <c:pt idx="140">
                  <c:v>-2.3919999999999999</c:v>
                </c:pt>
                <c:pt idx="142">
                  <c:v>-2.5419999999999998</c:v>
                </c:pt>
                <c:pt idx="143">
                  <c:v>-2.5419999999999998</c:v>
                </c:pt>
                <c:pt idx="145">
                  <c:v>-3.0990000000000002</c:v>
                </c:pt>
                <c:pt idx="146">
                  <c:v>-3.0990000000000002</c:v>
                </c:pt>
                <c:pt idx="151">
                  <c:v>-3.8370000000000002</c:v>
                </c:pt>
                <c:pt idx="152">
                  <c:v>-3.8149999999999999</c:v>
                </c:pt>
                <c:pt idx="154">
                  <c:v>-3.8580000000000001</c:v>
                </c:pt>
                <c:pt idx="155">
                  <c:v>-3.8289999999999997</c:v>
                </c:pt>
                <c:pt idx="358">
                  <c:v>-2.9849999999999999</c:v>
                </c:pt>
                <c:pt idx="359">
                  <c:v>-2.4239999999999999</c:v>
                </c:pt>
                <c:pt idx="361">
                  <c:v>-1.6990000000000001</c:v>
                </c:pt>
                <c:pt idx="362">
                  <c:v>-1.171</c:v>
                </c:pt>
                <c:pt idx="364">
                  <c:v>-2.2759999999999998</c:v>
                </c:pt>
                <c:pt idx="365">
                  <c:v>-2.3679999999999999</c:v>
                </c:pt>
                <c:pt idx="367">
                  <c:v>-2.2490000000000001</c:v>
                </c:pt>
                <c:pt idx="368">
                  <c:v>-2.1919999999999997</c:v>
                </c:pt>
                <c:pt idx="388">
                  <c:v>-2.238</c:v>
                </c:pt>
                <c:pt idx="389">
                  <c:v>-2.234</c:v>
                </c:pt>
                <c:pt idx="391">
                  <c:v>0.316</c:v>
                </c:pt>
                <c:pt idx="392">
                  <c:v>0.316</c:v>
                </c:pt>
                <c:pt idx="394">
                  <c:v>-2.8359999999999999</c:v>
                </c:pt>
                <c:pt idx="395">
                  <c:v>-3.7390000000000003</c:v>
                </c:pt>
                <c:pt idx="397">
                  <c:v>-2.3410000000000002</c:v>
                </c:pt>
                <c:pt idx="398">
                  <c:v>-2.3410000000000002</c:v>
                </c:pt>
                <c:pt idx="400">
                  <c:v>-2.3440000000000003</c:v>
                </c:pt>
                <c:pt idx="401">
                  <c:v>-2.3440000000000003</c:v>
                </c:pt>
                <c:pt idx="403">
                  <c:v>-2.0910000000000002</c:v>
                </c:pt>
                <c:pt idx="404">
                  <c:v>-2.1259999999999999</c:v>
                </c:pt>
                <c:pt idx="406">
                  <c:v>-2.149</c:v>
                </c:pt>
                <c:pt idx="407">
                  <c:v>-2.2659999999999996</c:v>
                </c:pt>
                <c:pt idx="409">
                  <c:v>-2.2390000000000003</c:v>
                </c:pt>
                <c:pt idx="410">
                  <c:v>-2.2279999999999998</c:v>
                </c:pt>
                <c:pt idx="412">
                  <c:v>-2.077</c:v>
                </c:pt>
                <c:pt idx="413">
                  <c:v>-2.133</c:v>
                </c:pt>
                <c:pt idx="415">
                  <c:v>-2.0579999999999998</c:v>
                </c:pt>
                <c:pt idx="416">
                  <c:v>-2.0579999999999998</c:v>
                </c:pt>
                <c:pt idx="418">
                  <c:v>-2.0439999999999996</c:v>
                </c:pt>
                <c:pt idx="419">
                  <c:v>-1.966</c:v>
                </c:pt>
                <c:pt idx="421">
                  <c:v>-1.9510000000000001</c:v>
                </c:pt>
                <c:pt idx="422">
                  <c:v>-2.0529999999999999</c:v>
                </c:pt>
                <c:pt idx="424">
                  <c:v>-1.8760000000000001</c:v>
                </c:pt>
                <c:pt idx="425">
                  <c:v>-1.8760000000000001</c:v>
                </c:pt>
                <c:pt idx="427">
                  <c:v>-1.9490000000000001</c:v>
                </c:pt>
                <c:pt idx="428">
                  <c:v>-1.9490000000000001</c:v>
                </c:pt>
                <c:pt idx="430">
                  <c:v>-1.91</c:v>
                </c:pt>
                <c:pt idx="431">
                  <c:v>-1.8190000000000002</c:v>
                </c:pt>
                <c:pt idx="433">
                  <c:v>-1.86</c:v>
                </c:pt>
                <c:pt idx="434">
                  <c:v>-1.9200000000000002</c:v>
                </c:pt>
                <c:pt idx="436">
                  <c:v>-1.891</c:v>
                </c:pt>
                <c:pt idx="437">
                  <c:v>-1.891</c:v>
                </c:pt>
                <c:pt idx="439">
                  <c:v>-2.0669999999999997</c:v>
                </c:pt>
                <c:pt idx="440">
                  <c:v>-2.0820000000000003</c:v>
                </c:pt>
                <c:pt idx="442">
                  <c:v>-1.81</c:v>
                </c:pt>
                <c:pt idx="443">
                  <c:v>-1.7910000000000001</c:v>
                </c:pt>
                <c:pt idx="445">
                  <c:v>-1.8049999999999999</c:v>
                </c:pt>
                <c:pt idx="446">
                  <c:v>-1.8049999999999999</c:v>
                </c:pt>
                <c:pt idx="451">
                  <c:v>-1.786</c:v>
                </c:pt>
                <c:pt idx="452">
                  <c:v>-1.786</c:v>
                </c:pt>
                <c:pt idx="457">
                  <c:v>-2.3080000000000003</c:v>
                </c:pt>
                <c:pt idx="458">
                  <c:v>-2.3080000000000003</c:v>
                </c:pt>
                <c:pt idx="472">
                  <c:v>3.3890000000000002</c:v>
                </c:pt>
                <c:pt idx="473">
                  <c:v>3.2490000000000001</c:v>
                </c:pt>
                <c:pt idx="475">
                  <c:v>2.9369999999999998</c:v>
                </c:pt>
                <c:pt idx="476">
                  <c:v>2.9369999999999998</c:v>
                </c:pt>
                <c:pt idx="478">
                  <c:v>3.1989999999999998</c:v>
                </c:pt>
                <c:pt idx="479">
                  <c:v>3.0590000000000002</c:v>
                </c:pt>
                <c:pt idx="484">
                  <c:v>2.8890000000000002</c:v>
                </c:pt>
                <c:pt idx="485">
                  <c:v>2.8890000000000002</c:v>
                </c:pt>
                <c:pt idx="490">
                  <c:v>2.71</c:v>
                </c:pt>
                <c:pt idx="491">
                  <c:v>2.823</c:v>
                </c:pt>
                <c:pt idx="502">
                  <c:v>2.669</c:v>
                </c:pt>
                <c:pt idx="503">
                  <c:v>2.669</c:v>
                </c:pt>
                <c:pt idx="505">
                  <c:v>2.3460000000000001</c:v>
                </c:pt>
                <c:pt idx="506">
                  <c:v>2.2349999999999999</c:v>
                </c:pt>
                <c:pt idx="508">
                  <c:v>1.9589999999999999</c:v>
                </c:pt>
                <c:pt idx="509">
                  <c:v>1.9589999999999999</c:v>
                </c:pt>
                <c:pt idx="511">
                  <c:v>2.1380000000000003</c:v>
                </c:pt>
                <c:pt idx="512">
                  <c:v>2.0590000000000002</c:v>
                </c:pt>
                <c:pt idx="514">
                  <c:v>1.7930000000000001</c:v>
                </c:pt>
                <c:pt idx="515">
                  <c:v>1.794</c:v>
                </c:pt>
                <c:pt idx="517">
                  <c:v>1.2949999999999999</c:v>
                </c:pt>
                <c:pt idx="518">
                  <c:v>1.2949999999999999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9-57DD-49BB-810E-239FAE51032A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A-57DD-49BB-810E-239FAE51032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B-57DD-49BB-810E-239FAE51032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C-57DD-49BB-810E-239FAE51032A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D-57DD-49BB-810E-239FAE51032A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E-57DD-49BB-810E-239FAE51032A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F-57DD-49BB-810E-239FAE51032A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0-57DD-49BB-810E-239FAE51032A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1-57DD-49BB-810E-239FAE51032A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2-57DD-49BB-810E-239FAE51032A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3-57DD-49BB-810E-239FAE51032A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4-57DD-49BB-810E-239FAE51032A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5-57DD-49BB-810E-239FAE51032A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6-57DD-49BB-810E-239FAE51032A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7-57DD-49BB-810E-239FAE51032A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8-57DD-49BB-810E-239FAE51032A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9-57DD-49BB-810E-239FAE51032A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A-57DD-49BB-810E-239FAE51032A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B-57DD-49BB-810E-239FAE51032A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C-57DD-49BB-810E-239FAE51032A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D-57DD-49BB-810E-239FAE51032A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E-57DD-49BB-810E-239FAE51032A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F-57DD-49BB-810E-239FAE51032A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0-57DD-49BB-810E-239FAE51032A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1-57DD-49BB-810E-239FAE51032A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2-57DD-49BB-810E-239FAE51032A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3-57DD-49BB-810E-239FAE51032A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4-57DD-49BB-810E-239FAE51032A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5-57DD-49BB-810E-239FAE51032A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6-57DD-49BB-810E-239FAE51032A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7-57DD-49BB-810E-239FAE51032A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8-57DD-49BB-810E-239FAE51032A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9-57DD-49BB-810E-239FAE51032A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A-57DD-49BB-810E-239FAE51032A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B-57DD-49BB-810E-239FAE51032A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C-57DD-49BB-810E-239FAE51032A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D-57DD-49BB-810E-239FAE51032A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E-57DD-49BB-810E-239FAE51032A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F-57DD-49BB-810E-239FAE51032A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0-57DD-49BB-810E-239FAE51032A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1-57DD-49BB-810E-239FAE51032A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2-57DD-49BB-810E-239FAE51032A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3-57DD-49BB-810E-239FAE51032A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4-57DD-49BB-810E-239FAE51032A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5-57DD-49BB-810E-239FAE51032A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6-57DD-49BB-810E-239FAE51032A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7-57DD-49BB-810E-239FAE51032A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8-57DD-49BB-810E-239FAE51032A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9-57DD-49BB-810E-239FAE51032A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A-57DD-49BB-810E-239FAE51032A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B-57DD-49BB-810E-239FAE51032A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C-57DD-49BB-810E-239FAE51032A}"/>
                </c:ext>
              </c:extLst>
            </c:dLbl>
            <c:dLbl>
              <c:idx val="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D-57DD-49BB-810E-239FAE51032A}"/>
                </c:ext>
              </c:extLst>
            </c:dLbl>
            <c:dLbl>
              <c:idx val="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E-57DD-49BB-810E-239FAE51032A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F-57DD-49BB-810E-239FAE51032A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0-57DD-49BB-810E-239FAE51032A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1-57DD-49BB-810E-239FAE51032A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2-57DD-49BB-810E-239FAE51032A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3-57DD-49BB-810E-239FAE51032A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4-57DD-49BB-810E-239FAE51032A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5-57DD-49BB-810E-239FAE51032A}"/>
                </c:ext>
              </c:extLst>
            </c:dLbl>
            <c:dLbl>
              <c:idx val="60"/>
              <c:layout/>
              <c:tx>
                <c:rich>
                  <a:bodyPr/>
                  <a:lstStyle/>
                  <a:p>
                    <a:fld id="{0006BC46-3E93-4778-B4F7-E809322086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6-57DD-49BB-810E-239FAE51032A}"/>
                </c:ext>
              </c:extLst>
            </c:dLbl>
            <c:dLbl>
              <c:idx val="61"/>
              <c:layout/>
              <c:tx>
                <c:rich>
                  <a:bodyPr/>
                  <a:lstStyle/>
                  <a:p>
                    <a:fld id="{1827B98A-7E07-423C-99A2-812DFC47F8C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7-57DD-49BB-810E-239FAE51032A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8-57DD-49BB-810E-239FAE51032A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9-57DD-49BB-810E-239FAE51032A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A-57DD-49BB-810E-239FAE51032A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B-57DD-49BB-810E-239FAE51032A}"/>
                </c:ext>
              </c:extLst>
            </c:dLbl>
            <c:dLbl>
              <c:idx val="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C-57DD-49BB-810E-239FAE51032A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D-57DD-49BB-810E-239FAE51032A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E-57DD-49BB-810E-239FAE51032A}"/>
                </c:ext>
              </c:extLst>
            </c:dLbl>
            <c:dLbl>
              <c:idx val="69"/>
              <c:layout/>
              <c:tx>
                <c:rich>
                  <a:bodyPr/>
                  <a:lstStyle/>
                  <a:p>
                    <a:fld id="{B35B5405-ABD2-4646-AC64-4407B17383B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F-57DD-49BB-810E-239FAE51032A}"/>
                </c:ext>
              </c:extLst>
            </c:dLbl>
            <c:dLbl>
              <c:idx val="70"/>
              <c:layout/>
              <c:tx>
                <c:rich>
                  <a:bodyPr/>
                  <a:lstStyle/>
                  <a:p>
                    <a:fld id="{AC80DC9D-CDDA-4D5F-9915-3AEB428E66F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0-57DD-49BB-810E-239FAE51032A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1-57DD-49BB-810E-239FAE51032A}"/>
                </c:ext>
              </c:extLst>
            </c:dLbl>
            <c:dLbl>
              <c:idx val="72"/>
              <c:layout>
                <c:manualLayout>
                  <c:x val="-4.2882998403825479E-2"/>
                  <c:y val="2.76251752526749E-2"/>
                </c:manualLayout>
              </c:layout>
              <c:tx>
                <c:rich>
                  <a:bodyPr/>
                  <a:lstStyle/>
                  <a:p>
                    <a:fld id="{0DF9A619-3981-438E-8700-EABA9128CEC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252-57DD-49BB-810E-239FAE51032A}"/>
                </c:ext>
              </c:extLst>
            </c:dLbl>
            <c:dLbl>
              <c:idx val="73"/>
              <c:layout/>
              <c:tx>
                <c:rich>
                  <a:bodyPr/>
                  <a:lstStyle/>
                  <a:p>
                    <a:fld id="{AFE2B923-CE85-46DE-84A6-D2CC20D2C38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3-57DD-49BB-810E-239FAE51032A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4-57DD-49BB-810E-239FAE51032A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5-57DD-49BB-810E-239FAE51032A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6-57DD-49BB-810E-239FAE51032A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7-57DD-49BB-810E-239FAE51032A}"/>
                </c:ext>
              </c:extLst>
            </c:dLbl>
            <c:dLbl>
              <c:idx val="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8-57DD-49BB-810E-239FAE51032A}"/>
                </c:ext>
              </c:extLst>
            </c:dLbl>
            <c:dLbl>
              <c:idx val="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9-57DD-49BB-810E-239FAE51032A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A-57DD-49BB-810E-239FAE51032A}"/>
                </c:ext>
              </c:extLst>
            </c:dLbl>
            <c:dLbl>
              <c:idx val="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B-57DD-49BB-810E-239FAE51032A}"/>
                </c:ext>
              </c:extLst>
            </c:dLbl>
            <c:dLbl>
              <c:idx val="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C-57DD-49BB-810E-239FAE51032A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D-57DD-49BB-810E-239FAE51032A}"/>
                </c:ext>
              </c:extLst>
            </c:dLbl>
            <c:dLbl>
              <c:idx val="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E-57DD-49BB-810E-239FAE51032A}"/>
                </c:ext>
              </c:extLst>
            </c:dLbl>
            <c:dLbl>
              <c:idx val="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F-57DD-49BB-810E-239FAE51032A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0-57DD-49BB-810E-239FAE51032A}"/>
                </c:ext>
              </c:extLst>
            </c:dLbl>
            <c:dLbl>
              <c:idx val="87"/>
              <c:layout>
                <c:manualLayout>
                  <c:x val="-9.4536794011859625E-3"/>
                  <c:y val="-3.048733055857563E-2"/>
                </c:manualLayout>
              </c:layout>
              <c:tx>
                <c:rich>
                  <a:bodyPr/>
                  <a:lstStyle/>
                  <a:p>
                    <a:fld id="{11EC6636-8EB8-4D8D-AE5D-5BBF786F3C4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261-57DD-49BB-810E-239FAE51032A}"/>
                </c:ext>
              </c:extLst>
            </c:dLbl>
            <c:dLbl>
              <c:idx val="88"/>
              <c:layout/>
              <c:tx>
                <c:rich>
                  <a:bodyPr/>
                  <a:lstStyle/>
                  <a:p>
                    <a:fld id="{332D7183-29D2-4D3C-98F6-DB27ACDBE6E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2-57DD-49BB-810E-239FAE51032A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3-57DD-49BB-810E-239FAE51032A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4-57DD-49BB-810E-239FAE51032A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5-57DD-49BB-810E-239FAE51032A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6-57DD-49BB-810E-239FAE51032A}"/>
                </c:ext>
              </c:extLst>
            </c:dLbl>
            <c:dLbl>
              <c:idx val="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7-57DD-49BB-810E-239FAE51032A}"/>
                </c:ext>
              </c:extLst>
            </c:dLbl>
            <c:dLbl>
              <c:idx val="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8-57DD-49BB-810E-239FAE51032A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9-57DD-49BB-810E-239FAE51032A}"/>
                </c:ext>
              </c:extLst>
            </c:dLbl>
            <c:dLbl>
              <c:idx val="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A-57DD-49BB-810E-239FAE51032A}"/>
                </c:ext>
              </c:extLst>
            </c:dLbl>
            <c:dLbl>
              <c:idx val="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B-57DD-49BB-810E-239FAE51032A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C-57DD-49BB-810E-239FAE51032A}"/>
                </c:ext>
              </c:extLst>
            </c:dLbl>
            <c:dLbl>
              <c:idx val="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D-57DD-49BB-810E-239FAE51032A}"/>
                </c:ext>
              </c:extLst>
            </c:dLbl>
            <c:dLbl>
              <c:idx val="1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E-57DD-49BB-810E-239FAE51032A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F-57DD-49BB-810E-239FAE51032A}"/>
                </c:ext>
              </c:extLst>
            </c:dLbl>
            <c:dLbl>
              <c:idx val="1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0-57DD-49BB-810E-239FAE51032A}"/>
                </c:ext>
              </c:extLst>
            </c:dLbl>
            <c:dLbl>
              <c:idx val="1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1-57DD-49BB-810E-239FAE51032A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2-57DD-49BB-810E-239FAE51032A}"/>
                </c:ext>
              </c:extLst>
            </c:dLbl>
            <c:dLbl>
              <c:idx val="1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3-57DD-49BB-810E-239FAE51032A}"/>
                </c:ext>
              </c:extLst>
            </c:dLbl>
            <c:dLbl>
              <c:idx val="1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4-57DD-49BB-810E-239FAE51032A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5-57DD-49BB-810E-239FAE51032A}"/>
                </c:ext>
              </c:extLst>
            </c:dLbl>
            <c:dLbl>
              <c:idx val="1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6-57DD-49BB-810E-239FAE51032A}"/>
                </c:ext>
              </c:extLst>
            </c:dLbl>
            <c:dLbl>
              <c:idx val="1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7-57DD-49BB-810E-239FAE51032A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8-57DD-49BB-810E-239FAE51032A}"/>
                </c:ext>
              </c:extLst>
            </c:dLbl>
            <c:dLbl>
              <c:idx val="1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9-57DD-49BB-810E-239FAE51032A}"/>
                </c:ext>
              </c:extLst>
            </c:dLbl>
            <c:dLbl>
              <c:idx val="1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A-57DD-49BB-810E-239FAE51032A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B-57DD-49BB-810E-239FAE51032A}"/>
                </c:ext>
              </c:extLst>
            </c:dLbl>
            <c:dLbl>
              <c:idx val="1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C-57DD-49BB-810E-239FAE51032A}"/>
                </c:ext>
              </c:extLst>
            </c:dLbl>
            <c:dLbl>
              <c:idx val="1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D-57DD-49BB-810E-239FAE51032A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E-57DD-49BB-810E-239FAE51032A}"/>
                </c:ext>
              </c:extLst>
            </c:dLbl>
            <c:dLbl>
              <c:idx val="1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F-57DD-49BB-810E-239FAE51032A}"/>
                </c:ext>
              </c:extLst>
            </c:dLbl>
            <c:dLbl>
              <c:idx val="1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0-57DD-49BB-810E-239FAE51032A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1-57DD-49BB-810E-239FAE51032A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2-57DD-49BB-810E-239FAE51032A}"/>
                </c:ext>
              </c:extLst>
            </c:dLbl>
            <c:dLbl>
              <c:idx val="1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3-57DD-49BB-810E-239FAE51032A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4-57DD-49BB-810E-239FAE51032A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5-57DD-49BB-810E-239FAE51032A}"/>
                </c:ext>
              </c:extLst>
            </c:dLbl>
            <c:dLbl>
              <c:idx val="1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6-57DD-49BB-810E-239FAE51032A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7-57DD-49BB-810E-239FAE51032A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8-57DD-49BB-810E-239FAE51032A}"/>
                </c:ext>
              </c:extLst>
            </c:dLbl>
            <c:dLbl>
              <c:idx val="1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9-57DD-49BB-810E-239FAE51032A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A-57DD-49BB-810E-239FAE51032A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B-57DD-49BB-810E-239FAE51032A}"/>
                </c:ext>
              </c:extLst>
            </c:dLbl>
            <c:dLbl>
              <c:idx val="1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C-57DD-49BB-810E-239FAE51032A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D-57DD-49BB-810E-239FAE51032A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E-57DD-49BB-810E-239FAE51032A}"/>
                </c:ext>
              </c:extLst>
            </c:dLbl>
            <c:dLbl>
              <c:idx val="1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F-57DD-49BB-810E-239FAE51032A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0-57DD-49BB-810E-239FAE51032A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1-57DD-49BB-810E-239FAE51032A}"/>
                </c:ext>
              </c:extLst>
            </c:dLbl>
            <c:dLbl>
              <c:idx val="1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2-57DD-49BB-810E-239FAE51032A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3-57DD-49BB-810E-239FAE51032A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4-57DD-49BB-810E-239FAE51032A}"/>
                </c:ext>
              </c:extLst>
            </c:dLbl>
            <c:dLbl>
              <c:idx val="1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5-57DD-49BB-810E-239FAE51032A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6-57DD-49BB-810E-239FAE51032A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7-57DD-49BB-810E-239FAE51032A}"/>
                </c:ext>
              </c:extLst>
            </c:dLbl>
            <c:dLbl>
              <c:idx val="1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8-57DD-49BB-810E-239FAE51032A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9-57DD-49BB-810E-239FAE51032A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A-57DD-49BB-810E-239FAE51032A}"/>
                </c:ext>
              </c:extLst>
            </c:dLbl>
            <c:dLbl>
              <c:idx val="1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B-57DD-49BB-810E-239FAE51032A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C-57DD-49BB-810E-239FAE51032A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D-57DD-49BB-810E-239FAE51032A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E-57DD-49BB-810E-239FAE51032A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F-57DD-49BB-810E-239FAE51032A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0-57DD-49BB-810E-239FAE51032A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1-57DD-49BB-810E-239FAE51032A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2-57DD-49BB-810E-239FAE51032A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3-57DD-49BB-810E-239FAE51032A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4-57DD-49BB-810E-239FAE51032A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5-57DD-49BB-810E-239FAE51032A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6-57DD-49BB-810E-239FAE51032A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7-57DD-49BB-810E-239FAE51032A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8-57DD-49BB-810E-239FAE51032A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9-57DD-49BB-810E-239FAE51032A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A-57DD-49BB-810E-239FAE51032A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B-57DD-49BB-810E-239FAE51032A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C-57DD-49BB-810E-239FAE51032A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D-57DD-49BB-810E-239FAE51032A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E-57DD-49BB-810E-239FAE51032A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F-57DD-49BB-810E-239FAE51032A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0-57DD-49BB-810E-239FAE51032A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1-57DD-49BB-810E-239FAE51032A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2-57DD-49BB-810E-239FAE51032A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3-57DD-49BB-810E-239FAE51032A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4-57DD-49BB-810E-239FAE51032A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5-57DD-49BB-810E-239FAE51032A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6-57DD-49BB-810E-239FAE51032A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7-57DD-49BB-810E-239FAE51032A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8-57DD-49BB-810E-239FAE51032A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9-57DD-49BB-810E-239FAE51032A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A-57DD-49BB-810E-239FAE51032A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B-57DD-49BB-810E-239FAE51032A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C-57DD-49BB-810E-239FAE51032A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D-57DD-49BB-810E-239FAE51032A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E-57DD-49BB-810E-239FAE51032A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F-57DD-49BB-810E-239FAE51032A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0-57DD-49BB-810E-239FAE51032A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1-57DD-49BB-810E-239FAE51032A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2-57DD-49BB-810E-239FAE51032A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3-57DD-49BB-810E-239FAE51032A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4-57DD-49BB-810E-239FAE51032A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5-57DD-49BB-810E-239FAE51032A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6-57DD-49BB-810E-239FAE51032A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7-57DD-49BB-810E-239FAE51032A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8-57DD-49BB-810E-239FAE51032A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9-57DD-49BB-810E-239FAE51032A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A-57DD-49BB-810E-239FAE51032A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B-57DD-49BB-810E-239FAE51032A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C-57DD-49BB-810E-239FAE51032A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D-57DD-49BB-810E-239FAE51032A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E-57DD-49BB-810E-239FAE51032A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F-57DD-49BB-810E-239FAE51032A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0-57DD-49BB-810E-239FAE51032A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1-57DD-49BB-810E-239FAE51032A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2-57DD-49BB-810E-239FAE51032A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3-57DD-49BB-810E-239FAE51032A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4-57DD-49BB-810E-239FAE51032A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5-57DD-49BB-810E-239FAE51032A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6-57DD-49BB-810E-239FAE51032A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7-57DD-49BB-810E-239FAE51032A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8-57DD-49BB-810E-239FAE51032A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9-57DD-49BB-810E-239FAE51032A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A-57DD-49BB-810E-239FAE51032A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B-57DD-49BB-810E-239FAE51032A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C-57DD-49BB-810E-239FAE51032A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D-57DD-49BB-810E-239FAE51032A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E-57DD-49BB-810E-239FAE51032A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F-57DD-49BB-810E-239FAE51032A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0-57DD-49BB-810E-239FAE51032A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1-57DD-49BB-810E-239FAE51032A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2-57DD-49BB-810E-239FAE51032A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3-57DD-49BB-810E-239FAE51032A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4-57DD-49BB-810E-239FAE51032A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5-57DD-49BB-810E-239FAE51032A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6-57DD-49BB-810E-239FAE51032A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7-57DD-49BB-810E-239FAE51032A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8-57DD-49BB-810E-239FAE51032A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9-57DD-49BB-810E-239FAE51032A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A-57DD-49BB-810E-239FAE51032A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B-57DD-49BB-810E-239FAE51032A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C-57DD-49BB-810E-239FAE51032A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D-57DD-49BB-810E-239FAE51032A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E-57DD-49BB-810E-239FAE51032A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F-57DD-49BB-810E-239FAE51032A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0-57DD-49BB-810E-239FAE51032A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1-57DD-49BB-810E-239FAE51032A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2-57DD-49BB-810E-239FAE51032A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3-57DD-49BB-810E-239FAE51032A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4-57DD-49BB-810E-239FAE51032A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5-57DD-49BB-810E-239FAE51032A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6-57DD-49BB-810E-239FAE51032A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7-57DD-49BB-810E-239FAE51032A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8-57DD-49BB-810E-239FAE51032A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9-57DD-49BB-810E-239FAE51032A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A-57DD-49BB-810E-239FAE51032A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B-57DD-49BB-810E-239FAE51032A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C-57DD-49BB-810E-239FAE51032A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D-57DD-49BB-810E-239FAE51032A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E-57DD-49BB-810E-239FAE51032A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F-57DD-49BB-810E-239FAE51032A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0-57DD-49BB-810E-239FAE51032A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1-57DD-49BB-810E-239FAE51032A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2-57DD-49BB-810E-239FAE51032A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3-57DD-49BB-810E-239FAE51032A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4-57DD-49BB-810E-239FAE51032A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5-57DD-49BB-810E-239FAE51032A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6-57DD-49BB-810E-239FAE51032A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7-57DD-49BB-810E-239FAE51032A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8-57DD-49BB-810E-239FAE51032A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9-57DD-49BB-810E-239FAE51032A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A-57DD-49BB-810E-239FAE51032A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B-57DD-49BB-810E-239FAE51032A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C-57DD-49BB-810E-239FAE51032A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D-57DD-49BB-810E-239FAE51032A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E-57DD-49BB-810E-239FAE51032A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0F-57DD-49BB-810E-239FAE51032A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0-57DD-49BB-810E-239FAE51032A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1-57DD-49BB-810E-239FAE51032A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2-57DD-49BB-810E-239FAE51032A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3-57DD-49BB-810E-239FAE51032A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4-57DD-49BB-810E-239FAE51032A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5-57DD-49BB-810E-239FAE51032A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6-57DD-49BB-810E-239FAE51032A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7-57DD-49BB-810E-239FAE51032A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8-57DD-49BB-810E-239FAE51032A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9-57DD-49BB-810E-239FAE51032A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A-57DD-49BB-810E-239FAE51032A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B-57DD-49BB-810E-239FAE51032A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C-57DD-49BB-810E-239FAE51032A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D-57DD-49BB-810E-239FAE51032A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E-57DD-49BB-810E-239FAE51032A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1F-57DD-49BB-810E-239FAE51032A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0-57DD-49BB-810E-239FAE51032A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1-57DD-49BB-810E-239FAE51032A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2-57DD-49BB-810E-239FAE51032A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3-57DD-49BB-810E-239FAE51032A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4-57DD-49BB-810E-239FAE51032A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5-57DD-49BB-810E-239FAE51032A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6-57DD-49BB-810E-239FAE51032A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7-57DD-49BB-810E-239FAE51032A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8-57DD-49BB-810E-239FAE51032A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9-57DD-49BB-810E-239FAE51032A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A-57DD-49BB-810E-239FAE51032A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B-57DD-49BB-810E-239FAE51032A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C-57DD-49BB-810E-239FAE51032A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D-57DD-49BB-810E-239FAE51032A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E-57DD-49BB-810E-239FAE51032A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2F-57DD-49BB-810E-239FAE51032A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0-57DD-49BB-810E-239FAE51032A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1-57DD-49BB-810E-239FAE51032A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2-57DD-49BB-810E-239FAE51032A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3-57DD-49BB-810E-239FAE51032A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4-57DD-49BB-810E-239FAE51032A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5-57DD-49BB-810E-239FAE51032A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6-57DD-49BB-810E-239FAE51032A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7-57DD-49BB-810E-239FAE51032A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8-57DD-49BB-810E-239FAE51032A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9-57DD-49BB-810E-239FAE51032A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A-57DD-49BB-810E-239FAE51032A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B-57DD-49BB-810E-239FAE51032A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C-57DD-49BB-810E-239FAE51032A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D-57DD-49BB-810E-239FAE51032A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E-57DD-49BB-810E-239FAE51032A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3F-57DD-49BB-810E-239FAE51032A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0-57DD-49BB-810E-239FAE51032A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1-57DD-49BB-810E-239FAE51032A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2-57DD-49BB-810E-239FAE51032A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3-57DD-49BB-810E-239FAE51032A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4-57DD-49BB-810E-239FAE51032A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5-57DD-49BB-810E-239FAE51032A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6-57DD-49BB-810E-239FAE51032A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7-57DD-49BB-810E-239FAE51032A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8-57DD-49BB-810E-239FAE51032A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9-57DD-49BB-810E-239FAE51032A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A-57DD-49BB-810E-239FAE51032A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B-57DD-49BB-810E-239FAE51032A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C-57DD-49BB-810E-239FAE51032A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D-57DD-49BB-810E-239FAE51032A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E-57DD-49BB-810E-239FAE51032A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4F-57DD-49BB-810E-239FAE51032A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0-57DD-49BB-810E-239FAE51032A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1-57DD-49BB-810E-239FAE51032A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2-57DD-49BB-810E-239FAE51032A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3-57DD-49BB-810E-239FAE51032A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4-57DD-49BB-810E-239FAE51032A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5-57DD-49BB-810E-239FAE51032A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6-57DD-49BB-810E-239FAE51032A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7-57DD-49BB-810E-239FAE51032A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8-57DD-49BB-810E-239FAE51032A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9-57DD-49BB-810E-239FAE51032A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A-57DD-49BB-810E-239FAE51032A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B-57DD-49BB-810E-239FAE51032A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C-57DD-49BB-810E-239FAE51032A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D-57DD-49BB-810E-239FAE51032A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E-57DD-49BB-810E-239FAE51032A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5F-57DD-49BB-810E-239FAE51032A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0-57DD-49BB-810E-239FAE51032A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1-57DD-49BB-810E-239FAE51032A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2-57DD-49BB-810E-239FAE51032A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3-57DD-49BB-810E-239FAE51032A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4-57DD-49BB-810E-239FAE51032A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5-57DD-49BB-810E-239FAE51032A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6-57DD-49BB-810E-239FAE51032A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7-57DD-49BB-810E-239FAE51032A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8-57DD-49BB-810E-239FAE51032A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9-57DD-49BB-810E-239FAE51032A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A-57DD-49BB-810E-239FAE51032A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B-57DD-49BB-810E-239FAE51032A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C-57DD-49BB-810E-239FAE51032A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D-57DD-49BB-810E-239FAE51032A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E-57DD-49BB-810E-239FAE51032A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6F-57DD-49BB-810E-239FAE51032A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0-57DD-49BB-810E-239FAE51032A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1-57DD-49BB-810E-239FAE51032A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2-57DD-49BB-810E-239FAE51032A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3-57DD-49BB-810E-239FAE51032A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4-57DD-49BB-810E-239FAE51032A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5-57DD-49BB-810E-239FAE51032A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6-57DD-49BB-810E-239FAE51032A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7-57DD-49BB-810E-239FAE51032A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8-57DD-49BB-810E-239FAE51032A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9-57DD-49BB-810E-239FAE51032A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A-57DD-49BB-810E-239FAE51032A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B-57DD-49BB-810E-239FAE51032A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C-57DD-49BB-810E-239FAE51032A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D-57DD-49BB-810E-239FAE51032A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E-57DD-49BB-810E-239FAE51032A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7F-57DD-49BB-810E-239FAE51032A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0-57DD-49BB-810E-239FAE51032A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1-57DD-49BB-810E-239FAE51032A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2-57DD-49BB-810E-239FAE51032A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3-57DD-49BB-810E-239FAE51032A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4-57DD-49BB-810E-239FAE51032A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5-57DD-49BB-810E-239FAE51032A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6-57DD-49BB-810E-239FAE51032A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7-57DD-49BB-810E-239FAE51032A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8-57DD-49BB-810E-239FAE51032A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9-57DD-49BB-810E-239FAE51032A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A-57DD-49BB-810E-239FAE51032A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B-57DD-49BB-810E-239FAE51032A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C-57DD-49BB-810E-239FAE51032A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D-57DD-49BB-810E-239FAE51032A}"/>
                </c:ext>
              </c:extLst>
            </c:dLbl>
            <c:dLbl>
              <c:idx val="3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E-57DD-49BB-810E-239FAE51032A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8F-57DD-49BB-810E-239FAE51032A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0-57DD-49BB-810E-239FAE51032A}"/>
                </c:ext>
              </c:extLst>
            </c:dLbl>
            <c:dLbl>
              <c:idx val="3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1-57DD-49BB-810E-239FAE51032A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2-57DD-49BB-810E-239FAE51032A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3-57DD-49BB-810E-239FAE51032A}"/>
                </c:ext>
              </c:extLst>
            </c:dLbl>
            <c:dLbl>
              <c:idx val="3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4-57DD-49BB-810E-239FAE51032A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5-57DD-49BB-810E-239FAE51032A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6-57DD-49BB-810E-239FAE51032A}"/>
                </c:ext>
              </c:extLst>
            </c:dLbl>
            <c:dLbl>
              <c:idx val="3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7-57DD-49BB-810E-239FAE51032A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8-57DD-49BB-810E-239FAE51032A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9-57DD-49BB-810E-239FAE51032A}"/>
                </c:ext>
              </c:extLst>
            </c:dLbl>
            <c:dLbl>
              <c:idx val="4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A-57DD-49BB-810E-239FAE51032A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B-57DD-49BB-810E-239FAE51032A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C-57DD-49BB-810E-239FAE51032A}"/>
                </c:ext>
              </c:extLst>
            </c:dLbl>
            <c:dLbl>
              <c:idx val="4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D-57DD-49BB-810E-239FAE51032A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E-57DD-49BB-810E-239FAE51032A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9F-57DD-49BB-810E-239FAE51032A}"/>
                </c:ext>
              </c:extLst>
            </c:dLbl>
            <c:dLbl>
              <c:idx val="4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0-57DD-49BB-810E-239FAE51032A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1-57DD-49BB-810E-239FAE51032A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2-57DD-49BB-810E-239FAE51032A}"/>
                </c:ext>
              </c:extLst>
            </c:dLbl>
            <c:dLbl>
              <c:idx val="4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3-57DD-49BB-810E-239FAE51032A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4-57DD-49BB-810E-239FAE51032A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5-57DD-49BB-810E-239FAE51032A}"/>
                </c:ext>
              </c:extLst>
            </c:dLbl>
            <c:dLbl>
              <c:idx val="4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6-57DD-49BB-810E-239FAE51032A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7-57DD-49BB-810E-239FAE51032A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8-57DD-49BB-810E-239FAE51032A}"/>
                </c:ext>
              </c:extLst>
            </c:dLbl>
            <c:dLbl>
              <c:idx val="4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9-57DD-49BB-810E-239FAE51032A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A-57DD-49BB-810E-239FAE51032A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B-57DD-49BB-810E-239FAE51032A}"/>
                </c:ext>
              </c:extLst>
            </c:dLbl>
            <c:dLbl>
              <c:idx val="4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C-57DD-49BB-810E-239FAE51032A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D-57DD-49BB-810E-239FAE51032A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E-57DD-49BB-810E-239FAE51032A}"/>
                </c:ext>
              </c:extLst>
            </c:dLbl>
            <c:dLbl>
              <c:idx val="4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AF-57DD-49BB-810E-239FAE51032A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0-57DD-49BB-810E-239FAE51032A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1-57DD-49BB-810E-239FAE51032A}"/>
                </c:ext>
              </c:extLst>
            </c:dLbl>
            <c:dLbl>
              <c:idx val="4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2-57DD-49BB-810E-239FAE51032A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3-57DD-49BB-810E-239FAE51032A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4-57DD-49BB-810E-239FAE51032A}"/>
                </c:ext>
              </c:extLst>
            </c:dLbl>
            <c:dLbl>
              <c:idx val="4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5-57DD-49BB-810E-239FAE51032A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6-57DD-49BB-810E-239FAE51032A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7-57DD-49BB-810E-239FAE51032A}"/>
                </c:ext>
              </c:extLst>
            </c:dLbl>
            <c:dLbl>
              <c:idx val="4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8-57DD-49BB-810E-239FAE51032A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9-57DD-49BB-810E-239FAE51032A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A-57DD-49BB-810E-239FAE51032A}"/>
                </c:ext>
              </c:extLst>
            </c:dLbl>
            <c:dLbl>
              <c:idx val="4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B-57DD-49BB-810E-239FAE51032A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C-57DD-49BB-810E-239FAE51032A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D-57DD-49BB-810E-239FAE51032A}"/>
                </c:ext>
              </c:extLst>
            </c:dLbl>
            <c:dLbl>
              <c:idx val="4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E-57DD-49BB-810E-239FAE51032A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BF-57DD-49BB-810E-239FAE51032A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0-57DD-49BB-810E-239FAE51032A}"/>
                </c:ext>
              </c:extLst>
            </c:dLbl>
            <c:dLbl>
              <c:idx val="4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1-57DD-49BB-810E-239FAE51032A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2-57DD-49BB-810E-239FAE51032A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3-57DD-49BB-810E-239FAE51032A}"/>
                </c:ext>
              </c:extLst>
            </c:dLbl>
            <c:dLbl>
              <c:idx val="4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4-57DD-49BB-810E-239FAE51032A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5-57DD-49BB-810E-239FAE51032A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6-57DD-49BB-810E-239FAE51032A}"/>
                </c:ext>
              </c:extLst>
            </c:dLbl>
            <c:dLbl>
              <c:idx val="4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7-57DD-49BB-810E-239FAE51032A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8-57DD-49BB-810E-239FAE51032A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9-57DD-49BB-810E-239FAE51032A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A-57DD-49BB-810E-239FAE51032A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B-57DD-49BB-810E-239FAE51032A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C-57DD-49BB-810E-239FAE51032A}"/>
                </c:ext>
              </c:extLst>
            </c:dLbl>
            <c:dLbl>
              <c:idx val="4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D-57DD-49BB-810E-239FAE51032A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E-57DD-49BB-810E-239FAE51032A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CF-57DD-49BB-810E-239FAE51032A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0-57DD-49BB-810E-239FAE51032A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1-57DD-49BB-810E-239FAE51032A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2-57DD-49BB-810E-239FAE51032A}"/>
                </c:ext>
              </c:extLst>
            </c:dLbl>
            <c:dLbl>
              <c:idx val="4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3-57DD-49BB-810E-239FAE51032A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4-57DD-49BB-810E-239FAE51032A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5-57DD-49BB-810E-239FAE51032A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6-57DD-49BB-810E-239FAE51032A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7-57DD-49BB-810E-239FAE51032A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8-57DD-49BB-810E-239FAE51032A}"/>
                </c:ext>
              </c:extLst>
            </c:dLbl>
            <c:dLbl>
              <c:idx val="463"/>
              <c:layout/>
              <c:tx>
                <c:rich>
                  <a:bodyPr/>
                  <a:lstStyle/>
                  <a:p>
                    <a:fld id="{45FF816A-7370-4901-BCB2-1EB312BBE5A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D9-57DD-49BB-810E-239FAE51032A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A-57DD-49BB-810E-239FAE51032A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B-57DD-49BB-810E-239FAE51032A}"/>
                </c:ext>
              </c:extLst>
            </c:dLbl>
            <c:dLbl>
              <c:idx val="466"/>
              <c:layout/>
              <c:tx>
                <c:rich>
                  <a:bodyPr/>
                  <a:lstStyle/>
                  <a:p>
                    <a:fld id="{1E9CE3E1-C858-40C3-B55C-52B11656D41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DC-57DD-49BB-810E-239FAE51032A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D-57DD-49BB-810E-239FAE51032A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DE-57DD-49BB-810E-239FAE51032A}"/>
                </c:ext>
              </c:extLst>
            </c:dLbl>
            <c:dLbl>
              <c:idx val="469"/>
              <c:layout/>
              <c:tx>
                <c:rich>
                  <a:bodyPr/>
                  <a:lstStyle/>
                  <a:p>
                    <a:fld id="{B74FC1B8-4148-44FA-A10A-C5D2366B95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DF-57DD-49BB-810E-239FAE51032A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0-57DD-49BB-810E-239FAE51032A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1-57DD-49BB-810E-239FAE51032A}"/>
                </c:ext>
              </c:extLst>
            </c:dLbl>
            <c:dLbl>
              <c:idx val="4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2-57DD-49BB-810E-239FAE51032A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3-57DD-49BB-810E-239FAE51032A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4-57DD-49BB-810E-239FAE51032A}"/>
                </c:ext>
              </c:extLst>
            </c:dLbl>
            <c:dLbl>
              <c:idx val="4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5-57DD-49BB-810E-239FAE51032A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6-57DD-49BB-810E-239FAE51032A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7-57DD-49BB-810E-239FAE51032A}"/>
                </c:ext>
              </c:extLst>
            </c:dLbl>
            <c:dLbl>
              <c:idx val="4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8-57DD-49BB-810E-239FAE51032A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9-57DD-49BB-810E-239FAE51032A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A-57DD-49BB-810E-239FAE51032A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B-57DD-49BB-810E-239FAE51032A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C-57DD-49BB-810E-239FAE51032A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D-57DD-49BB-810E-239FAE51032A}"/>
                </c:ext>
              </c:extLst>
            </c:dLbl>
            <c:dLbl>
              <c:idx val="4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E-57DD-49BB-810E-239FAE51032A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EF-57DD-49BB-810E-239FAE51032A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0-57DD-49BB-810E-239FAE51032A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1-57DD-49BB-810E-239FAE51032A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2-57DD-49BB-810E-239FAE51032A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3-57DD-49BB-810E-239FAE51032A}"/>
                </c:ext>
              </c:extLst>
            </c:dLbl>
            <c:dLbl>
              <c:idx val="4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4-57DD-49BB-810E-239FAE51032A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5-57DD-49BB-810E-239FAE51032A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6-57DD-49BB-810E-239FAE51032A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7-57DD-49BB-810E-239FAE51032A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8-57DD-49BB-810E-239FAE51032A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9-57DD-49BB-810E-239FAE51032A}"/>
                </c:ext>
              </c:extLst>
            </c:dLbl>
            <c:dLbl>
              <c:idx val="496"/>
              <c:layout/>
              <c:tx>
                <c:rich>
                  <a:bodyPr/>
                  <a:lstStyle/>
                  <a:p>
                    <a:fld id="{21DAAF37-36DF-4CEB-9145-F296F0D39A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FA-57DD-49BB-810E-239FAE51032A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B-57DD-49BB-810E-239FAE51032A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C-57DD-49BB-810E-239FAE51032A}"/>
                </c:ext>
              </c:extLst>
            </c:dLbl>
            <c:dLbl>
              <c:idx val="499"/>
              <c:layout/>
              <c:tx>
                <c:rich>
                  <a:bodyPr/>
                  <a:lstStyle/>
                  <a:p>
                    <a:fld id="{9EBA0DA7-E9BC-412F-B130-608900A363B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3FD-57DD-49BB-810E-239FAE51032A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E-57DD-49BB-810E-239FAE51032A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3FF-57DD-49BB-810E-239FAE51032A}"/>
                </c:ext>
              </c:extLst>
            </c:dLbl>
            <c:dLbl>
              <c:idx val="5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0-57DD-49BB-810E-239FAE51032A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1-57DD-49BB-810E-239FAE51032A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2-57DD-49BB-810E-239FAE51032A}"/>
                </c:ext>
              </c:extLst>
            </c:dLbl>
            <c:dLbl>
              <c:idx val="5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3-57DD-49BB-810E-239FAE51032A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4-57DD-49BB-810E-239FAE51032A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5-57DD-49BB-810E-239FAE51032A}"/>
                </c:ext>
              </c:extLst>
            </c:dLbl>
            <c:dLbl>
              <c:idx val="5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6-57DD-49BB-810E-239FAE51032A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7-57DD-49BB-810E-239FAE51032A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8-57DD-49BB-810E-239FAE51032A}"/>
                </c:ext>
              </c:extLst>
            </c:dLbl>
            <c:dLbl>
              <c:idx val="5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9-57DD-49BB-810E-239FAE51032A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A-57DD-49BB-810E-239FAE51032A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B-57DD-49BB-810E-239FAE51032A}"/>
                </c:ext>
              </c:extLst>
            </c:dLbl>
            <c:dLbl>
              <c:idx val="5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C-57DD-49BB-810E-239FAE51032A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D-57DD-49BB-810E-239FAE51032A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E-57DD-49BB-810E-239FAE51032A}"/>
                </c:ext>
              </c:extLst>
            </c:dLbl>
            <c:dLbl>
              <c:idx val="5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0F-57DD-49BB-810E-239FAE51032A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0-57DD-49BB-810E-239FAE51032A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1-57DD-49BB-810E-239FAE51032A}"/>
                </c:ext>
              </c:extLst>
            </c:dLbl>
            <c:dLbl>
              <c:idx val="5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2-57DD-49BB-810E-239FAE51032A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3-57DD-49BB-810E-239FAE5103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0"/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Beam!$X$2:$X$520</c:f>
              <c:numCache>
                <c:formatCode>General</c:formatCode>
                <c:ptCount val="519"/>
                <c:pt idx="60">
                  <c:v>3.4999999999999996E-2</c:v>
                </c:pt>
                <c:pt idx="61">
                  <c:v>7.2000000000000008E-2</c:v>
                </c:pt>
                <c:pt idx="69">
                  <c:v>9.8999999999999991E-2</c:v>
                </c:pt>
                <c:pt idx="70">
                  <c:v>0.125</c:v>
                </c:pt>
                <c:pt idx="72">
                  <c:v>5.3999999999999999E-2</c:v>
                </c:pt>
                <c:pt idx="73">
                  <c:v>6.8999999999999992E-2</c:v>
                </c:pt>
                <c:pt idx="87">
                  <c:v>5.0000000000000001E-3</c:v>
                </c:pt>
                <c:pt idx="88">
                  <c:v>5.0000000000000001E-3</c:v>
                </c:pt>
                <c:pt idx="148">
                  <c:v>0.8630000000000001</c:v>
                </c:pt>
                <c:pt idx="149">
                  <c:v>0.88500000000000001</c:v>
                </c:pt>
                <c:pt idx="157">
                  <c:v>-3.879</c:v>
                </c:pt>
                <c:pt idx="158">
                  <c:v>-4.1609999999999996</c:v>
                </c:pt>
                <c:pt idx="160">
                  <c:v>-4.6420000000000003</c:v>
                </c:pt>
                <c:pt idx="161">
                  <c:v>-4.7540000000000004</c:v>
                </c:pt>
                <c:pt idx="163">
                  <c:v>-3.6989999999999998</c:v>
                </c:pt>
                <c:pt idx="164">
                  <c:v>-4.6529999999999996</c:v>
                </c:pt>
                <c:pt idx="166">
                  <c:v>-4.6319999999999997</c:v>
                </c:pt>
                <c:pt idx="167">
                  <c:v>-3.6480000000000001</c:v>
                </c:pt>
                <c:pt idx="169">
                  <c:v>-4.6239999999999997</c:v>
                </c:pt>
                <c:pt idx="170">
                  <c:v>-4.3169999999999993</c:v>
                </c:pt>
                <c:pt idx="172">
                  <c:v>-3.6659999999999999</c:v>
                </c:pt>
                <c:pt idx="173">
                  <c:v>-3.6059999999999999</c:v>
                </c:pt>
                <c:pt idx="175">
                  <c:v>-4.0650000000000004</c:v>
                </c:pt>
                <c:pt idx="176">
                  <c:v>-4.0380000000000003</c:v>
                </c:pt>
                <c:pt idx="178">
                  <c:v>-3.738</c:v>
                </c:pt>
                <c:pt idx="179">
                  <c:v>-4.2640000000000002</c:v>
                </c:pt>
                <c:pt idx="181">
                  <c:v>-3.9940000000000002</c:v>
                </c:pt>
                <c:pt idx="182">
                  <c:v>-4.1360000000000001</c:v>
                </c:pt>
                <c:pt idx="184">
                  <c:v>-4.6080000000000005</c:v>
                </c:pt>
                <c:pt idx="185">
                  <c:v>-4.6179999999999994</c:v>
                </c:pt>
                <c:pt idx="187">
                  <c:v>-4.6909999999999998</c:v>
                </c:pt>
                <c:pt idx="188">
                  <c:v>-4.577</c:v>
                </c:pt>
                <c:pt idx="190">
                  <c:v>-4.6779999999999999</c:v>
                </c:pt>
                <c:pt idx="191">
                  <c:v>-4.8390000000000004</c:v>
                </c:pt>
                <c:pt idx="193">
                  <c:v>-4.2130000000000001</c:v>
                </c:pt>
                <c:pt idx="194">
                  <c:v>-3.9699999999999998</c:v>
                </c:pt>
                <c:pt idx="196">
                  <c:v>-4.4109999999999996</c:v>
                </c:pt>
                <c:pt idx="197">
                  <c:v>-3.6890000000000001</c:v>
                </c:pt>
                <c:pt idx="199">
                  <c:v>-4.3259999999999996</c:v>
                </c:pt>
                <c:pt idx="200">
                  <c:v>-4.2300000000000004</c:v>
                </c:pt>
                <c:pt idx="202">
                  <c:v>-3.9329999999999998</c:v>
                </c:pt>
                <c:pt idx="203">
                  <c:v>-3.9620000000000002</c:v>
                </c:pt>
                <c:pt idx="205">
                  <c:v>-4.0979999999999999</c:v>
                </c:pt>
                <c:pt idx="206">
                  <c:v>-4.0960000000000001</c:v>
                </c:pt>
                <c:pt idx="208">
                  <c:v>-4.0529999999999999</c:v>
                </c:pt>
                <c:pt idx="209">
                  <c:v>-3.8080000000000003</c:v>
                </c:pt>
                <c:pt idx="211">
                  <c:v>-4.1079999999999997</c:v>
                </c:pt>
                <c:pt idx="212">
                  <c:v>-4.1910000000000007</c:v>
                </c:pt>
                <c:pt idx="214">
                  <c:v>-4.077</c:v>
                </c:pt>
                <c:pt idx="215">
                  <c:v>-4.1790000000000003</c:v>
                </c:pt>
                <c:pt idx="217">
                  <c:v>-3.3890000000000002</c:v>
                </c:pt>
                <c:pt idx="218">
                  <c:v>-3.3069999999999999</c:v>
                </c:pt>
                <c:pt idx="220">
                  <c:v>-3.0660000000000003</c:v>
                </c:pt>
                <c:pt idx="221">
                  <c:v>-3.0509999999999997</c:v>
                </c:pt>
                <c:pt idx="223">
                  <c:v>-2.9540000000000002</c:v>
                </c:pt>
                <c:pt idx="224">
                  <c:v>-3.2079999999999997</c:v>
                </c:pt>
                <c:pt idx="226">
                  <c:v>-2.0259999999999998</c:v>
                </c:pt>
                <c:pt idx="227">
                  <c:v>-2.048</c:v>
                </c:pt>
                <c:pt idx="229">
                  <c:v>-2.1779999999999999</c:v>
                </c:pt>
                <c:pt idx="230">
                  <c:v>-2.16</c:v>
                </c:pt>
                <c:pt idx="232">
                  <c:v>-1.9510000000000001</c:v>
                </c:pt>
                <c:pt idx="233">
                  <c:v>-1.9390000000000001</c:v>
                </c:pt>
                <c:pt idx="235">
                  <c:v>-1.869</c:v>
                </c:pt>
                <c:pt idx="236">
                  <c:v>-1.8860000000000001</c:v>
                </c:pt>
                <c:pt idx="238">
                  <c:v>-1.8439999999999999</c:v>
                </c:pt>
                <c:pt idx="239">
                  <c:v>-1.7930000000000001</c:v>
                </c:pt>
                <c:pt idx="241">
                  <c:v>-2.278</c:v>
                </c:pt>
                <c:pt idx="242">
                  <c:v>-2.4870000000000001</c:v>
                </c:pt>
                <c:pt idx="244">
                  <c:v>-2.4859999999999998</c:v>
                </c:pt>
                <c:pt idx="245">
                  <c:v>-2.4169999999999998</c:v>
                </c:pt>
                <c:pt idx="247">
                  <c:v>-2.367</c:v>
                </c:pt>
                <c:pt idx="248">
                  <c:v>-2.3159999999999998</c:v>
                </c:pt>
                <c:pt idx="250">
                  <c:v>-2.3800000000000003</c:v>
                </c:pt>
                <c:pt idx="251">
                  <c:v>-2.4049999999999998</c:v>
                </c:pt>
                <c:pt idx="253">
                  <c:v>-2.3460000000000001</c:v>
                </c:pt>
                <c:pt idx="254">
                  <c:v>-2.242</c:v>
                </c:pt>
                <c:pt idx="256">
                  <c:v>-2.6830000000000003</c:v>
                </c:pt>
                <c:pt idx="257">
                  <c:v>-2.7320000000000002</c:v>
                </c:pt>
                <c:pt idx="259">
                  <c:v>-2.2390000000000003</c:v>
                </c:pt>
                <c:pt idx="260">
                  <c:v>-2.4020000000000001</c:v>
                </c:pt>
                <c:pt idx="262">
                  <c:v>-2.3939999999999997</c:v>
                </c:pt>
                <c:pt idx="263">
                  <c:v>-2.444</c:v>
                </c:pt>
                <c:pt idx="265">
                  <c:v>-2.4229999999999996</c:v>
                </c:pt>
                <c:pt idx="266">
                  <c:v>-2.3730000000000002</c:v>
                </c:pt>
                <c:pt idx="268">
                  <c:v>-2.548</c:v>
                </c:pt>
                <c:pt idx="269">
                  <c:v>-2.5640000000000001</c:v>
                </c:pt>
                <c:pt idx="271">
                  <c:v>-2.907</c:v>
                </c:pt>
                <c:pt idx="272">
                  <c:v>-2.9830000000000001</c:v>
                </c:pt>
                <c:pt idx="274">
                  <c:v>-2.2000000000000002</c:v>
                </c:pt>
                <c:pt idx="275">
                  <c:v>-2.0409999999999999</c:v>
                </c:pt>
                <c:pt idx="277">
                  <c:v>-2.1179999999999999</c:v>
                </c:pt>
                <c:pt idx="278">
                  <c:v>-1.9880000000000002</c:v>
                </c:pt>
                <c:pt idx="280">
                  <c:v>-2.19</c:v>
                </c:pt>
                <c:pt idx="281">
                  <c:v>-2.383</c:v>
                </c:pt>
                <c:pt idx="283">
                  <c:v>-2.9489999999999998</c:v>
                </c:pt>
                <c:pt idx="284">
                  <c:v>-3.085</c:v>
                </c:pt>
                <c:pt idx="286">
                  <c:v>-2.621</c:v>
                </c:pt>
                <c:pt idx="287">
                  <c:v>-3.472</c:v>
                </c:pt>
                <c:pt idx="289">
                  <c:v>-3.3159999999999998</c:v>
                </c:pt>
                <c:pt idx="290">
                  <c:v>-3.3780000000000001</c:v>
                </c:pt>
                <c:pt idx="292">
                  <c:v>-3.2810000000000001</c:v>
                </c:pt>
                <c:pt idx="293">
                  <c:v>-3.2230000000000003</c:v>
                </c:pt>
                <c:pt idx="295">
                  <c:v>-3.4610000000000003</c:v>
                </c:pt>
                <c:pt idx="296">
                  <c:v>-3.4520000000000004</c:v>
                </c:pt>
                <c:pt idx="298">
                  <c:v>-3.3719999999999999</c:v>
                </c:pt>
                <c:pt idx="299">
                  <c:v>-3.2729999999999997</c:v>
                </c:pt>
                <c:pt idx="301">
                  <c:v>-2.915</c:v>
                </c:pt>
                <c:pt idx="302">
                  <c:v>-2.8660000000000001</c:v>
                </c:pt>
                <c:pt idx="304">
                  <c:v>-3.536</c:v>
                </c:pt>
                <c:pt idx="305">
                  <c:v>-3.6310000000000002</c:v>
                </c:pt>
                <c:pt idx="307">
                  <c:v>-3.1220000000000003</c:v>
                </c:pt>
                <c:pt idx="308">
                  <c:v>-3.2770000000000001</c:v>
                </c:pt>
                <c:pt idx="310">
                  <c:v>-3.6870000000000003</c:v>
                </c:pt>
                <c:pt idx="311">
                  <c:v>-3.641</c:v>
                </c:pt>
                <c:pt idx="313">
                  <c:v>-3.09</c:v>
                </c:pt>
                <c:pt idx="314">
                  <c:v>-3.0270000000000001</c:v>
                </c:pt>
                <c:pt idx="316">
                  <c:v>-3.6760000000000002</c:v>
                </c:pt>
                <c:pt idx="317">
                  <c:v>-3.6930000000000001</c:v>
                </c:pt>
                <c:pt idx="319">
                  <c:v>-4.21</c:v>
                </c:pt>
                <c:pt idx="320">
                  <c:v>-4.2700000000000005</c:v>
                </c:pt>
                <c:pt idx="322">
                  <c:v>-3.5630000000000002</c:v>
                </c:pt>
                <c:pt idx="323">
                  <c:v>-3.7190000000000003</c:v>
                </c:pt>
                <c:pt idx="325">
                  <c:v>-3.9160000000000004</c:v>
                </c:pt>
                <c:pt idx="326">
                  <c:v>-3.895</c:v>
                </c:pt>
                <c:pt idx="328">
                  <c:v>-3.5379999999999998</c:v>
                </c:pt>
                <c:pt idx="329">
                  <c:v>-3.891</c:v>
                </c:pt>
                <c:pt idx="331">
                  <c:v>-3.2759999999999998</c:v>
                </c:pt>
                <c:pt idx="332">
                  <c:v>-2.7520000000000002</c:v>
                </c:pt>
                <c:pt idx="334">
                  <c:v>-4.0650000000000004</c:v>
                </c:pt>
                <c:pt idx="335">
                  <c:v>-4.1149999999999993</c:v>
                </c:pt>
                <c:pt idx="337">
                  <c:v>-3.8479999999999999</c:v>
                </c:pt>
                <c:pt idx="338">
                  <c:v>-3.8220000000000001</c:v>
                </c:pt>
                <c:pt idx="340">
                  <c:v>-3.3600000000000003</c:v>
                </c:pt>
                <c:pt idx="341">
                  <c:v>-3.3400000000000003</c:v>
                </c:pt>
                <c:pt idx="343">
                  <c:v>-3.8249999999999997</c:v>
                </c:pt>
                <c:pt idx="344">
                  <c:v>-3.7570000000000001</c:v>
                </c:pt>
                <c:pt idx="346">
                  <c:v>-3.6480000000000001</c:v>
                </c:pt>
                <c:pt idx="347">
                  <c:v>-3.7989999999999999</c:v>
                </c:pt>
                <c:pt idx="349">
                  <c:v>-3.1389999999999998</c:v>
                </c:pt>
                <c:pt idx="350">
                  <c:v>-3.2279999999999998</c:v>
                </c:pt>
                <c:pt idx="352">
                  <c:v>-3.17</c:v>
                </c:pt>
                <c:pt idx="353">
                  <c:v>-2.9650000000000003</c:v>
                </c:pt>
                <c:pt idx="355">
                  <c:v>-3.8479999999999999</c:v>
                </c:pt>
                <c:pt idx="356">
                  <c:v>-3.6440000000000001</c:v>
                </c:pt>
                <c:pt idx="358">
                  <c:v>-2.9849999999999999</c:v>
                </c:pt>
                <c:pt idx="359">
                  <c:v>-2.4239999999999999</c:v>
                </c:pt>
                <c:pt idx="361">
                  <c:v>-1.6990000000000001</c:v>
                </c:pt>
                <c:pt idx="362">
                  <c:v>-1.171</c:v>
                </c:pt>
                <c:pt idx="364">
                  <c:v>-2.2759999999999998</c:v>
                </c:pt>
                <c:pt idx="365">
                  <c:v>-2.3679999999999999</c:v>
                </c:pt>
                <c:pt idx="367">
                  <c:v>-2.2490000000000001</c:v>
                </c:pt>
                <c:pt idx="368">
                  <c:v>-2.1919999999999997</c:v>
                </c:pt>
                <c:pt idx="442">
                  <c:v>-1.81</c:v>
                </c:pt>
                <c:pt idx="443">
                  <c:v>-1.7910000000000001</c:v>
                </c:pt>
                <c:pt idx="448">
                  <c:v>-0.73499999999999999</c:v>
                </c:pt>
                <c:pt idx="449">
                  <c:v>-0.73499999999999999</c:v>
                </c:pt>
                <c:pt idx="454">
                  <c:v>-1.655</c:v>
                </c:pt>
                <c:pt idx="455">
                  <c:v>-1.6540000000000001</c:v>
                </c:pt>
                <c:pt idx="460">
                  <c:v>-1.82</c:v>
                </c:pt>
                <c:pt idx="461">
                  <c:v>-1.776</c:v>
                </c:pt>
                <c:pt idx="463">
                  <c:v>-1.5620000000000001</c:v>
                </c:pt>
                <c:pt idx="464">
                  <c:v>-1.577</c:v>
                </c:pt>
                <c:pt idx="466">
                  <c:v>-1.766</c:v>
                </c:pt>
                <c:pt idx="467">
                  <c:v>-1.7450000000000001</c:v>
                </c:pt>
                <c:pt idx="469">
                  <c:v>4.3999999999999997E-2</c:v>
                </c:pt>
                <c:pt idx="470">
                  <c:v>4.3999999999999997E-2</c:v>
                </c:pt>
                <c:pt idx="481">
                  <c:v>-4.8000000000000001E-2</c:v>
                </c:pt>
                <c:pt idx="482">
                  <c:v>-4.8000000000000001E-2</c:v>
                </c:pt>
                <c:pt idx="487">
                  <c:v>8.7999999999999995E-2</c:v>
                </c:pt>
                <c:pt idx="488">
                  <c:v>8.7999999999999995E-2</c:v>
                </c:pt>
                <c:pt idx="493">
                  <c:v>-0.14699999999999999</c:v>
                </c:pt>
                <c:pt idx="494">
                  <c:v>-0.14699999999999999</c:v>
                </c:pt>
                <c:pt idx="496">
                  <c:v>-9.6000000000000002E-2</c:v>
                </c:pt>
                <c:pt idx="497">
                  <c:v>-9.6000000000000002E-2</c:v>
                </c:pt>
                <c:pt idx="499">
                  <c:v>-4.0000000000000001E-3</c:v>
                </c:pt>
                <c:pt idx="500">
                  <c:v>-4.0000000000000001E-3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414-57DD-49BB-810E-239FAE51032A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5-57DD-49BB-810E-239FAE51032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6-57DD-49BB-810E-239FAE51032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7-57DD-49BB-810E-239FAE51032A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8-57DD-49BB-810E-239FAE51032A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9-57DD-49BB-810E-239FAE51032A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A-57DD-49BB-810E-239FAE51032A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B-57DD-49BB-810E-239FAE51032A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C-57DD-49BB-810E-239FAE51032A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D-57DD-49BB-810E-239FAE51032A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E-57DD-49BB-810E-239FAE51032A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1F-57DD-49BB-810E-239FAE51032A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0-57DD-49BB-810E-239FAE51032A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1-57DD-49BB-810E-239FAE51032A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2-57DD-49BB-810E-239FAE51032A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3-57DD-49BB-810E-239FAE51032A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4-57DD-49BB-810E-239FAE51032A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5-57DD-49BB-810E-239FAE51032A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6-57DD-49BB-810E-239FAE51032A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7-57DD-49BB-810E-239FAE51032A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8-57DD-49BB-810E-239FAE51032A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9-57DD-49BB-810E-239FAE51032A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A-57DD-49BB-810E-239FAE51032A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B-57DD-49BB-810E-239FAE51032A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C-57DD-49BB-810E-239FAE51032A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D-57DD-49BB-810E-239FAE51032A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E-57DD-49BB-810E-239FAE51032A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2F-57DD-49BB-810E-239FAE51032A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0-57DD-49BB-810E-239FAE51032A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1-57DD-49BB-810E-239FAE51032A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2-57DD-49BB-810E-239FAE51032A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3-57DD-49BB-810E-239FAE51032A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4-57DD-49BB-810E-239FAE51032A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5-57DD-49BB-810E-239FAE51032A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6-57DD-49BB-810E-239FAE51032A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7-57DD-49BB-810E-239FAE51032A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8-57DD-49BB-810E-239FAE51032A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9-57DD-49BB-810E-239FAE51032A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A-57DD-49BB-810E-239FAE51032A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B-57DD-49BB-810E-239FAE51032A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C-57DD-49BB-810E-239FAE51032A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D-57DD-49BB-810E-239FAE51032A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E-57DD-49BB-810E-239FAE51032A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3F-57DD-49BB-810E-239FAE51032A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0-57DD-49BB-810E-239FAE51032A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1-57DD-49BB-810E-239FAE51032A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2-57DD-49BB-810E-239FAE51032A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3-57DD-49BB-810E-239FAE51032A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4-57DD-49BB-810E-239FAE51032A}"/>
                </c:ext>
              </c:extLst>
            </c:dLbl>
            <c:dLbl>
              <c:idx val="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5-57DD-49BB-810E-239FAE51032A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6-57DD-49BB-810E-239FAE51032A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7-57DD-49BB-810E-239FAE51032A}"/>
                </c:ext>
              </c:extLst>
            </c:dLbl>
            <c:dLbl>
              <c:idx val="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8-57DD-49BB-810E-239FAE51032A}"/>
                </c:ext>
              </c:extLst>
            </c:dLbl>
            <c:dLbl>
              <c:idx val="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9-57DD-49BB-810E-239FAE51032A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A-57DD-49BB-810E-239FAE51032A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B-57DD-49BB-810E-239FAE51032A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C-57DD-49BB-810E-239FAE51032A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D-57DD-49BB-810E-239FAE51032A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E-57DD-49BB-810E-239FAE51032A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4F-57DD-49BB-810E-239FAE51032A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0-57DD-49BB-810E-239FAE51032A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1-57DD-49BB-810E-239FAE51032A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2-57DD-49BB-810E-239FAE51032A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3-57DD-49BB-810E-239FAE51032A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4-57DD-49BB-810E-239FAE51032A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5-57DD-49BB-810E-239FAE51032A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6-57DD-49BB-810E-239FAE51032A}"/>
                </c:ext>
              </c:extLst>
            </c:dLbl>
            <c:dLbl>
              <c:idx val="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7-57DD-49BB-810E-239FAE51032A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8-57DD-49BB-810E-239FAE51032A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9-57DD-49BB-810E-239FAE51032A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A-57DD-49BB-810E-239FAE51032A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B-57DD-49BB-810E-239FAE51032A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C-57DD-49BB-810E-239FAE51032A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D-57DD-49BB-810E-239FAE51032A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E-57DD-49BB-810E-239FAE51032A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5F-57DD-49BB-810E-239FAE51032A}"/>
                </c:ext>
              </c:extLst>
            </c:dLbl>
            <c:dLbl>
              <c:idx val="75"/>
              <c:layout>
                <c:manualLayout>
                  <c:x val="-8.1636980491941458E-3"/>
                  <c:y val="-5.6637958173638286E-2"/>
                </c:manualLayout>
              </c:layout>
              <c:tx>
                <c:rich>
                  <a:bodyPr/>
                  <a:lstStyle/>
                  <a:p>
                    <a:fld id="{1A20486B-7054-469F-9D3D-E7961E5C71F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460-57DD-49BB-810E-239FAE51032A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fld id="{A0E356D3-D957-4CA7-B3B2-1C8F942E13A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461-57DD-49BB-810E-239FAE51032A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2-57DD-49BB-810E-239FAE51032A}"/>
                </c:ext>
              </c:extLst>
            </c:dLbl>
            <c:dLbl>
              <c:idx val="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3-57DD-49BB-810E-239FAE51032A}"/>
                </c:ext>
              </c:extLst>
            </c:dLbl>
            <c:dLbl>
              <c:idx val="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4-57DD-49BB-810E-239FAE51032A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5-57DD-49BB-810E-239FAE51032A}"/>
                </c:ext>
              </c:extLst>
            </c:dLbl>
            <c:dLbl>
              <c:idx val="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6-57DD-49BB-810E-239FAE51032A}"/>
                </c:ext>
              </c:extLst>
            </c:dLbl>
            <c:dLbl>
              <c:idx val="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7-57DD-49BB-810E-239FAE51032A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8-57DD-49BB-810E-239FAE51032A}"/>
                </c:ext>
              </c:extLst>
            </c:dLbl>
            <c:dLbl>
              <c:idx val="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9-57DD-49BB-810E-239FAE51032A}"/>
                </c:ext>
              </c:extLst>
            </c:dLbl>
            <c:dLbl>
              <c:idx val="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A-57DD-49BB-810E-239FAE51032A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B-57DD-49BB-810E-239FAE51032A}"/>
                </c:ext>
              </c:extLst>
            </c:dLbl>
            <c:dLbl>
              <c:idx val="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C-57DD-49BB-810E-239FAE51032A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D-57DD-49BB-810E-239FAE51032A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6E-57DD-49BB-810E-239FAE51032A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fld id="{CD0776D1-4C2D-433E-AA6D-DEE5222DBE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46F-57DD-49BB-810E-239FAE51032A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fld id="{805EE864-DDD1-49F5-A4DB-8AB9495782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470-57DD-49BB-810E-239FAE51032A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1-57DD-49BB-810E-239FAE51032A}"/>
                </c:ext>
              </c:extLst>
            </c:dLbl>
            <c:dLbl>
              <c:idx val="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2-57DD-49BB-810E-239FAE51032A}"/>
                </c:ext>
              </c:extLst>
            </c:dLbl>
            <c:dLbl>
              <c:idx val="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3-57DD-49BB-810E-239FAE51032A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4-57DD-49BB-810E-239FAE51032A}"/>
                </c:ext>
              </c:extLst>
            </c:dLbl>
            <c:dLbl>
              <c:idx val="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5-57DD-49BB-810E-239FAE51032A}"/>
                </c:ext>
              </c:extLst>
            </c:dLbl>
            <c:dLbl>
              <c:idx val="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6-57DD-49BB-810E-239FAE51032A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7-57DD-49BB-810E-239FAE51032A}"/>
                </c:ext>
              </c:extLst>
            </c:dLbl>
            <c:dLbl>
              <c:idx val="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8-57DD-49BB-810E-239FAE51032A}"/>
                </c:ext>
              </c:extLst>
            </c:dLbl>
            <c:dLbl>
              <c:idx val="1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9-57DD-49BB-810E-239FAE51032A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A-57DD-49BB-810E-239FAE51032A}"/>
                </c:ext>
              </c:extLst>
            </c:dLbl>
            <c:dLbl>
              <c:idx val="1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B-57DD-49BB-810E-239FAE51032A}"/>
                </c:ext>
              </c:extLst>
            </c:dLbl>
            <c:dLbl>
              <c:idx val="1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C-57DD-49BB-810E-239FAE51032A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D-57DD-49BB-810E-239FAE51032A}"/>
                </c:ext>
              </c:extLst>
            </c:dLbl>
            <c:dLbl>
              <c:idx val="1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E-57DD-49BB-810E-239FAE51032A}"/>
                </c:ext>
              </c:extLst>
            </c:dLbl>
            <c:dLbl>
              <c:idx val="1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7F-57DD-49BB-810E-239FAE51032A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0-57DD-49BB-810E-239FAE51032A}"/>
                </c:ext>
              </c:extLst>
            </c:dLbl>
            <c:dLbl>
              <c:idx val="1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1-57DD-49BB-810E-239FAE51032A}"/>
                </c:ext>
              </c:extLst>
            </c:dLbl>
            <c:dLbl>
              <c:idx val="1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2-57DD-49BB-810E-239FAE51032A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3-57DD-49BB-810E-239FAE51032A}"/>
                </c:ext>
              </c:extLst>
            </c:dLbl>
            <c:dLbl>
              <c:idx val="1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4-57DD-49BB-810E-239FAE51032A}"/>
                </c:ext>
              </c:extLst>
            </c:dLbl>
            <c:dLbl>
              <c:idx val="1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5-57DD-49BB-810E-239FAE51032A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6-57DD-49BB-810E-239FAE51032A}"/>
                </c:ext>
              </c:extLst>
            </c:dLbl>
            <c:dLbl>
              <c:idx val="1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7-57DD-49BB-810E-239FAE51032A}"/>
                </c:ext>
              </c:extLst>
            </c:dLbl>
            <c:dLbl>
              <c:idx val="1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8-57DD-49BB-810E-239FAE51032A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9-57DD-49BB-810E-239FAE51032A}"/>
                </c:ext>
              </c:extLst>
            </c:dLbl>
            <c:dLbl>
              <c:idx val="1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A-57DD-49BB-810E-239FAE51032A}"/>
                </c:ext>
              </c:extLst>
            </c:dLbl>
            <c:dLbl>
              <c:idx val="1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B-57DD-49BB-810E-239FAE51032A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C-57DD-49BB-810E-239FAE51032A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D-57DD-49BB-810E-239FAE51032A}"/>
                </c:ext>
              </c:extLst>
            </c:dLbl>
            <c:dLbl>
              <c:idx val="1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E-57DD-49BB-810E-239FAE51032A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8F-57DD-49BB-810E-239FAE51032A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0-57DD-49BB-810E-239FAE51032A}"/>
                </c:ext>
              </c:extLst>
            </c:dLbl>
            <c:dLbl>
              <c:idx val="1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1-57DD-49BB-810E-239FAE51032A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2-57DD-49BB-810E-239FAE51032A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3-57DD-49BB-810E-239FAE51032A}"/>
                </c:ext>
              </c:extLst>
            </c:dLbl>
            <c:dLbl>
              <c:idx val="1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4-57DD-49BB-810E-239FAE51032A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5-57DD-49BB-810E-239FAE51032A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6-57DD-49BB-810E-239FAE51032A}"/>
                </c:ext>
              </c:extLst>
            </c:dLbl>
            <c:dLbl>
              <c:idx val="1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7-57DD-49BB-810E-239FAE51032A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8-57DD-49BB-810E-239FAE51032A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9-57DD-49BB-810E-239FAE51032A}"/>
                </c:ext>
              </c:extLst>
            </c:dLbl>
            <c:dLbl>
              <c:idx val="1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A-57DD-49BB-810E-239FAE51032A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B-57DD-49BB-810E-239FAE51032A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C-57DD-49BB-810E-239FAE51032A}"/>
                </c:ext>
              </c:extLst>
            </c:dLbl>
            <c:dLbl>
              <c:idx val="1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D-57DD-49BB-810E-239FAE51032A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E-57DD-49BB-810E-239FAE51032A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9F-57DD-49BB-810E-239FAE51032A}"/>
                </c:ext>
              </c:extLst>
            </c:dLbl>
            <c:dLbl>
              <c:idx val="1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0-57DD-49BB-810E-239FAE51032A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1-57DD-49BB-810E-239FAE51032A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2-57DD-49BB-810E-239FAE51032A}"/>
                </c:ext>
              </c:extLst>
            </c:dLbl>
            <c:dLbl>
              <c:idx val="1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3-57DD-49BB-810E-239FAE51032A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4-57DD-49BB-810E-239FAE51032A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5-57DD-49BB-810E-239FAE51032A}"/>
                </c:ext>
              </c:extLst>
            </c:dLbl>
            <c:dLbl>
              <c:idx val="1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6-57DD-49BB-810E-239FAE51032A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7-57DD-49BB-810E-239FAE51032A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8-57DD-49BB-810E-239FAE51032A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9-57DD-49BB-810E-239FAE51032A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A-57DD-49BB-810E-239FAE51032A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B-57DD-49BB-810E-239FAE51032A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C-57DD-49BB-810E-239FAE51032A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D-57DD-49BB-810E-239FAE51032A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E-57DD-49BB-810E-239FAE51032A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AF-57DD-49BB-810E-239FAE51032A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0-57DD-49BB-810E-239FAE51032A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1-57DD-49BB-810E-239FAE51032A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2-57DD-49BB-810E-239FAE51032A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3-57DD-49BB-810E-239FAE51032A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4-57DD-49BB-810E-239FAE51032A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5-57DD-49BB-810E-239FAE51032A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6-57DD-49BB-810E-239FAE51032A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7-57DD-49BB-810E-239FAE51032A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8-57DD-49BB-810E-239FAE51032A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9-57DD-49BB-810E-239FAE51032A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A-57DD-49BB-810E-239FAE51032A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B-57DD-49BB-810E-239FAE51032A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C-57DD-49BB-810E-239FAE51032A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D-57DD-49BB-810E-239FAE51032A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E-57DD-49BB-810E-239FAE51032A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BF-57DD-49BB-810E-239FAE51032A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0-57DD-49BB-810E-239FAE51032A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1-57DD-49BB-810E-239FAE51032A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2-57DD-49BB-810E-239FAE51032A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3-57DD-49BB-810E-239FAE51032A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4-57DD-49BB-810E-239FAE51032A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5-57DD-49BB-810E-239FAE51032A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6-57DD-49BB-810E-239FAE51032A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7-57DD-49BB-810E-239FAE51032A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8-57DD-49BB-810E-239FAE51032A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9-57DD-49BB-810E-239FAE51032A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A-57DD-49BB-810E-239FAE51032A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B-57DD-49BB-810E-239FAE51032A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C-57DD-49BB-810E-239FAE51032A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D-57DD-49BB-810E-239FAE51032A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E-57DD-49BB-810E-239FAE51032A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CF-57DD-49BB-810E-239FAE51032A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0-57DD-49BB-810E-239FAE51032A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1-57DD-49BB-810E-239FAE51032A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2-57DD-49BB-810E-239FAE51032A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3-57DD-49BB-810E-239FAE51032A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4-57DD-49BB-810E-239FAE51032A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5-57DD-49BB-810E-239FAE51032A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6-57DD-49BB-810E-239FAE51032A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7-57DD-49BB-810E-239FAE51032A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8-57DD-49BB-810E-239FAE51032A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9-57DD-49BB-810E-239FAE51032A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A-57DD-49BB-810E-239FAE51032A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B-57DD-49BB-810E-239FAE51032A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C-57DD-49BB-810E-239FAE51032A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D-57DD-49BB-810E-239FAE51032A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E-57DD-49BB-810E-239FAE51032A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DF-57DD-49BB-810E-239FAE51032A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0-57DD-49BB-810E-239FAE51032A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1-57DD-49BB-810E-239FAE51032A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2-57DD-49BB-810E-239FAE51032A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3-57DD-49BB-810E-239FAE51032A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4-57DD-49BB-810E-239FAE51032A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5-57DD-49BB-810E-239FAE51032A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6-57DD-49BB-810E-239FAE51032A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7-57DD-49BB-810E-239FAE51032A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8-57DD-49BB-810E-239FAE51032A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9-57DD-49BB-810E-239FAE51032A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A-57DD-49BB-810E-239FAE51032A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B-57DD-49BB-810E-239FAE51032A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C-57DD-49BB-810E-239FAE51032A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D-57DD-49BB-810E-239FAE51032A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E-57DD-49BB-810E-239FAE51032A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EF-57DD-49BB-810E-239FAE51032A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0-57DD-49BB-810E-239FAE51032A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1-57DD-49BB-810E-239FAE51032A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2-57DD-49BB-810E-239FAE51032A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3-57DD-49BB-810E-239FAE51032A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4-57DD-49BB-810E-239FAE51032A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5-57DD-49BB-810E-239FAE51032A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6-57DD-49BB-810E-239FAE51032A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7-57DD-49BB-810E-239FAE51032A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8-57DD-49BB-810E-239FAE51032A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9-57DD-49BB-810E-239FAE51032A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A-57DD-49BB-810E-239FAE51032A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B-57DD-49BB-810E-239FAE51032A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C-57DD-49BB-810E-239FAE51032A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D-57DD-49BB-810E-239FAE51032A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E-57DD-49BB-810E-239FAE51032A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4FF-57DD-49BB-810E-239FAE51032A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0-57DD-49BB-810E-239FAE51032A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1-57DD-49BB-810E-239FAE51032A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2-57DD-49BB-810E-239FAE51032A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3-57DD-49BB-810E-239FAE51032A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4-57DD-49BB-810E-239FAE51032A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5-57DD-49BB-810E-239FAE51032A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6-57DD-49BB-810E-239FAE51032A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7-57DD-49BB-810E-239FAE51032A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8-57DD-49BB-810E-239FAE51032A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9-57DD-49BB-810E-239FAE51032A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A-57DD-49BB-810E-239FAE51032A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B-57DD-49BB-810E-239FAE51032A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C-57DD-49BB-810E-239FAE51032A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D-57DD-49BB-810E-239FAE51032A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E-57DD-49BB-810E-239FAE51032A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0F-57DD-49BB-810E-239FAE51032A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0-57DD-49BB-810E-239FAE51032A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1-57DD-49BB-810E-239FAE51032A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2-57DD-49BB-810E-239FAE51032A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3-57DD-49BB-810E-239FAE51032A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4-57DD-49BB-810E-239FAE51032A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5-57DD-49BB-810E-239FAE51032A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6-57DD-49BB-810E-239FAE51032A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7-57DD-49BB-810E-239FAE51032A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8-57DD-49BB-810E-239FAE51032A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9-57DD-49BB-810E-239FAE51032A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A-57DD-49BB-810E-239FAE51032A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B-57DD-49BB-810E-239FAE51032A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C-57DD-49BB-810E-239FAE51032A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D-57DD-49BB-810E-239FAE51032A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E-57DD-49BB-810E-239FAE51032A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1F-57DD-49BB-810E-239FAE51032A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0-57DD-49BB-810E-239FAE51032A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1-57DD-49BB-810E-239FAE51032A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2-57DD-49BB-810E-239FAE51032A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3-57DD-49BB-810E-239FAE51032A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4-57DD-49BB-810E-239FAE51032A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5-57DD-49BB-810E-239FAE51032A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6-57DD-49BB-810E-239FAE51032A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7-57DD-49BB-810E-239FAE51032A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8-57DD-49BB-810E-239FAE51032A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9-57DD-49BB-810E-239FAE51032A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A-57DD-49BB-810E-239FAE51032A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B-57DD-49BB-810E-239FAE51032A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C-57DD-49BB-810E-239FAE51032A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D-57DD-49BB-810E-239FAE51032A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E-57DD-49BB-810E-239FAE51032A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2F-57DD-49BB-810E-239FAE51032A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0-57DD-49BB-810E-239FAE51032A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1-57DD-49BB-810E-239FAE51032A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2-57DD-49BB-810E-239FAE51032A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3-57DD-49BB-810E-239FAE51032A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4-57DD-49BB-810E-239FAE51032A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5-57DD-49BB-810E-239FAE51032A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6-57DD-49BB-810E-239FAE51032A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7-57DD-49BB-810E-239FAE51032A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8-57DD-49BB-810E-239FAE51032A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9-57DD-49BB-810E-239FAE51032A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A-57DD-49BB-810E-239FAE51032A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B-57DD-49BB-810E-239FAE51032A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C-57DD-49BB-810E-239FAE51032A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D-57DD-49BB-810E-239FAE51032A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E-57DD-49BB-810E-239FAE51032A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3F-57DD-49BB-810E-239FAE51032A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0-57DD-49BB-810E-239FAE51032A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1-57DD-49BB-810E-239FAE51032A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2-57DD-49BB-810E-239FAE51032A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3-57DD-49BB-810E-239FAE51032A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4-57DD-49BB-810E-239FAE51032A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5-57DD-49BB-810E-239FAE51032A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6-57DD-49BB-810E-239FAE51032A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7-57DD-49BB-810E-239FAE51032A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8-57DD-49BB-810E-239FAE51032A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9-57DD-49BB-810E-239FAE51032A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A-57DD-49BB-810E-239FAE51032A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B-57DD-49BB-810E-239FAE51032A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C-57DD-49BB-810E-239FAE51032A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D-57DD-49BB-810E-239FAE51032A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E-57DD-49BB-810E-239FAE51032A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4F-57DD-49BB-810E-239FAE51032A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0-57DD-49BB-810E-239FAE51032A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1-57DD-49BB-810E-239FAE51032A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2-57DD-49BB-810E-239FAE51032A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3-57DD-49BB-810E-239FAE51032A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4-57DD-49BB-810E-239FAE51032A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5-57DD-49BB-810E-239FAE51032A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6-57DD-49BB-810E-239FAE51032A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7-57DD-49BB-810E-239FAE51032A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8-57DD-49BB-810E-239FAE51032A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9-57DD-49BB-810E-239FAE51032A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A-57DD-49BB-810E-239FAE51032A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B-57DD-49BB-810E-239FAE51032A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C-57DD-49BB-810E-239FAE51032A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D-57DD-49BB-810E-239FAE51032A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E-57DD-49BB-810E-239FAE51032A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5F-57DD-49BB-810E-239FAE51032A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0-57DD-49BB-810E-239FAE51032A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1-57DD-49BB-810E-239FAE51032A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2-57DD-49BB-810E-239FAE51032A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3-57DD-49BB-810E-239FAE51032A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4-57DD-49BB-810E-239FAE51032A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5-57DD-49BB-810E-239FAE51032A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6-57DD-49BB-810E-239FAE51032A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7-57DD-49BB-810E-239FAE51032A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8-57DD-49BB-810E-239FAE51032A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9-57DD-49BB-810E-239FAE51032A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A-57DD-49BB-810E-239FAE51032A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B-57DD-49BB-810E-239FAE51032A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C-57DD-49BB-810E-239FAE51032A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D-57DD-49BB-810E-239FAE51032A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E-57DD-49BB-810E-239FAE51032A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6F-57DD-49BB-810E-239FAE51032A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0-57DD-49BB-810E-239FAE51032A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1-57DD-49BB-810E-239FAE51032A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2-57DD-49BB-810E-239FAE51032A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3-57DD-49BB-810E-239FAE51032A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4-57DD-49BB-810E-239FAE51032A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5-57DD-49BB-810E-239FAE51032A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6-57DD-49BB-810E-239FAE51032A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7-57DD-49BB-810E-239FAE51032A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8-57DD-49BB-810E-239FAE51032A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9-57DD-49BB-810E-239FAE51032A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A-57DD-49BB-810E-239FAE51032A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B-57DD-49BB-810E-239FAE51032A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C-57DD-49BB-810E-239FAE51032A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D-57DD-49BB-810E-239FAE51032A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E-57DD-49BB-810E-239FAE51032A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7F-57DD-49BB-810E-239FAE51032A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0-57DD-49BB-810E-239FAE51032A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1-57DD-49BB-810E-239FAE51032A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2-57DD-49BB-810E-239FAE51032A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3-57DD-49BB-810E-239FAE51032A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4-57DD-49BB-810E-239FAE51032A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5-57DD-49BB-810E-239FAE51032A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6-57DD-49BB-810E-239FAE51032A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7-57DD-49BB-810E-239FAE51032A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8-57DD-49BB-810E-239FAE51032A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9-57DD-49BB-810E-239FAE51032A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A-57DD-49BB-810E-239FAE51032A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B-57DD-49BB-810E-239FAE51032A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C-57DD-49BB-810E-239FAE51032A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D-57DD-49BB-810E-239FAE51032A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E-57DD-49BB-810E-239FAE51032A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8F-57DD-49BB-810E-239FAE51032A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0-57DD-49BB-810E-239FAE51032A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1-57DD-49BB-810E-239FAE51032A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2-57DD-49BB-810E-239FAE51032A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3-57DD-49BB-810E-239FAE51032A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4-57DD-49BB-810E-239FAE51032A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5-57DD-49BB-810E-239FAE51032A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6-57DD-49BB-810E-239FAE51032A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7-57DD-49BB-810E-239FAE51032A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8-57DD-49BB-810E-239FAE51032A}"/>
                </c:ext>
              </c:extLst>
            </c:dLbl>
            <c:dLbl>
              <c:idx val="3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9-57DD-49BB-810E-239FAE51032A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A-57DD-49BB-810E-239FAE51032A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B-57DD-49BB-810E-239FAE51032A}"/>
                </c:ext>
              </c:extLst>
            </c:dLbl>
            <c:dLbl>
              <c:idx val="3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C-57DD-49BB-810E-239FAE51032A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D-57DD-49BB-810E-239FAE51032A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E-57DD-49BB-810E-239FAE51032A}"/>
                </c:ext>
              </c:extLst>
            </c:dLbl>
            <c:dLbl>
              <c:idx val="3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9F-57DD-49BB-810E-239FAE51032A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0-57DD-49BB-810E-239FAE51032A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1-57DD-49BB-810E-239FAE51032A}"/>
                </c:ext>
              </c:extLst>
            </c:dLbl>
            <c:dLbl>
              <c:idx val="3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2-57DD-49BB-810E-239FAE51032A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3-57DD-49BB-810E-239FAE51032A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4-57DD-49BB-810E-239FAE51032A}"/>
                </c:ext>
              </c:extLst>
            </c:dLbl>
            <c:dLbl>
              <c:idx val="4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5-57DD-49BB-810E-239FAE51032A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6-57DD-49BB-810E-239FAE51032A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7-57DD-49BB-810E-239FAE51032A}"/>
                </c:ext>
              </c:extLst>
            </c:dLbl>
            <c:dLbl>
              <c:idx val="4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8-57DD-49BB-810E-239FAE51032A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9-57DD-49BB-810E-239FAE51032A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A-57DD-49BB-810E-239FAE51032A}"/>
                </c:ext>
              </c:extLst>
            </c:dLbl>
            <c:dLbl>
              <c:idx val="4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B-57DD-49BB-810E-239FAE51032A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C-57DD-49BB-810E-239FAE51032A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D-57DD-49BB-810E-239FAE51032A}"/>
                </c:ext>
              </c:extLst>
            </c:dLbl>
            <c:dLbl>
              <c:idx val="4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E-57DD-49BB-810E-239FAE51032A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AF-57DD-49BB-810E-239FAE51032A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0-57DD-49BB-810E-239FAE51032A}"/>
                </c:ext>
              </c:extLst>
            </c:dLbl>
            <c:dLbl>
              <c:idx val="4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1-57DD-49BB-810E-239FAE51032A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2-57DD-49BB-810E-239FAE51032A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3-57DD-49BB-810E-239FAE51032A}"/>
                </c:ext>
              </c:extLst>
            </c:dLbl>
            <c:dLbl>
              <c:idx val="4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4-57DD-49BB-810E-239FAE51032A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5-57DD-49BB-810E-239FAE51032A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6-57DD-49BB-810E-239FAE51032A}"/>
                </c:ext>
              </c:extLst>
            </c:dLbl>
            <c:dLbl>
              <c:idx val="4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7-57DD-49BB-810E-239FAE51032A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8-57DD-49BB-810E-239FAE51032A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9-57DD-49BB-810E-239FAE51032A}"/>
                </c:ext>
              </c:extLst>
            </c:dLbl>
            <c:dLbl>
              <c:idx val="4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A-57DD-49BB-810E-239FAE51032A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B-57DD-49BB-810E-239FAE51032A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C-57DD-49BB-810E-239FAE51032A}"/>
                </c:ext>
              </c:extLst>
            </c:dLbl>
            <c:dLbl>
              <c:idx val="4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D-57DD-49BB-810E-239FAE51032A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E-57DD-49BB-810E-239FAE51032A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BF-57DD-49BB-810E-239FAE51032A}"/>
                </c:ext>
              </c:extLst>
            </c:dLbl>
            <c:dLbl>
              <c:idx val="4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0-57DD-49BB-810E-239FAE51032A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1-57DD-49BB-810E-239FAE51032A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2-57DD-49BB-810E-239FAE51032A}"/>
                </c:ext>
              </c:extLst>
            </c:dLbl>
            <c:dLbl>
              <c:idx val="4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3-57DD-49BB-810E-239FAE51032A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4-57DD-49BB-810E-239FAE51032A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5-57DD-49BB-810E-239FAE51032A}"/>
                </c:ext>
              </c:extLst>
            </c:dLbl>
            <c:dLbl>
              <c:idx val="4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6-57DD-49BB-810E-239FAE51032A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7-57DD-49BB-810E-239FAE51032A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8-57DD-49BB-810E-239FAE51032A}"/>
                </c:ext>
              </c:extLst>
            </c:dLbl>
            <c:dLbl>
              <c:idx val="4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9-57DD-49BB-810E-239FAE51032A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A-57DD-49BB-810E-239FAE51032A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B-57DD-49BB-810E-239FAE51032A}"/>
                </c:ext>
              </c:extLst>
            </c:dLbl>
            <c:dLbl>
              <c:idx val="4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C-57DD-49BB-810E-239FAE51032A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D-57DD-49BB-810E-239FAE51032A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E-57DD-49BB-810E-239FAE51032A}"/>
                </c:ext>
              </c:extLst>
            </c:dLbl>
            <c:dLbl>
              <c:idx val="4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CF-57DD-49BB-810E-239FAE51032A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0-57DD-49BB-810E-239FAE51032A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1-57DD-49BB-810E-239FAE51032A}"/>
                </c:ext>
              </c:extLst>
            </c:dLbl>
            <c:dLbl>
              <c:idx val="4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2-57DD-49BB-810E-239FAE51032A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3-57DD-49BB-810E-239FAE51032A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4-57DD-49BB-810E-239FAE51032A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5-57DD-49BB-810E-239FAE51032A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6-57DD-49BB-810E-239FAE51032A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7-57DD-49BB-810E-239FAE51032A}"/>
                </c:ext>
              </c:extLst>
            </c:dLbl>
            <c:dLbl>
              <c:idx val="4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8-57DD-49BB-810E-239FAE51032A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9-57DD-49BB-810E-239FAE51032A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A-57DD-49BB-810E-239FAE51032A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B-57DD-49BB-810E-239FAE51032A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C-57DD-49BB-810E-239FAE51032A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D-57DD-49BB-810E-239FAE51032A}"/>
                </c:ext>
              </c:extLst>
            </c:dLbl>
            <c:dLbl>
              <c:idx val="4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E-57DD-49BB-810E-239FAE51032A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DF-57DD-49BB-810E-239FAE51032A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0-57DD-49BB-810E-239FAE51032A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1-57DD-49BB-810E-239FAE51032A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2-57DD-49BB-810E-239FAE51032A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3-57DD-49BB-810E-239FAE51032A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4-57DD-49BB-810E-239FAE51032A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5-57DD-49BB-810E-239FAE51032A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6-57DD-49BB-810E-239FAE51032A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7-57DD-49BB-810E-239FAE51032A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8-57DD-49BB-810E-239FAE51032A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9-57DD-49BB-810E-239FAE51032A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A-57DD-49BB-810E-239FAE51032A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B-57DD-49BB-810E-239FAE51032A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C-57DD-49BB-810E-239FAE51032A}"/>
                </c:ext>
              </c:extLst>
            </c:dLbl>
            <c:dLbl>
              <c:idx val="4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D-57DD-49BB-810E-239FAE51032A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E-57DD-49BB-810E-239FAE51032A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EF-57DD-49BB-810E-239FAE51032A}"/>
                </c:ext>
              </c:extLst>
            </c:dLbl>
            <c:dLbl>
              <c:idx val="4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0-57DD-49BB-810E-239FAE51032A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1-57DD-49BB-810E-239FAE51032A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2-57DD-49BB-810E-239FAE51032A}"/>
                </c:ext>
              </c:extLst>
            </c:dLbl>
            <c:dLbl>
              <c:idx val="4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3-57DD-49BB-810E-239FAE51032A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4-57DD-49BB-810E-239FAE51032A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5-57DD-49BB-810E-239FAE51032A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6-57DD-49BB-810E-239FAE51032A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7-57DD-49BB-810E-239FAE51032A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8-57DD-49BB-810E-239FAE51032A}"/>
                </c:ext>
              </c:extLst>
            </c:dLbl>
            <c:dLbl>
              <c:idx val="4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9-57DD-49BB-810E-239FAE51032A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A-57DD-49BB-810E-239FAE51032A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B-57DD-49BB-810E-239FAE51032A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C-57DD-49BB-810E-239FAE51032A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D-57DD-49BB-810E-239FAE51032A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E-57DD-49BB-810E-239FAE51032A}"/>
                </c:ext>
              </c:extLst>
            </c:dLbl>
            <c:dLbl>
              <c:idx val="4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5FF-57DD-49BB-810E-239FAE51032A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0-57DD-49BB-810E-239FAE51032A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1-57DD-49BB-810E-239FAE51032A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2-57DD-49BB-810E-239FAE51032A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3-57DD-49BB-810E-239FAE51032A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4-57DD-49BB-810E-239FAE51032A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5-57DD-49BB-810E-239FAE51032A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6-57DD-49BB-810E-239FAE51032A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7-57DD-49BB-810E-239FAE51032A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8-57DD-49BB-810E-239FAE51032A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9-57DD-49BB-810E-239FAE51032A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A-57DD-49BB-810E-239FAE51032A}"/>
                </c:ext>
              </c:extLst>
            </c:dLbl>
            <c:dLbl>
              <c:idx val="5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B-57DD-49BB-810E-239FAE51032A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C-57DD-49BB-810E-239FAE51032A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D-57DD-49BB-810E-239FAE51032A}"/>
                </c:ext>
              </c:extLst>
            </c:dLbl>
            <c:dLbl>
              <c:idx val="5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E-57DD-49BB-810E-239FAE51032A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0F-57DD-49BB-810E-239FAE51032A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0-57DD-49BB-810E-239FAE51032A}"/>
                </c:ext>
              </c:extLst>
            </c:dLbl>
            <c:dLbl>
              <c:idx val="5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1-57DD-49BB-810E-239FAE51032A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2-57DD-49BB-810E-239FAE51032A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3-57DD-49BB-810E-239FAE51032A}"/>
                </c:ext>
              </c:extLst>
            </c:dLbl>
            <c:dLbl>
              <c:idx val="5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4-57DD-49BB-810E-239FAE51032A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5-57DD-49BB-810E-239FAE51032A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6-57DD-49BB-810E-239FAE51032A}"/>
                </c:ext>
              </c:extLst>
            </c:dLbl>
            <c:dLbl>
              <c:idx val="5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7-57DD-49BB-810E-239FAE51032A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8-57DD-49BB-810E-239FAE51032A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9-57DD-49BB-810E-239FAE51032A}"/>
                </c:ext>
              </c:extLst>
            </c:dLbl>
            <c:dLbl>
              <c:idx val="5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A-57DD-49BB-810E-239FAE51032A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B-57DD-49BB-810E-239FAE51032A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C-57DD-49BB-810E-239FAE51032A}"/>
                </c:ext>
              </c:extLst>
            </c:dLbl>
            <c:dLbl>
              <c:idx val="5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D-57DD-49BB-810E-239FAE51032A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61E-57DD-49BB-810E-239FAE5103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Beam!$Y$2:$Y$520</c:f>
              <c:numCache>
                <c:formatCode>General</c:formatCode>
                <c:ptCount val="519"/>
                <c:pt idx="75">
                  <c:v>6.3E-2</c:v>
                </c:pt>
                <c:pt idx="76">
                  <c:v>0.13600000000000001</c:v>
                </c:pt>
                <c:pt idx="90">
                  <c:v>-5.6970000000000001</c:v>
                </c:pt>
                <c:pt idx="91">
                  <c:v>-5.6970000000000001</c:v>
                </c:pt>
                <c:pt idx="370">
                  <c:v>-2.7829999999999999</c:v>
                </c:pt>
                <c:pt idx="371">
                  <c:v>-2.9090000000000003</c:v>
                </c:pt>
                <c:pt idx="373">
                  <c:v>-2.645</c:v>
                </c:pt>
                <c:pt idx="374">
                  <c:v>-3.2880000000000003</c:v>
                </c:pt>
                <c:pt idx="376">
                  <c:v>-3.5289999999999999</c:v>
                </c:pt>
                <c:pt idx="377">
                  <c:v>-3.5669999999999997</c:v>
                </c:pt>
                <c:pt idx="379">
                  <c:v>-3.415</c:v>
                </c:pt>
                <c:pt idx="380">
                  <c:v>-3.2130000000000001</c:v>
                </c:pt>
                <c:pt idx="382">
                  <c:v>-3.5609999999999999</c:v>
                </c:pt>
                <c:pt idx="383">
                  <c:v>-3.5990000000000002</c:v>
                </c:pt>
                <c:pt idx="385">
                  <c:v>-3.6120000000000001</c:v>
                </c:pt>
                <c:pt idx="386">
                  <c:v>-3.6110000000000002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61F-57DD-49BB-810E-239FAE51032A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437003984"/>
        <c:axId val="437004312"/>
      </c:scatterChart>
      <c:valAx>
        <c:axId val="437003984"/>
        <c:scaling>
          <c:orientation val="minMax"/>
          <c:max val="76"/>
          <c:min val="5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</a:t>
                </a:r>
                <a:r>
                  <a:rPr lang="en-US" baseline="0" dirty="0" smtClean="0"/>
                  <a:t>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004312"/>
        <c:crosses val="autoZero"/>
        <c:crossBetween val="midCat"/>
      </c:valAx>
      <c:valAx>
        <c:axId val="437004312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3560456130430683E-3"/>
              <c:y val="0.449376686177826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003984"/>
        <c:crosses val="autoZero"/>
        <c:crossBetween val="midCat"/>
        <c:majorUnit val="0.25"/>
        <c:minorUnit val="5.000000000000001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7196548395921509E-2"/>
          <c:y val="0.13951324266284895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C87BF0D2-29A6-4DD7-A9E2-0A4108DBC52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EB13-4BF6-8063-08C95DEDB62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8DF7941E-470D-41AA-9072-118D7EDDB58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EB13-4BF6-8063-08C95DEDB62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B13-4BF6-8063-08C95DEDB620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B708155A-FC68-4A98-A3C3-B3188E4B4E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EB13-4BF6-8063-08C95DEDB620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5D53C6F1-3C82-4B6D-BA0C-53496013CE7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EB13-4BF6-8063-08C95DEDB620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B13-4BF6-8063-08C95DEDB620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64101E82-2C7E-44E1-93B1-13632D108E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EB13-4BF6-8063-08C95DEDB620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B0D34519-519A-400B-8BD9-CD09F26EAB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EB13-4BF6-8063-08C95DEDB620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B13-4BF6-8063-08C95DEDB620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054B9421-D651-4BAC-9296-4B6BB7B7DD2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EB13-4BF6-8063-08C95DEDB620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7523EB71-1DC5-4FD4-AE3A-DB23B635BA2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EB13-4BF6-8063-08C95DEDB620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B13-4BF6-8063-08C95DEDB620}"/>
                </c:ext>
              </c:extLst>
            </c:dLbl>
            <c:dLbl>
              <c:idx val="12"/>
              <c:layout>
                <c:manualLayout>
                  <c:x val="-4.4129943921904759E-2"/>
                  <c:y val="2.7605924259467514E-2"/>
                </c:manualLayout>
              </c:layout>
              <c:tx>
                <c:rich>
                  <a:bodyPr/>
                  <a:lstStyle/>
                  <a:p>
                    <a:fld id="{2F816815-65E6-4614-8D59-50C65359CE3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EB13-4BF6-8063-08C95DEDB620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F21EE947-876D-4215-87AC-242A2A515A4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EB13-4BF6-8063-08C95DEDB620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EB13-4BF6-8063-08C95DEDB620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D1D46FE9-5A29-4453-B9D6-41AAE60E215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EB13-4BF6-8063-08C95DEDB620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46033093-39B1-4297-BBAF-EE64EC428D5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EB13-4BF6-8063-08C95DEDB620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B13-4BF6-8063-08C95DEDB620}"/>
                </c:ext>
              </c:extLst>
            </c:dLbl>
            <c:dLbl>
              <c:idx val="18"/>
              <c:layout>
                <c:manualLayout>
                  <c:x val="-4.9625211851412984E-2"/>
                  <c:y val="-3.6273285961206068E-2"/>
                </c:manualLayout>
              </c:layout>
              <c:tx>
                <c:rich>
                  <a:bodyPr/>
                  <a:lstStyle/>
                  <a:p>
                    <a:fld id="{97897DA0-D2B2-423E-881D-9D7A56F560B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EB13-4BF6-8063-08C95DEDB620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26912886-3E87-4978-9365-77C9E4C0D4D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EB13-4BF6-8063-08C95DEDB620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EB13-4BF6-8063-08C95DEDB620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53F69000-7C3B-488C-A035-C5E81F252D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EB13-4BF6-8063-08C95DEDB620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36F40942-AFD0-4210-ACE6-A93F9512D6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EB13-4BF6-8063-08C95DEDB620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EB13-4BF6-8063-08C95DEDB620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938BD40D-173C-4DB8-A768-3BF4EAD0351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EB13-4BF6-8063-08C95DEDB620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2EA4C382-C3D0-41C2-83F6-1C9ADE9BD8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EB13-4BF6-8063-08C95DEDB620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EB13-4BF6-8063-08C95DEDB620}"/>
                </c:ext>
              </c:extLst>
            </c:dLbl>
            <c:dLbl>
              <c:idx val="27"/>
              <c:layout>
                <c:manualLayout>
                  <c:x val="1.9891440916938582E-3"/>
                  <c:y val="-3.3369685496629997E-2"/>
                </c:manualLayout>
              </c:layout>
              <c:tx>
                <c:rich>
                  <a:bodyPr/>
                  <a:lstStyle/>
                  <a:p>
                    <a:fld id="{DE7D3D36-C51C-4998-8977-CFFDE9EC883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EB13-4BF6-8063-08C95DEDB620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6B0CA7DB-5850-4DA0-97CB-0600316A53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EB13-4BF6-8063-08C95DEDB620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EB13-4BF6-8063-08C95DEDB620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A2F0A0BA-590F-4A7A-B87C-A80EE060BD5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EB13-4BF6-8063-08C95DEDB620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E731FDED-FFA2-4AD1-8D33-C877EEE4DF0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EB13-4BF6-8063-08C95DEDB620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EB13-4BF6-8063-08C95DEDB620}"/>
                </c:ext>
              </c:extLst>
            </c:dLbl>
            <c:dLbl>
              <c:idx val="33"/>
              <c:layout>
                <c:manualLayout>
                  <c:x val="-2.5451030899487158E-2"/>
                  <c:y val="3.631672565319579E-2"/>
                </c:manualLayout>
              </c:layout>
              <c:tx>
                <c:rich>
                  <a:bodyPr/>
                  <a:lstStyle/>
                  <a:p>
                    <a:fld id="{CC89A586-A536-404B-9834-E82A571312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EB13-4BF6-8063-08C95DEDB620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2EBC4B9C-F9DF-49E7-ADB7-8A42CD16EF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EB13-4BF6-8063-08C95DEDB620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EB13-4BF6-8063-08C95DEDB620}"/>
                </c:ext>
              </c:extLst>
            </c:dLbl>
            <c:dLbl>
              <c:idx val="36"/>
              <c:layout>
                <c:manualLayout>
                  <c:x val="-1.2831677634412633E-2"/>
                  <c:y val="-3.9176886425782091E-2"/>
                </c:manualLayout>
              </c:layout>
              <c:tx>
                <c:rich>
                  <a:bodyPr/>
                  <a:lstStyle/>
                  <a:p>
                    <a:fld id="{80D43A0A-2B49-41DD-BFCC-C2640F865E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4-EB13-4BF6-8063-08C95DEDB620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8F1E826B-6C95-476E-9E8D-3C07A5BCACE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EB13-4BF6-8063-08C95DEDB620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EB13-4BF6-8063-08C95DEDB620}"/>
                </c:ext>
              </c:extLst>
            </c:dLbl>
            <c:dLbl>
              <c:idx val="39"/>
              <c:layout>
                <c:manualLayout>
                  <c:x val="-6.5354021628576314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28C3B50C-EAB5-4615-9924-5A526D8763D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EB13-4BF6-8063-08C95DEDB620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18218229-F974-4242-9F9F-4D6156D3B9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EB13-4BF6-8063-08C95DEDB620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EB13-4BF6-8063-08C95DEDB620}"/>
                </c:ext>
              </c:extLst>
            </c:dLbl>
            <c:dLbl>
              <c:idx val="42"/>
              <c:layout>
                <c:manualLayout>
                  <c:x val="-1.8746050815125918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02FDDDEC-5B57-47CE-8748-14B8CAA456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A-EB13-4BF6-8063-08C95DEDB620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427EFF2C-CDAD-4840-AFD1-EA8377C0D5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EB13-4BF6-8063-08C95DEDB620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EB13-4BF6-8063-08C95DEDB620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90D3B9CE-42D5-40A2-A850-5706BDA5262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EB13-4BF6-8063-08C95DEDB620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B06951C6-F2FE-40F9-A5CB-5FDC338DC6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EB13-4BF6-8063-08C95DEDB620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EB13-4BF6-8063-08C95DEDB620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17879E47-F852-454C-8B89-8F9FBD86CE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EB13-4BF6-8063-08C95DEDB620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B5E03A86-8D49-4041-A53E-36F7D093E5F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EB13-4BF6-8063-08C95DEDB620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EB13-4BF6-8063-08C95DEDB620}"/>
                </c:ext>
              </c:extLst>
            </c:dLbl>
            <c:dLbl>
              <c:idx val="51"/>
              <c:layout>
                <c:manualLayout>
                  <c:x val="-5.4505944598386209E-2"/>
                  <c:y val="2.1798723330315312E-2"/>
                </c:manualLayout>
              </c:layout>
              <c:tx>
                <c:rich>
                  <a:bodyPr/>
                  <a:lstStyle/>
                  <a:p>
                    <a:fld id="{31E2D4C7-854A-4EAE-B5F6-1CA5C4813B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3-EB13-4BF6-8063-08C95DEDB620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638CFA13-5FBE-4301-BB9C-77436CA22C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EB13-4BF6-8063-08C95DEDB620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EB13-4BF6-8063-08C95DEDB620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1CD31F84-F291-4AE1-8AAF-3F0B1E59470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EB13-4BF6-8063-08C95DEDB620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C8C8ACCE-5B26-4530-A3E2-68CADBCB263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EB13-4BF6-8063-08C95DEDB620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EB13-4BF6-8063-08C95DEDB620}"/>
                </c:ext>
              </c:extLst>
            </c:dLbl>
            <c:dLbl>
              <c:idx val="57"/>
              <c:layout>
                <c:manualLayout>
                  <c:x val="-5.8892075074306934E-3"/>
                  <c:y val="2.1798723330315416E-2"/>
                </c:manualLayout>
              </c:layout>
              <c:tx>
                <c:rich>
                  <a:bodyPr/>
                  <a:lstStyle/>
                  <a:p>
                    <a:fld id="{95EF1108-2447-47AD-8954-4ABACEFE10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9-EB13-4BF6-8063-08C95DEDB620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2E2B4A89-7A73-4117-B081-DE4E2A51CA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EB13-4BF6-8063-08C95DEDB620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EB13-4BF6-8063-08C95DEDB620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EB13-4BF6-8063-08C95DEDB620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fld id="{F85CD7CA-D974-48B1-8612-80C6281DB7C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D-EB13-4BF6-8063-08C95DEDB620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EB13-4BF6-8063-08C95DEDB620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D0AA667E-9B44-4C8E-AF5D-98D4780A82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EB13-4BF6-8063-08C95DEDB620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D2644A9A-08B7-42EF-A326-D13CB556F7C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EB13-4BF6-8063-08C95DEDB620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EB13-4BF6-8063-08C95DEDB620}"/>
                </c:ext>
              </c:extLst>
            </c:dLbl>
            <c:dLbl>
              <c:idx val="66"/>
              <c:layout>
                <c:manualLayout>
                  <c:x val="1.0001155333182105E-3"/>
                  <c:y val="-1.4300803862932301E-3"/>
                </c:manualLayout>
              </c:layout>
              <c:tx>
                <c:rich>
                  <a:bodyPr/>
                  <a:lstStyle/>
                  <a:p>
                    <a:fld id="{88742B78-4D4F-493D-B982-B92B9589AC9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2-EB13-4BF6-8063-08C95DEDB620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86BA7EB3-1C73-4258-BC89-B8E4B25FD6E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EB13-4BF6-8063-08C95DEDB620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EB13-4BF6-8063-08C95DEDB620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EB13-4BF6-8063-08C95DEDB620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fld id="{45ECF37F-66EB-4480-9AB3-94D536658B6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6-EB13-4BF6-8063-08C95DEDB620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EB13-4BF6-8063-08C95DEDB620}"/>
                </c:ext>
              </c:extLst>
            </c:dLbl>
            <c:dLbl>
              <c:idx val="72"/>
              <c:layout>
                <c:manualLayout>
                  <c:x val="-5.1854661725395601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EB13-4BF6-8063-08C95DEDB620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fld id="{690508C7-E8AA-419A-9C4B-EA85CDE9E2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9-EB13-4BF6-8063-08C95DEDB620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EB13-4BF6-8063-08C95DEDB620}"/>
                </c:ext>
              </c:extLst>
            </c:dLbl>
            <c:dLbl>
              <c:idx val="75"/>
              <c:layout>
                <c:manualLayout>
                  <c:x val="-1.1096742039618067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EB13-4BF6-8063-08C95DEDB620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fld id="{66B0D94A-C99B-431E-9765-1AC8DA24B0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C-EB13-4BF6-8063-08C95DEDB620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EB13-4BF6-8063-08C95DEDB620}"/>
                </c:ext>
              </c:extLst>
            </c:dLbl>
            <c:dLbl>
              <c:idx val="78"/>
              <c:layout>
                <c:manualLayout>
                  <c:x val="-4.8647446251709393E-2"/>
                  <c:y val="-3.3369685496630046E-2"/>
                </c:manualLayout>
              </c:layout>
              <c:tx>
                <c:rich>
                  <a:bodyPr/>
                  <a:lstStyle/>
                  <a:p>
                    <a:fld id="{32B14EA2-3118-4879-A236-D6FFC79D405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E-EB13-4BF6-8063-08C95DEDB620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861946A2-E78C-4432-B613-41332893DD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EB13-4BF6-8063-08C95DEDB620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EB13-4BF6-8063-08C95DEDB620}"/>
                </c:ext>
              </c:extLst>
            </c:dLbl>
            <c:dLbl>
              <c:idx val="81"/>
              <c:layout>
                <c:manualLayout>
                  <c:x val="-3.3384993357054179E-3"/>
                  <c:y val="-2.75624845674779E-2"/>
                </c:manualLayout>
              </c:layout>
              <c:tx>
                <c:rich>
                  <a:bodyPr/>
                  <a:lstStyle/>
                  <a:p>
                    <a:fld id="{06B27AEA-3E4C-4792-85FC-EECDFABC36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1-EB13-4BF6-8063-08C95DEDB620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51FC621D-19EB-478C-AEDA-2D1FB88C53E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EB13-4BF6-8063-08C95DEDB620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EB13-4BF6-8063-08C95DEDB620}"/>
                </c:ext>
              </c:extLst>
            </c:dLbl>
            <c:dLbl>
              <c:idx val="84"/>
              <c:layout>
                <c:manualLayout>
                  <c:x val="-1.6656332022166639E-2"/>
                  <c:y val="3.631672565319579E-2"/>
                </c:manualLayout>
              </c:layout>
              <c:tx>
                <c:rich>
                  <a:bodyPr/>
                  <a:lstStyle/>
                  <a:p>
                    <a:fld id="{C7FFBD10-B007-43F1-9B9A-36FE28EB8EA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4-EB13-4BF6-8063-08C95DEDB620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46CF4650-6656-4BDC-8C7C-D4F0392E749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EB13-4BF6-8063-08C95DEDB620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EB13-4BF6-8063-08C95DEDB620}"/>
                </c:ext>
              </c:extLst>
            </c:dLbl>
            <c:dLbl>
              <c:idx val="87"/>
              <c:layout>
                <c:manualLayout>
                  <c:x val="-1.2533649188930589E-2"/>
                  <c:y val="-4.7887687819510368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EB13-4BF6-8063-08C95DEDB620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fld id="{49D72FB9-3211-45FD-97A6-692FA025B3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8-EB13-4BF6-8063-08C95DEDB620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EB13-4BF6-8063-08C95DEDB620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EB13-4BF6-8063-08C95DEDB620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fld id="{9C2825E7-C171-4062-B7B0-14EC25046D9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B-EB13-4BF6-8063-08C95DEDB620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EB13-4BF6-8063-08C95DEDB620}"/>
                </c:ext>
              </c:extLst>
            </c:dLbl>
            <c:dLbl>
              <c:idx val="93"/>
              <c:layout>
                <c:manualLayout>
                  <c:x val="-5.1999936293890013E-2"/>
                  <c:y val="-3.0466085032054026E-2"/>
                </c:manualLayout>
              </c:layout>
              <c:tx>
                <c:rich>
                  <a:bodyPr/>
                  <a:lstStyle/>
                  <a:p>
                    <a:fld id="{1BAC5F47-342F-4A18-8FA4-FB728EF2F5A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D-EB13-4BF6-8063-08C95DEDB620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9675B59A-4F27-44FD-886E-0C51469620E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EB13-4BF6-8063-08C95DEDB620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EB13-4BF6-8063-08C95DEDB620}"/>
                </c:ext>
              </c:extLst>
            </c:dLbl>
            <c:dLbl>
              <c:idx val="96"/>
              <c:layout>
                <c:manualLayout>
                  <c:x val="-4.2582255015030331E-2"/>
                  <c:y val="7.115993122810868E-2"/>
                </c:manualLayout>
              </c:layout>
              <c:tx>
                <c:rich>
                  <a:bodyPr/>
                  <a:lstStyle/>
                  <a:p>
                    <a:fld id="{9E61E91D-8E8F-4357-8ABD-C95E47636F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0-EB13-4BF6-8063-08C95DEDB620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F4F8FEC1-83E9-46D7-880A-EBBA22458F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EB13-4BF6-8063-08C95DEDB620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EB13-4BF6-8063-08C95DEDB620}"/>
                </c:ext>
              </c:extLst>
            </c:dLbl>
            <c:dLbl>
              <c:idx val="99"/>
              <c:layout>
                <c:manualLayout>
                  <c:x val="-2.4570936269516348E-2"/>
                  <c:y val="-8.5634493858999336E-2"/>
                </c:manualLayout>
              </c:layout>
              <c:tx>
                <c:rich>
                  <a:bodyPr/>
                  <a:lstStyle/>
                  <a:p>
                    <a:fld id="{AAD9F871-B8A7-47F1-A6C1-68E55D64C1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3-EB13-4BF6-8063-08C95DEDB620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98F612DA-C7A6-4CF9-A959-BA5DEB439A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EB13-4BF6-8063-08C95DEDB620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EB13-4BF6-8063-08C95DEDB620}"/>
                </c:ext>
              </c:extLst>
            </c:dLbl>
            <c:dLbl>
              <c:idx val="102"/>
              <c:layout>
                <c:manualLayout>
                  <c:x val="4.9923944231812104E-3"/>
                  <c:y val="-6.2405690142390738E-2"/>
                </c:manualLayout>
              </c:layout>
              <c:tx>
                <c:rich>
                  <a:bodyPr/>
                  <a:lstStyle/>
                  <a:p>
                    <a:fld id="{F73263D4-95D7-4617-9190-A726072997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6-EB13-4BF6-8063-08C95DEDB620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D4176132-C830-4F0F-9479-BFC1D298AD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EB13-4BF6-8063-08C95DEDB620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EB13-4BF6-8063-08C95DEDB620}"/>
                </c:ext>
              </c:extLst>
            </c:dLbl>
            <c:dLbl>
              <c:idx val="105"/>
              <c:layout>
                <c:manualLayout>
                  <c:x val="-2.3361312106527879E-2"/>
                  <c:y val="5.6641928905228206E-2"/>
                </c:manualLayout>
              </c:layout>
              <c:tx>
                <c:rich>
                  <a:bodyPr/>
                  <a:lstStyle/>
                  <a:p>
                    <a:fld id="{5BFA1707-A065-4DBE-948D-7D9FE949CB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9-EB13-4BF6-8063-08C95DEDB620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BC5B2656-F227-42D5-AC5A-0C214F4DCD9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EB13-4BF6-8063-08C95DEDB620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EB13-4BF6-8063-08C95DEDB620}"/>
                </c:ext>
              </c:extLst>
            </c:dLbl>
            <c:dLbl>
              <c:idx val="108"/>
              <c:layout>
                <c:manualLayout>
                  <c:x val="4.6012705849267999E-3"/>
                  <c:y val="-2.7562484567477952E-2"/>
                </c:manualLayout>
              </c:layout>
              <c:tx>
                <c:rich>
                  <a:bodyPr/>
                  <a:lstStyle/>
                  <a:p>
                    <a:fld id="{13DC9B1F-C324-452D-8E0F-8DF8B8D33E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C-EB13-4BF6-8063-08C95DEDB620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415D1336-3486-47C6-A5C8-7475DE16518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EB13-4BF6-8063-08C95DEDB620}"/>
                </c:ext>
              </c:extLst>
            </c:dLbl>
            <c:dLbl>
              <c:idx val="110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6E-EB13-4BF6-8063-08C95DEDB620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E38137FF-EDE3-44E1-A6C1-CD31751A6A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EB13-4BF6-8063-08C95DEDB620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01373C70-1A6E-477F-931A-04D41AF060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EB13-4BF6-8063-08C95DEDB620}"/>
                </c:ext>
              </c:extLst>
            </c:dLbl>
            <c:dLbl>
              <c:idx val="113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1-EB13-4BF6-8063-08C95DEDB620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3AEC2ACE-A16C-4F9F-9E36-096D3FCB1B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EB13-4BF6-8063-08C95DEDB620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40C38B0B-5472-4D87-BCBD-BA17E0E3C7D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EB13-4BF6-8063-08C95DEDB620}"/>
                </c:ext>
              </c:extLst>
            </c:dLbl>
            <c:dLbl>
              <c:idx val="116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4-EB13-4BF6-8063-08C95DEDB620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69EABA77-ED08-4763-90D8-C073E6F728A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EB13-4BF6-8063-08C95DEDB620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2EA0338E-D60C-4C1E-8562-98B1C7CA4C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EB13-4BF6-8063-08C95DEDB620}"/>
                </c:ext>
              </c:extLst>
            </c:dLbl>
            <c:dLbl>
              <c:idx val="119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7-EB13-4BF6-8063-08C95DEDB620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EB13-4BF6-8063-08C95DEDB620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62928C15-7D63-4CE7-8AAC-4387279581F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EB13-4BF6-8063-08C95DEDB620}"/>
                </c:ext>
              </c:extLst>
            </c:dLbl>
            <c:dLbl>
              <c:idx val="122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A-EB13-4BF6-8063-08C95DEDB620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EB13-4BF6-8063-08C95DEDB620}"/>
                </c:ext>
              </c:extLst>
            </c:dLbl>
            <c:dLbl>
              <c:idx val="124"/>
              <c:layout>
                <c:manualLayout>
                  <c:x val="-4.5934745057211075E-2"/>
                  <c:y val="-2.8115692383470479E-2"/>
                </c:manualLayout>
              </c:layout>
              <c:tx>
                <c:rich>
                  <a:bodyPr/>
                  <a:lstStyle/>
                  <a:p>
                    <a:fld id="{E113FDB8-13DC-4DCB-85B0-A741637DA5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7C-EB13-4BF6-8063-08C95DEDB620}"/>
                </c:ext>
              </c:extLst>
            </c:dLbl>
            <c:dLbl>
              <c:idx val="125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D-EB13-4BF6-8063-08C95DEDB620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EB13-4BF6-8063-08C95DEDB620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212957E0-064E-4DE9-8D59-8B615B69D3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EB13-4BF6-8063-08C95DEDB620}"/>
                </c:ext>
              </c:extLst>
            </c:dLbl>
            <c:dLbl>
              <c:idx val="128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0-EB13-4BF6-8063-08C95DEDB620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EB13-4BF6-8063-08C95DEDB620}"/>
                </c:ext>
              </c:extLst>
            </c:dLbl>
            <c:dLbl>
              <c:idx val="130"/>
              <c:layout>
                <c:manualLayout>
                  <c:x val="-3.3642281569215317E-2"/>
                  <c:y val="-2.8728124951169921E-2"/>
                </c:manualLayout>
              </c:layout>
              <c:tx>
                <c:rich>
                  <a:bodyPr/>
                  <a:lstStyle/>
                  <a:p>
                    <a:fld id="{52A81BB6-9023-467D-B5B5-2C30EB853D1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2-EB13-4BF6-8063-08C95DEDB620}"/>
                </c:ext>
              </c:extLst>
            </c:dLbl>
            <c:dLbl>
              <c:idx val="131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3-EB13-4BF6-8063-08C95DEDB620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EB13-4BF6-8063-08C95DEDB620}"/>
                </c:ext>
              </c:extLst>
            </c:dLbl>
            <c:dLbl>
              <c:idx val="133"/>
              <c:layout>
                <c:manualLayout>
                  <c:x val="-6.2236205889348292E-2"/>
                  <c:y val="-1.6822305232566954E-2"/>
                </c:manualLayout>
              </c:layout>
              <c:tx>
                <c:rich>
                  <a:bodyPr/>
                  <a:lstStyle/>
                  <a:p>
                    <a:fld id="{D86124CB-2B34-48A0-A9CD-216F191408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5-EB13-4BF6-8063-08C95DEDB620}"/>
                </c:ext>
              </c:extLst>
            </c:dLbl>
            <c:dLbl>
              <c:idx val="134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6-EB13-4BF6-8063-08C95DEDB620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EB13-4BF6-8063-08C95DEDB620}"/>
                </c:ext>
              </c:extLst>
            </c:dLbl>
            <c:dLbl>
              <c:idx val="136"/>
              <c:layout>
                <c:manualLayout>
                  <c:x val="-1.8913851300964117E-3"/>
                  <c:y val="7.280721007435046E-3"/>
                </c:manualLayout>
              </c:layout>
              <c:tx>
                <c:rich>
                  <a:bodyPr/>
                  <a:lstStyle/>
                  <a:p>
                    <a:fld id="{F45F79E3-CCA0-429C-8F8E-DF00F2F6F9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8-EB13-4BF6-8063-08C95DEDB620}"/>
                </c:ext>
              </c:extLst>
            </c:dLbl>
            <c:dLbl>
              <c:idx val="137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9-EB13-4BF6-8063-08C95DEDB620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EB13-4BF6-8063-08C95DEDB620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0767BB49-5A3D-4CF2-BFA1-A4097B7A4A7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B-EB13-4BF6-8063-08C95DEDB620}"/>
                </c:ext>
              </c:extLst>
            </c:dLbl>
            <c:dLbl>
              <c:idx val="140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C-EB13-4BF6-8063-08C95DEDB620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EB13-4BF6-8063-08C95DEDB620}"/>
                </c:ext>
              </c:extLst>
            </c:dLbl>
            <c:dLbl>
              <c:idx val="142"/>
              <c:layout>
                <c:manualLayout>
                  <c:x val="-2.1232436933810848E-2"/>
                  <c:y val="1.3087921936587196E-2"/>
                </c:manualLayout>
              </c:layout>
              <c:tx>
                <c:rich>
                  <a:bodyPr/>
                  <a:lstStyle/>
                  <a:p>
                    <a:fld id="{5F7C43D0-1178-4EBA-83F7-D3C459F2628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E-EB13-4BF6-8063-08C95DEDB620}"/>
                </c:ext>
              </c:extLst>
            </c:dLbl>
            <c:dLbl>
              <c:idx val="143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F-EB13-4BF6-8063-08C95DEDB620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EB13-4BF6-8063-08C95DEDB620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DE40E2E0-3982-4A4D-AD80-A731E64D917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91-EB13-4BF6-8063-08C95DEDB620}"/>
                </c:ext>
              </c:extLst>
            </c:dLbl>
            <c:dLbl>
              <c:idx val="146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92-EB13-4BF6-8063-08C95DEDB620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EB13-4BF6-8063-08C95DEDB620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EB13-4BF6-8063-08C95DEDB620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EB13-4BF6-8063-08C95DEDB620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EB13-4BF6-8063-08C95DEDB620}"/>
                </c:ext>
              </c:extLst>
            </c:dLbl>
            <c:dLbl>
              <c:idx val="1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7-EB13-4BF6-8063-08C95DEDB620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EB13-4BF6-8063-08C95DEDB620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EB13-4BF6-8063-08C95DEDB620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A-EB13-4BF6-8063-08C95DEDB620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EB13-4BF6-8063-08C95DEDB620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EB13-4BF6-8063-08C95DEDB620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EB13-4BF6-8063-08C95DEDB620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EB13-4BF6-8063-08C95DEDB620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EB13-4BF6-8063-08C95DEDB620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EB13-4BF6-8063-08C95DEDB620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EB13-4BF6-8063-08C95DEDB620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EB13-4BF6-8063-08C95DEDB620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EB13-4BF6-8063-08C95DEDB620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EB13-4BF6-8063-08C95DEDB620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EB13-4BF6-8063-08C95DEDB620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EB13-4BF6-8063-08C95DEDB620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EB13-4BF6-8063-08C95DEDB620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EB13-4BF6-8063-08C95DEDB620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EB13-4BF6-8063-08C95DEDB620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EB13-4BF6-8063-08C95DEDB620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EB13-4BF6-8063-08C95DEDB620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EB13-4BF6-8063-08C95DEDB620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EB13-4BF6-8063-08C95DEDB620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EB13-4BF6-8063-08C95DEDB620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EB13-4BF6-8063-08C95DEDB620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EB13-4BF6-8063-08C95DEDB620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EB13-4BF6-8063-08C95DEDB620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EB13-4BF6-8063-08C95DEDB620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EB13-4BF6-8063-08C95DEDB620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EB13-4BF6-8063-08C95DEDB620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EB13-4BF6-8063-08C95DEDB620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EB13-4BF6-8063-08C95DEDB620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EB13-4BF6-8063-08C95DEDB620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EB13-4BF6-8063-08C95DEDB620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EB13-4BF6-8063-08C95DEDB620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EB13-4BF6-8063-08C95DEDB620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EB13-4BF6-8063-08C95DEDB620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EB13-4BF6-8063-08C95DEDB620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EB13-4BF6-8063-08C95DEDB620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EB13-4BF6-8063-08C95DEDB620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EB13-4BF6-8063-08C95DEDB620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EB13-4BF6-8063-08C95DEDB620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EB13-4BF6-8063-08C95DEDB620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EB13-4BF6-8063-08C95DEDB620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EB13-4BF6-8063-08C95DEDB620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EB13-4BF6-8063-08C95DEDB620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EB13-4BF6-8063-08C95DEDB620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EB13-4BF6-8063-08C95DEDB620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EB13-4BF6-8063-08C95DEDB620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EB13-4BF6-8063-08C95DEDB620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EB13-4BF6-8063-08C95DEDB620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EB13-4BF6-8063-08C95DEDB620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EB13-4BF6-8063-08C95DEDB620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EB13-4BF6-8063-08C95DEDB620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EB13-4BF6-8063-08C95DEDB620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EB13-4BF6-8063-08C95DEDB620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EB13-4BF6-8063-08C95DEDB620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EB13-4BF6-8063-08C95DEDB620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EB13-4BF6-8063-08C95DEDB620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EB13-4BF6-8063-08C95DEDB620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EB13-4BF6-8063-08C95DEDB620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EB13-4BF6-8063-08C95DEDB620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EB13-4BF6-8063-08C95DEDB620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EB13-4BF6-8063-08C95DEDB620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EB13-4BF6-8063-08C95DEDB620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EB13-4BF6-8063-08C95DEDB620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EB13-4BF6-8063-08C95DEDB620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EB13-4BF6-8063-08C95DEDB620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EB13-4BF6-8063-08C95DEDB620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EB13-4BF6-8063-08C95DEDB620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EB13-4BF6-8063-08C95DEDB620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EB13-4BF6-8063-08C95DEDB620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EB13-4BF6-8063-08C95DEDB620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EB13-4BF6-8063-08C95DEDB620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EB13-4BF6-8063-08C95DEDB620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EB13-4BF6-8063-08C95DEDB620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EB13-4BF6-8063-08C95DEDB620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EB13-4BF6-8063-08C95DEDB620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EB13-4BF6-8063-08C95DEDB620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EB13-4BF6-8063-08C95DEDB620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EB13-4BF6-8063-08C95DEDB620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EB13-4BF6-8063-08C95DEDB620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EB13-4BF6-8063-08C95DEDB620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EB13-4BF6-8063-08C95DEDB620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EB13-4BF6-8063-08C95DEDB620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EB13-4BF6-8063-08C95DEDB620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EB13-4BF6-8063-08C95DEDB620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EB13-4BF6-8063-08C95DEDB620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EB13-4BF6-8063-08C95DEDB620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EB13-4BF6-8063-08C95DEDB620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EB13-4BF6-8063-08C95DEDB620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EB13-4BF6-8063-08C95DEDB620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EB13-4BF6-8063-08C95DEDB620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EB13-4BF6-8063-08C95DEDB620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EB13-4BF6-8063-08C95DEDB620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EB13-4BF6-8063-08C95DEDB620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EB13-4BF6-8063-08C95DEDB620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EB13-4BF6-8063-08C95DEDB620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EB13-4BF6-8063-08C95DEDB620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EB13-4BF6-8063-08C95DEDB620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EB13-4BF6-8063-08C95DEDB620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EB13-4BF6-8063-08C95DEDB620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EB13-4BF6-8063-08C95DEDB620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EB13-4BF6-8063-08C95DEDB620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EB13-4BF6-8063-08C95DEDB620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EB13-4BF6-8063-08C95DEDB620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EB13-4BF6-8063-08C95DEDB620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EB13-4BF6-8063-08C95DEDB620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EB13-4BF6-8063-08C95DEDB620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EB13-4BF6-8063-08C95DEDB620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EB13-4BF6-8063-08C95DEDB620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EB13-4BF6-8063-08C95DEDB620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EB13-4BF6-8063-08C95DEDB620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EB13-4BF6-8063-08C95DEDB620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EB13-4BF6-8063-08C95DEDB620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EB13-4BF6-8063-08C95DEDB620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EB13-4BF6-8063-08C95DEDB620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EB13-4BF6-8063-08C95DEDB620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EB13-4BF6-8063-08C95DEDB620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EB13-4BF6-8063-08C95DEDB620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EB13-4BF6-8063-08C95DEDB620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EB13-4BF6-8063-08C95DEDB620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EB13-4BF6-8063-08C95DEDB620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EB13-4BF6-8063-08C95DEDB620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EB13-4BF6-8063-08C95DEDB620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EB13-4BF6-8063-08C95DEDB620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EB13-4BF6-8063-08C95DEDB620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EB13-4BF6-8063-08C95DEDB620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EB13-4BF6-8063-08C95DEDB620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EB13-4BF6-8063-08C95DEDB620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EB13-4BF6-8063-08C95DEDB620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EB13-4BF6-8063-08C95DEDB620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EB13-4BF6-8063-08C95DEDB620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EB13-4BF6-8063-08C95DEDB620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EB13-4BF6-8063-08C95DEDB620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EB13-4BF6-8063-08C95DEDB620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EB13-4BF6-8063-08C95DEDB620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EB13-4BF6-8063-08C95DEDB620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EB13-4BF6-8063-08C95DEDB620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EB13-4BF6-8063-08C95DEDB620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EB13-4BF6-8063-08C95DEDB620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EB13-4BF6-8063-08C95DEDB620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EB13-4BF6-8063-08C95DEDB620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EB13-4BF6-8063-08C95DEDB620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EB13-4BF6-8063-08C95DEDB620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EB13-4BF6-8063-08C95DEDB620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EB13-4BF6-8063-08C95DEDB620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EB13-4BF6-8063-08C95DEDB620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EB13-4BF6-8063-08C95DEDB620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EB13-4BF6-8063-08C95DEDB620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EB13-4BF6-8063-08C95DEDB620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EB13-4BF6-8063-08C95DEDB620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EB13-4BF6-8063-08C95DEDB620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EB13-4BF6-8063-08C95DEDB620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EB13-4BF6-8063-08C95DEDB620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EB13-4BF6-8063-08C95DEDB620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EB13-4BF6-8063-08C95DEDB620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EB13-4BF6-8063-08C95DEDB620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EB13-4BF6-8063-08C95DEDB620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EB13-4BF6-8063-08C95DEDB620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EB13-4BF6-8063-08C95DEDB620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EB13-4BF6-8063-08C95DEDB620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EB13-4BF6-8063-08C95DEDB620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EB13-4BF6-8063-08C95DEDB620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EB13-4BF6-8063-08C95DEDB620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EB13-4BF6-8063-08C95DEDB620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EB13-4BF6-8063-08C95DEDB620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EB13-4BF6-8063-08C95DEDB620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EB13-4BF6-8063-08C95DEDB620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EB13-4BF6-8063-08C95DEDB620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EB13-4BF6-8063-08C95DEDB620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EB13-4BF6-8063-08C95DEDB620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EB13-4BF6-8063-08C95DEDB620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EB13-4BF6-8063-08C95DEDB620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EB13-4BF6-8063-08C95DEDB620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EB13-4BF6-8063-08C95DEDB620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EB13-4BF6-8063-08C95DEDB620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EB13-4BF6-8063-08C95DEDB620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EB13-4BF6-8063-08C95DEDB620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EB13-4BF6-8063-08C95DEDB620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EB13-4BF6-8063-08C95DEDB620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EB13-4BF6-8063-08C95DEDB620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EB13-4BF6-8063-08C95DEDB620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EB13-4BF6-8063-08C95DEDB620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EB13-4BF6-8063-08C95DEDB620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EB13-4BF6-8063-08C95DEDB620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EB13-4BF6-8063-08C95DEDB620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EB13-4BF6-8063-08C95DEDB620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EB13-4BF6-8063-08C95DEDB620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EB13-4BF6-8063-08C95DEDB620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EB13-4BF6-8063-08C95DEDB620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EB13-4BF6-8063-08C95DEDB620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EB13-4BF6-8063-08C95DEDB620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EB13-4BF6-8063-08C95DEDB620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EB13-4BF6-8063-08C95DEDB620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EB13-4BF6-8063-08C95DEDB620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EB13-4BF6-8063-08C95DEDB620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EB13-4BF6-8063-08C95DEDB620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EB13-4BF6-8063-08C95DEDB620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EB13-4BF6-8063-08C95DEDB620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EB13-4BF6-8063-08C95DEDB620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EB13-4BF6-8063-08C95DEDB620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EB13-4BF6-8063-08C95DEDB620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EB13-4BF6-8063-08C95DEDB620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EB13-4BF6-8063-08C95DEDB620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EB13-4BF6-8063-08C95DEDB620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EB13-4BF6-8063-08C95DEDB620}"/>
                </c:ext>
              </c:extLst>
            </c:dLbl>
            <c:dLbl>
              <c:idx val="3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6-EB13-4BF6-8063-08C95DEDB620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7-EB13-4BF6-8063-08C95DEDB620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EB13-4BF6-8063-08C95DEDB620}"/>
                </c:ext>
              </c:extLst>
            </c:dLbl>
            <c:dLbl>
              <c:idx val="3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9-EB13-4BF6-8063-08C95DEDB620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A-EB13-4BF6-8063-08C95DEDB620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EB13-4BF6-8063-08C95DEDB620}"/>
                </c:ext>
              </c:extLst>
            </c:dLbl>
            <c:dLbl>
              <c:idx val="3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C-EB13-4BF6-8063-08C95DEDB620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D-EB13-4BF6-8063-08C95DEDB620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EB13-4BF6-8063-08C95DEDB620}"/>
                </c:ext>
              </c:extLst>
            </c:dLbl>
            <c:dLbl>
              <c:idx val="3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F-EB13-4BF6-8063-08C95DEDB620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EB13-4BF6-8063-08C95DEDB620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EB13-4BF6-8063-08C95DEDB620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EB13-4BF6-8063-08C95DEDB620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EB13-4BF6-8063-08C95DEDB620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EB13-4BF6-8063-08C95DEDB620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EB13-4BF6-8063-08C95DEDB620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EB13-4BF6-8063-08C95DEDB620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EB13-4BF6-8063-08C95DEDB620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EB13-4BF6-8063-08C95DEDB620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EB13-4BF6-8063-08C95DEDB620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EB13-4BF6-8063-08C95DEDB620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EB13-4BF6-8063-08C95DEDB620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EB13-4BF6-8063-08C95DEDB620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EB13-4BF6-8063-08C95DEDB620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EB13-4BF6-8063-08C95DEDB620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EB13-4BF6-8063-08C95DEDB620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EB13-4BF6-8063-08C95DEDB620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EB13-4BF6-8063-08C95DEDB620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EB13-4BF6-8063-08C95DEDB620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EB13-4BF6-8063-08C95DEDB620}"/>
                </c:ext>
              </c:extLst>
            </c:dLbl>
            <c:dLbl>
              <c:idx val="388"/>
              <c:layout/>
              <c:tx>
                <c:rich>
                  <a:bodyPr/>
                  <a:lstStyle/>
                  <a:p>
                    <a:fld id="{4E760889-9E01-48DC-AB28-2F06F076A73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4-EB13-4BF6-8063-08C95DEDB620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5-EB13-4BF6-8063-08C95DEDB620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EB13-4BF6-8063-08C95DEDB620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0D107A2C-F25A-4510-B683-FD7FCC7C95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EB13-4BF6-8063-08C95DEDB620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8-EB13-4BF6-8063-08C95DEDB620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EB13-4BF6-8063-08C95DEDB620}"/>
                </c:ext>
              </c:extLst>
            </c:dLbl>
            <c:dLbl>
              <c:idx val="394"/>
              <c:layout/>
              <c:tx>
                <c:rich>
                  <a:bodyPr/>
                  <a:lstStyle/>
                  <a:p>
                    <a:fld id="{4D9FB8D9-38CE-4F2C-9D86-1F251103453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A-EB13-4BF6-8063-08C95DEDB620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B-EB13-4BF6-8063-08C95DEDB620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EB13-4BF6-8063-08C95DEDB620}"/>
                </c:ext>
              </c:extLst>
            </c:dLbl>
            <c:dLbl>
              <c:idx val="397"/>
              <c:layout/>
              <c:tx>
                <c:rich>
                  <a:bodyPr/>
                  <a:lstStyle/>
                  <a:p>
                    <a:fld id="{0A59F7E4-651C-4EA6-8AB2-A7ED5E8224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D-EB13-4BF6-8063-08C95DEDB620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E-EB13-4BF6-8063-08C95DEDB620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EB13-4BF6-8063-08C95DEDB620}"/>
                </c:ext>
              </c:extLst>
            </c:dLbl>
            <c:dLbl>
              <c:idx val="400"/>
              <c:layout/>
              <c:tx>
                <c:rich>
                  <a:bodyPr/>
                  <a:lstStyle/>
                  <a:p>
                    <a:fld id="{B3FA526E-4885-4AA0-9D5A-BAFE8BB455C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0-EB13-4BF6-8063-08C95DEDB620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1-EB13-4BF6-8063-08C95DEDB620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EB13-4BF6-8063-08C95DEDB620}"/>
                </c:ext>
              </c:extLst>
            </c:dLbl>
            <c:dLbl>
              <c:idx val="403"/>
              <c:layout/>
              <c:tx>
                <c:rich>
                  <a:bodyPr/>
                  <a:lstStyle/>
                  <a:p>
                    <a:fld id="{43A09715-2400-4931-B407-1E95B32882D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3-EB13-4BF6-8063-08C95DEDB620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4-EB13-4BF6-8063-08C95DEDB620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EB13-4BF6-8063-08C95DEDB620}"/>
                </c:ext>
              </c:extLst>
            </c:dLbl>
            <c:dLbl>
              <c:idx val="406"/>
              <c:layout/>
              <c:tx>
                <c:rich>
                  <a:bodyPr/>
                  <a:lstStyle/>
                  <a:p>
                    <a:fld id="{582ED7A4-AE54-4D37-98B1-C2B13256139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6-EB13-4BF6-8063-08C95DEDB620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7-EB13-4BF6-8063-08C95DEDB620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EB13-4BF6-8063-08C95DEDB620}"/>
                </c:ext>
              </c:extLst>
            </c:dLbl>
            <c:dLbl>
              <c:idx val="409"/>
              <c:layout/>
              <c:tx>
                <c:rich>
                  <a:bodyPr/>
                  <a:lstStyle/>
                  <a:p>
                    <a:fld id="{26EC0CB4-BBE2-43BB-9A30-C4057A47A11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9-EB13-4BF6-8063-08C95DEDB620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A-EB13-4BF6-8063-08C95DEDB620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EB13-4BF6-8063-08C95DEDB620}"/>
                </c:ext>
              </c:extLst>
            </c:dLbl>
            <c:dLbl>
              <c:idx val="412"/>
              <c:layout/>
              <c:tx>
                <c:rich>
                  <a:bodyPr/>
                  <a:lstStyle/>
                  <a:p>
                    <a:fld id="{E5086190-6172-46C4-8082-4AE031AB86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C-EB13-4BF6-8063-08C95DEDB620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EB13-4BF6-8063-08C95DEDB620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EB13-4BF6-8063-08C95DEDB620}"/>
                </c:ext>
              </c:extLst>
            </c:dLbl>
            <c:dLbl>
              <c:idx val="415"/>
              <c:layout/>
              <c:tx>
                <c:rich>
                  <a:bodyPr/>
                  <a:lstStyle/>
                  <a:p>
                    <a:fld id="{168F2707-4278-46F5-9134-93C94C1684E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F-EB13-4BF6-8063-08C95DEDB620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0-EB13-4BF6-8063-08C95DEDB620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EB13-4BF6-8063-08C95DEDB620}"/>
                </c:ext>
              </c:extLst>
            </c:dLbl>
            <c:dLbl>
              <c:idx val="418"/>
              <c:layout/>
              <c:tx>
                <c:rich>
                  <a:bodyPr/>
                  <a:lstStyle/>
                  <a:p>
                    <a:fld id="{9FD23099-E0DB-432D-B912-E8530B6DAF8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2-EB13-4BF6-8063-08C95DEDB620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3-EB13-4BF6-8063-08C95DEDB620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EB13-4BF6-8063-08C95DEDB620}"/>
                </c:ext>
              </c:extLst>
            </c:dLbl>
            <c:dLbl>
              <c:idx val="421"/>
              <c:layout/>
              <c:tx>
                <c:rich>
                  <a:bodyPr/>
                  <a:lstStyle/>
                  <a:p>
                    <a:fld id="{8D17DB0E-3E1F-4C0B-A5BC-013FDC8A6D6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5-EB13-4BF6-8063-08C95DEDB620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6-EB13-4BF6-8063-08C95DEDB620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EB13-4BF6-8063-08C95DEDB620}"/>
                </c:ext>
              </c:extLst>
            </c:dLbl>
            <c:dLbl>
              <c:idx val="424"/>
              <c:layout/>
              <c:tx>
                <c:rich>
                  <a:bodyPr/>
                  <a:lstStyle/>
                  <a:p>
                    <a:fld id="{625EC11A-0779-402E-966E-41638634201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8-EB13-4BF6-8063-08C95DEDB620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9-EB13-4BF6-8063-08C95DEDB620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EB13-4BF6-8063-08C95DEDB620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3C11A098-7B98-44A3-9103-A9EB578E524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EB13-4BF6-8063-08C95DEDB620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C-EB13-4BF6-8063-08C95DEDB620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EB13-4BF6-8063-08C95DEDB620}"/>
                </c:ext>
              </c:extLst>
            </c:dLbl>
            <c:dLbl>
              <c:idx val="430"/>
              <c:layout/>
              <c:tx>
                <c:rich>
                  <a:bodyPr/>
                  <a:lstStyle/>
                  <a:p>
                    <a:fld id="{A50501A7-4683-4C81-B055-4625866DD4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E-EB13-4BF6-8063-08C95DEDB620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F-EB13-4BF6-8063-08C95DEDB620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EB13-4BF6-8063-08C95DEDB620}"/>
                </c:ext>
              </c:extLst>
            </c:dLbl>
            <c:dLbl>
              <c:idx val="433"/>
              <c:layout/>
              <c:tx>
                <c:rich>
                  <a:bodyPr/>
                  <a:lstStyle/>
                  <a:p>
                    <a:fld id="{72424E56-903F-43B8-9199-8EE3097526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1-EB13-4BF6-8063-08C95DEDB620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2-EB13-4BF6-8063-08C95DEDB620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EB13-4BF6-8063-08C95DEDB620}"/>
                </c:ext>
              </c:extLst>
            </c:dLbl>
            <c:dLbl>
              <c:idx val="436"/>
              <c:layout/>
              <c:tx>
                <c:rich>
                  <a:bodyPr/>
                  <a:lstStyle/>
                  <a:p>
                    <a:fld id="{C1047C28-260F-4377-B49D-3C5EDA7216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4-EB13-4BF6-8063-08C95DEDB620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5-EB13-4BF6-8063-08C95DEDB620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EB13-4BF6-8063-08C95DEDB620}"/>
                </c:ext>
              </c:extLst>
            </c:dLbl>
            <c:dLbl>
              <c:idx val="439"/>
              <c:layout/>
              <c:tx>
                <c:rich>
                  <a:bodyPr/>
                  <a:lstStyle/>
                  <a:p>
                    <a:fld id="{CADD346B-C9D9-40B9-A24B-C0C7BA52C83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7-EB13-4BF6-8063-08C95DEDB620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8-EB13-4BF6-8063-08C95DEDB620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EB13-4BF6-8063-08C95DEDB620}"/>
                </c:ext>
              </c:extLst>
            </c:dLbl>
            <c:dLbl>
              <c:idx val="442"/>
              <c:layout/>
              <c:tx>
                <c:rich>
                  <a:bodyPr/>
                  <a:lstStyle/>
                  <a:p>
                    <a:fld id="{EE87DD57-3C8B-4140-A669-75138ACBB51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A-EB13-4BF6-8063-08C95DEDB620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B-EB13-4BF6-8063-08C95DEDB620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EB13-4BF6-8063-08C95DEDB620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CC28EFCC-6722-499D-B8F5-133023B103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EB13-4BF6-8063-08C95DEDB620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EB13-4BF6-8063-08C95DEDB620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EB13-4BF6-8063-08C95DEDB620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EB13-4BF6-8063-08C95DEDB620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EB13-4BF6-8063-08C95DEDB620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EB13-4BF6-8063-08C95DEDB620}"/>
                </c:ext>
              </c:extLst>
            </c:dLbl>
            <c:dLbl>
              <c:idx val="451"/>
              <c:layout/>
              <c:tx>
                <c:rich>
                  <a:bodyPr/>
                  <a:lstStyle/>
                  <a:p>
                    <a:fld id="{C22593FE-3217-415C-BD64-FF8E76C512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3-EB13-4BF6-8063-08C95DEDB620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EB13-4BF6-8063-08C95DEDB620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EB13-4BF6-8063-08C95DEDB620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EB13-4BF6-8063-08C95DEDB620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EB13-4BF6-8063-08C95DEDB620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EB13-4BF6-8063-08C95DEDB620}"/>
                </c:ext>
              </c:extLst>
            </c:dLbl>
            <c:dLbl>
              <c:idx val="457"/>
              <c:layout/>
              <c:tx>
                <c:rich>
                  <a:bodyPr/>
                  <a:lstStyle/>
                  <a:p>
                    <a:fld id="{0A180E3E-19AD-451C-9601-1FAF1575A6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9-EB13-4BF6-8063-08C95DEDB620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EB13-4BF6-8063-08C95DEDB620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EB13-4BF6-8063-08C95DEDB620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EB13-4BF6-8063-08C95DEDB620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EB13-4BF6-8063-08C95DEDB620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EB13-4BF6-8063-08C95DEDB620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EB13-4BF6-8063-08C95DEDB620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EB13-4BF6-8063-08C95DEDB620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EB13-4BF6-8063-08C95DEDB620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EB13-4BF6-8063-08C95DEDB620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EB13-4BF6-8063-08C95DEDB620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EB13-4BF6-8063-08C95DEDB620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EB13-4BF6-8063-08C95DEDB620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EB13-4BF6-8063-08C95DEDB620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EB13-4BF6-8063-08C95DEDB620}"/>
                </c:ext>
              </c:extLst>
            </c:dLbl>
            <c:dLbl>
              <c:idx val="472"/>
              <c:layout/>
              <c:tx>
                <c:rich>
                  <a:bodyPr/>
                  <a:lstStyle/>
                  <a:p>
                    <a:fld id="{6ADBCC3F-0E5E-4B4F-BB45-E8D0E1B956E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8-EB13-4BF6-8063-08C95DEDB620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EB13-4BF6-8063-08C95DEDB620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EB13-4BF6-8063-08C95DEDB620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C023AAE7-FC34-4082-985A-31AB670045A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EB13-4BF6-8063-08C95DEDB620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EB13-4BF6-8063-08C95DEDB620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EB13-4BF6-8063-08C95DEDB620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00DE16F6-C0F1-4B01-A909-6F90318189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EB13-4BF6-8063-08C95DEDB620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EB13-4BF6-8063-08C95DEDB620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EB13-4BF6-8063-08C95DEDB620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EB13-4BF6-8063-08C95DEDB620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EB13-4BF6-8063-08C95DEDB620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EB13-4BF6-8063-08C95DEDB620}"/>
                </c:ext>
              </c:extLst>
            </c:dLbl>
            <c:dLbl>
              <c:idx val="484"/>
              <c:layout/>
              <c:tx>
                <c:rich>
                  <a:bodyPr/>
                  <a:lstStyle/>
                  <a:p>
                    <a:fld id="{D48C70A5-4397-45A8-8C4E-E4D7200E21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4-EB13-4BF6-8063-08C95DEDB620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EB13-4BF6-8063-08C95DEDB620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EB13-4BF6-8063-08C95DEDB620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EB13-4BF6-8063-08C95DEDB620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EB13-4BF6-8063-08C95DEDB620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EB13-4BF6-8063-08C95DEDB620}"/>
                </c:ext>
              </c:extLst>
            </c:dLbl>
            <c:dLbl>
              <c:idx val="490"/>
              <c:layout/>
              <c:tx>
                <c:rich>
                  <a:bodyPr/>
                  <a:lstStyle/>
                  <a:p>
                    <a:fld id="{F60199C3-C276-4004-8CDA-9F779B9D3E9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A-EB13-4BF6-8063-08C95DEDB620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B-EB13-4BF6-8063-08C95DEDB620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EB13-4BF6-8063-08C95DEDB620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EB13-4BF6-8063-08C95DEDB620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EB13-4BF6-8063-08C95DEDB620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EB13-4BF6-8063-08C95DEDB620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EB13-4BF6-8063-08C95DEDB620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EB13-4BF6-8063-08C95DEDB620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EB13-4BF6-8063-08C95DEDB620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EB13-4BF6-8063-08C95DEDB620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EB13-4BF6-8063-08C95DEDB620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EB13-4BF6-8063-08C95DEDB620}"/>
                </c:ext>
              </c:extLst>
            </c:dLbl>
            <c:dLbl>
              <c:idx val="502"/>
              <c:layout/>
              <c:tx>
                <c:rich>
                  <a:bodyPr/>
                  <a:lstStyle/>
                  <a:p>
                    <a:fld id="{88C5299D-50DE-4322-8BD6-726687F05B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6-EB13-4BF6-8063-08C95DEDB620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7-EB13-4BF6-8063-08C95DEDB620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EB13-4BF6-8063-08C95DEDB620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2FB12A40-7B2C-48B0-A3AF-D6911BB810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EB13-4BF6-8063-08C95DEDB620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A-EB13-4BF6-8063-08C95DEDB620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EB13-4BF6-8063-08C95DEDB620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73925744-B44B-4DFE-9A4A-FB35053431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EB13-4BF6-8063-08C95DEDB620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D-EB13-4BF6-8063-08C95DEDB620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EB13-4BF6-8063-08C95DEDB620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6F2BFC22-C560-4B47-BBC8-8C9C3FFF7AA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EB13-4BF6-8063-08C95DEDB620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0-EB13-4BF6-8063-08C95DEDB620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EB13-4BF6-8063-08C95DEDB620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B87911A3-A6F7-4C21-ADB9-3A71CC9F516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EB13-4BF6-8063-08C95DEDB620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3-EB13-4BF6-8063-08C95DEDB620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EB13-4BF6-8063-08C95DEDB620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3067BBFF-392E-4F81-94A0-A9522F9FE42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EB13-4BF6-8063-08C95DEDB620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6-EB13-4BF6-8063-08C95DEDB620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7-EB13-4BF6-8063-08C95DEDB620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8-EB13-4BF6-8063-08C95DEDB6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257.57493099999999</c:v>
                </c:pt>
                <c:pt idx="374">
                  <c:v>259.19262700000002</c:v>
                </c:pt>
                <c:pt idx="376">
                  <c:v>259.58272699999998</c:v>
                </c:pt>
                <c:pt idx="377">
                  <c:v>260.03872699999999</c:v>
                </c:pt>
                <c:pt idx="379">
                  <c:v>260.73872700000004</c:v>
                </c:pt>
                <c:pt idx="380">
                  <c:v>261.57272699999999</c:v>
                </c:pt>
                <c:pt idx="382">
                  <c:v>262.27372700000001</c:v>
                </c:pt>
                <c:pt idx="383">
                  <c:v>262.72972700000003</c:v>
                </c:pt>
                <c:pt idx="385">
                  <c:v>263.12073700000002</c:v>
                </c:pt>
                <c:pt idx="386">
                  <c:v>264.73843299999999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Beam!$T$2:$T$520</c:f>
              <c:numCache>
                <c:formatCode>General</c:formatCode>
                <c:ptCount val="519"/>
                <c:pt idx="0">
                  <c:v>-6.2E-2</c:v>
                </c:pt>
                <c:pt idx="1">
                  <c:v>-8.0000000000000002E-3</c:v>
                </c:pt>
                <c:pt idx="3">
                  <c:v>-5.3999999999999999E-2</c:v>
                </c:pt>
                <c:pt idx="4">
                  <c:v>-0.14400000000000002</c:v>
                </c:pt>
                <c:pt idx="6">
                  <c:v>-0.23499999999999999</c:v>
                </c:pt>
                <c:pt idx="7">
                  <c:v>-0.23499999999999999</c:v>
                </c:pt>
                <c:pt idx="9">
                  <c:v>0.40700000000000003</c:v>
                </c:pt>
                <c:pt idx="10">
                  <c:v>-0.33</c:v>
                </c:pt>
                <c:pt idx="12">
                  <c:v>0.39100000000000001</c:v>
                </c:pt>
                <c:pt idx="13">
                  <c:v>0.69800000000000006</c:v>
                </c:pt>
                <c:pt idx="15">
                  <c:v>0.46400000000000002</c:v>
                </c:pt>
                <c:pt idx="16">
                  <c:v>0.42299999999999999</c:v>
                </c:pt>
                <c:pt idx="18">
                  <c:v>6.6000000000000003E-2</c:v>
                </c:pt>
                <c:pt idx="19">
                  <c:v>0.13200000000000001</c:v>
                </c:pt>
                <c:pt idx="21">
                  <c:v>0.36299999999999999</c:v>
                </c:pt>
                <c:pt idx="22">
                  <c:v>7.3999999999999996E-2</c:v>
                </c:pt>
                <c:pt idx="24">
                  <c:v>0.32400000000000001</c:v>
                </c:pt>
                <c:pt idx="25">
                  <c:v>0.32400000000000001</c:v>
                </c:pt>
                <c:pt idx="27">
                  <c:v>-0.34699999999999998</c:v>
                </c:pt>
                <c:pt idx="28">
                  <c:v>-4.7E-2</c:v>
                </c:pt>
                <c:pt idx="30">
                  <c:v>-8.2000000000000003E-2</c:v>
                </c:pt>
                <c:pt idx="31">
                  <c:v>-8.5000000000000006E-2</c:v>
                </c:pt>
                <c:pt idx="33">
                  <c:v>6.3E-2</c:v>
                </c:pt>
                <c:pt idx="34">
                  <c:v>-1.9E-2</c:v>
                </c:pt>
                <c:pt idx="36">
                  <c:v>-7.3999999999999996E-2</c:v>
                </c:pt>
                <c:pt idx="37">
                  <c:v>-7.3999999999999996E-2</c:v>
                </c:pt>
                <c:pt idx="39">
                  <c:v>-9.8999999999999991E-2</c:v>
                </c:pt>
                <c:pt idx="40">
                  <c:v>-9.8999999999999991E-2</c:v>
                </c:pt>
                <c:pt idx="42">
                  <c:v>-9.4E-2</c:v>
                </c:pt>
                <c:pt idx="43">
                  <c:v>-0.12300000000000001</c:v>
                </c:pt>
                <c:pt idx="45">
                  <c:v>0.12300000000000001</c:v>
                </c:pt>
                <c:pt idx="46">
                  <c:v>5.3999999999999999E-2</c:v>
                </c:pt>
                <c:pt idx="48">
                  <c:v>9.7000000000000003E-2</c:v>
                </c:pt>
                <c:pt idx="49">
                  <c:v>5.6000000000000001E-2</c:v>
                </c:pt>
                <c:pt idx="51">
                  <c:v>-0.25800000000000001</c:v>
                </c:pt>
                <c:pt idx="52">
                  <c:v>0.23699999999999999</c:v>
                </c:pt>
                <c:pt idx="54">
                  <c:v>0.128</c:v>
                </c:pt>
                <c:pt idx="55">
                  <c:v>0.128</c:v>
                </c:pt>
                <c:pt idx="57">
                  <c:v>-0.153</c:v>
                </c:pt>
                <c:pt idx="58">
                  <c:v>0.26300000000000001</c:v>
                </c:pt>
                <c:pt idx="63">
                  <c:v>-1.367</c:v>
                </c:pt>
                <c:pt idx="64">
                  <c:v>-1.367</c:v>
                </c:pt>
                <c:pt idx="66">
                  <c:v>-1.7390000000000001</c:v>
                </c:pt>
                <c:pt idx="67">
                  <c:v>-1.7390000000000001</c:v>
                </c:pt>
                <c:pt idx="78">
                  <c:v>-2.8489999999999998</c:v>
                </c:pt>
                <c:pt idx="79">
                  <c:v>-2.8489999999999998</c:v>
                </c:pt>
                <c:pt idx="81">
                  <c:v>-2.7850000000000001</c:v>
                </c:pt>
                <c:pt idx="82">
                  <c:v>-3.2369999999999997</c:v>
                </c:pt>
                <c:pt idx="84">
                  <c:v>-3.3210000000000002</c:v>
                </c:pt>
                <c:pt idx="85">
                  <c:v>-3.3519999999999999</c:v>
                </c:pt>
                <c:pt idx="93">
                  <c:v>-5.8689999999999998</c:v>
                </c:pt>
                <c:pt idx="94">
                  <c:v>-5.8689999999999998</c:v>
                </c:pt>
                <c:pt idx="96">
                  <c:v>-5.7299999999999995</c:v>
                </c:pt>
                <c:pt idx="97">
                  <c:v>-5.7299999999999995</c:v>
                </c:pt>
                <c:pt idx="99">
                  <c:v>-5.7110000000000003</c:v>
                </c:pt>
                <c:pt idx="100">
                  <c:v>-6.0430000000000001</c:v>
                </c:pt>
                <c:pt idx="102">
                  <c:v>-5.9710000000000001</c:v>
                </c:pt>
                <c:pt idx="103">
                  <c:v>-5.9710000000000001</c:v>
                </c:pt>
                <c:pt idx="105">
                  <c:v>-6.2549999999999999</c:v>
                </c:pt>
                <c:pt idx="106">
                  <c:v>-6.3660000000000005</c:v>
                </c:pt>
                <c:pt idx="108">
                  <c:v>-6.1659999999999995</c:v>
                </c:pt>
                <c:pt idx="109">
                  <c:v>-6.1749999999999998</c:v>
                </c:pt>
                <c:pt idx="110">
                  <c:v>-6.202</c:v>
                </c:pt>
                <c:pt idx="111">
                  <c:v>-6.2030000000000003</c:v>
                </c:pt>
                <c:pt idx="112">
                  <c:v>-6.23</c:v>
                </c:pt>
                <c:pt idx="113">
                  <c:v>-6.2310000000000008</c:v>
                </c:pt>
                <c:pt idx="114">
                  <c:v>-6.2570000000000006</c:v>
                </c:pt>
                <c:pt idx="115">
                  <c:v>-6.258</c:v>
                </c:pt>
                <c:pt idx="116">
                  <c:v>-6.2850000000000001</c:v>
                </c:pt>
                <c:pt idx="117">
                  <c:v>-6.2859999999999996</c:v>
                </c:pt>
                <c:pt idx="118">
                  <c:v>-6.3129999999999997</c:v>
                </c:pt>
                <c:pt idx="119">
                  <c:v>-6.32</c:v>
                </c:pt>
                <c:pt idx="121">
                  <c:v>-5.88</c:v>
                </c:pt>
                <c:pt idx="122">
                  <c:v>-5.88</c:v>
                </c:pt>
                <c:pt idx="124">
                  <c:v>-7.5019999999999998</c:v>
                </c:pt>
                <c:pt idx="125">
                  <c:v>-7.5019999999999998</c:v>
                </c:pt>
                <c:pt idx="127">
                  <c:v>-7.593</c:v>
                </c:pt>
                <c:pt idx="128">
                  <c:v>-7.5670000000000002</c:v>
                </c:pt>
                <c:pt idx="130">
                  <c:v>-7.0619999999999994</c:v>
                </c:pt>
                <c:pt idx="131">
                  <c:v>-7.0960000000000001</c:v>
                </c:pt>
                <c:pt idx="133">
                  <c:v>-5.9249999999999998</c:v>
                </c:pt>
                <c:pt idx="134">
                  <c:v>-5.9369999999999994</c:v>
                </c:pt>
                <c:pt idx="136">
                  <c:v>-5.7119999999999997</c:v>
                </c:pt>
                <c:pt idx="137">
                  <c:v>-5.6049999999999995</c:v>
                </c:pt>
                <c:pt idx="139">
                  <c:v>-4.9690000000000003</c:v>
                </c:pt>
                <c:pt idx="140">
                  <c:v>-4.9690000000000003</c:v>
                </c:pt>
                <c:pt idx="142">
                  <c:v>-1.7090000000000001</c:v>
                </c:pt>
                <c:pt idx="143">
                  <c:v>-1.7090000000000001</c:v>
                </c:pt>
                <c:pt idx="145">
                  <c:v>-2.4849999999999999</c:v>
                </c:pt>
                <c:pt idx="146">
                  <c:v>-2.4849999999999999</c:v>
                </c:pt>
                <c:pt idx="388">
                  <c:v>-0.70799999999999996</c:v>
                </c:pt>
                <c:pt idx="389">
                  <c:v>-0.61599999999999999</c:v>
                </c:pt>
                <c:pt idx="391">
                  <c:v>-4.9000000000000002E-2</c:v>
                </c:pt>
                <c:pt idx="392">
                  <c:v>-4.9000000000000002E-2</c:v>
                </c:pt>
                <c:pt idx="394">
                  <c:v>-0.13200000000000001</c:v>
                </c:pt>
                <c:pt idx="395">
                  <c:v>7.6999999999999999E-2</c:v>
                </c:pt>
                <c:pt idx="397">
                  <c:v>4.9000000000000002E-2</c:v>
                </c:pt>
                <c:pt idx="398">
                  <c:v>4.9000000000000002E-2</c:v>
                </c:pt>
                <c:pt idx="400">
                  <c:v>-0.128</c:v>
                </c:pt>
                <c:pt idx="401">
                  <c:v>-0.128</c:v>
                </c:pt>
                <c:pt idx="403">
                  <c:v>-1.8000000000000002E-2</c:v>
                </c:pt>
                <c:pt idx="404">
                  <c:v>-6.8000000000000005E-2</c:v>
                </c:pt>
                <c:pt idx="406">
                  <c:v>-0.186</c:v>
                </c:pt>
                <c:pt idx="407">
                  <c:v>-8.6999999999999994E-2</c:v>
                </c:pt>
                <c:pt idx="409">
                  <c:v>5.3999999999999999E-2</c:v>
                </c:pt>
                <c:pt idx="410">
                  <c:v>-6.4999999999999988E-2</c:v>
                </c:pt>
                <c:pt idx="412">
                  <c:v>-0.36299999999999999</c:v>
                </c:pt>
                <c:pt idx="413">
                  <c:v>-0.12000000000000001</c:v>
                </c:pt>
                <c:pt idx="415">
                  <c:v>-0.18000000000000002</c:v>
                </c:pt>
                <c:pt idx="416">
                  <c:v>-0.18000000000000002</c:v>
                </c:pt>
                <c:pt idx="418">
                  <c:v>-6.9999999999999993E-2</c:v>
                </c:pt>
                <c:pt idx="419">
                  <c:v>-0.19</c:v>
                </c:pt>
                <c:pt idx="421">
                  <c:v>7.0000000000000001E-3</c:v>
                </c:pt>
                <c:pt idx="422">
                  <c:v>-0.11799999999999999</c:v>
                </c:pt>
                <c:pt idx="424">
                  <c:v>-9.2999999999999999E-2</c:v>
                </c:pt>
                <c:pt idx="425">
                  <c:v>-9.2999999999999999E-2</c:v>
                </c:pt>
                <c:pt idx="427">
                  <c:v>-9.8999999999999991E-2</c:v>
                </c:pt>
                <c:pt idx="428">
                  <c:v>-9.8999999999999991E-2</c:v>
                </c:pt>
                <c:pt idx="430">
                  <c:v>0.126</c:v>
                </c:pt>
                <c:pt idx="431">
                  <c:v>6.0000000000000005E-2</c:v>
                </c:pt>
                <c:pt idx="433">
                  <c:v>-4.5999999999999999E-2</c:v>
                </c:pt>
                <c:pt idx="434">
                  <c:v>0.11799999999999999</c:v>
                </c:pt>
                <c:pt idx="436">
                  <c:v>0.17399999999999999</c:v>
                </c:pt>
                <c:pt idx="437">
                  <c:v>0.17399999999999999</c:v>
                </c:pt>
                <c:pt idx="439">
                  <c:v>7.4999999999999997E-2</c:v>
                </c:pt>
                <c:pt idx="440">
                  <c:v>0.115</c:v>
                </c:pt>
                <c:pt idx="442">
                  <c:v>-1.7000000000000001E-2</c:v>
                </c:pt>
                <c:pt idx="443">
                  <c:v>-8.6000000000000007E-2</c:v>
                </c:pt>
                <c:pt idx="445">
                  <c:v>6.2E-2</c:v>
                </c:pt>
                <c:pt idx="446">
                  <c:v>6.2E-2</c:v>
                </c:pt>
                <c:pt idx="451">
                  <c:v>1.825</c:v>
                </c:pt>
                <c:pt idx="452">
                  <c:v>1.825</c:v>
                </c:pt>
                <c:pt idx="457">
                  <c:v>-1.2930000000000001</c:v>
                </c:pt>
                <c:pt idx="458">
                  <c:v>-1.2930000000000001</c:v>
                </c:pt>
                <c:pt idx="472">
                  <c:v>-2.1960000000000002</c:v>
                </c:pt>
                <c:pt idx="473">
                  <c:v>-2.1040000000000001</c:v>
                </c:pt>
                <c:pt idx="475">
                  <c:v>-2.1120000000000001</c:v>
                </c:pt>
                <c:pt idx="476">
                  <c:v>-2.1120000000000001</c:v>
                </c:pt>
                <c:pt idx="478">
                  <c:v>-2.1310000000000002</c:v>
                </c:pt>
                <c:pt idx="479">
                  <c:v>-2.077</c:v>
                </c:pt>
                <c:pt idx="484">
                  <c:v>-2.2520000000000002</c:v>
                </c:pt>
                <c:pt idx="485">
                  <c:v>-2.2520000000000002</c:v>
                </c:pt>
                <c:pt idx="490">
                  <c:v>-1.9580000000000002</c:v>
                </c:pt>
                <c:pt idx="491">
                  <c:v>-1.9719999999999998</c:v>
                </c:pt>
                <c:pt idx="502">
                  <c:v>-2.1429999999999998</c:v>
                </c:pt>
                <c:pt idx="503">
                  <c:v>-2.1429999999999998</c:v>
                </c:pt>
                <c:pt idx="505">
                  <c:v>-2.0840000000000001</c:v>
                </c:pt>
                <c:pt idx="506">
                  <c:v>-2.109</c:v>
                </c:pt>
                <c:pt idx="508">
                  <c:v>-2.1619999999999999</c:v>
                </c:pt>
                <c:pt idx="509">
                  <c:v>-2.1619999999999999</c:v>
                </c:pt>
                <c:pt idx="511">
                  <c:v>-2.0129999999999999</c:v>
                </c:pt>
                <c:pt idx="512">
                  <c:v>-2.0259999999999998</c:v>
                </c:pt>
                <c:pt idx="514">
                  <c:v>-2.0259999999999998</c:v>
                </c:pt>
                <c:pt idx="515">
                  <c:v>-2.0100000000000002</c:v>
                </c:pt>
                <c:pt idx="517">
                  <c:v>-2.2030000000000003</c:v>
                </c:pt>
                <c:pt idx="518">
                  <c:v>-2.2030000000000003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4">
                    <c:v>BR.BHZ.132</c:v>
                  </c:pt>
                  <c:pt idx="347">
                    <c:v>BR.BHZ.141</c:v>
                  </c:pt>
                  <c:pt idx="350">
                    <c:v>BR.QFO.141</c:v>
                  </c:pt>
                  <c:pt idx="353">
                    <c:v>BR.QDE.14</c:v>
                  </c:pt>
                  <c:pt idx="356">
                    <c:v>BR.QFO.142</c:v>
                  </c:pt>
                  <c:pt idx="359">
                    <c:v>BR.BHZ.142</c:v>
                  </c:pt>
                  <c:pt idx="362">
                    <c:v>BR.BHZ.151</c:v>
                  </c:pt>
                  <c:pt idx="365">
                    <c:v>BR.QFO.151</c:v>
                  </c:pt>
                  <c:pt idx="368">
                    <c:v>BR.QDE.15</c:v>
                  </c:pt>
                  <c:pt idx="371">
                    <c:v>BR.QFO.152</c:v>
                  </c:pt>
                  <c:pt idx="374">
                    <c:v>BR.BHZ.161</c:v>
                  </c:pt>
                  <c:pt idx="377">
                    <c:v>BR.QFO.161</c:v>
                  </c:pt>
                  <c:pt idx="380">
                    <c:v>BR.QDE.16</c:v>
                  </c:pt>
                  <c:pt idx="383">
                    <c:v>BR.QFO.162</c:v>
                  </c:pt>
                  <c:pt idx="386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9-EB13-4BF6-8063-08C95DEDB62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113"/>
          <c:min val="5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1"/>
          <c:min val="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1289907060352826E-2"/>
              <c:y val="0.459017976271852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19091938035777E-2"/>
          <c:y val="0.13951320109376572"/>
          <c:w val="0.99295087994815412"/>
          <c:h val="0.79674445146947415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B7C39ADF-0E4B-470E-A644-A0486BEBE3C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0-EF28-4EE2-8C69-B64E796EF27E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3318B9F5-12C3-4D5E-ACDA-BB3C0C78F76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EF28-4EE2-8C69-B64E796EF27E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F28-4EE2-8C69-B64E796EF27E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4C39D4EE-D105-4EE3-A1EF-62C22CA4520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EF28-4EE2-8C69-B64E796EF27E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AF0A883A-44F0-4BA7-8F5B-3BE21CCF0C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EF28-4EE2-8C69-B64E796EF27E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F28-4EE2-8C69-B64E796EF27E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AA9555D7-CFEF-47E8-9FEB-EED2E5F516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EF28-4EE2-8C69-B64E796EF27E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B35C184F-C56A-49F4-8BB9-B2D358AC02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EF28-4EE2-8C69-B64E796EF27E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F28-4EE2-8C69-B64E796EF27E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091AF216-1C2D-4CA8-8B6F-5184F3C705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EF28-4EE2-8C69-B64E796EF27E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5FF6F603-CCBA-40D2-965B-BBBDC4BCE0C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EF28-4EE2-8C69-B64E796EF27E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F28-4EE2-8C69-B64E796EF27E}"/>
                </c:ext>
              </c:extLst>
            </c:dLbl>
            <c:dLbl>
              <c:idx val="12"/>
              <c:layout>
                <c:manualLayout>
                  <c:x val="-4.4129943921904759E-2"/>
                  <c:y val="2.7605924259467514E-2"/>
                </c:manualLayout>
              </c:layout>
              <c:tx>
                <c:rich>
                  <a:bodyPr/>
                  <a:lstStyle/>
                  <a:p>
                    <a:fld id="{206A36CC-3999-470B-9D1D-29F70D7CC3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EF28-4EE2-8C69-B64E796EF27E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2659F526-5F70-4B74-9EBE-85596909954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EF28-4EE2-8C69-B64E796EF27E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EF28-4EE2-8C69-B64E796EF27E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3EDFCD20-CB78-463C-8F57-8CD9AD6E7BA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EF28-4EE2-8C69-B64E796EF27E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F207052E-8BEA-458F-A129-9F63DFF5D98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EF28-4EE2-8C69-B64E796EF27E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F28-4EE2-8C69-B64E796EF27E}"/>
                </c:ext>
              </c:extLst>
            </c:dLbl>
            <c:dLbl>
              <c:idx val="18"/>
              <c:layout>
                <c:manualLayout>
                  <c:x val="-4.9625211851412984E-2"/>
                  <c:y val="-3.6273285961206068E-2"/>
                </c:manualLayout>
              </c:layout>
              <c:tx>
                <c:rich>
                  <a:bodyPr/>
                  <a:lstStyle/>
                  <a:p>
                    <a:fld id="{BB82B4FE-2081-4560-867A-0F165E903B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EF28-4EE2-8C69-B64E796EF27E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87A83270-B566-4AE4-A875-A6C51C0C41F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EF28-4EE2-8C69-B64E796EF27E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EF28-4EE2-8C69-B64E796EF27E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09EB95E7-371E-4DD2-B197-BFD447FB0CC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EF28-4EE2-8C69-B64E796EF27E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EE92764C-7216-4403-84DB-A3C2517AE0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EF28-4EE2-8C69-B64E796EF27E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EF28-4EE2-8C69-B64E796EF27E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C6FC8107-2301-4E9F-AFE5-04D4C8A86B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EF28-4EE2-8C69-B64E796EF27E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87D1B64D-EC24-4059-9194-204FF1C7A2F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EF28-4EE2-8C69-B64E796EF27E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EF28-4EE2-8C69-B64E796EF27E}"/>
                </c:ext>
              </c:extLst>
            </c:dLbl>
            <c:dLbl>
              <c:idx val="27"/>
              <c:layout>
                <c:manualLayout>
                  <c:x val="1.9891440916938582E-3"/>
                  <c:y val="-3.3369685496629997E-2"/>
                </c:manualLayout>
              </c:layout>
              <c:tx>
                <c:rich>
                  <a:bodyPr/>
                  <a:lstStyle/>
                  <a:p>
                    <a:fld id="{E89C5CCE-ABE1-47F6-9A2A-A6FB089E15C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EF28-4EE2-8C69-B64E796EF27E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17DA9BE5-A346-4E8D-BBEE-A0C1408FB87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EF28-4EE2-8C69-B64E796EF27E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EF28-4EE2-8C69-B64E796EF27E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51551714-E850-4BFA-82EB-86C5EDA6E0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EF28-4EE2-8C69-B64E796EF27E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704E118C-AD05-412C-945F-FF2E89F79E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EF28-4EE2-8C69-B64E796EF27E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EF28-4EE2-8C69-B64E796EF27E}"/>
                </c:ext>
              </c:extLst>
            </c:dLbl>
            <c:dLbl>
              <c:idx val="33"/>
              <c:layout>
                <c:manualLayout>
                  <c:x val="-2.5451030899487158E-2"/>
                  <c:y val="3.631672565319579E-2"/>
                </c:manualLayout>
              </c:layout>
              <c:tx>
                <c:rich>
                  <a:bodyPr/>
                  <a:lstStyle/>
                  <a:p>
                    <a:fld id="{765AE3EE-CED9-479C-97CA-5E03B8E0ABD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EF28-4EE2-8C69-B64E796EF27E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8210D10B-D007-4AA6-801B-434180CCA7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EF28-4EE2-8C69-B64E796EF27E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EF28-4EE2-8C69-B64E796EF27E}"/>
                </c:ext>
              </c:extLst>
            </c:dLbl>
            <c:dLbl>
              <c:idx val="36"/>
              <c:layout>
                <c:manualLayout>
                  <c:x val="-1.2831677634412633E-2"/>
                  <c:y val="-3.9176886425782091E-2"/>
                </c:manualLayout>
              </c:layout>
              <c:tx>
                <c:rich>
                  <a:bodyPr/>
                  <a:lstStyle/>
                  <a:p>
                    <a:fld id="{D6DF7F5D-578F-42FB-A113-4C34BB1860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4-EF28-4EE2-8C69-B64E796EF27E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45E000C7-BE03-47D6-A316-EEDA1981B8D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EF28-4EE2-8C69-B64E796EF27E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EF28-4EE2-8C69-B64E796EF27E}"/>
                </c:ext>
              </c:extLst>
            </c:dLbl>
            <c:dLbl>
              <c:idx val="39"/>
              <c:layout>
                <c:manualLayout>
                  <c:x val="-6.5354021628576314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33E4208D-0FC3-458D-AEF4-6959C4420A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EF28-4EE2-8C69-B64E796EF27E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E3C59E27-03E4-4D84-8976-6A22A7471F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EF28-4EE2-8C69-B64E796EF27E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EF28-4EE2-8C69-B64E796EF27E}"/>
                </c:ext>
              </c:extLst>
            </c:dLbl>
            <c:dLbl>
              <c:idx val="42"/>
              <c:layout>
                <c:manualLayout>
                  <c:x val="-1.8746050815125918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BD4EF843-4FD7-4D80-B2CD-2E5CC83981C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A-EF28-4EE2-8C69-B64E796EF27E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AD1F5FEB-F28F-4EEE-AF46-B677A61389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EF28-4EE2-8C69-B64E796EF27E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EF28-4EE2-8C69-B64E796EF27E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CEC9A4C2-EB50-4902-BFC9-EF025363A6A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EF28-4EE2-8C69-B64E796EF27E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6B7B3377-90A4-44B1-8517-A9C38C602DB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EF28-4EE2-8C69-B64E796EF27E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EF28-4EE2-8C69-B64E796EF27E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EBC395FD-9664-41A9-8EEF-F3A7C81558F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0-EF28-4EE2-8C69-B64E796EF27E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28A2F2C0-D350-46EF-9A73-4411128654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EF28-4EE2-8C69-B64E796EF27E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EF28-4EE2-8C69-B64E796EF27E}"/>
                </c:ext>
              </c:extLst>
            </c:dLbl>
            <c:dLbl>
              <c:idx val="51"/>
              <c:layout>
                <c:manualLayout>
                  <c:x val="-5.4505944598386209E-2"/>
                  <c:y val="2.1798723330315312E-2"/>
                </c:manualLayout>
              </c:layout>
              <c:tx>
                <c:rich>
                  <a:bodyPr/>
                  <a:lstStyle/>
                  <a:p>
                    <a:fld id="{34471722-0D6B-4355-9C6C-1B35DEA6B3E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3-EF28-4EE2-8C69-B64E796EF27E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C824C189-0715-474B-9853-C5DFFDDFFA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EF28-4EE2-8C69-B64E796EF27E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EF28-4EE2-8C69-B64E796EF27E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09097229-FFFF-4058-897C-A30526742F9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EF28-4EE2-8C69-B64E796EF27E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5FE789DD-8F60-445D-8892-1DA19048536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EF28-4EE2-8C69-B64E796EF27E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8-EF28-4EE2-8C69-B64E796EF27E}"/>
                </c:ext>
              </c:extLst>
            </c:dLbl>
            <c:dLbl>
              <c:idx val="57"/>
              <c:layout>
                <c:manualLayout>
                  <c:x val="1.1990739384199494E-2"/>
                  <c:y val="-3.9176886425782091E-2"/>
                </c:manualLayout>
              </c:layout>
              <c:tx>
                <c:rich>
                  <a:bodyPr/>
                  <a:lstStyle/>
                  <a:p>
                    <a:fld id="{98C08758-D4F1-43F3-95EF-F5B416BE66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9-EF28-4EE2-8C69-B64E796EF27E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1D66CFCD-D49E-4348-B297-2DB72CCE57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EF28-4EE2-8C69-B64E796EF27E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EF28-4EE2-8C69-B64E796EF27E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EF28-4EE2-8C69-B64E796EF27E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EF28-4EE2-8C69-B64E796EF27E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E-EF28-4EE2-8C69-B64E796EF27E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43B9784F-5C10-4BDC-AB38-13E6D6C982E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EF28-4EE2-8C69-B64E796EF27E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00FE264A-5727-460D-AF80-2D64050F3F0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EF28-4EE2-8C69-B64E796EF27E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1-EF28-4EE2-8C69-B64E796EF27E}"/>
                </c:ext>
              </c:extLst>
            </c:dLbl>
            <c:dLbl>
              <c:idx val="66"/>
              <c:layout>
                <c:manualLayout>
                  <c:x val="-3.6994771611395916E-2"/>
                  <c:y val="1.8895122865739345E-2"/>
                </c:manualLayout>
              </c:layout>
              <c:tx>
                <c:rich>
                  <a:bodyPr/>
                  <a:lstStyle/>
                  <a:p>
                    <a:fld id="{4D5DA99E-29B4-4F46-BCEB-BAAE721008D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2-EF28-4EE2-8C69-B64E796EF27E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D45BDA5C-C5FC-468E-B4F3-A0F8ECE5D1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EF28-4EE2-8C69-B64E796EF27E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4-EF28-4EE2-8C69-B64E796EF27E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5-EF28-4EE2-8C69-B64E796EF27E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6-EF28-4EE2-8C69-B64E796EF27E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7-EF28-4EE2-8C69-B64E796EF27E}"/>
                </c:ext>
              </c:extLst>
            </c:dLbl>
            <c:dLbl>
              <c:idx val="72"/>
              <c:layout>
                <c:manualLayout>
                  <c:x val="-5.1854661725395601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8-EF28-4EE2-8C69-B64E796EF27E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9-EF28-4EE2-8C69-B64E796EF27E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A-EF28-4EE2-8C69-B64E796EF27E}"/>
                </c:ext>
              </c:extLst>
            </c:dLbl>
            <c:dLbl>
              <c:idx val="75"/>
              <c:layout>
                <c:manualLayout>
                  <c:x val="-1.1096742039618067E-2"/>
                  <c:y val="-4.4984087354934345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B-EF28-4EE2-8C69-B64E796EF27E}"/>
                </c:ext>
              </c:extLst>
            </c:dLbl>
            <c:dLbl>
              <c:idx val="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C-EF28-4EE2-8C69-B64E796EF27E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4D-EF28-4EE2-8C69-B64E796EF27E}"/>
                </c:ext>
              </c:extLst>
            </c:dLbl>
            <c:dLbl>
              <c:idx val="78"/>
              <c:layout>
                <c:manualLayout>
                  <c:x val="-3.7472479444440487E-2"/>
                  <c:y val="2.4702323794891491E-2"/>
                </c:manualLayout>
              </c:layout>
              <c:tx>
                <c:rich>
                  <a:bodyPr/>
                  <a:lstStyle/>
                  <a:p>
                    <a:fld id="{E85C78C1-DB94-4263-BC8B-ABD10ADA05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4E-EF28-4EE2-8C69-B64E796EF27E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2D788FC7-F360-4904-9FEE-FA1B75C015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F-EF28-4EE2-8C69-B64E796EF27E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0-EF28-4EE2-8C69-B64E796EF27E}"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fld id="{03A36F14-33E1-4DF8-AF01-CB0C4B840F5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1-EF28-4EE2-8C69-B64E796EF27E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F762799F-972C-469B-AE8C-E5492590027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2-EF28-4EE2-8C69-B64E796EF27E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3-EF28-4EE2-8C69-B64E796EF27E}"/>
                </c:ext>
              </c:extLst>
            </c:dLbl>
            <c:dLbl>
              <c:idx val="84"/>
              <c:layout>
                <c:manualLayout>
                  <c:x val="6.8110982730980622E-3"/>
                  <c:y val="-1.4300803862931767E-3"/>
                </c:manualLayout>
              </c:layout>
              <c:tx>
                <c:rich>
                  <a:bodyPr/>
                  <a:lstStyle/>
                  <a:p>
                    <a:fld id="{43FF2E57-36EB-41FC-B5ED-60C13E78C3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4-EF28-4EE2-8C69-B64E796EF27E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63AA06AC-0B89-4694-AB33-6AF8B2C7877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5-EF28-4EE2-8C69-B64E796EF27E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6-EF28-4EE2-8C69-B64E796EF27E}"/>
                </c:ext>
              </c:extLst>
            </c:dLbl>
            <c:dLbl>
              <c:idx val="87"/>
              <c:layout>
                <c:manualLayout>
                  <c:x val="-1.2533649188930589E-2"/>
                  <c:y val="-4.7887687819510368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7-EF28-4EE2-8C69-B64E796EF27E}"/>
                </c:ext>
              </c:extLst>
            </c:dLbl>
            <c:dLbl>
              <c:idx val="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8-EF28-4EE2-8C69-B64E796EF27E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9-EF28-4EE2-8C69-B64E796EF27E}"/>
                </c:ext>
              </c:extLst>
            </c:dLbl>
            <c:dLbl>
              <c:idx val="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A-EF28-4EE2-8C69-B64E796EF27E}"/>
                </c:ext>
              </c:extLst>
            </c:dLbl>
            <c:dLbl>
              <c:idx val="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B-EF28-4EE2-8C69-B64E796EF27E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C-EF28-4EE2-8C69-B64E796EF27E}"/>
                </c:ext>
              </c:extLst>
            </c:dLbl>
            <c:dLbl>
              <c:idx val="93"/>
              <c:layout>
                <c:manualLayout>
                  <c:x val="-4.9764942932436239E-2"/>
                  <c:y val="-3.3369685496629969E-2"/>
                </c:manualLayout>
              </c:layout>
              <c:tx>
                <c:rich>
                  <a:bodyPr/>
                  <a:lstStyle/>
                  <a:p>
                    <a:fld id="{DB81EFBE-F30A-4392-9260-4FD861E2BF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5D-EF28-4EE2-8C69-B64E796EF27E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E11ECAA3-C682-4789-BFA4-9E62B3563B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5E-EF28-4EE2-8C69-B64E796EF27E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5F-EF28-4EE2-8C69-B64E796EF27E}"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fld id="{FAF95A5A-2916-4DB2-9FD2-6642C67CD4F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0-EF28-4EE2-8C69-B64E796EF27E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9190CF18-5F15-46FE-8848-A0638D30E01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1-EF28-4EE2-8C69-B64E796EF27E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2-EF28-4EE2-8C69-B64E796EF27E}"/>
                </c:ext>
              </c:extLst>
            </c:dLbl>
            <c:dLbl>
              <c:idx val="99"/>
              <c:layout>
                <c:manualLayout>
                  <c:x val="-3.2393413034604551E-2"/>
                  <c:y val="4.5027527046924011E-2"/>
                </c:manualLayout>
              </c:layout>
              <c:tx>
                <c:rich>
                  <a:bodyPr/>
                  <a:lstStyle/>
                  <a:p>
                    <a:fld id="{15C8F0E2-2ABC-4AC7-A717-DBC3DD1C61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3-EF28-4EE2-8C69-B64E796EF27E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7A74704A-2A5E-49F1-83BE-CCC1502F0DC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4-EF28-4EE2-8C69-B64E796EF27E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5-EF28-4EE2-8C69-B64E796EF27E}"/>
                </c:ext>
              </c:extLst>
            </c:dLbl>
            <c:dLbl>
              <c:idx val="102"/>
              <c:layout/>
              <c:tx>
                <c:rich>
                  <a:bodyPr/>
                  <a:lstStyle/>
                  <a:p>
                    <a:fld id="{8B812875-7C21-4E77-BED0-72C7EF1ED82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6-EF28-4EE2-8C69-B64E796EF27E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CF2EDD50-6D33-4112-B5E7-4E54CFA75C8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7-EF28-4EE2-8C69-B64E796EF27E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8-EF28-4EE2-8C69-B64E796EF27E}"/>
                </c:ext>
              </c:extLst>
            </c:dLbl>
            <c:dLbl>
              <c:idx val="105"/>
              <c:layout>
                <c:manualLayout>
                  <c:x val="1.223614869463629E-3"/>
                  <c:y val="-1.5948082709173549E-2"/>
                </c:manualLayout>
              </c:layout>
              <c:tx>
                <c:rich>
                  <a:bodyPr/>
                  <a:lstStyle/>
                  <a:p>
                    <a:fld id="{500470FE-B503-4174-A26B-56C068B92D0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9-EF28-4EE2-8C69-B64E796EF27E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E11B24A8-C4C7-40AB-B9F4-10CCE64E0D7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A-EF28-4EE2-8C69-B64E796EF27E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6B-EF28-4EE2-8C69-B64E796EF27E}"/>
                </c:ext>
              </c:extLst>
            </c:dLbl>
            <c:dLbl>
              <c:idx val="108"/>
              <c:layout>
                <c:manualLayout>
                  <c:x val="1.3541244030741811E-2"/>
                  <c:y val="-1.5948082709173549E-2"/>
                </c:manualLayout>
              </c:layout>
              <c:tx>
                <c:rich>
                  <a:bodyPr/>
                  <a:lstStyle/>
                  <a:p>
                    <a:fld id="{DC73CB42-F183-4C8A-AF57-D66812CBF9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6C-EF28-4EE2-8C69-B64E796EF27E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1BB943B6-7E2B-4553-9720-AA0FC7438E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D-EF28-4EE2-8C69-B64E796EF27E}"/>
                </c:ext>
              </c:extLst>
            </c:dLbl>
            <c:dLbl>
              <c:idx val="110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6E-EF28-4EE2-8C69-B64E796EF27E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5ECB11C5-4BA4-4DE5-A86B-2EBFE2647DD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6F-EF28-4EE2-8C69-B64E796EF27E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E5646A0B-3F50-401A-8E43-34528D20E3F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0-EF28-4EE2-8C69-B64E796EF27E}"/>
                </c:ext>
              </c:extLst>
            </c:dLbl>
            <c:dLbl>
              <c:idx val="113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1-EF28-4EE2-8C69-B64E796EF27E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6DA08F34-24CD-44F2-8BB8-D4104BE2BCD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2-EF28-4EE2-8C69-B64E796EF27E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4969FFCE-90E6-4868-81A9-8DE4EFB1718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3-EF28-4EE2-8C69-B64E796EF27E}"/>
                </c:ext>
              </c:extLst>
            </c:dLbl>
            <c:dLbl>
              <c:idx val="116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4-EF28-4EE2-8C69-B64E796EF27E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50AE48DF-83D2-4807-BF37-10DF842BDE9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5-EF28-4EE2-8C69-B64E796EF27E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30AB39D7-3647-44A8-9364-9A47D16C8BF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6-EF28-4EE2-8C69-B64E796EF27E}"/>
                </c:ext>
              </c:extLst>
            </c:dLbl>
            <c:dLbl>
              <c:idx val="119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7-EF28-4EE2-8C69-B64E796EF27E}"/>
                </c:ext>
              </c:extLst>
            </c:dLbl>
            <c:dLbl>
              <c:idx val="1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8-EF28-4EE2-8C69-B64E796EF27E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5BDEA0D9-F54C-47ED-802C-175DB7A0B6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9-EF28-4EE2-8C69-B64E796EF27E}"/>
                </c:ext>
              </c:extLst>
            </c:dLbl>
            <c:dLbl>
              <c:idx val="122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A-EF28-4EE2-8C69-B64E796EF27E}"/>
                </c:ext>
              </c:extLst>
            </c:dLbl>
            <c:dLbl>
              <c:idx val="1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B-EF28-4EE2-8C69-B64E796EF27E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BA2D6749-9B88-4031-A019-FF794273673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C-EF28-4EE2-8C69-B64E796EF27E}"/>
                </c:ext>
              </c:extLst>
            </c:dLbl>
            <c:dLbl>
              <c:idx val="125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7D-EF28-4EE2-8C69-B64E796EF27E}"/>
                </c:ext>
              </c:extLst>
            </c:dLbl>
            <c:dLbl>
              <c:idx val="1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7E-EF28-4EE2-8C69-B64E796EF27E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716CD6E9-5C36-429F-87BF-B6805466946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7F-EF28-4EE2-8C69-B64E796EF27E}"/>
                </c:ext>
              </c:extLst>
            </c:dLbl>
            <c:dLbl>
              <c:idx val="128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0-EF28-4EE2-8C69-B64E796EF27E}"/>
                </c:ext>
              </c:extLst>
            </c:dLbl>
            <c:dLbl>
              <c:idx val="1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1-EF28-4EE2-8C69-B64E796EF27E}"/>
                </c:ext>
              </c:extLst>
            </c:dLbl>
            <c:dLbl>
              <c:idx val="130"/>
              <c:layout/>
              <c:tx>
                <c:rich>
                  <a:bodyPr/>
                  <a:lstStyle/>
                  <a:p>
                    <a:fld id="{18533C90-5BA3-44BB-A720-98C490B82C6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2-EF28-4EE2-8C69-B64E796EF27E}"/>
                </c:ext>
              </c:extLst>
            </c:dLbl>
            <c:dLbl>
              <c:idx val="131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3-EF28-4EE2-8C69-B64E796EF27E}"/>
                </c:ext>
              </c:extLst>
            </c:dLbl>
            <c:dLbl>
              <c:idx val="1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4-EF28-4EE2-8C69-B64E796EF27E}"/>
                </c:ext>
              </c:extLst>
            </c:dLbl>
            <c:dLbl>
              <c:idx val="133"/>
              <c:layout>
                <c:manualLayout>
                  <c:x val="-4.8826245720625654E-2"/>
                  <c:y val="-3.917688642578214E-2"/>
                </c:manualLayout>
              </c:layout>
              <c:tx>
                <c:rich>
                  <a:bodyPr/>
                  <a:lstStyle/>
                  <a:p>
                    <a:fld id="{3B8A5ED8-CE8A-4AC1-A872-E517D1B13A4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5-EF28-4EE2-8C69-B64E796EF27E}"/>
                </c:ext>
              </c:extLst>
            </c:dLbl>
            <c:dLbl>
              <c:idx val="134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6-EF28-4EE2-8C69-B64E796EF27E}"/>
                </c:ext>
              </c:extLst>
            </c:dLbl>
            <c:dLbl>
              <c:idx val="1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7-EF28-4EE2-8C69-B64E796EF27E}"/>
                </c:ext>
              </c:extLst>
            </c:dLbl>
            <c:dLbl>
              <c:idx val="136"/>
              <c:layout/>
              <c:tx>
                <c:rich>
                  <a:bodyPr/>
                  <a:lstStyle/>
                  <a:p>
                    <a:fld id="{CED7503B-A2B6-403F-8489-AD793BAF8B7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88-EF28-4EE2-8C69-B64E796EF27E}"/>
                </c:ext>
              </c:extLst>
            </c:dLbl>
            <c:dLbl>
              <c:idx val="137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9-EF28-4EE2-8C69-B64E796EF27E}"/>
                </c:ext>
              </c:extLst>
            </c:dLbl>
            <c:dLbl>
              <c:idx val="1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A-EF28-4EE2-8C69-B64E796EF27E}"/>
                </c:ext>
              </c:extLst>
            </c:dLbl>
            <c:dLbl>
              <c:idx val="139"/>
              <c:layout>
                <c:manualLayout>
                  <c:x val="-5.5352426336070674E-2"/>
                  <c:y val="7.2807210074349394E-3"/>
                </c:manualLayout>
              </c:layout>
              <c:tx>
                <c:rich>
                  <a:bodyPr/>
                  <a:lstStyle/>
                  <a:p>
                    <a:fld id="{A62EA468-B2EF-45B2-8493-05493A39D62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B-EF28-4EE2-8C69-B64E796EF27E}"/>
                </c:ext>
              </c:extLst>
            </c:dLbl>
            <c:dLbl>
              <c:idx val="140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C-EF28-4EE2-8C69-B64E796EF27E}"/>
                </c:ext>
              </c:extLst>
            </c:dLbl>
            <c:dLbl>
              <c:idx val="1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8D-EF28-4EE2-8C69-B64E796EF27E}"/>
                </c:ext>
              </c:extLst>
            </c:dLbl>
            <c:dLbl>
              <c:idx val="142"/>
              <c:layout>
                <c:manualLayout>
                  <c:x val="-5.7048645510430684E-3"/>
                  <c:y val="-1.8851683173749623E-2"/>
                </c:manualLayout>
              </c:layout>
              <c:tx>
                <c:rich>
                  <a:bodyPr/>
                  <a:lstStyle/>
                  <a:p>
                    <a:fld id="{6AFF746D-B30E-49D5-86C2-EE9A03CF520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8E-EF28-4EE2-8C69-B64E796EF27E}"/>
                </c:ext>
              </c:extLst>
            </c:dLbl>
            <c:dLbl>
              <c:idx val="143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8F-EF28-4EE2-8C69-B64E796EF27E}"/>
                </c:ext>
              </c:extLst>
            </c:dLbl>
            <c:dLbl>
              <c:idx val="1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0-EF28-4EE2-8C69-B64E796EF27E}"/>
                </c:ext>
              </c:extLst>
            </c:dLbl>
            <c:dLbl>
              <c:idx val="145"/>
              <c:layout>
                <c:manualLayout>
                  <c:x val="7.2448875546032559E-3"/>
                  <c:y val="-5.1459324884604224E-2"/>
                </c:manualLayout>
              </c:layout>
              <c:tx>
                <c:rich>
                  <a:bodyPr/>
                  <a:lstStyle/>
                  <a:p>
                    <a:fld id="{2594EE35-3CB7-4A85-8F5C-BED02AE40A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91-EF28-4EE2-8C69-B64E796EF27E}"/>
                </c:ext>
              </c:extLst>
            </c:dLbl>
            <c:dLbl>
              <c:idx val="146"/>
              <c:layout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92-EF28-4EE2-8C69-B64E796EF27E}"/>
                </c:ext>
              </c:extLst>
            </c:dLbl>
            <c:dLbl>
              <c:idx val="1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3-EF28-4EE2-8C69-B64E796EF27E}"/>
                </c:ext>
              </c:extLst>
            </c:dLbl>
            <c:dLbl>
              <c:idx val="1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4-EF28-4EE2-8C69-B64E796EF27E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5-EF28-4EE2-8C69-B64E796EF27E}"/>
                </c:ext>
              </c:extLst>
            </c:dLbl>
            <c:dLbl>
              <c:idx val="1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6-EF28-4EE2-8C69-B64E796EF27E}"/>
                </c:ext>
              </c:extLst>
            </c:dLbl>
            <c:dLbl>
              <c:idx val="151"/>
              <c:layout>
                <c:manualLayout>
                  <c:x val="-3.5228163196038255E-2"/>
                  <c:y val="3.7156896332467493E-2"/>
                </c:manualLayout>
              </c:layout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7-EF28-4EE2-8C69-B64E796EF27E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8-EF28-4EE2-8C69-B64E796EF27E}"/>
                </c:ext>
              </c:extLst>
            </c:dLbl>
            <c:dLbl>
              <c:idx val="1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9-EF28-4EE2-8C69-B64E796EF27E}"/>
                </c:ext>
              </c:extLst>
            </c:dLbl>
            <c:dLbl>
              <c:idx val="1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A-EF28-4EE2-8C69-B64E796EF27E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B-EF28-4EE2-8C69-B64E796EF27E}"/>
                </c:ext>
              </c:extLst>
            </c:dLbl>
            <c:dLbl>
              <c:idx val="1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C-EF28-4EE2-8C69-B64E796EF27E}"/>
                </c:ext>
              </c:extLst>
            </c:dLbl>
            <c:dLbl>
              <c:idx val="1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D-EF28-4EE2-8C69-B64E796EF27E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E-EF28-4EE2-8C69-B64E796EF27E}"/>
                </c:ext>
              </c:extLst>
            </c:dLbl>
            <c:dLbl>
              <c:idx val="1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9F-EF28-4EE2-8C69-B64E796EF27E}"/>
                </c:ext>
              </c:extLst>
            </c:dLbl>
            <c:dLbl>
              <c:idx val="1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0-EF28-4EE2-8C69-B64E796EF27E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1-EF28-4EE2-8C69-B64E796EF27E}"/>
                </c:ext>
              </c:extLst>
            </c:dLbl>
            <c:dLbl>
              <c:idx val="1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2-EF28-4EE2-8C69-B64E796EF27E}"/>
                </c:ext>
              </c:extLst>
            </c:dLbl>
            <c:dLbl>
              <c:idx val="1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3-EF28-4EE2-8C69-B64E796EF27E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4-EF28-4EE2-8C69-B64E796EF27E}"/>
                </c:ext>
              </c:extLst>
            </c:dLbl>
            <c:dLbl>
              <c:idx val="1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5-EF28-4EE2-8C69-B64E796EF27E}"/>
                </c:ext>
              </c:extLst>
            </c:dLbl>
            <c:dLbl>
              <c:idx val="1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6-EF28-4EE2-8C69-B64E796EF27E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7-EF28-4EE2-8C69-B64E796EF27E}"/>
                </c:ext>
              </c:extLst>
            </c:dLbl>
            <c:dLbl>
              <c:idx val="1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8-EF28-4EE2-8C69-B64E796EF27E}"/>
                </c:ext>
              </c:extLst>
            </c:dLbl>
            <c:dLbl>
              <c:idx val="1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9-EF28-4EE2-8C69-B64E796EF27E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A-EF28-4EE2-8C69-B64E796EF27E}"/>
                </c:ext>
              </c:extLst>
            </c:dLbl>
            <c:dLbl>
              <c:idx val="1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B-EF28-4EE2-8C69-B64E796EF27E}"/>
                </c:ext>
              </c:extLst>
            </c:dLbl>
            <c:dLbl>
              <c:idx val="1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C-EF28-4EE2-8C69-B64E796EF27E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D-EF28-4EE2-8C69-B64E796EF27E}"/>
                </c:ext>
              </c:extLst>
            </c:dLbl>
            <c:dLbl>
              <c:idx val="1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E-EF28-4EE2-8C69-B64E796EF27E}"/>
                </c:ext>
              </c:extLst>
            </c:dLbl>
            <c:dLbl>
              <c:idx val="1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AF-EF28-4EE2-8C69-B64E796EF27E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0-EF28-4EE2-8C69-B64E796EF27E}"/>
                </c:ext>
              </c:extLst>
            </c:dLbl>
            <c:dLbl>
              <c:idx val="1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1-EF28-4EE2-8C69-B64E796EF27E}"/>
                </c:ext>
              </c:extLst>
            </c:dLbl>
            <c:dLbl>
              <c:idx val="1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2-EF28-4EE2-8C69-B64E796EF27E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3-EF28-4EE2-8C69-B64E796EF27E}"/>
                </c:ext>
              </c:extLst>
            </c:dLbl>
            <c:dLbl>
              <c:idx val="1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4-EF28-4EE2-8C69-B64E796EF27E}"/>
                </c:ext>
              </c:extLst>
            </c:dLbl>
            <c:dLbl>
              <c:idx val="1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5-EF28-4EE2-8C69-B64E796EF27E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6-EF28-4EE2-8C69-B64E796EF27E}"/>
                </c:ext>
              </c:extLst>
            </c:dLbl>
            <c:dLbl>
              <c:idx val="1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7-EF28-4EE2-8C69-B64E796EF27E}"/>
                </c:ext>
              </c:extLst>
            </c:dLbl>
            <c:dLbl>
              <c:idx val="1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8-EF28-4EE2-8C69-B64E796EF27E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9-EF28-4EE2-8C69-B64E796EF27E}"/>
                </c:ext>
              </c:extLst>
            </c:dLbl>
            <c:dLbl>
              <c:idx val="1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A-EF28-4EE2-8C69-B64E796EF27E}"/>
                </c:ext>
              </c:extLst>
            </c:dLbl>
            <c:dLbl>
              <c:idx val="1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B-EF28-4EE2-8C69-B64E796EF27E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C-EF28-4EE2-8C69-B64E796EF27E}"/>
                </c:ext>
              </c:extLst>
            </c:dLbl>
            <c:dLbl>
              <c:idx val="1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D-EF28-4EE2-8C69-B64E796EF27E}"/>
                </c:ext>
              </c:extLst>
            </c:dLbl>
            <c:dLbl>
              <c:idx val="1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E-EF28-4EE2-8C69-B64E796EF27E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BF-EF28-4EE2-8C69-B64E796EF27E}"/>
                </c:ext>
              </c:extLst>
            </c:dLbl>
            <c:dLbl>
              <c:idx val="1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0-EF28-4EE2-8C69-B64E796EF27E}"/>
                </c:ext>
              </c:extLst>
            </c:dLbl>
            <c:dLbl>
              <c:idx val="1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1-EF28-4EE2-8C69-B64E796EF27E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2-EF28-4EE2-8C69-B64E796EF27E}"/>
                </c:ext>
              </c:extLst>
            </c:dLbl>
            <c:dLbl>
              <c:idx val="1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3-EF28-4EE2-8C69-B64E796EF27E}"/>
                </c:ext>
              </c:extLst>
            </c:dLbl>
            <c:dLbl>
              <c:idx val="1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4-EF28-4EE2-8C69-B64E796EF27E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5-EF28-4EE2-8C69-B64E796EF27E}"/>
                </c:ext>
              </c:extLst>
            </c:dLbl>
            <c:dLbl>
              <c:idx val="1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6-EF28-4EE2-8C69-B64E796EF27E}"/>
                </c:ext>
              </c:extLst>
            </c:dLbl>
            <c:dLbl>
              <c:idx val="1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7-EF28-4EE2-8C69-B64E796EF27E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8-EF28-4EE2-8C69-B64E796EF27E}"/>
                </c:ext>
              </c:extLst>
            </c:dLbl>
            <c:dLbl>
              <c:idx val="2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9-EF28-4EE2-8C69-B64E796EF27E}"/>
                </c:ext>
              </c:extLst>
            </c:dLbl>
            <c:dLbl>
              <c:idx val="2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A-EF28-4EE2-8C69-B64E796EF27E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B-EF28-4EE2-8C69-B64E796EF27E}"/>
                </c:ext>
              </c:extLst>
            </c:dLbl>
            <c:dLbl>
              <c:idx val="2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C-EF28-4EE2-8C69-B64E796EF27E}"/>
                </c:ext>
              </c:extLst>
            </c:dLbl>
            <c:dLbl>
              <c:idx val="2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D-EF28-4EE2-8C69-B64E796EF27E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E-EF28-4EE2-8C69-B64E796EF27E}"/>
                </c:ext>
              </c:extLst>
            </c:dLbl>
            <c:dLbl>
              <c:idx val="2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CF-EF28-4EE2-8C69-B64E796EF27E}"/>
                </c:ext>
              </c:extLst>
            </c:dLbl>
            <c:dLbl>
              <c:idx val="2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0-EF28-4EE2-8C69-B64E796EF27E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1-EF28-4EE2-8C69-B64E796EF27E}"/>
                </c:ext>
              </c:extLst>
            </c:dLbl>
            <c:dLbl>
              <c:idx val="2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2-EF28-4EE2-8C69-B64E796EF27E}"/>
                </c:ext>
              </c:extLst>
            </c:dLbl>
            <c:dLbl>
              <c:idx val="2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3-EF28-4EE2-8C69-B64E796EF27E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4-EF28-4EE2-8C69-B64E796EF27E}"/>
                </c:ext>
              </c:extLst>
            </c:dLbl>
            <c:dLbl>
              <c:idx val="2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5-EF28-4EE2-8C69-B64E796EF27E}"/>
                </c:ext>
              </c:extLst>
            </c:dLbl>
            <c:dLbl>
              <c:idx val="2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6-EF28-4EE2-8C69-B64E796EF27E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7-EF28-4EE2-8C69-B64E796EF27E}"/>
                </c:ext>
              </c:extLst>
            </c:dLbl>
            <c:dLbl>
              <c:idx val="2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8-EF28-4EE2-8C69-B64E796EF27E}"/>
                </c:ext>
              </c:extLst>
            </c:dLbl>
            <c:dLbl>
              <c:idx val="2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9-EF28-4EE2-8C69-B64E796EF27E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A-EF28-4EE2-8C69-B64E796EF27E}"/>
                </c:ext>
              </c:extLst>
            </c:dLbl>
            <c:dLbl>
              <c:idx val="2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B-EF28-4EE2-8C69-B64E796EF27E}"/>
                </c:ext>
              </c:extLst>
            </c:dLbl>
            <c:dLbl>
              <c:idx val="2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C-EF28-4EE2-8C69-B64E796EF27E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D-EF28-4EE2-8C69-B64E796EF27E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E-EF28-4EE2-8C69-B64E796EF27E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DF-EF28-4EE2-8C69-B64E796EF27E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0-EF28-4EE2-8C69-B64E796EF27E}"/>
                </c:ext>
              </c:extLst>
            </c:dLbl>
            <c:dLbl>
              <c:idx val="2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1-EF28-4EE2-8C69-B64E796EF27E}"/>
                </c:ext>
              </c:extLst>
            </c:dLbl>
            <c:dLbl>
              <c:idx val="2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2-EF28-4EE2-8C69-B64E796EF27E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3-EF28-4EE2-8C69-B64E796EF27E}"/>
                </c:ext>
              </c:extLst>
            </c:dLbl>
            <c:dLbl>
              <c:idx val="2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4-EF28-4EE2-8C69-B64E796EF27E}"/>
                </c:ext>
              </c:extLst>
            </c:dLbl>
            <c:dLbl>
              <c:idx val="2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5-EF28-4EE2-8C69-B64E796EF27E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6-EF28-4EE2-8C69-B64E796EF27E}"/>
                </c:ext>
              </c:extLst>
            </c:dLbl>
            <c:dLbl>
              <c:idx val="2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7-EF28-4EE2-8C69-B64E796EF27E}"/>
                </c:ext>
              </c:extLst>
            </c:dLbl>
            <c:dLbl>
              <c:idx val="2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8-EF28-4EE2-8C69-B64E796EF27E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9-EF28-4EE2-8C69-B64E796EF27E}"/>
                </c:ext>
              </c:extLst>
            </c:dLbl>
            <c:dLbl>
              <c:idx val="2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A-EF28-4EE2-8C69-B64E796EF27E}"/>
                </c:ext>
              </c:extLst>
            </c:dLbl>
            <c:dLbl>
              <c:idx val="2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B-EF28-4EE2-8C69-B64E796EF27E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C-EF28-4EE2-8C69-B64E796EF27E}"/>
                </c:ext>
              </c:extLst>
            </c:dLbl>
            <c:dLbl>
              <c:idx val="2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D-EF28-4EE2-8C69-B64E796EF27E}"/>
                </c:ext>
              </c:extLst>
            </c:dLbl>
            <c:dLbl>
              <c:idx val="2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E-EF28-4EE2-8C69-B64E796EF27E}"/>
                </c:ext>
              </c:extLst>
            </c:dLbl>
            <c:dLbl>
              <c:idx val="2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EF-EF28-4EE2-8C69-B64E796EF27E}"/>
                </c:ext>
              </c:extLst>
            </c:dLbl>
            <c:dLbl>
              <c:idx val="2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0-EF28-4EE2-8C69-B64E796EF27E}"/>
                </c:ext>
              </c:extLst>
            </c:dLbl>
            <c:dLbl>
              <c:idx val="2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1-EF28-4EE2-8C69-B64E796EF27E}"/>
                </c:ext>
              </c:extLst>
            </c:dLbl>
            <c:dLbl>
              <c:idx val="2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2-EF28-4EE2-8C69-B64E796EF27E}"/>
                </c:ext>
              </c:extLst>
            </c:dLbl>
            <c:dLbl>
              <c:idx val="2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3-EF28-4EE2-8C69-B64E796EF27E}"/>
                </c:ext>
              </c:extLst>
            </c:dLbl>
            <c:dLbl>
              <c:idx val="2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4-EF28-4EE2-8C69-B64E796EF27E}"/>
                </c:ext>
              </c:extLst>
            </c:dLbl>
            <c:dLbl>
              <c:idx val="2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5-EF28-4EE2-8C69-B64E796EF27E}"/>
                </c:ext>
              </c:extLst>
            </c:dLbl>
            <c:dLbl>
              <c:idx val="2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6-EF28-4EE2-8C69-B64E796EF27E}"/>
                </c:ext>
              </c:extLst>
            </c:dLbl>
            <c:dLbl>
              <c:idx val="2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7-EF28-4EE2-8C69-B64E796EF27E}"/>
                </c:ext>
              </c:extLst>
            </c:dLbl>
            <c:dLbl>
              <c:idx val="2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8-EF28-4EE2-8C69-B64E796EF27E}"/>
                </c:ext>
              </c:extLst>
            </c:dLbl>
            <c:dLbl>
              <c:idx val="2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9-EF28-4EE2-8C69-B64E796EF27E}"/>
                </c:ext>
              </c:extLst>
            </c:dLbl>
            <c:dLbl>
              <c:idx val="2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A-EF28-4EE2-8C69-B64E796EF27E}"/>
                </c:ext>
              </c:extLst>
            </c:dLbl>
            <c:dLbl>
              <c:idx val="2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B-EF28-4EE2-8C69-B64E796EF27E}"/>
                </c:ext>
              </c:extLst>
            </c:dLbl>
            <c:dLbl>
              <c:idx val="2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C-EF28-4EE2-8C69-B64E796EF27E}"/>
                </c:ext>
              </c:extLst>
            </c:dLbl>
            <c:dLbl>
              <c:idx val="2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D-EF28-4EE2-8C69-B64E796EF27E}"/>
                </c:ext>
              </c:extLst>
            </c:dLbl>
            <c:dLbl>
              <c:idx val="2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E-EF28-4EE2-8C69-B64E796EF27E}"/>
                </c:ext>
              </c:extLst>
            </c:dLbl>
            <c:dLbl>
              <c:idx val="2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FF-EF28-4EE2-8C69-B64E796EF27E}"/>
                </c:ext>
              </c:extLst>
            </c:dLbl>
            <c:dLbl>
              <c:idx val="2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0-EF28-4EE2-8C69-B64E796EF27E}"/>
                </c:ext>
              </c:extLst>
            </c:dLbl>
            <c:dLbl>
              <c:idx val="2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1-EF28-4EE2-8C69-B64E796EF27E}"/>
                </c:ext>
              </c:extLst>
            </c:dLbl>
            <c:dLbl>
              <c:idx val="2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2-EF28-4EE2-8C69-B64E796EF27E}"/>
                </c:ext>
              </c:extLst>
            </c:dLbl>
            <c:dLbl>
              <c:idx val="2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3-EF28-4EE2-8C69-B64E796EF27E}"/>
                </c:ext>
              </c:extLst>
            </c:dLbl>
            <c:dLbl>
              <c:idx val="2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4-EF28-4EE2-8C69-B64E796EF27E}"/>
                </c:ext>
              </c:extLst>
            </c:dLbl>
            <c:dLbl>
              <c:idx val="2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5-EF28-4EE2-8C69-B64E796EF27E}"/>
                </c:ext>
              </c:extLst>
            </c:dLbl>
            <c:dLbl>
              <c:idx val="2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6-EF28-4EE2-8C69-B64E796EF27E}"/>
                </c:ext>
              </c:extLst>
            </c:dLbl>
            <c:dLbl>
              <c:idx val="2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7-EF28-4EE2-8C69-B64E796EF27E}"/>
                </c:ext>
              </c:extLst>
            </c:dLbl>
            <c:dLbl>
              <c:idx val="2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8-EF28-4EE2-8C69-B64E796EF27E}"/>
                </c:ext>
              </c:extLst>
            </c:dLbl>
            <c:dLbl>
              <c:idx val="2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9-EF28-4EE2-8C69-B64E796EF27E}"/>
                </c:ext>
              </c:extLst>
            </c:dLbl>
            <c:dLbl>
              <c:idx val="2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A-EF28-4EE2-8C69-B64E796EF27E}"/>
                </c:ext>
              </c:extLst>
            </c:dLbl>
            <c:dLbl>
              <c:idx val="2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B-EF28-4EE2-8C69-B64E796EF27E}"/>
                </c:ext>
              </c:extLst>
            </c:dLbl>
            <c:dLbl>
              <c:idx val="2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C-EF28-4EE2-8C69-B64E796EF27E}"/>
                </c:ext>
              </c:extLst>
            </c:dLbl>
            <c:dLbl>
              <c:idx val="2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D-EF28-4EE2-8C69-B64E796EF27E}"/>
                </c:ext>
              </c:extLst>
            </c:dLbl>
            <c:dLbl>
              <c:idx val="2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E-EF28-4EE2-8C69-B64E796EF27E}"/>
                </c:ext>
              </c:extLst>
            </c:dLbl>
            <c:dLbl>
              <c:idx val="2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0F-EF28-4EE2-8C69-B64E796EF27E}"/>
                </c:ext>
              </c:extLst>
            </c:dLbl>
            <c:dLbl>
              <c:idx val="2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0-EF28-4EE2-8C69-B64E796EF27E}"/>
                </c:ext>
              </c:extLst>
            </c:dLbl>
            <c:dLbl>
              <c:idx val="2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1-EF28-4EE2-8C69-B64E796EF27E}"/>
                </c:ext>
              </c:extLst>
            </c:dLbl>
            <c:dLbl>
              <c:idx val="2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2-EF28-4EE2-8C69-B64E796EF27E}"/>
                </c:ext>
              </c:extLst>
            </c:dLbl>
            <c:dLbl>
              <c:idx val="2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3-EF28-4EE2-8C69-B64E796EF27E}"/>
                </c:ext>
              </c:extLst>
            </c:dLbl>
            <c:dLbl>
              <c:idx val="2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4-EF28-4EE2-8C69-B64E796EF27E}"/>
                </c:ext>
              </c:extLst>
            </c:dLbl>
            <c:dLbl>
              <c:idx val="2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5-EF28-4EE2-8C69-B64E796EF27E}"/>
                </c:ext>
              </c:extLst>
            </c:dLbl>
            <c:dLbl>
              <c:idx val="2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6-EF28-4EE2-8C69-B64E796EF27E}"/>
                </c:ext>
              </c:extLst>
            </c:dLbl>
            <c:dLbl>
              <c:idx val="2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7-EF28-4EE2-8C69-B64E796EF27E}"/>
                </c:ext>
              </c:extLst>
            </c:dLbl>
            <c:dLbl>
              <c:idx val="2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8-EF28-4EE2-8C69-B64E796EF27E}"/>
                </c:ext>
              </c:extLst>
            </c:dLbl>
            <c:dLbl>
              <c:idx val="2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9-EF28-4EE2-8C69-B64E796EF27E}"/>
                </c:ext>
              </c:extLst>
            </c:dLbl>
            <c:dLbl>
              <c:idx val="2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A-EF28-4EE2-8C69-B64E796EF27E}"/>
                </c:ext>
              </c:extLst>
            </c:dLbl>
            <c:dLbl>
              <c:idx val="2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B-EF28-4EE2-8C69-B64E796EF27E}"/>
                </c:ext>
              </c:extLst>
            </c:dLbl>
            <c:dLbl>
              <c:idx val="2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C-EF28-4EE2-8C69-B64E796EF27E}"/>
                </c:ext>
              </c:extLst>
            </c:dLbl>
            <c:dLbl>
              <c:idx val="2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D-EF28-4EE2-8C69-B64E796EF27E}"/>
                </c:ext>
              </c:extLst>
            </c:dLbl>
            <c:dLbl>
              <c:idx val="2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E-EF28-4EE2-8C69-B64E796EF27E}"/>
                </c:ext>
              </c:extLst>
            </c:dLbl>
            <c:dLbl>
              <c:idx val="2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1F-EF28-4EE2-8C69-B64E796EF27E}"/>
                </c:ext>
              </c:extLst>
            </c:dLbl>
            <c:dLbl>
              <c:idx val="2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0-EF28-4EE2-8C69-B64E796EF27E}"/>
                </c:ext>
              </c:extLst>
            </c:dLbl>
            <c:dLbl>
              <c:idx val="2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1-EF28-4EE2-8C69-B64E796EF27E}"/>
                </c:ext>
              </c:extLst>
            </c:dLbl>
            <c:dLbl>
              <c:idx val="2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2-EF28-4EE2-8C69-B64E796EF27E}"/>
                </c:ext>
              </c:extLst>
            </c:dLbl>
            <c:dLbl>
              <c:idx val="2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3-EF28-4EE2-8C69-B64E796EF27E}"/>
                </c:ext>
              </c:extLst>
            </c:dLbl>
            <c:dLbl>
              <c:idx val="2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4-EF28-4EE2-8C69-B64E796EF27E}"/>
                </c:ext>
              </c:extLst>
            </c:dLbl>
            <c:dLbl>
              <c:idx val="2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5-EF28-4EE2-8C69-B64E796EF27E}"/>
                </c:ext>
              </c:extLst>
            </c:dLbl>
            <c:dLbl>
              <c:idx val="2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6-EF28-4EE2-8C69-B64E796EF27E}"/>
                </c:ext>
              </c:extLst>
            </c:dLbl>
            <c:dLbl>
              <c:idx val="2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7-EF28-4EE2-8C69-B64E796EF27E}"/>
                </c:ext>
              </c:extLst>
            </c:dLbl>
            <c:dLbl>
              <c:idx val="2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8-EF28-4EE2-8C69-B64E796EF27E}"/>
                </c:ext>
              </c:extLst>
            </c:dLbl>
            <c:dLbl>
              <c:idx val="2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9-EF28-4EE2-8C69-B64E796EF27E}"/>
                </c:ext>
              </c:extLst>
            </c:dLbl>
            <c:dLbl>
              <c:idx val="2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A-EF28-4EE2-8C69-B64E796EF27E}"/>
                </c:ext>
              </c:extLst>
            </c:dLbl>
            <c:dLbl>
              <c:idx val="2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B-EF28-4EE2-8C69-B64E796EF27E}"/>
                </c:ext>
              </c:extLst>
            </c:dLbl>
            <c:dLbl>
              <c:idx val="3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C-EF28-4EE2-8C69-B64E796EF27E}"/>
                </c:ext>
              </c:extLst>
            </c:dLbl>
            <c:dLbl>
              <c:idx val="3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D-EF28-4EE2-8C69-B64E796EF27E}"/>
                </c:ext>
              </c:extLst>
            </c:dLbl>
            <c:dLbl>
              <c:idx val="3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E-EF28-4EE2-8C69-B64E796EF27E}"/>
                </c:ext>
              </c:extLst>
            </c:dLbl>
            <c:dLbl>
              <c:idx val="3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2F-EF28-4EE2-8C69-B64E796EF27E}"/>
                </c:ext>
              </c:extLst>
            </c:dLbl>
            <c:dLbl>
              <c:idx val="3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0-EF28-4EE2-8C69-B64E796EF27E}"/>
                </c:ext>
              </c:extLst>
            </c:dLbl>
            <c:dLbl>
              <c:idx val="3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1-EF28-4EE2-8C69-B64E796EF27E}"/>
                </c:ext>
              </c:extLst>
            </c:dLbl>
            <c:dLbl>
              <c:idx val="3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2-EF28-4EE2-8C69-B64E796EF27E}"/>
                </c:ext>
              </c:extLst>
            </c:dLbl>
            <c:dLbl>
              <c:idx val="3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3-EF28-4EE2-8C69-B64E796EF27E}"/>
                </c:ext>
              </c:extLst>
            </c:dLbl>
            <c:dLbl>
              <c:idx val="3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4-EF28-4EE2-8C69-B64E796EF27E}"/>
                </c:ext>
              </c:extLst>
            </c:dLbl>
            <c:dLbl>
              <c:idx val="3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5-EF28-4EE2-8C69-B64E796EF27E}"/>
                </c:ext>
              </c:extLst>
            </c:dLbl>
            <c:dLbl>
              <c:idx val="3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6-EF28-4EE2-8C69-B64E796EF27E}"/>
                </c:ext>
              </c:extLst>
            </c:dLbl>
            <c:dLbl>
              <c:idx val="3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7-EF28-4EE2-8C69-B64E796EF27E}"/>
                </c:ext>
              </c:extLst>
            </c:dLbl>
            <c:dLbl>
              <c:idx val="3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8-EF28-4EE2-8C69-B64E796EF27E}"/>
                </c:ext>
              </c:extLst>
            </c:dLbl>
            <c:dLbl>
              <c:idx val="3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9-EF28-4EE2-8C69-B64E796EF27E}"/>
                </c:ext>
              </c:extLst>
            </c:dLbl>
            <c:dLbl>
              <c:idx val="3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A-EF28-4EE2-8C69-B64E796EF27E}"/>
                </c:ext>
              </c:extLst>
            </c:dLbl>
            <c:dLbl>
              <c:idx val="3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B-EF28-4EE2-8C69-B64E796EF27E}"/>
                </c:ext>
              </c:extLst>
            </c:dLbl>
            <c:dLbl>
              <c:idx val="3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C-EF28-4EE2-8C69-B64E796EF27E}"/>
                </c:ext>
              </c:extLst>
            </c:dLbl>
            <c:dLbl>
              <c:idx val="3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D-EF28-4EE2-8C69-B64E796EF27E}"/>
                </c:ext>
              </c:extLst>
            </c:dLbl>
            <c:dLbl>
              <c:idx val="3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E-EF28-4EE2-8C69-B64E796EF27E}"/>
                </c:ext>
              </c:extLst>
            </c:dLbl>
            <c:dLbl>
              <c:idx val="3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3F-EF28-4EE2-8C69-B64E796EF27E}"/>
                </c:ext>
              </c:extLst>
            </c:dLbl>
            <c:dLbl>
              <c:idx val="3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0-EF28-4EE2-8C69-B64E796EF27E}"/>
                </c:ext>
              </c:extLst>
            </c:dLbl>
            <c:dLbl>
              <c:idx val="3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1-EF28-4EE2-8C69-B64E796EF27E}"/>
                </c:ext>
              </c:extLst>
            </c:dLbl>
            <c:dLbl>
              <c:idx val="3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2-EF28-4EE2-8C69-B64E796EF27E}"/>
                </c:ext>
              </c:extLst>
            </c:dLbl>
            <c:dLbl>
              <c:idx val="3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3-EF28-4EE2-8C69-B64E796EF27E}"/>
                </c:ext>
              </c:extLst>
            </c:dLbl>
            <c:dLbl>
              <c:idx val="3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4-EF28-4EE2-8C69-B64E796EF27E}"/>
                </c:ext>
              </c:extLst>
            </c:dLbl>
            <c:dLbl>
              <c:idx val="3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5-EF28-4EE2-8C69-B64E796EF27E}"/>
                </c:ext>
              </c:extLst>
            </c:dLbl>
            <c:dLbl>
              <c:idx val="3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6-EF28-4EE2-8C69-B64E796EF27E}"/>
                </c:ext>
              </c:extLst>
            </c:dLbl>
            <c:dLbl>
              <c:idx val="3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7-EF28-4EE2-8C69-B64E796EF27E}"/>
                </c:ext>
              </c:extLst>
            </c:dLbl>
            <c:dLbl>
              <c:idx val="3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8-EF28-4EE2-8C69-B64E796EF27E}"/>
                </c:ext>
              </c:extLst>
            </c:dLbl>
            <c:dLbl>
              <c:idx val="3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9-EF28-4EE2-8C69-B64E796EF27E}"/>
                </c:ext>
              </c:extLst>
            </c:dLbl>
            <c:dLbl>
              <c:idx val="3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A-EF28-4EE2-8C69-B64E796EF27E}"/>
                </c:ext>
              </c:extLst>
            </c:dLbl>
            <c:dLbl>
              <c:idx val="3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B-EF28-4EE2-8C69-B64E796EF27E}"/>
                </c:ext>
              </c:extLst>
            </c:dLbl>
            <c:dLbl>
              <c:idx val="3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C-EF28-4EE2-8C69-B64E796EF27E}"/>
                </c:ext>
              </c:extLst>
            </c:dLbl>
            <c:dLbl>
              <c:idx val="3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D-EF28-4EE2-8C69-B64E796EF27E}"/>
                </c:ext>
              </c:extLst>
            </c:dLbl>
            <c:dLbl>
              <c:idx val="3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E-EF28-4EE2-8C69-B64E796EF27E}"/>
                </c:ext>
              </c:extLst>
            </c:dLbl>
            <c:dLbl>
              <c:idx val="3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4F-EF28-4EE2-8C69-B64E796EF27E}"/>
                </c:ext>
              </c:extLst>
            </c:dLbl>
            <c:dLbl>
              <c:idx val="3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0-EF28-4EE2-8C69-B64E796EF27E}"/>
                </c:ext>
              </c:extLst>
            </c:dLbl>
            <c:dLbl>
              <c:idx val="3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1-EF28-4EE2-8C69-B64E796EF27E}"/>
                </c:ext>
              </c:extLst>
            </c:dLbl>
            <c:dLbl>
              <c:idx val="3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2-EF28-4EE2-8C69-B64E796EF27E}"/>
                </c:ext>
              </c:extLst>
            </c:dLbl>
            <c:dLbl>
              <c:idx val="33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3-EF28-4EE2-8C69-B64E796EF27E}"/>
                </c:ext>
              </c:extLst>
            </c:dLbl>
            <c:dLbl>
              <c:idx val="3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4-EF28-4EE2-8C69-B64E796EF27E}"/>
                </c:ext>
              </c:extLst>
            </c:dLbl>
            <c:dLbl>
              <c:idx val="3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5-EF28-4EE2-8C69-B64E796EF27E}"/>
                </c:ext>
              </c:extLst>
            </c:dLbl>
            <c:dLbl>
              <c:idx val="34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6-EF28-4EE2-8C69-B64E796EF27E}"/>
                </c:ext>
              </c:extLst>
            </c:dLbl>
            <c:dLbl>
              <c:idx val="3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7-EF28-4EE2-8C69-B64E796EF27E}"/>
                </c:ext>
              </c:extLst>
            </c:dLbl>
            <c:dLbl>
              <c:idx val="3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8-EF28-4EE2-8C69-B64E796EF27E}"/>
                </c:ext>
              </c:extLst>
            </c:dLbl>
            <c:dLbl>
              <c:idx val="34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9-EF28-4EE2-8C69-B64E796EF27E}"/>
                </c:ext>
              </c:extLst>
            </c:dLbl>
            <c:dLbl>
              <c:idx val="3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A-EF28-4EE2-8C69-B64E796EF27E}"/>
                </c:ext>
              </c:extLst>
            </c:dLbl>
            <c:dLbl>
              <c:idx val="3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B-EF28-4EE2-8C69-B64E796EF27E}"/>
                </c:ext>
              </c:extLst>
            </c:dLbl>
            <c:dLbl>
              <c:idx val="3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C-EF28-4EE2-8C69-B64E796EF27E}"/>
                </c:ext>
              </c:extLst>
            </c:dLbl>
            <c:dLbl>
              <c:idx val="3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D-EF28-4EE2-8C69-B64E796EF27E}"/>
                </c:ext>
              </c:extLst>
            </c:dLbl>
            <c:dLbl>
              <c:idx val="3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E-EF28-4EE2-8C69-B64E796EF27E}"/>
                </c:ext>
              </c:extLst>
            </c:dLbl>
            <c:dLbl>
              <c:idx val="35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5F-EF28-4EE2-8C69-B64E796EF27E}"/>
                </c:ext>
              </c:extLst>
            </c:dLbl>
            <c:dLbl>
              <c:idx val="3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0-EF28-4EE2-8C69-B64E796EF27E}"/>
                </c:ext>
              </c:extLst>
            </c:dLbl>
            <c:dLbl>
              <c:idx val="3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1-EF28-4EE2-8C69-B64E796EF27E}"/>
                </c:ext>
              </c:extLst>
            </c:dLbl>
            <c:dLbl>
              <c:idx val="3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2-EF28-4EE2-8C69-B64E796EF27E}"/>
                </c:ext>
              </c:extLst>
            </c:dLbl>
            <c:dLbl>
              <c:idx val="3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3-EF28-4EE2-8C69-B64E796EF27E}"/>
                </c:ext>
              </c:extLst>
            </c:dLbl>
            <c:dLbl>
              <c:idx val="3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4-EF28-4EE2-8C69-B64E796EF27E}"/>
                </c:ext>
              </c:extLst>
            </c:dLbl>
            <c:dLbl>
              <c:idx val="35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5-EF28-4EE2-8C69-B64E796EF27E}"/>
                </c:ext>
              </c:extLst>
            </c:dLbl>
            <c:dLbl>
              <c:idx val="358"/>
              <c:layout/>
              <c:tx>
                <c:rich>
                  <a:bodyPr/>
                  <a:lstStyle/>
                  <a:p>
                    <a:fld id="{323C9D3A-F4EA-47E5-9E28-BA06121D92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6-EF28-4EE2-8C69-B64E796EF27E}"/>
                </c:ext>
              </c:extLst>
            </c:dLbl>
            <c:dLbl>
              <c:idx val="3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7-EF28-4EE2-8C69-B64E796EF27E}"/>
                </c:ext>
              </c:extLst>
            </c:dLbl>
            <c:dLbl>
              <c:idx val="3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8-EF28-4EE2-8C69-B64E796EF27E}"/>
                </c:ext>
              </c:extLst>
            </c:dLbl>
            <c:dLbl>
              <c:idx val="361"/>
              <c:layout/>
              <c:tx>
                <c:rich>
                  <a:bodyPr/>
                  <a:lstStyle/>
                  <a:p>
                    <a:fld id="{45332C46-1E67-47DA-BB0D-54EACA31605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9-EF28-4EE2-8C69-B64E796EF27E}"/>
                </c:ext>
              </c:extLst>
            </c:dLbl>
            <c:dLbl>
              <c:idx val="3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A-EF28-4EE2-8C69-B64E796EF27E}"/>
                </c:ext>
              </c:extLst>
            </c:dLbl>
            <c:dLbl>
              <c:idx val="3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B-EF28-4EE2-8C69-B64E796EF27E}"/>
                </c:ext>
              </c:extLst>
            </c:dLbl>
            <c:dLbl>
              <c:idx val="364"/>
              <c:layout/>
              <c:tx>
                <c:rich>
                  <a:bodyPr/>
                  <a:lstStyle/>
                  <a:p>
                    <a:fld id="{EA0327CE-4982-45BD-81C3-8711F7A54E7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C-EF28-4EE2-8C69-B64E796EF27E}"/>
                </c:ext>
              </c:extLst>
            </c:dLbl>
            <c:dLbl>
              <c:idx val="3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D-EF28-4EE2-8C69-B64E796EF27E}"/>
                </c:ext>
              </c:extLst>
            </c:dLbl>
            <c:dLbl>
              <c:idx val="3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6E-EF28-4EE2-8C69-B64E796EF27E}"/>
                </c:ext>
              </c:extLst>
            </c:dLbl>
            <c:dLbl>
              <c:idx val="367"/>
              <c:layout/>
              <c:tx>
                <c:rich>
                  <a:bodyPr/>
                  <a:lstStyle/>
                  <a:p>
                    <a:fld id="{3DDC3B68-8556-4532-A774-52EA0E2593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6F-EF28-4EE2-8C69-B64E796EF27E}"/>
                </c:ext>
              </c:extLst>
            </c:dLbl>
            <c:dLbl>
              <c:idx val="3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0-EF28-4EE2-8C69-B64E796EF27E}"/>
                </c:ext>
              </c:extLst>
            </c:dLbl>
            <c:dLbl>
              <c:idx val="3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1-EF28-4EE2-8C69-B64E796EF27E}"/>
                </c:ext>
              </c:extLst>
            </c:dLbl>
            <c:dLbl>
              <c:idx val="3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2-EF28-4EE2-8C69-B64E796EF27E}"/>
                </c:ext>
              </c:extLst>
            </c:dLbl>
            <c:dLbl>
              <c:idx val="3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3-EF28-4EE2-8C69-B64E796EF27E}"/>
                </c:ext>
              </c:extLst>
            </c:dLbl>
            <c:dLbl>
              <c:idx val="37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4-EF28-4EE2-8C69-B64E796EF27E}"/>
                </c:ext>
              </c:extLst>
            </c:dLbl>
            <c:dLbl>
              <c:idx val="3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5-EF28-4EE2-8C69-B64E796EF27E}"/>
                </c:ext>
              </c:extLst>
            </c:dLbl>
            <c:dLbl>
              <c:idx val="3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6-EF28-4EE2-8C69-B64E796EF27E}"/>
                </c:ext>
              </c:extLst>
            </c:dLbl>
            <c:dLbl>
              <c:idx val="37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7-EF28-4EE2-8C69-B64E796EF27E}"/>
                </c:ext>
              </c:extLst>
            </c:dLbl>
            <c:dLbl>
              <c:idx val="3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8-EF28-4EE2-8C69-B64E796EF27E}"/>
                </c:ext>
              </c:extLst>
            </c:dLbl>
            <c:dLbl>
              <c:idx val="3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9-EF28-4EE2-8C69-B64E796EF27E}"/>
                </c:ext>
              </c:extLst>
            </c:dLbl>
            <c:dLbl>
              <c:idx val="37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A-EF28-4EE2-8C69-B64E796EF27E}"/>
                </c:ext>
              </c:extLst>
            </c:dLbl>
            <c:dLbl>
              <c:idx val="3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B-EF28-4EE2-8C69-B64E796EF27E}"/>
                </c:ext>
              </c:extLst>
            </c:dLbl>
            <c:dLbl>
              <c:idx val="3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C-EF28-4EE2-8C69-B64E796EF27E}"/>
                </c:ext>
              </c:extLst>
            </c:dLbl>
            <c:dLbl>
              <c:idx val="3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D-EF28-4EE2-8C69-B64E796EF27E}"/>
                </c:ext>
              </c:extLst>
            </c:dLbl>
            <c:dLbl>
              <c:idx val="3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E-EF28-4EE2-8C69-B64E796EF27E}"/>
                </c:ext>
              </c:extLst>
            </c:dLbl>
            <c:dLbl>
              <c:idx val="3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7F-EF28-4EE2-8C69-B64E796EF27E}"/>
                </c:ext>
              </c:extLst>
            </c:dLbl>
            <c:dLbl>
              <c:idx val="38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0-EF28-4EE2-8C69-B64E796EF27E}"/>
                </c:ext>
              </c:extLst>
            </c:dLbl>
            <c:dLbl>
              <c:idx val="3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1-EF28-4EE2-8C69-B64E796EF27E}"/>
                </c:ext>
              </c:extLst>
            </c:dLbl>
            <c:dLbl>
              <c:idx val="3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2-EF28-4EE2-8C69-B64E796EF27E}"/>
                </c:ext>
              </c:extLst>
            </c:dLbl>
            <c:dLbl>
              <c:idx val="3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3-EF28-4EE2-8C69-B64E796EF27E}"/>
                </c:ext>
              </c:extLst>
            </c:dLbl>
            <c:dLbl>
              <c:idx val="388"/>
              <c:layout/>
              <c:tx>
                <c:rich>
                  <a:bodyPr/>
                  <a:lstStyle/>
                  <a:p>
                    <a:fld id="{66CF8FF0-AF7F-4AC2-96AB-B728B77E01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4-EF28-4EE2-8C69-B64E796EF27E}"/>
                </c:ext>
              </c:extLst>
            </c:dLbl>
            <c:dLbl>
              <c:idx val="3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5-EF28-4EE2-8C69-B64E796EF27E}"/>
                </c:ext>
              </c:extLst>
            </c:dLbl>
            <c:dLbl>
              <c:idx val="39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6-EF28-4EE2-8C69-B64E796EF27E}"/>
                </c:ext>
              </c:extLst>
            </c:dLbl>
            <c:dLbl>
              <c:idx val="391"/>
              <c:layout/>
              <c:tx>
                <c:rich>
                  <a:bodyPr/>
                  <a:lstStyle/>
                  <a:p>
                    <a:fld id="{FA89FF65-8D32-459A-A36C-5BEDCCFD7D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7-EF28-4EE2-8C69-B64E796EF27E}"/>
                </c:ext>
              </c:extLst>
            </c:dLbl>
            <c:dLbl>
              <c:idx val="3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8-EF28-4EE2-8C69-B64E796EF27E}"/>
                </c:ext>
              </c:extLst>
            </c:dLbl>
            <c:dLbl>
              <c:idx val="3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9-EF28-4EE2-8C69-B64E796EF27E}"/>
                </c:ext>
              </c:extLst>
            </c:dLbl>
            <c:dLbl>
              <c:idx val="394"/>
              <c:layout/>
              <c:tx>
                <c:rich>
                  <a:bodyPr/>
                  <a:lstStyle/>
                  <a:p>
                    <a:fld id="{566F4220-0B52-4E54-B77F-080DCA3B4DE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A-EF28-4EE2-8C69-B64E796EF27E}"/>
                </c:ext>
              </c:extLst>
            </c:dLbl>
            <c:dLbl>
              <c:idx val="3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B-EF28-4EE2-8C69-B64E796EF27E}"/>
                </c:ext>
              </c:extLst>
            </c:dLbl>
            <c:dLbl>
              <c:idx val="3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C-EF28-4EE2-8C69-B64E796EF27E}"/>
                </c:ext>
              </c:extLst>
            </c:dLbl>
            <c:dLbl>
              <c:idx val="397"/>
              <c:layout/>
              <c:tx>
                <c:rich>
                  <a:bodyPr/>
                  <a:lstStyle/>
                  <a:p>
                    <a:fld id="{C404E96D-6B87-4580-BB41-B723BF3194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8D-EF28-4EE2-8C69-B64E796EF27E}"/>
                </c:ext>
              </c:extLst>
            </c:dLbl>
            <c:dLbl>
              <c:idx val="3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E-EF28-4EE2-8C69-B64E796EF27E}"/>
                </c:ext>
              </c:extLst>
            </c:dLbl>
            <c:dLbl>
              <c:idx val="3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8F-EF28-4EE2-8C69-B64E796EF27E}"/>
                </c:ext>
              </c:extLst>
            </c:dLbl>
            <c:dLbl>
              <c:idx val="400"/>
              <c:layout/>
              <c:tx>
                <c:rich>
                  <a:bodyPr/>
                  <a:lstStyle/>
                  <a:p>
                    <a:fld id="{3A76430A-EC6A-4E0F-A7EF-672DF1F2243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0-EF28-4EE2-8C69-B64E796EF27E}"/>
                </c:ext>
              </c:extLst>
            </c:dLbl>
            <c:dLbl>
              <c:idx val="4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1-EF28-4EE2-8C69-B64E796EF27E}"/>
                </c:ext>
              </c:extLst>
            </c:dLbl>
            <c:dLbl>
              <c:idx val="40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2-EF28-4EE2-8C69-B64E796EF27E}"/>
                </c:ext>
              </c:extLst>
            </c:dLbl>
            <c:dLbl>
              <c:idx val="403"/>
              <c:layout/>
              <c:tx>
                <c:rich>
                  <a:bodyPr/>
                  <a:lstStyle/>
                  <a:p>
                    <a:fld id="{CF3C4443-9DA2-4E23-8DD0-88E3D738AD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3-EF28-4EE2-8C69-B64E796EF27E}"/>
                </c:ext>
              </c:extLst>
            </c:dLbl>
            <c:dLbl>
              <c:idx val="4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4-EF28-4EE2-8C69-B64E796EF27E}"/>
                </c:ext>
              </c:extLst>
            </c:dLbl>
            <c:dLbl>
              <c:idx val="40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5-EF28-4EE2-8C69-B64E796EF27E}"/>
                </c:ext>
              </c:extLst>
            </c:dLbl>
            <c:dLbl>
              <c:idx val="406"/>
              <c:layout/>
              <c:tx>
                <c:rich>
                  <a:bodyPr/>
                  <a:lstStyle/>
                  <a:p>
                    <a:fld id="{85416C7C-EF15-4776-9F11-39A09D4E641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6-EF28-4EE2-8C69-B64E796EF27E}"/>
                </c:ext>
              </c:extLst>
            </c:dLbl>
            <c:dLbl>
              <c:idx val="4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7-EF28-4EE2-8C69-B64E796EF27E}"/>
                </c:ext>
              </c:extLst>
            </c:dLbl>
            <c:dLbl>
              <c:idx val="40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8-EF28-4EE2-8C69-B64E796EF27E}"/>
                </c:ext>
              </c:extLst>
            </c:dLbl>
            <c:dLbl>
              <c:idx val="409"/>
              <c:layout/>
              <c:tx>
                <c:rich>
                  <a:bodyPr/>
                  <a:lstStyle/>
                  <a:p>
                    <a:fld id="{6BC438A5-BCBB-4076-BE0F-B2EB23D1892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9-EF28-4EE2-8C69-B64E796EF27E}"/>
                </c:ext>
              </c:extLst>
            </c:dLbl>
            <c:dLbl>
              <c:idx val="4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A-EF28-4EE2-8C69-B64E796EF27E}"/>
                </c:ext>
              </c:extLst>
            </c:dLbl>
            <c:dLbl>
              <c:idx val="4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B-EF28-4EE2-8C69-B64E796EF27E}"/>
                </c:ext>
              </c:extLst>
            </c:dLbl>
            <c:dLbl>
              <c:idx val="412"/>
              <c:layout/>
              <c:tx>
                <c:rich>
                  <a:bodyPr/>
                  <a:lstStyle/>
                  <a:p>
                    <a:fld id="{B5D5B6A9-FEAF-4A82-A307-F84795A8C0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C-EF28-4EE2-8C69-B64E796EF27E}"/>
                </c:ext>
              </c:extLst>
            </c:dLbl>
            <c:dLbl>
              <c:idx val="4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D-EF28-4EE2-8C69-B64E796EF27E}"/>
                </c:ext>
              </c:extLst>
            </c:dLbl>
            <c:dLbl>
              <c:idx val="4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9E-EF28-4EE2-8C69-B64E796EF27E}"/>
                </c:ext>
              </c:extLst>
            </c:dLbl>
            <c:dLbl>
              <c:idx val="415"/>
              <c:layout/>
              <c:tx>
                <c:rich>
                  <a:bodyPr/>
                  <a:lstStyle/>
                  <a:p>
                    <a:fld id="{2BE2CD23-7E5E-490D-94FF-238455FEC5A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9F-EF28-4EE2-8C69-B64E796EF27E}"/>
                </c:ext>
              </c:extLst>
            </c:dLbl>
            <c:dLbl>
              <c:idx val="4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0-EF28-4EE2-8C69-B64E796EF27E}"/>
                </c:ext>
              </c:extLst>
            </c:dLbl>
            <c:dLbl>
              <c:idx val="4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1-EF28-4EE2-8C69-B64E796EF27E}"/>
                </c:ext>
              </c:extLst>
            </c:dLbl>
            <c:dLbl>
              <c:idx val="418"/>
              <c:layout/>
              <c:tx>
                <c:rich>
                  <a:bodyPr/>
                  <a:lstStyle/>
                  <a:p>
                    <a:fld id="{E7198DF3-4D91-4EE9-9DF2-229D28A393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2-EF28-4EE2-8C69-B64E796EF27E}"/>
                </c:ext>
              </c:extLst>
            </c:dLbl>
            <c:dLbl>
              <c:idx val="4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3-EF28-4EE2-8C69-B64E796EF27E}"/>
                </c:ext>
              </c:extLst>
            </c:dLbl>
            <c:dLbl>
              <c:idx val="4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4-EF28-4EE2-8C69-B64E796EF27E}"/>
                </c:ext>
              </c:extLst>
            </c:dLbl>
            <c:dLbl>
              <c:idx val="421"/>
              <c:layout/>
              <c:tx>
                <c:rich>
                  <a:bodyPr/>
                  <a:lstStyle/>
                  <a:p>
                    <a:fld id="{351A6130-DB9E-404F-95E4-6A1248F672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5-EF28-4EE2-8C69-B64E796EF27E}"/>
                </c:ext>
              </c:extLst>
            </c:dLbl>
            <c:dLbl>
              <c:idx val="4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6-EF28-4EE2-8C69-B64E796EF27E}"/>
                </c:ext>
              </c:extLst>
            </c:dLbl>
            <c:dLbl>
              <c:idx val="4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7-EF28-4EE2-8C69-B64E796EF27E}"/>
                </c:ext>
              </c:extLst>
            </c:dLbl>
            <c:dLbl>
              <c:idx val="424"/>
              <c:layout/>
              <c:tx>
                <c:rich>
                  <a:bodyPr/>
                  <a:lstStyle/>
                  <a:p>
                    <a:fld id="{966FBA1D-520F-417E-95BD-3332FF89C22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8-EF28-4EE2-8C69-B64E796EF27E}"/>
                </c:ext>
              </c:extLst>
            </c:dLbl>
            <c:dLbl>
              <c:idx val="4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9-EF28-4EE2-8C69-B64E796EF27E}"/>
                </c:ext>
              </c:extLst>
            </c:dLbl>
            <c:dLbl>
              <c:idx val="4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A-EF28-4EE2-8C69-B64E796EF27E}"/>
                </c:ext>
              </c:extLst>
            </c:dLbl>
            <c:dLbl>
              <c:idx val="427"/>
              <c:layout/>
              <c:tx>
                <c:rich>
                  <a:bodyPr/>
                  <a:lstStyle/>
                  <a:p>
                    <a:fld id="{3A68EE76-370C-48A3-AFE4-6F4410EFF0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B-EF28-4EE2-8C69-B64E796EF27E}"/>
                </c:ext>
              </c:extLst>
            </c:dLbl>
            <c:dLbl>
              <c:idx val="4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C-EF28-4EE2-8C69-B64E796EF27E}"/>
                </c:ext>
              </c:extLst>
            </c:dLbl>
            <c:dLbl>
              <c:idx val="4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D-EF28-4EE2-8C69-B64E796EF27E}"/>
                </c:ext>
              </c:extLst>
            </c:dLbl>
            <c:dLbl>
              <c:idx val="430"/>
              <c:layout/>
              <c:tx>
                <c:rich>
                  <a:bodyPr/>
                  <a:lstStyle/>
                  <a:p>
                    <a:fld id="{1D6878D0-D324-43D3-A35D-282A4000D9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AE-EF28-4EE2-8C69-B64E796EF27E}"/>
                </c:ext>
              </c:extLst>
            </c:dLbl>
            <c:dLbl>
              <c:idx val="4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AF-EF28-4EE2-8C69-B64E796EF27E}"/>
                </c:ext>
              </c:extLst>
            </c:dLbl>
            <c:dLbl>
              <c:idx val="4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0-EF28-4EE2-8C69-B64E796EF27E}"/>
                </c:ext>
              </c:extLst>
            </c:dLbl>
            <c:dLbl>
              <c:idx val="433"/>
              <c:layout/>
              <c:tx>
                <c:rich>
                  <a:bodyPr/>
                  <a:lstStyle/>
                  <a:p>
                    <a:fld id="{8D0F46A1-E08F-4427-8004-FBDEFBF3486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1-EF28-4EE2-8C69-B64E796EF27E}"/>
                </c:ext>
              </c:extLst>
            </c:dLbl>
            <c:dLbl>
              <c:idx val="4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2-EF28-4EE2-8C69-B64E796EF27E}"/>
                </c:ext>
              </c:extLst>
            </c:dLbl>
            <c:dLbl>
              <c:idx val="4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3-EF28-4EE2-8C69-B64E796EF27E}"/>
                </c:ext>
              </c:extLst>
            </c:dLbl>
            <c:dLbl>
              <c:idx val="436"/>
              <c:layout/>
              <c:tx>
                <c:rich>
                  <a:bodyPr/>
                  <a:lstStyle/>
                  <a:p>
                    <a:fld id="{260BFA59-B030-4178-97A6-9C345DF361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4-EF28-4EE2-8C69-B64E796EF27E}"/>
                </c:ext>
              </c:extLst>
            </c:dLbl>
            <c:dLbl>
              <c:idx val="4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5-EF28-4EE2-8C69-B64E796EF27E}"/>
                </c:ext>
              </c:extLst>
            </c:dLbl>
            <c:dLbl>
              <c:idx val="4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6-EF28-4EE2-8C69-B64E796EF27E}"/>
                </c:ext>
              </c:extLst>
            </c:dLbl>
            <c:dLbl>
              <c:idx val="439"/>
              <c:layout/>
              <c:tx>
                <c:rich>
                  <a:bodyPr/>
                  <a:lstStyle/>
                  <a:p>
                    <a:fld id="{7FB72DB9-9E8C-408D-9D69-2F202F6EB25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7-EF28-4EE2-8C69-B64E796EF27E}"/>
                </c:ext>
              </c:extLst>
            </c:dLbl>
            <c:dLbl>
              <c:idx val="4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8-EF28-4EE2-8C69-B64E796EF27E}"/>
                </c:ext>
              </c:extLst>
            </c:dLbl>
            <c:dLbl>
              <c:idx val="4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9-EF28-4EE2-8C69-B64E796EF27E}"/>
                </c:ext>
              </c:extLst>
            </c:dLbl>
            <c:dLbl>
              <c:idx val="442"/>
              <c:layout/>
              <c:tx>
                <c:rich>
                  <a:bodyPr/>
                  <a:lstStyle/>
                  <a:p>
                    <a:fld id="{F50554FF-DD94-428D-AAF8-EB763873F34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A-EF28-4EE2-8C69-B64E796EF27E}"/>
                </c:ext>
              </c:extLst>
            </c:dLbl>
            <c:dLbl>
              <c:idx val="4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B-EF28-4EE2-8C69-B64E796EF27E}"/>
                </c:ext>
              </c:extLst>
            </c:dLbl>
            <c:dLbl>
              <c:idx val="4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C-EF28-4EE2-8C69-B64E796EF27E}"/>
                </c:ext>
              </c:extLst>
            </c:dLbl>
            <c:dLbl>
              <c:idx val="445"/>
              <c:layout/>
              <c:tx>
                <c:rich>
                  <a:bodyPr/>
                  <a:lstStyle/>
                  <a:p>
                    <a:fld id="{634A66D1-5B2B-4379-BC02-4408D98A74D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BD-EF28-4EE2-8C69-B64E796EF27E}"/>
                </c:ext>
              </c:extLst>
            </c:dLbl>
            <c:dLbl>
              <c:idx val="4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E-EF28-4EE2-8C69-B64E796EF27E}"/>
                </c:ext>
              </c:extLst>
            </c:dLbl>
            <c:dLbl>
              <c:idx val="4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BF-EF28-4EE2-8C69-B64E796EF27E}"/>
                </c:ext>
              </c:extLst>
            </c:dLbl>
            <c:dLbl>
              <c:idx val="44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0-EF28-4EE2-8C69-B64E796EF27E}"/>
                </c:ext>
              </c:extLst>
            </c:dLbl>
            <c:dLbl>
              <c:idx val="4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1-EF28-4EE2-8C69-B64E796EF27E}"/>
                </c:ext>
              </c:extLst>
            </c:dLbl>
            <c:dLbl>
              <c:idx val="4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2-EF28-4EE2-8C69-B64E796EF27E}"/>
                </c:ext>
              </c:extLst>
            </c:dLbl>
            <c:dLbl>
              <c:idx val="451"/>
              <c:layout/>
              <c:tx>
                <c:rich>
                  <a:bodyPr/>
                  <a:lstStyle/>
                  <a:p>
                    <a:fld id="{AFB0FA63-1DA2-493F-BBE1-952BB60E48D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3-EF28-4EE2-8C69-B64E796EF27E}"/>
                </c:ext>
              </c:extLst>
            </c:dLbl>
            <c:dLbl>
              <c:idx val="4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4-EF28-4EE2-8C69-B64E796EF27E}"/>
                </c:ext>
              </c:extLst>
            </c:dLbl>
            <c:dLbl>
              <c:idx val="4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5-EF28-4EE2-8C69-B64E796EF27E}"/>
                </c:ext>
              </c:extLst>
            </c:dLbl>
            <c:dLbl>
              <c:idx val="45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6-EF28-4EE2-8C69-B64E796EF27E}"/>
                </c:ext>
              </c:extLst>
            </c:dLbl>
            <c:dLbl>
              <c:idx val="4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7-EF28-4EE2-8C69-B64E796EF27E}"/>
                </c:ext>
              </c:extLst>
            </c:dLbl>
            <c:dLbl>
              <c:idx val="4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8-EF28-4EE2-8C69-B64E796EF27E}"/>
                </c:ext>
              </c:extLst>
            </c:dLbl>
            <c:dLbl>
              <c:idx val="457"/>
              <c:layout/>
              <c:tx>
                <c:rich>
                  <a:bodyPr/>
                  <a:lstStyle/>
                  <a:p>
                    <a:fld id="{F595BC46-ADD4-49E3-B2A3-D23C62B83B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C9-EF28-4EE2-8C69-B64E796EF27E}"/>
                </c:ext>
              </c:extLst>
            </c:dLbl>
            <c:dLbl>
              <c:idx val="4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A-EF28-4EE2-8C69-B64E796EF27E}"/>
                </c:ext>
              </c:extLst>
            </c:dLbl>
            <c:dLbl>
              <c:idx val="4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B-EF28-4EE2-8C69-B64E796EF27E}"/>
                </c:ext>
              </c:extLst>
            </c:dLbl>
            <c:dLbl>
              <c:idx val="46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C-EF28-4EE2-8C69-B64E796EF27E}"/>
                </c:ext>
              </c:extLst>
            </c:dLbl>
            <c:dLbl>
              <c:idx val="4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D-EF28-4EE2-8C69-B64E796EF27E}"/>
                </c:ext>
              </c:extLst>
            </c:dLbl>
            <c:dLbl>
              <c:idx val="4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E-EF28-4EE2-8C69-B64E796EF27E}"/>
                </c:ext>
              </c:extLst>
            </c:dLbl>
            <c:dLbl>
              <c:idx val="46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CF-EF28-4EE2-8C69-B64E796EF27E}"/>
                </c:ext>
              </c:extLst>
            </c:dLbl>
            <c:dLbl>
              <c:idx val="4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0-EF28-4EE2-8C69-B64E796EF27E}"/>
                </c:ext>
              </c:extLst>
            </c:dLbl>
            <c:dLbl>
              <c:idx val="4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1-EF28-4EE2-8C69-B64E796EF27E}"/>
                </c:ext>
              </c:extLst>
            </c:dLbl>
            <c:dLbl>
              <c:idx val="46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2-EF28-4EE2-8C69-B64E796EF27E}"/>
                </c:ext>
              </c:extLst>
            </c:dLbl>
            <c:dLbl>
              <c:idx val="4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3-EF28-4EE2-8C69-B64E796EF27E}"/>
                </c:ext>
              </c:extLst>
            </c:dLbl>
            <c:dLbl>
              <c:idx val="4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4-EF28-4EE2-8C69-B64E796EF27E}"/>
                </c:ext>
              </c:extLst>
            </c:dLbl>
            <c:dLbl>
              <c:idx val="46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5-EF28-4EE2-8C69-B64E796EF27E}"/>
                </c:ext>
              </c:extLst>
            </c:dLbl>
            <c:dLbl>
              <c:idx val="4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6-EF28-4EE2-8C69-B64E796EF27E}"/>
                </c:ext>
              </c:extLst>
            </c:dLbl>
            <c:dLbl>
              <c:idx val="4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7-EF28-4EE2-8C69-B64E796EF27E}"/>
                </c:ext>
              </c:extLst>
            </c:dLbl>
            <c:dLbl>
              <c:idx val="472"/>
              <c:layout/>
              <c:tx>
                <c:rich>
                  <a:bodyPr/>
                  <a:lstStyle/>
                  <a:p>
                    <a:fld id="{503A7F16-8725-4658-B20B-6B13C4C6CEE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8-EF28-4EE2-8C69-B64E796EF27E}"/>
                </c:ext>
              </c:extLst>
            </c:dLbl>
            <c:dLbl>
              <c:idx val="4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9-EF28-4EE2-8C69-B64E796EF27E}"/>
                </c:ext>
              </c:extLst>
            </c:dLbl>
            <c:dLbl>
              <c:idx val="4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A-EF28-4EE2-8C69-B64E796EF27E}"/>
                </c:ext>
              </c:extLst>
            </c:dLbl>
            <c:dLbl>
              <c:idx val="475"/>
              <c:layout/>
              <c:tx>
                <c:rich>
                  <a:bodyPr/>
                  <a:lstStyle/>
                  <a:p>
                    <a:fld id="{B9BAFDA7-5C0C-44AA-9B09-092DBED65F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B-EF28-4EE2-8C69-B64E796EF27E}"/>
                </c:ext>
              </c:extLst>
            </c:dLbl>
            <c:dLbl>
              <c:idx val="4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C-EF28-4EE2-8C69-B64E796EF27E}"/>
                </c:ext>
              </c:extLst>
            </c:dLbl>
            <c:dLbl>
              <c:idx val="4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D-EF28-4EE2-8C69-B64E796EF27E}"/>
                </c:ext>
              </c:extLst>
            </c:dLbl>
            <c:dLbl>
              <c:idx val="478"/>
              <c:layout/>
              <c:tx>
                <c:rich>
                  <a:bodyPr/>
                  <a:lstStyle/>
                  <a:p>
                    <a:fld id="{D29C1576-74EA-4995-8033-2E335DDFE12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DE-EF28-4EE2-8C69-B64E796EF27E}"/>
                </c:ext>
              </c:extLst>
            </c:dLbl>
            <c:dLbl>
              <c:idx val="4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DF-EF28-4EE2-8C69-B64E796EF27E}"/>
                </c:ext>
              </c:extLst>
            </c:dLbl>
            <c:dLbl>
              <c:idx val="4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0-EF28-4EE2-8C69-B64E796EF27E}"/>
                </c:ext>
              </c:extLst>
            </c:dLbl>
            <c:dLbl>
              <c:idx val="48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1-EF28-4EE2-8C69-B64E796EF27E}"/>
                </c:ext>
              </c:extLst>
            </c:dLbl>
            <c:dLbl>
              <c:idx val="4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2-EF28-4EE2-8C69-B64E796EF27E}"/>
                </c:ext>
              </c:extLst>
            </c:dLbl>
            <c:dLbl>
              <c:idx val="4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3-EF28-4EE2-8C69-B64E796EF27E}"/>
                </c:ext>
              </c:extLst>
            </c:dLbl>
            <c:dLbl>
              <c:idx val="484"/>
              <c:layout/>
              <c:tx>
                <c:rich>
                  <a:bodyPr/>
                  <a:lstStyle/>
                  <a:p>
                    <a:fld id="{F476BA2C-6E49-4AC8-9F86-F5C7A1C8D5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4-EF28-4EE2-8C69-B64E796EF27E}"/>
                </c:ext>
              </c:extLst>
            </c:dLbl>
            <c:dLbl>
              <c:idx val="4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5-EF28-4EE2-8C69-B64E796EF27E}"/>
                </c:ext>
              </c:extLst>
            </c:dLbl>
            <c:dLbl>
              <c:idx val="4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6-EF28-4EE2-8C69-B64E796EF27E}"/>
                </c:ext>
              </c:extLst>
            </c:dLbl>
            <c:dLbl>
              <c:idx val="48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7-EF28-4EE2-8C69-B64E796EF27E}"/>
                </c:ext>
              </c:extLst>
            </c:dLbl>
            <c:dLbl>
              <c:idx val="4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8-EF28-4EE2-8C69-B64E796EF27E}"/>
                </c:ext>
              </c:extLst>
            </c:dLbl>
            <c:dLbl>
              <c:idx val="4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9-EF28-4EE2-8C69-B64E796EF27E}"/>
                </c:ext>
              </c:extLst>
            </c:dLbl>
            <c:dLbl>
              <c:idx val="490"/>
              <c:layout/>
              <c:tx>
                <c:rich>
                  <a:bodyPr/>
                  <a:lstStyle/>
                  <a:p>
                    <a:fld id="{6A6FB4B8-210B-4D65-B832-279607C0D9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EA-EF28-4EE2-8C69-B64E796EF27E}"/>
                </c:ext>
              </c:extLst>
            </c:dLbl>
            <c:dLbl>
              <c:idx val="4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B-EF28-4EE2-8C69-B64E796EF27E}"/>
                </c:ext>
              </c:extLst>
            </c:dLbl>
            <c:dLbl>
              <c:idx val="4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C-EF28-4EE2-8C69-B64E796EF27E}"/>
                </c:ext>
              </c:extLst>
            </c:dLbl>
            <c:dLbl>
              <c:idx val="49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D-EF28-4EE2-8C69-B64E796EF27E}"/>
                </c:ext>
              </c:extLst>
            </c:dLbl>
            <c:dLbl>
              <c:idx val="4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E-EF28-4EE2-8C69-B64E796EF27E}"/>
                </c:ext>
              </c:extLst>
            </c:dLbl>
            <c:dLbl>
              <c:idx val="4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EF-EF28-4EE2-8C69-B64E796EF27E}"/>
                </c:ext>
              </c:extLst>
            </c:dLbl>
            <c:dLbl>
              <c:idx val="49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0-EF28-4EE2-8C69-B64E796EF27E}"/>
                </c:ext>
              </c:extLst>
            </c:dLbl>
            <c:dLbl>
              <c:idx val="4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1-EF28-4EE2-8C69-B64E796EF27E}"/>
                </c:ext>
              </c:extLst>
            </c:dLbl>
            <c:dLbl>
              <c:idx val="4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2-EF28-4EE2-8C69-B64E796EF27E}"/>
                </c:ext>
              </c:extLst>
            </c:dLbl>
            <c:dLbl>
              <c:idx val="49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3-EF28-4EE2-8C69-B64E796EF27E}"/>
                </c:ext>
              </c:extLst>
            </c:dLbl>
            <c:dLbl>
              <c:idx val="5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4-EF28-4EE2-8C69-B64E796EF27E}"/>
                </c:ext>
              </c:extLst>
            </c:dLbl>
            <c:dLbl>
              <c:idx val="5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5-EF28-4EE2-8C69-B64E796EF27E}"/>
                </c:ext>
              </c:extLst>
            </c:dLbl>
            <c:dLbl>
              <c:idx val="502"/>
              <c:layout/>
              <c:tx>
                <c:rich>
                  <a:bodyPr/>
                  <a:lstStyle/>
                  <a:p>
                    <a:fld id="{493A820C-2DCF-479A-8507-5B579116E7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6-EF28-4EE2-8C69-B64E796EF27E}"/>
                </c:ext>
              </c:extLst>
            </c:dLbl>
            <c:dLbl>
              <c:idx val="5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7-EF28-4EE2-8C69-B64E796EF27E}"/>
                </c:ext>
              </c:extLst>
            </c:dLbl>
            <c:dLbl>
              <c:idx val="5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8-EF28-4EE2-8C69-B64E796EF27E}"/>
                </c:ext>
              </c:extLst>
            </c:dLbl>
            <c:dLbl>
              <c:idx val="505"/>
              <c:layout/>
              <c:tx>
                <c:rich>
                  <a:bodyPr/>
                  <a:lstStyle/>
                  <a:p>
                    <a:fld id="{AE48A080-199A-47B7-B7E5-47740E04732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9-EF28-4EE2-8C69-B64E796EF27E}"/>
                </c:ext>
              </c:extLst>
            </c:dLbl>
            <c:dLbl>
              <c:idx val="5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A-EF28-4EE2-8C69-B64E796EF27E}"/>
                </c:ext>
              </c:extLst>
            </c:dLbl>
            <c:dLbl>
              <c:idx val="5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B-EF28-4EE2-8C69-B64E796EF27E}"/>
                </c:ext>
              </c:extLst>
            </c:dLbl>
            <c:dLbl>
              <c:idx val="508"/>
              <c:layout/>
              <c:tx>
                <c:rich>
                  <a:bodyPr/>
                  <a:lstStyle/>
                  <a:p>
                    <a:fld id="{C0A8B414-B82B-4D5D-8F88-4859BCC422B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C-EF28-4EE2-8C69-B64E796EF27E}"/>
                </c:ext>
              </c:extLst>
            </c:dLbl>
            <c:dLbl>
              <c:idx val="5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D-EF28-4EE2-8C69-B64E796EF27E}"/>
                </c:ext>
              </c:extLst>
            </c:dLbl>
            <c:dLbl>
              <c:idx val="5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1FE-EF28-4EE2-8C69-B64E796EF27E}"/>
                </c:ext>
              </c:extLst>
            </c:dLbl>
            <c:dLbl>
              <c:idx val="511"/>
              <c:layout/>
              <c:tx>
                <c:rich>
                  <a:bodyPr/>
                  <a:lstStyle/>
                  <a:p>
                    <a:fld id="{265018CA-02F0-47FE-BEDA-91297BD424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1FF-EF28-4EE2-8C69-B64E796EF27E}"/>
                </c:ext>
              </c:extLst>
            </c:dLbl>
            <c:dLbl>
              <c:idx val="5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0-EF28-4EE2-8C69-B64E796EF27E}"/>
                </c:ext>
              </c:extLst>
            </c:dLbl>
            <c:dLbl>
              <c:idx val="5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1-EF28-4EE2-8C69-B64E796EF27E}"/>
                </c:ext>
              </c:extLst>
            </c:dLbl>
            <c:dLbl>
              <c:idx val="514"/>
              <c:layout/>
              <c:tx>
                <c:rich>
                  <a:bodyPr/>
                  <a:lstStyle/>
                  <a:p>
                    <a:fld id="{E290EF54-60ED-476D-9EFC-A93F901A9DD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2-EF28-4EE2-8C69-B64E796EF27E}"/>
                </c:ext>
              </c:extLst>
            </c:dLbl>
            <c:dLbl>
              <c:idx val="5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3-EF28-4EE2-8C69-B64E796EF27E}"/>
                </c:ext>
              </c:extLst>
            </c:dLbl>
            <c:dLbl>
              <c:idx val="5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4-EF28-4EE2-8C69-B64E796EF27E}"/>
                </c:ext>
              </c:extLst>
            </c:dLbl>
            <c:dLbl>
              <c:idx val="517"/>
              <c:layout/>
              <c:tx>
                <c:rich>
                  <a:bodyPr/>
                  <a:lstStyle/>
                  <a:p>
                    <a:fld id="{B4EE2F9F-273A-47BE-BB05-48A912100D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5-EF28-4EE2-8C69-B64E796EF27E}"/>
                </c:ext>
              </c:extLst>
            </c:dLbl>
            <c:dLbl>
              <c:idx val="5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6-EF28-4EE2-8C69-B64E796EF27E}"/>
                </c:ext>
              </c:extLst>
            </c:dLbl>
            <c:dLbl>
              <c:idx val="5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7-EF28-4EE2-8C69-B64E796EF27E}"/>
                </c:ext>
              </c:extLst>
            </c:dLbl>
            <c:dLbl>
              <c:idx val="5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8-EF28-4EE2-8C69-B64E796EF2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Beam!$S$2:$S$520</c:f>
              <c:numCache>
                <c:formatCode>General</c:formatCode>
                <c:ptCount val="519"/>
                <c:pt idx="0">
                  <c:v>0.229999975</c:v>
                </c:pt>
                <c:pt idx="1">
                  <c:v>1.282738025</c:v>
                </c:pt>
                <c:pt idx="3">
                  <c:v>7.2509740000000003</c:v>
                </c:pt>
                <c:pt idx="4">
                  <c:v>7.5059740000000001</c:v>
                </c:pt>
                <c:pt idx="6">
                  <c:v>10.788474000000001</c:v>
                </c:pt>
                <c:pt idx="7">
                  <c:v>10.788475</c:v>
                </c:pt>
                <c:pt idx="9">
                  <c:v>11.450974</c:v>
                </c:pt>
                <c:pt idx="10">
                  <c:v>11.705973999999999</c:v>
                </c:pt>
                <c:pt idx="12">
                  <c:v>16.320974</c:v>
                </c:pt>
                <c:pt idx="13">
                  <c:v>16.575973999999999</c:v>
                </c:pt>
                <c:pt idx="15">
                  <c:v>18.228974000000001</c:v>
                </c:pt>
                <c:pt idx="16">
                  <c:v>18.483974</c:v>
                </c:pt>
                <c:pt idx="18">
                  <c:v>23.257473999999998</c:v>
                </c:pt>
                <c:pt idx="19">
                  <c:v>23.719474000000002</c:v>
                </c:pt>
                <c:pt idx="21">
                  <c:v>26.750973999999999</c:v>
                </c:pt>
                <c:pt idx="22">
                  <c:v>27.005973999999998</c:v>
                </c:pt>
                <c:pt idx="24">
                  <c:v>29.252074</c:v>
                </c:pt>
                <c:pt idx="25">
                  <c:v>29.252075000000001</c:v>
                </c:pt>
                <c:pt idx="27">
                  <c:v>30.216218236</c:v>
                </c:pt>
                <c:pt idx="28">
                  <c:v>31.267664763999999</c:v>
                </c:pt>
                <c:pt idx="30">
                  <c:v>34.907885999999998</c:v>
                </c:pt>
                <c:pt idx="31">
                  <c:v>35.162886</c:v>
                </c:pt>
                <c:pt idx="33">
                  <c:v>35.907885999999998</c:v>
                </c:pt>
                <c:pt idx="34">
                  <c:v>36.162886</c:v>
                </c:pt>
                <c:pt idx="36">
                  <c:v>37.180886000000001</c:v>
                </c:pt>
                <c:pt idx="37">
                  <c:v>37.180886999999998</c:v>
                </c:pt>
                <c:pt idx="39">
                  <c:v>44.385385999999997</c:v>
                </c:pt>
                <c:pt idx="40">
                  <c:v>44.385387000000001</c:v>
                </c:pt>
                <c:pt idx="42">
                  <c:v>45.554386000000001</c:v>
                </c:pt>
                <c:pt idx="43">
                  <c:v>46.016385999999997</c:v>
                </c:pt>
                <c:pt idx="45">
                  <c:v>46.554386000000001</c:v>
                </c:pt>
                <c:pt idx="46">
                  <c:v>47.016385999999997</c:v>
                </c:pt>
                <c:pt idx="48">
                  <c:v>56.104386000000005</c:v>
                </c:pt>
                <c:pt idx="49">
                  <c:v>56.566386000000001</c:v>
                </c:pt>
                <c:pt idx="51">
                  <c:v>57.404386000000002</c:v>
                </c:pt>
                <c:pt idx="52">
                  <c:v>57.866386000000006</c:v>
                </c:pt>
                <c:pt idx="54">
                  <c:v>58.789386</c:v>
                </c:pt>
                <c:pt idx="55">
                  <c:v>58.789387000000005</c:v>
                </c:pt>
                <c:pt idx="57">
                  <c:v>59.392685999999998</c:v>
                </c:pt>
                <c:pt idx="58">
                  <c:v>60.554685999999997</c:v>
                </c:pt>
                <c:pt idx="60">
                  <c:v>62.748170000000002</c:v>
                </c:pt>
                <c:pt idx="61">
                  <c:v>66.024169999999998</c:v>
                </c:pt>
                <c:pt idx="63">
                  <c:v>66.574686</c:v>
                </c:pt>
                <c:pt idx="64">
                  <c:v>66.574686999999997</c:v>
                </c:pt>
                <c:pt idx="66">
                  <c:v>67.476686000000001</c:v>
                </c:pt>
                <c:pt idx="67">
                  <c:v>67.476686999999998</c:v>
                </c:pt>
                <c:pt idx="69">
                  <c:v>67.754170000000002</c:v>
                </c:pt>
                <c:pt idx="70">
                  <c:v>68.754170000000002</c:v>
                </c:pt>
                <c:pt idx="72">
                  <c:v>70.724170000000001</c:v>
                </c:pt>
                <c:pt idx="73">
                  <c:v>71.724170000000001</c:v>
                </c:pt>
                <c:pt idx="75">
                  <c:v>71.151032000000001</c:v>
                </c:pt>
                <c:pt idx="76">
                  <c:v>72.282731999999996</c:v>
                </c:pt>
                <c:pt idx="78">
                  <c:v>72.027686000000003</c:v>
                </c:pt>
                <c:pt idx="79">
                  <c:v>72.027687</c:v>
                </c:pt>
                <c:pt idx="81">
                  <c:v>72.916685999999999</c:v>
                </c:pt>
                <c:pt idx="82">
                  <c:v>73.378686000000002</c:v>
                </c:pt>
                <c:pt idx="84">
                  <c:v>73.916685999999999</c:v>
                </c:pt>
                <c:pt idx="85">
                  <c:v>74.378686000000002</c:v>
                </c:pt>
                <c:pt idx="87">
                  <c:v>74.013270000000006</c:v>
                </c:pt>
                <c:pt idx="88">
                  <c:v>74.013271000000003</c:v>
                </c:pt>
                <c:pt idx="90">
                  <c:v>75.385807249999999</c:v>
                </c:pt>
                <c:pt idx="91">
                  <c:v>75.385808249999997</c:v>
                </c:pt>
                <c:pt idx="93">
                  <c:v>81.229286000000002</c:v>
                </c:pt>
                <c:pt idx="94">
                  <c:v>81.229286999999999</c:v>
                </c:pt>
                <c:pt idx="96">
                  <c:v>82.680687000000006</c:v>
                </c:pt>
                <c:pt idx="97">
                  <c:v>82.680688000000004</c:v>
                </c:pt>
                <c:pt idx="99">
                  <c:v>83.210080380999997</c:v>
                </c:pt>
                <c:pt idx="100">
                  <c:v>83.672081618999997</c:v>
                </c:pt>
                <c:pt idx="102">
                  <c:v>84.109690000000001</c:v>
                </c:pt>
                <c:pt idx="103">
                  <c:v>84.109690999999998</c:v>
                </c:pt>
                <c:pt idx="105">
                  <c:v>84.507287736999999</c:v>
                </c:pt>
                <c:pt idx="106">
                  <c:v>84.969288262999996</c:v>
                </c:pt>
                <c:pt idx="108">
                  <c:v>85.10304099999999</c:v>
                </c:pt>
                <c:pt idx="109">
                  <c:v>85.239690999999993</c:v>
                </c:pt>
                <c:pt idx="110">
                  <c:v>85.639690999999999</c:v>
                </c:pt>
                <c:pt idx="111">
                  <c:v>85.649689999999993</c:v>
                </c:pt>
                <c:pt idx="112">
                  <c:v>86.049691999999993</c:v>
                </c:pt>
                <c:pt idx="113">
                  <c:v>86.059691000000001</c:v>
                </c:pt>
                <c:pt idx="114">
                  <c:v>86.459690999999992</c:v>
                </c:pt>
                <c:pt idx="115">
                  <c:v>86.469690999999997</c:v>
                </c:pt>
                <c:pt idx="116">
                  <c:v>86.869692999999998</c:v>
                </c:pt>
                <c:pt idx="117">
                  <c:v>86.879690999999994</c:v>
                </c:pt>
                <c:pt idx="118">
                  <c:v>87.279698999999994</c:v>
                </c:pt>
                <c:pt idx="119">
                  <c:v>87.386345000000006</c:v>
                </c:pt>
                <c:pt idx="121">
                  <c:v>92.675505000000001</c:v>
                </c:pt>
                <c:pt idx="122">
                  <c:v>92.675505999999999</c:v>
                </c:pt>
                <c:pt idx="124">
                  <c:v>93.357704999999996</c:v>
                </c:pt>
                <c:pt idx="125">
                  <c:v>93.357706000000007</c:v>
                </c:pt>
                <c:pt idx="127">
                  <c:v>95.617705000000001</c:v>
                </c:pt>
                <c:pt idx="128">
                  <c:v>96.577705000000009</c:v>
                </c:pt>
                <c:pt idx="130">
                  <c:v>98.139704999999992</c:v>
                </c:pt>
                <c:pt idx="131">
                  <c:v>98.859704999999991</c:v>
                </c:pt>
                <c:pt idx="133">
                  <c:v>99.176187999999996</c:v>
                </c:pt>
                <c:pt idx="134">
                  <c:v>99.623187999999999</c:v>
                </c:pt>
                <c:pt idx="136">
                  <c:v>99.926187999999996</c:v>
                </c:pt>
                <c:pt idx="137">
                  <c:v>100.373188</c:v>
                </c:pt>
                <c:pt idx="139">
                  <c:v>101.274705</c:v>
                </c:pt>
                <c:pt idx="140">
                  <c:v>101.27470600000001</c:v>
                </c:pt>
                <c:pt idx="142">
                  <c:v>102.634705</c:v>
                </c:pt>
                <c:pt idx="143">
                  <c:v>102.63470599999999</c:v>
                </c:pt>
                <c:pt idx="145">
                  <c:v>103.84770499999999</c:v>
                </c:pt>
                <c:pt idx="146">
                  <c:v>103.84770599999999</c:v>
                </c:pt>
                <c:pt idx="148">
                  <c:v>254.920931</c:v>
                </c:pt>
                <c:pt idx="149">
                  <c:v>253.303235</c:v>
                </c:pt>
                <c:pt idx="151">
                  <c:v>110.312431</c:v>
                </c:pt>
                <c:pt idx="152">
                  <c:v>111.93012700000001</c:v>
                </c:pt>
                <c:pt idx="154">
                  <c:v>112.320227</c:v>
                </c:pt>
                <c:pt idx="155">
                  <c:v>112.77622700000001</c:v>
                </c:pt>
                <c:pt idx="157">
                  <c:v>113.47622700000001</c:v>
                </c:pt>
                <c:pt idx="158">
                  <c:v>114.31022700000001</c:v>
                </c:pt>
                <c:pt idx="160">
                  <c:v>115.01122700000001</c:v>
                </c:pt>
                <c:pt idx="161">
                  <c:v>115.46722700000001</c:v>
                </c:pt>
                <c:pt idx="163">
                  <c:v>115.858237</c:v>
                </c:pt>
                <c:pt idx="164">
                  <c:v>117.47593300000001</c:v>
                </c:pt>
                <c:pt idx="166">
                  <c:v>120.12993300000001</c:v>
                </c:pt>
                <c:pt idx="167">
                  <c:v>121.747629</c:v>
                </c:pt>
                <c:pt idx="169">
                  <c:v>122.13772900000001</c:v>
                </c:pt>
                <c:pt idx="170">
                  <c:v>122.59372900000001</c:v>
                </c:pt>
                <c:pt idx="172">
                  <c:v>123.29372900000001</c:v>
                </c:pt>
                <c:pt idx="173">
                  <c:v>124.127729</c:v>
                </c:pt>
                <c:pt idx="175">
                  <c:v>124.82872900000001</c:v>
                </c:pt>
                <c:pt idx="176">
                  <c:v>125.284729</c:v>
                </c:pt>
                <c:pt idx="178">
                  <c:v>125.67573900000001</c:v>
                </c:pt>
                <c:pt idx="179">
                  <c:v>127.293435</c:v>
                </c:pt>
                <c:pt idx="181">
                  <c:v>129.94743500000001</c:v>
                </c:pt>
                <c:pt idx="182">
                  <c:v>131.56513100000001</c:v>
                </c:pt>
                <c:pt idx="184">
                  <c:v>131.955231</c:v>
                </c:pt>
                <c:pt idx="185">
                  <c:v>132.41123100000002</c:v>
                </c:pt>
                <c:pt idx="187">
                  <c:v>133.111231</c:v>
                </c:pt>
                <c:pt idx="188">
                  <c:v>133.94523100000001</c:v>
                </c:pt>
                <c:pt idx="190">
                  <c:v>134.646231</c:v>
                </c:pt>
                <c:pt idx="191">
                  <c:v>135.10223100000002</c:v>
                </c:pt>
                <c:pt idx="193">
                  <c:v>135.49323100000001</c:v>
                </c:pt>
                <c:pt idx="194">
                  <c:v>137.110927</c:v>
                </c:pt>
                <c:pt idx="196">
                  <c:v>139.764927</c:v>
                </c:pt>
                <c:pt idx="197">
                  <c:v>141.38262300000002</c:v>
                </c:pt>
                <c:pt idx="199">
                  <c:v>141.77273300000002</c:v>
                </c:pt>
                <c:pt idx="200">
                  <c:v>142.22873300000001</c:v>
                </c:pt>
                <c:pt idx="202">
                  <c:v>142.92873300000002</c:v>
                </c:pt>
                <c:pt idx="203">
                  <c:v>143.762733</c:v>
                </c:pt>
                <c:pt idx="205">
                  <c:v>144.46373299999999</c:v>
                </c:pt>
                <c:pt idx="206">
                  <c:v>144.91973300000001</c:v>
                </c:pt>
                <c:pt idx="208">
                  <c:v>145.310733</c:v>
                </c:pt>
                <c:pt idx="209">
                  <c:v>146.92842899999999</c:v>
                </c:pt>
                <c:pt idx="211">
                  <c:v>149.58242899999999</c:v>
                </c:pt>
                <c:pt idx="212">
                  <c:v>151.20012500000001</c:v>
                </c:pt>
                <c:pt idx="214">
                  <c:v>151.590225</c:v>
                </c:pt>
                <c:pt idx="215">
                  <c:v>152.04622499999999</c:v>
                </c:pt>
                <c:pt idx="217">
                  <c:v>152.74622500000001</c:v>
                </c:pt>
                <c:pt idx="218">
                  <c:v>153.58022500000001</c:v>
                </c:pt>
                <c:pt idx="220">
                  <c:v>154.28122500000001</c:v>
                </c:pt>
                <c:pt idx="221">
                  <c:v>154.73722500000002</c:v>
                </c:pt>
                <c:pt idx="223">
                  <c:v>155.12823500000002</c:v>
                </c:pt>
                <c:pt idx="224">
                  <c:v>156.74593100000001</c:v>
                </c:pt>
                <c:pt idx="226">
                  <c:v>159.39993100000001</c:v>
                </c:pt>
                <c:pt idx="227">
                  <c:v>161.017627</c:v>
                </c:pt>
                <c:pt idx="229">
                  <c:v>161.40772700000002</c:v>
                </c:pt>
                <c:pt idx="230">
                  <c:v>161.86372700000001</c:v>
                </c:pt>
                <c:pt idx="232">
                  <c:v>162.563727</c:v>
                </c:pt>
                <c:pt idx="233">
                  <c:v>163.397727</c:v>
                </c:pt>
                <c:pt idx="235">
                  <c:v>164.098727</c:v>
                </c:pt>
                <c:pt idx="236">
                  <c:v>164.55472700000001</c:v>
                </c:pt>
                <c:pt idx="238">
                  <c:v>164.94573700000001</c:v>
                </c:pt>
                <c:pt idx="239">
                  <c:v>166.563433</c:v>
                </c:pt>
                <c:pt idx="241">
                  <c:v>169.217433</c:v>
                </c:pt>
                <c:pt idx="242">
                  <c:v>170.83512899999999</c:v>
                </c:pt>
                <c:pt idx="244">
                  <c:v>171.22522900000001</c:v>
                </c:pt>
                <c:pt idx="245">
                  <c:v>171.681229</c:v>
                </c:pt>
                <c:pt idx="247">
                  <c:v>172.38122900000002</c:v>
                </c:pt>
                <c:pt idx="248">
                  <c:v>173.21522900000002</c:v>
                </c:pt>
                <c:pt idx="250">
                  <c:v>173.91622899999999</c:v>
                </c:pt>
                <c:pt idx="251">
                  <c:v>174.372229</c:v>
                </c:pt>
                <c:pt idx="253">
                  <c:v>174.763239</c:v>
                </c:pt>
                <c:pt idx="254">
                  <c:v>176.38093500000002</c:v>
                </c:pt>
                <c:pt idx="256">
                  <c:v>179.03493500000002</c:v>
                </c:pt>
                <c:pt idx="257">
                  <c:v>180.65263100000001</c:v>
                </c:pt>
                <c:pt idx="259">
                  <c:v>181.042731</c:v>
                </c:pt>
                <c:pt idx="260">
                  <c:v>181.49873100000002</c:v>
                </c:pt>
                <c:pt idx="262">
                  <c:v>182.19873100000001</c:v>
                </c:pt>
                <c:pt idx="263">
                  <c:v>183.03273100000001</c:v>
                </c:pt>
                <c:pt idx="265">
                  <c:v>183.73373100000001</c:v>
                </c:pt>
                <c:pt idx="266">
                  <c:v>184.18973099999999</c:v>
                </c:pt>
                <c:pt idx="268">
                  <c:v>184.58073100000001</c:v>
                </c:pt>
                <c:pt idx="269">
                  <c:v>186.19842700000001</c:v>
                </c:pt>
                <c:pt idx="271">
                  <c:v>188.85242700000001</c:v>
                </c:pt>
                <c:pt idx="272">
                  <c:v>190.470123</c:v>
                </c:pt>
                <c:pt idx="274">
                  <c:v>190.86023299999999</c:v>
                </c:pt>
                <c:pt idx="275">
                  <c:v>191.31623300000001</c:v>
                </c:pt>
                <c:pt idx="277">
                  <c:v>192.016233</c:v>
                </c:pt>
                <c:pt idx="278">
                  <c:v>192.850233</c:v>
                </c:pt>
                <c:pt idx="280">
                  <c:v>193.55123300000002</c:v>
                </c:pt>
                <c:pt idx="281">
                  <c:v>194.00723300000001</c:v>
                </c:pt>
                <c:pt idx="283">
                  <c:v>194.398233</c:v>
                </c:pt>
                <c:pt idx="284">
                  <c:v>196.01592900000003</c:v>
                </c:pt>
                <c:pt idx="286">
                  <c:v>198.66992900000002</c:v>
                </c:pt>
                <c:pt idx="287">
                  <c:v>200.28762499999999</c:v>
                </c:pt>
                <c:pt idx="289">
                  <c:v>200.67772500000001</c:v>
                </c:pt>
                <c:pt idx="290">
                  <c:v>201.13372500000003</c:v>
                </c:pt>
                <c:pt idx="292">
                  <c:v>201.83372500000002</c:v>
                </c:pt>
                <c:pt idx="293">
                  <c:v>202.66772500000002</c:v>
                </c:pt>
                <c:pt idx="295">
                  <c:v>203.36872500000001</c:v>
                </c:pt>
                <c:pt idx="296">
                  <c:v>203.824725</c:v>
                </c:pt>
                <c:pt idx="298">
                  <c:v>204.215735</c:v>
                </c:pt>
                <c:pt idx="299">
                  <c:v>205.83343100000002</c:v>
                </c:pt>
                <c:pt idx="301">
                  <c:v>208.48743100000002</c:v>
                </c:pt>
                <c:pt idx="302">
                  <c:v>210.10512700000001</c:v>
                </c:pt>
                <c:pt idx="304">
                  <c:v>210.495227</c:v>
                </c:pt>
                <c:pt idx="305">
                  <c:v>210.95122700000002</c:v>
                </c:pt>
                <c:pt idx="307">
                  <c:v>211.65122700000001</c:v>
                </c:pt>
                <c:pt idx="308">
                  <c:v>212.48522700000001</c:v>
                </c:pt>
                <c:pt idx="310">
                  <c:v>213.186227</c:v>
                </c:pt>
                <c:pt idx="311">
                  <c:v>213.64222699999999</c:v>
                </c:pt>
                <c:pt idx="313">
                  <c:v>214.03323700000001</c:v>
                </c:pt>
                <c:pt idx="314">
                  <c:v>215.65093300000001</c:v>
                </c:pt>
                <c:pt idx="316">
                  <c:v>218.30493300000001</c:v>
                </c:pt>
                <c:pt idx="317">
                  <c:v>219.922629</c:v>
                </c:pt>
                <c:pt idx="319">
                  <c:v>220.31272899999999</c:v>
                </c:pt>
                <c:pt idx="320">
                  <c:v>220.76872900000001</c:v>
                </c:pt>
                <c:pt idx="322">
                  <c:v>221.468729</c:v>
                </c:pt>
                <c:pt idx="323">
                  <c:v>222.302729</c:v>
                </c:pt>
                <c:pt idx="325">
                  <c:v>223.00372900000002</c:v>
                </c:pt>
                <c:pt idx="326">
                  <c:v>223.45972900000001</c:v>
                </c:pt>
                <c:pt idx="328">
                  <c:v>223.850739</c:v>
                </c:pt>
                <c:pt idx="329">
                  <c:v>225.468435</c:v>
                </c:pt>
                <c:pt idx="331">
                  <c:v>228.122435</c:v>
                </c:pt>
                <c:pt idx="332">
                  <c:v>229.74013100000002</c:v>
                </c:pt>
                <c:pt idx="334">
                  <c:v>230.13023100000001</c:v>
                </c:pt>
                <c:pt idx="335">
                  <c:v>230.586231</c:v>
                </c:pt>
                <c:pt idx="337">
                  <c:v>231.28623099999999</c:v>
                </c:pt>
                <c:pt idx="338">
                  <c:v>232.12023099999999</c:v>
                </c:pt>
                <c:pt idx="340">
                  <c:v>232.82123100000001</c:v>
                </c:pt>
                <c:pt idx="341">
                  <c:v>233.277231</c:v>
                </c:pt>
                <c:pt idx="343">
                  <c:v>233.66823099999999</c:v>
                </c:pt>
                <c:pt idx="344">
                  <c:v>235.28592700000002</c:v>
                </c:pt>
                <c:pt idx="346">
                  <c:v>237.93992700000001</c:v>
                </c:pt>
                <c:pt idx="347">
                  <c:v>239.55762300000001</c:v>
                </c:pt>
                <c:pt idx="349">
                  <c:v>239.947733</c:v>
                </c:pt>
                <c:pt idx="350">
                  <c:v>240.40373300000002</c:v>
                </c:pt>
                <c:pt idx="352">
                  <c:v>241.10373300000001</c:v>
                </c:pt>
                <c:pt idx="353">
                  <c:v>241.93773300000001</c:v>
                </c:pt>
                <c:pt idx="355">
                  <c:v>242.638733</c:v>
                </c:pt>
                <c:pt idx="356">
                  <c:v>243.09473300000002</c:v>
                </c:pt>
                <c:pt idx="358">
                  <c:v>243.48573300000001</c:v>
                </c:pt>
                <c:pt idx="359">
                  <c:v>245.10342900000001</c:v>
                </c:pt>
                <c:pt idx="361">
                  <c:v>247.757429</c:v>
                </c:pt>
                <c:pt idx="362">
                  <c:v>249.375125</c:v>
                </c:pt>
                <c:pt idx="364">
                  <c:v>249.76522500000002</c:v>
                </c:pt>
                <c:pt idx="365">
                  <c:v>250.221225</c:v>
                </c:pt>
                <c:pt idx="367">
                  <c:v>250.92122500000002</c:v>
                </c:pt>
                <c:pt idx="368">
                  <c:v>251.755225</c:v>
                </c:pt>
                <c:pt idx="370">
                  <c:v>252.45622500000002</c:v>
                </c:pt>
                <c:pt idx="371">
                  <c:v>252.91222500000001</c:v>
                </c:pt>
                <c:pt idx="373">
                  <c:v>102.50272699999999</c:v>
                </c:pt>
                <c:pt idx="374">
                  <c:v>104.12042300000002</c:v>
                </c:pt>
                <c:pt idx="376">
                  <c:v>104.51052299999998</c:v>
                </c:pt>
                <c:pt idx="377">
                  <c:v>104.966523</c:v>
                </c:pt>
                <c:pt idx="379">
                  <c:v>105.66652300000004</c:v>
                </c:pt>
                <c:pt idx="380">
                  <c:v>106.50052299999999</c:v>
                </c:pt>
                <c:pt idx="382">
                  <c:v>107.20152300000001</c:v>
                </c:pt>
                <c:pt idx="383">
                  <c:v>107.65752300000003</c:v>
                </c:pt>
                <c:pt idx="385">
                  <c:v>108.04853300000002</c:v>
                </c:pt>
                <c:pt idx="386">
                  <c:v>109.66622899999999</c:v>
                </c:pt>
                <c:pt idx="388">
                  <c:v>248.767031</c:v>
                </c:pt>
                <c:pt idx="389">
                  <c:v>249.11503199999999</c:v>
                </c:pt>
                <c:pt idx="391">
                  <c:v>250.03954199999998</c:v>
                </c:pt>
                <c:pt idx="392">
                  <c:v>250.03954299999998</c:v>
                </c:pt>
                <c:pt idx="394">
                  <c:v>252.456413</c:v>
                </c:pt>
                <c:pt idx="395">
                  <c:v>253.68141299999999</c:v>
                </c:pt>
                <c:pt idx="397">
                  <c:v>254.15338800000001</c:v>
                </c:pt>
                <c:pt idx="398">
                  <c:v>254.153389</c:v>
                </c:pt>
                <c:pt idx="400">
                  <c:v>254.85811000000001</c:v>
                </c:pt>
                <c:pt idx="401">
                  <c:v>254.85811100000001</c:v>
                </c:pt>
                <c:pt idx="403">
                  <c:v>255.26811599999999</c:v>
                </c:pt>
                <c:pt idx="404">
                  <c:v>255.734118</c:v>
                </c:pt>
                <c:pt idx="406">
                  <c:v>257.26813099999998</c:v>
                </c:pt>
                <c:pt idx="407">
                  <c:v>257.73413299999999</c:v>
                </c:pt>
                <c:pt idx="409">
                  <c:v>260.07113250999998</c:v>
                </c:pt>
                <c:pt idx="410">
                  <c:v>261.63113250999999</c:v>
                </c:pt>
                <c:pt idx="412">
                  <c:v>262.35113200000001</c:v>
                </c:pt>
                <c:pt idx="413">
                  <c:v>262.65113300000002</c:v>
                </c:pt>
                <c:pt idx="415">
                  <c:v>263.531136</c:v>
                </c:pt>
                <c:pt idx="416">
                  <c:v>263.531137</c:v>
                </c:pt>
                <c:pt idx="418">
                  <c:v>266.46094900000003</c:v>
                </c:pt>
                <c:pt idx="419">
                  <c:v>267.68494899999996</c:v>
                </c:pt>
                <c:pt idx="421">
                  <c:v>268.188153</c:v>
                </c:pt>
                <c:pt idx="422">
                  <c:v>268.65415300000001</c:v>
                </c:pt>
                <c:pt idx="424">
                  <c:v>269.12535000000003</c:v>
                </c:pt>
                <c:pt idx="425">
                  <c:v>269.12535100000002</c:v>
                </c:pt>
                <c:pt idx="427">
                  <c:v>271.88015300000001</c:v>
                </c:pt>
                <c:pt idx="428">
                  <c:v>271.880154</c:v>
                </c:pt>
                <c:pt idx="430">
                  <c:v>275.02115333</c:v>
                </c:pt>
                <c:pt idx="431">
                  <c:v>276.58115333000001</c:v>
                </c:pt>
                <c:pt idx="433">
                  <c:v>277.62615299999999</c:v>
                </c:pt>
                <c:pt idx="434">
                  <c:v>278.26615300000003</c:v>
                </c:pt>
                <c:pt idx="436">
                  <c:v>278.67215299999998</c:v>
                </c:pt>
                <c:pt idx="437">
                  <c:v>278.67215399999998</c:v>
                </c:pt>
                <c:pt idx="439">
                  <c:v>278.99615299999999</c:v>
                </c:pt>
                <c:pt idx="440">
                  <c:v>279.63615300000004</c:v>
                </c:pt>
                <c:pt idx="442">
                  <c:v>282.73769793299999</c:v>
                </c:pt>
                <c:pt idx="443">
                  <c:v>284.73815542599999</c:v>
                </c:pt>
                <c:pt idx="445">
                  <c:v>285.37834699999996</c:v>
                </c:pt>
                <c:pt idx="446">
                  <c:v>285.37834799999996</c:v>
                </c:pt>
                <c:pt idx="448">
                  <c:v>285.952601286</c:v>
                </c:pt>
                <c:pt idx="449">
                  <c:v>285.952602286</c:v>
                </c:pt>
                <c:pt idx="451">
                  <c:v>286.15814699999999</c:v>
                </c:pt>
                <c:pt idx="452">
                  <c:v>286.15814799999998</c:v>
                </c:pt>
                <c:pt idx="454">
                  <c:v>286.21210128600001</c:v>
                </c:pt>
                <c:pt idx="455">
                  <c:v>286.77210128600001</c:v>
                </c:pt>
                <c:pt idx="457">
                  <c:v>286.96655066799997</c:v>
                </c:pt>
                <c:pt idx="458">
                  <c:v>286.96655166799997</c:v>
                </c:pt>
                <c:pt idx="460">
                  <c:v>287.20863156899998</c:v>
                </c:pt>
                <c:pt idx="461">
                  <c:v>289.53263156899999</c:v>
                </c:pt>
                <c:pt idx="463">
                  <c:v>289.893651852</c:v>
                </c:pt>
                <c:pt idx="464">
                  <c:v>290.45365185200001</c:v>
                </c:pt>
                <c:pt idx="466">
                  <c:v>291.77665185199999</c:v>
                </c:pt>
                <c:pt idx="467">
                  <c:v>292.33665185199999</c:v>
                </c:pt>
                <c:pt idx="469">
                  <c:v>292.67105185200001</c:v>
                </c:pt>
                <c:pt idx="470">
                  <c:v>292.671052852</c:v>
                </c:pt>
                <c:pt idx="472">
                  <c:v>294.01589266799999</c:v>
                </c:pt>
                <c:pt idx="473">
                  <c:v>294.65589266799998</c:v>
                </c:pt>
                <c:pt idx="475">
                  <c:v>295.43439266799999</c:v>
                </c:pt>
                <c:pt idx="476">
                  <c:v>295.43439366799998</c:v>
                </c:pt>
                <c:pt idx="478">
                  <c:v>296.315892668</c:v>
                </c:pt>
                <c:pt idx="479">
                  <c:v>296.95589266799999</c:v>
                </c:pt>
                <c:pt idx="481">
                  <c:v>296.38715185199999</c:v>
                </c:pt>
                <c:pt idx="482">
                  <c:v>296.38715285199999</c:v>
                </c:pt>
                <c:pt idx="484">
                  <c:v>298.78794256800001</c:v>
                </c:pt>
                <c:pt idx="485">
                  <c:v>298.787943568</c:v>
                </c:pt>
                <c:pt idx="487">
                  <c:v>298.88715185199999</c:v>
                </c:pt>
                <c:pt idx="488">
                  <c:v>298.88715285199999</c:v>
                </c:pt>
                <c:pt idx="490">
                  <c:v>299.660610668</c:v>
                </c:pt>
                <c:pt idx="491">
                  <c:v>300.30061066799999</c:v>
                </c:pt>
                <c:pt idx="493">
                  <c:v>299.67865185200003</c:v>
                </c:pt>
                <c:pt idx="494">
                  <c:v>299.67865285200003</c:v>
                </c:pt>
                <c:pt idx="496">
                  <c:v>300.84365185199999</c:v>
                </c:pt>
                <c:pt idx="497">
                  <c:v>300.84365285199999</c:v>
                </c:pt>
                <c:pt idx="499">
                  <c:v>301.38715185199999</c:v>
                </c:pt>
                <c:pt idx="500">
                  <c:v>301.38715285199999</c:v>
                </c:pt>
                <c:pt idx="502">
                  <c:v>301.77111066800001</c:v>
                </c:pt>
                <c:pt idx="503">
                  <c:v>301.771111668</c:v>
                </c:pt>
                <c:pt idx="505">
                  <c:v>303.60589266800002</c:v>
                </c:pt>
                <c:pt idx="506">
                  <c:v>304.24589266800001</c:v>
                </c:pt>
                <c:pt idx="508">
                  <c:v>305.949110668</c:v>
                </c:pt>
                <c:pt idx="509">
                  <c:v>305.949111668</c:v>
                </c:pt>
                <c:pt idx="511">
                  <c:v>306.410610668</c:v>
                </c:pt>
                <c:pt idx="512">
                  <c:v>307.05061066799999</c:v>
                </c:pt>
                <c:pt idx="514">
                  <c:v>310.00489266800002</c:v>
                </c:pt>
                <c:pt idx="515">
                  <c:v>310.64489266800001</c:v>
                </c:pt>
                <c:pt idx="517">
                  <c:v>312.323392668</c:v>
                </c:pt>
                <c:pt idx="518">
                  <c:v>312.32339366799999</c:v>
                </c:pt>
              </c:numCache>
            </c:numRef>
          </c:xVal>
          <c:yVal>
            <c:numRef>
              <c:f>Beam!$W$2:$W$520</c:f>
              <c:numCache>
                <c:formatCode>General</c:formatCode>
                <c:ptCount val="519"/>
                <c:pt idx="0">
                  <c:v>0.10299999999999999</c:v>
                </c:pt>
                <c:pt idx="1">
                  <c:v>9.0000000000000011E-3</c:v>
                </c:pt>
                <c:pt idx="3">
                  <c:v>3.0000000000000001E-3</c:v>
                </c:pt>
                <c:pt idx="4">
                  <c:v>5.3999999999999999E-2</c:v>
                </c:pt>
                <c:pt idx="6">
                  <c:v>5.1999999999999998E-2</c:v>
                </c:pt>
                <c:pt idx="7">
                  <c:v>5.1999999999999998E-2</c:v>
                </c:pt>
                <c:pt idx="9">
                  <c:v>0.14200000000000002</c:v>
                </c:pt>
                <c:pt idx="10">
                  <c:v>1.0999999999999999E-2</c:v>
                </c:pt>
                <c:pt idx="12">
                  <c:v>0.106</c:v>
                </c:pt>
                <c:pt idx="13">
                  <c:v>7.1000000000000008E-2</c:v>
                </c:pt>
                <c:pt idx="15">
                  <c:v>0.221</c:v>
                </c:pt>
                <c:pt idx="16">
                  <c:v>0.104</c:v>
                </c:pt>
                <c:pt idx="18">
                  <c:v>0.254</c:v>
                </c:pt>
                <c:pt idx="19">
                  <c:v>0.01</c:v>
                </c:pt>
                <c:pt idx="21">
                  <c:v>-0.12000000000000001</c:v>
                </c:pt>
                <c:pt idx="22">
                  <c:v>-8.6000000000000007E-2</c:v>
                </c:pt>
                <c:pt idx="24">
                  <c:v>-1.8000000000000002E-2</c:v>
                </c:pt>
                <c:pt idx="25">
                  <c:v>-1.8000000000000002E-2</c:v>
                </c:pt>
                <c:pt idx="27">
                  <c:v>0.04</c:v>
                </c:pt>
                <c:pt idx="28">
                  <c:v>6.0000000000000001E-3</c:v>
                </c:pt>
                <c:pt idx="30">
                  <c:v>1.2999999999999999E-2</c:v>
                </c:pt>
                <c:pt idx="31">
                  <c:v>-1.9E-2</c:v>
                </c:pt>
                <c:pt idx="33">
                  <c:v>-6.8000000000000005E-2</c:v>
                </c:pt>
                <c:pt idx="34">
                  <c:v>-3.4999999999999996E-2</c:v>
                </c:pt>
                <c:pt idx="36">
                  <c:v>3.0000000000000002E-2</c:v>
                </c:pt>
                <c:pt idx="37">
                  <c:v>3.0000000000000002E-2</c:v>
                </c:pt>
                <c:pt idx="39">
                  <c:v>6.2E-2</c:v>
                </c:pt>
                <c:pt idx="40">
                  <c:v>6.2E-2</c:v>
                </c:pt>
                <c:pt idx="42">
                  <c:v>-6.7000000000000004E-2</c:v>
                </c:pt>
                <c:pt idx="43">
                  <c:v>4.5000000000000005E-2</c:v>
                </c:pt>
                <c:pt idx="45">
                  <c:v>0.2</c:v>
                </c:pt>
                <c:pt idx="46">
                  <c:v>-2E-3</c:v>
                </c:pt>
                <c:pt idx="48">
                  <c:v>8.7999999999999995E-2</c:v>
                </c:pt>
                <c:pt idx="49">
                  <c:v>0.11</c:v>
                </c:pt>
                <c:pt idx="51">
                  <c:v>0.02</c:v>
                </c:pt>
                <c:pt idx="52">
                  <c:v>6.3E-2</c:v>
                </c:pt>
                <c:pt idx="54">
                  <c:v>0.114</c:v>
                </c:pt>
                <c:pt idx="55">
                  <c:v>0.114</c:v>
                </c:pt>
                <c:pt idx="57">
                  <c:v>6.7000000000000004E-2</c:v>
                </c:pt>
                <c:pt idx="58">
                  <c:v>6.4999999999999988E-2</c:v>
                </c:pt>
                <c:pt idx="63">
                  <c:v>0.112</c:v>
                </c:pt>
                <c:pt idx="64">
                  <c:v>0.112</c:v>
                </c:pt>
                <c:pt idx="66">
                  <c:v>-0.11600000000000001</c:v>
                </c:pt>
                <c:pt idx="67">
                  <c:v>-0.11600000000000001</c:v>
                </c:pt>
                <c:pt idx="78">
                  <c:v>-0.17399999999999999</c:v>
                </c:pt>
                <c:pt idx="79">
                  <c:v>-0.17399999999999999</c:v>
                </c:pt>
                <c:pt idx="81">
                  <c:v>9.6000000000000002E-2</c:v>
                </c:pt>
                <c:pt idx="82">
                  <c:v>-6.4000000000000001E-2</c:v>
                </c:pt>
                <c:pt idx="84">
                  <c:v>-2E-3</c:v>
                </c:pt>
                <c:pt idx="85">
                  <c:v>-0.185</c:v>
                </c:pt>
                <c:pt idx="93">
                  <c:v>-0.17</c:v>
                </c:pt>
                <c:pt idx="94">
                  <c:v>-0.17</c:v>
                </c:pt>
                <c:pt idx="96">
                  <c:v>-0.81899999999999995</c:v>
                </c:pt>
                <c:pt idx="97">
                  <c:v>-0.81899999999999995</c:v>
                </c:pt>
                <c:pt idx="99">
                  <c:v>-0.111</c:v>
                </c:pt>
                <c:pt idx="100">
                  <c:v>5.8000000000000003E-2</c:v>
                </c:pt>
                <c:pt idx="102">
                  <c:v>7.2999999999999995E-2</c:v>
                </c:pt>
                <c:pt idx="103">
                  <c:v>7.2999999999999995E-2</c:v>
                </c:pt>
                <c:pt idx="105">
                  <c:v>2.9000000000000001E-2</c:v>
                </c:pt>
                <c:pt idx="106">
                  <c:v>-1.4E-2</c:v>
                </c:pt>
                <c:pt idx="108">
                  <c:v>-0.251</c:v>
                </c:pt>
                <c:pt idx="109">
                  <c:v>-0.25999999999999995</c:v>
                </c:pt>
                <c:pt idx="110">
                  <c:v>-0.28400000000000003</c:v>
                </c:pt>
                <c:pt idx="111">
                  <c:v>-0.28400000000000003</c:v>
                </c:pt>
                <c:pt idx="112">
                  <c:v>-0.308</c:v>
                </c:pt>
                <c:pt idx="113">
                  <c:v>-0.309</c:v>
                </c:pt>
                <c:pt idx="114">
                  <c:v>-0.33300000000000002</c:v>
                </c:pt>
                <c:pt idx="115">
                  <c:v>-0.33300000000000002</c:v>
                </c:pt>
                <c:pt idx="116">
                  <c:v>-0.35699999999999998</c:v>
                </c:pt>
                <c:pt idx="117">
                  <c:v>-0.35799999999999998</c:v>
                </c:pt>
                <c:pt idx="118">
                  <c:v>-0.38200000000000001</c:v>
                </c:pt>
                <c:pt idx="119">
                  <c:v>-0.38900000000000001</c:v>
                </c:pt>
                <c:pt idx="121">
                  <c:v>-0.76600000000000001</c:v>
                </c:pt>
                <c:pt idx="122">
                  <c:v>-0.76600000000000001</c:v>
                </c:pt>
                <c:pt idx="124">
                  <c:v>0.159</c:v>
                </c:pt>
                <c:pt idx="125">
                  <c:v>0.159</c:v>
                </c:pt>
                <c:pt idx="127">
                  <c:v>-1.0839999999999999</c:v>
                </c:pt>
                <c:pt idx="128">
                  <c:v>-1.1620000000000001</c:v>
                </c:pt>
                <c:pt idx="130">
                  <c:v>-1.272</c:v>
                </c:pt>
                <c:pt idx="131">
                  <c:v>-1.345</c:v>
                </c:pt>
                <c:pt idx="133">
                  <c:v>-2.0709999999999997</c:v>
                </c:pt>
                <c:pt idx="134">
                  <c:v>-1.925</c:v>
                </c:pt>
                <c:pt idx="136">
                  <c:v>-1.7350000000000001</c:v>
                </c:pt>
                <c:pt idx="137">
                  <c:v>-1.768</c:v>
                </c:pt>
                <c:pt idx="139">
                  <c:v>-2.3919999999999999</c:v>
                </c:pt>
                <c:pt idx="140">
                  <c:v>-2.3919999999999999</c:v>
                </c:pt>
                <c:pt idx="142">
                  <c:v>-2.5419999999999998</c:v>
                </c:pt>
                <c:pt idx="143">
                  <c:v>-2.5419999999999998</c:v>
                </c:pt>
                <c:pt idx="145">
                  <c:v>-3.0990000000000002</c:v>
                </c:pt>
                <c:pt idx="146">
                  <c:v>-3.0990000000000002</c:v>
                </c:pt>
                <c:pt idx="358">
                  <c:v>-2.9849999999999999</c:v>
                </c:pt>
                <c:pt idx="359">
                  <c:v>-2.4239999999999999</c:v>
                </c:pt>
                <c:pt idx="361">
                  <c:v>-1.6990000000000001</c:v>
                </c:pt>
                <c:pt idx="362">
                  <c:v>-1.171</c:v>
                </c:pt>
                <c:pt idx="364">
                  <c:v>-2.2759999999999998</c:v>
                </c:pt>
                <c:pt idx="365">
                  <c:v>-2.3679999999999999</c:v>
                </c:pt>
                <c:pt idx="367">
                  <c:v>-2.2490000000000001</c:v>
                </c:pt>
                <c:pt idx="368">
                  <c:v>-2.1919999999999997</c:v>
                </c:pt>
                <c:pt idx="388">
                  <c:v>-2.238</c:v>
                </c:pt>
                <c:pt idx="389">
                  <c:v>-2.234</c:v>
                </c:pt>
                <c:pt idx="391">
                  <c:v>0.316</c:v>
                </c:pt>
                <c:pt idx="392">
                  <c:v>0.316</c:v>
                </c:pt>
                <c:pt idx="394">
                  <c:v>-2.8359999999999999</c:v>
                </c:pt>
                <c:pt idx="395">
                  <c:v>-3.7390000000000003</c:v>
                </c:pt>
                <c:pt idx="397">
                  <c:v>-2.3410000000000002</c:v>
                </c:pt>
                <c:pt idx="398">
                  <c:v>-2.3410000000000002</c:v>
                </c:pt>
                <c:pt idx="400">
                  <c:v>-2.3440000000000003</c:v>
                </c:pt>
                <c:pt idx="401">
                  <c:v>-2.3440000000000003</c:v>
                </c:pt>
                <c:pt idx="403">
                  <c:v>-2.0910000000000002</c:v>
                </c:pt>
                <c:pt idx="404">
                  <c:v>-2.1259999999999999</c:v>
                </c:pt>
                <c:pt idx="406">
                  <c:v>-2.149</c:v>
                </c:pt>
                <c:pt idx="407">
                  <c:v>-2.2659999999999996</c:v>
                </c:pt>
                <c:pt idx="409">
                  <c:v>-2.2390000000000003</c:v>
                </c:pt>
                <c:pt idx="410">
                  <c:v>-2.2279999999999998</c:v>
                </c:pt>
                <c:pt idx="412">
                  <c:v>-2.077</c:v>
                </c:pt>
                <c:pt idx="413">
                  <c:v>-2.133</c:v>
                </c:pt>
                <c:pt idx="415">
                  <c:v>-2.0579999999999998</c:v>
                </c:pt>
                <c:pt idx="416">
                  <c:v>-2.0579999999999998</c:v>
                </c:pt>
                <c:pt idx="418">
                  <c:v>-2.0439999999999996</c:v>
                </c:pt>
                <c:pt idx="419">
                  <c:v>-1.966</c:v>
                </c:pt>
                <c:pt idx="421">
                  <c:v>-1.9510000000000001</c:v>
                </c:pt>
                <c:pt idx="422">
                  <c:v>-2.0529999999999999</c:v>
                </c:pt>
                <c:pt idx="424">
                  <c:v>-1.8760000000000001</c:v>
                </c:pt>
                <c:pt idx="425">
                  <c:v>-1.8760000000000001</c:v>
                </c:pt>
                <c:pt idx="427">
                  <c:v>-1.9490000000000001</c:v>
                </c:pt>
                <c:pt idx="428">
                  <c:v>-1.9490000000000001</c:v>
                </c:pt>
                <c:pt idx="430">
                  <c:v>-1.91</c:v>
                </c:pt>
                <c:pt idx="431">
                  <c:v>-1.8190000000000002</c:v>
                </c:pt>
                <c:pt idx="433">
                  <c:v>-1.86</c:v>
                </c:pt>
                <c:pt idx="434">
                  <c:v>-1.9200000000000002</c:v>
                </c:pt>
                <c:pt idx="436">
                  <c:v>-1.891</c:v>
                </c:pt>
                <c:pt idx="437">
                  <c:v>-1.891</c:v>
                </c:pt>
                <c:pt idx="439">
                  <c:v>-2.0669999999999997</c:v>
                </c:pt>
                <c:pt idx="440">
                  <c:v>-2.0820000000000003</c:v>
                </c:pt>
                <c:pt idx="442">
                  <c:v>-1.81</c:v>
                </c:pt>
                <c:pt idx="443">
                  <c:v>-1.7910000000000001</c:v>
                </c:pt>
                <c:pt idx="445">
                  <c:v>-1.8049999999999999</c:v>
                </c:pt>
                <c:pt idx="446">
                  <c:v>-1.8049999999999999</c:v>
                </c:pt>
                <c:pt idx="451">
                  <c:v>-1.786</c:v>
                </c:pt>
                <c:pt idx="452">
                  <c:v>-1.786</c:v>
                </c:pt>
                <c:pt idx="457">
                  <c:v>-2.3080000000000003</c:v>
                </c:pt>
                <c:pt idx="458">
                  <c:v>-2.3080000000000003</c:v>
                </c:pt>
                <c:pt idx="472">
                  <c:v>3.3890000000000002</c:v>
                </c:pt>
                <c:pt idx="473">
                  <c:v>3.2490000000000001</c:v>
                </c:pt>
                <c:pt idx="475">
                  <c:v>2.9369999999999998</c:v>
                </c:pt>
                <c:pt idx="476">
                  <c:v>2.9369999999999998</c:v>
                </c:pt>
                <c:pt idx="478">
                  <c:v>3.1989999999999998</c:v>
                </c:pt>
                <c:pt idx="479">
                  <c:v>3.0590000000000002</c:v>
                </c:pt>
                <c:pt idx="484">
                  <c:v>2.8890000000000002</c:v>
                </c:pt>
                <c:pt idx="485">
                  <c:v>2.8890000000000002</c:v>
                </c:pt>
                <c:pt idx="490">
                  <c:v>2.71</c:v>
                </c:pt>
                <c:pt idx="491">
                  <c:v>2.823</c:v>
                </c:pt>
                <c:pt idx="502">
                  <c:v>2.669</c:v>
                </c:pt>
                <c:pt idx="503">
                  <c:v>2.669</c:v>
                </c:pt>
                <c:pt idx="505">
                  <c:v>2.3460000000000001</c:v>
                </c:pt>
                <c:pt idx="506">
                  <c:v>2.2349999999999999</c:v>
                </c:pt>
                <c:pt idx="508">
                  <c:v>1.9589999999999999</c:v>
                </c:pt>
                <c:pt idx="509">
                  <c:v>1.9589999999999999</c:v>
                </c:pt>
                <c:pt idx="511">
                  <c:v>2.1380000000000003</c:v>
                </c:pt>
                <c:pt idx="512">
                  <c:v>2.0590000000000002</c:v>
                </c:pt>
                <c:pt idx="514">
                  <c:v>1.7930000000000001</c:v>
                </c:pt>
                <c:pt idx="515">
                  <c:v>1.794</c:v>
                </c:pt>
                <c:pt idx="517">
                  <c:v>1.2949999999999999</c:v>
                </c:pt>
                <c:pt idx="518">
                  <c:v>1.2949999999999999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Beam!$R$2:$R$520</c15:f>
                <c15:dlblRangeCache>
                  <c:ptCount val="519"/>
                  <c:pt idx="0">
                    <c:v>LT.BHZ.20</c:v>
                  </c:pt>
                  <c:pt idx="3">
                    <c:v>LT.QFO.50</c:v>
                  </c:pt>
                  <c:pt idx="6">
                    <c:v>LT.BPM.40</c:v>
                  </c:pt>
                  <c:pt idx="9">
                    <c:v>LT.QDE.55</c:v>
                  </c:pt>
                  <c:pt idx="12">
                    <c:v>LT.QFO.60</c:v>
                  </c:pt>
                  <c:pt idx="15">
                    <c:v>LT.QDE.65</c:v>
                  </c:pt>
                  <c:pt idx="18">
                    <c:v>LT.QDE.70</c:v>
                  </c:pt>
                  <c:pt idx="21">
                    <c:v>LT.QFO.75</c:v>
                  </c:pt>
                  <c:pt idx="24">
                    <c:v>LT.BPM.50</c:v>
                  </c:pt>
                  <c:pt idx="27">
                    <c:v>LTB.BHZ.30</c:v>
                  </c:pt>
                  <c:pt idx="30">
                    <c:v>LTB.QNO.10</c:v>
                  </c:pt>
                  <c:pt idx="33">
                    <c:v>LTB.QNO.20</c:v>
                  </c:pt>
                  <c:pt idx="36">
                    <c:v>LTB.BPM.10</c:v>
                  </c:pt>
                  <c:pt idx="39">
                    <c:v>LTB.BPM.20</c:v>
                  </c:pt>
                  <c:pt idx="42">
                    <c:v>LTB.QNO.30</c:v>
                  </c:pt>
                  <c:pt idx="45">
                    <c:v>LTB.QNO.40</c:v>
                  </c:pt>
                  <c:pt idx="48">
                    <c:v>LTB.QNO.50</c:v>
                  </c:pt>
                  <c:pt idx="51">
                    <c:v>LTB.QNO.60</c:v>
                  </c:pt>
                  <c:pt idx="54">
                    <c:v>LTB.BPM.30</c:v>
                  </c:pt>
                  <c:pt idx="57">
                    <c:v>BI.BHZ.40</c:v>
                  </c:pt>
                  <c:pt idx="60">
                    <c:v>LBE.HLG.10</c:v>
                  </c:pt>
                  <c:pt idx="63">
                    <c:v>BI.BPM.00</c:v>
                  </c:pt>
                  <c:pt idx="66">
                    <c:v>BI.BTV.10</c:v>
                  </c:pt>
                  <c:pt idx="69">
                    <c:v>LBE.HLG.30</c:v>
                  </c:pt>
                  <c:pt idx="72">
                    <c:v>LBE.HLG.35</c:v>
                  </c:pt>
                  <c:pt idx="75">
                    <c:v>LBS.BVT.10</c:v>
                  </c:pt>
                  <c:pt idx="78">
                    <c:v>BI.BPM.10</c:v>
                  </c:pt>
                  <c:pt idx="81">
                    <c:v>BI.QFO.10</c:v>
                  </c:pt>
                  <c:pt idx="84">
                    <c:v>BI.QDE.20</c:v>
                  </c:pt>
                  <c:pt idx="87">
                    <c:v>LBE.TDE.55</c:v>
                  </c:pt>
                  <c:pt idx="90">
                    <c:v>LBS.BSGV.50</c:v>
                  </c:pt>
                  <c:pt idx="93">
                    <c:v>BI.BPM.20</c:v>
                  </c:pt>
                  <c:pt idx="96">
                    <c:v>BI.BTV.20</c:v>
                  </c:pt>
                  <c:pt idx="99">
                    <c:v>BI.QFO.30</c:v>
                  </c:pt>
                  <c:pt idx="102">
                    <c:v>BI.BPM.30</c:v>
                  </c:pt>
                  <c:pt idx="105">
                    <c:v>BI.QDE.40</c:v>
                  </c:pt>
                  <c:pt idx="108">
                    <c:v>BI.DIS.10</c:v>
                  </c:pt>
                  <c:pt idx="121">
                    <c:v>BI.BPM.35</c:v>
                  </c:pt>
                  <c:pt idx="124">
                    <c:v>BI.BTV.30</c:v>
                  </c:pt>
                  <c:pt idx="127">
                    <c:v>BI.SMV.10</c:v>
                  </c:pt>
                  <c:pt idx="130">
                    <c:v>BI.BVT.10</c:v>
                  </c:pt>
                  <c:pt idx="133">
                    <c:v>BI.MQN.50</c:v>
                  </c:pt>
                  <c:pt idx="136">
                    <c:v>BI.MQN.60</c:v>
                  </c:pt>
                  <c:pt idx="139">
                    <c:v>BI.BPM.40</c:v>
                  </c:pt>
                  <c:pt idx="142">
                    <c:v>BI.BTV.40</c:v>
                  </c:pt>
                  <c:pt idx="145">
                    <c:v>BI.BPM.50</c:v>
                  </c:pt>
                  <c:pt idx="148">
                    <c:v>BR.BHZ.152</c:v>
                  </c:pt>
                  <c:pt idx="151">
                    <c:v>BR.BHZ.11</c:v>
                  </c:pt>
                  <c:pt idx="154">
                    <c:v>BR.QFO.11</c:v>
                  </c:pt>
                  <c:pt idx="157">
                    <c:v>BR.QDE.1</c:v>
                  </c:pt>
                  <c:pt idx="160">
                    <c:v>BR.QFO.12</c:v>
                  </c:pt>
                  <c:pt idx="163">
                    <c:v>BR.BHZ.12</c:v>
                  </c:pt>
                  <c:pt idx="166">
                    <c:v>BR.BHZ.21</c:v>
                  </c:pt>
                  <c:pt idx="169">
                    <c:v>BR.QFO.21</c:v>
                  </c:pt>
                  <c:pt idx="172">
                    <c:v>BR.QDE.2</c:v>
                  </c:pt>
                  <c:pt idx="175">
                    <c:v>BR.QFO.22</c:v>
                  </c:pt>
                  <c:pt idx="178">
                    <c:v>BR.BHZ.22</c:v>
                  </c:pt>
                  <c:pt idx="181">
                    <c:v>BR.BHZ.31</c:v>
                  </c:pt>
                  <c:pt idx="184">
                    <c:v>BR.QFO.31</c:v>
                  </c:pt>
                  <c:pt idx="187">
                    <c:v>BR.QDE.3</c:v>
                  </c:pt>
                  <c:pt idx="190">
                    <c:v>BR.QFO.32</c:v>
                  </c:pt>
                  <c:pt idx="193">
                    <c:v>BR.BHZ.32</c:v>
                  </c:pt>
                  <c:pt idx="196">
                    <c:v>BR.BHZ.41</c:v>
                  </c:pt>
                  <c:pt idx="199">
                    <c:v>BR.QFO.41</c:v>
                  </c:pt>
                  <c:pt idx="202">
                    <c:v>BR.QDE.4</c:v>
                  </c:pt>
                  <c:pt idx="205">
                    <c:v>BR.QFO.42</c:v>
                  </c:pt>
                  <c:pt idx="208">
                    <c:v>BR.BHZ.42</c:v>
                  </c:pt>
                  <c:pt idx="211">
                    <c:v>BR.BHZ.51</c:v>
                  </c:pt>
                  <c:pt idx="214">
                    <c:v>BR.QFO.51</c:v>
                  </c:pt>
                  <c:pt idx="217">
                    <c:v>BR.QDE.5</c:v>
                  </c:pt>
                  <c:pt idx="220">
                    <c:v>BR.QFO.52</c:v>
                  </c:pt>
                  <c:pt idx="223">
                    <c:v>BR.BHZ.52</c:v>
                  </c:pt>
                  <c:pt idx="226">
                    <c:v>BR.BHZ.61</c:v>
                  </c:pt>
                  <c:pt idx="229">
                    <c:v>BR.QFO.61</c:v>
                  </c:pt>
                  <c:pt idx="232">
                    <c:v>BR.QDE.6</c:v>
                  </c:pt>
                  <c:pt idx="235">
                    <c:v>BR.QFO.62</c:v>
                  </c:pt>
                  <c:pt idx="238">
                    <c:v>BR.BHZ.62</c:v>
                  </c:pt>
                  <c:pt idx="241">
                    <c:v>BR.BHZ.71</c:v>
                  </c:pt>
                  <c:pt idx="244">
                    <c:v>BR.QFO.71</c:v>
                  </c:pt>
                  <c:pt idx="247">
                    <c:v>BR.QDE.7</c:v>
                  </c:pt>
                  <c:pt idx="250">
                    <c:v>BR.QFO.72</c:v>
                  </c:pt>
                  <c:pt idx="253">
                    <c:v>BR.BHZ.72</c:v>
                  </c:pt>
                  <c:pt idx="256">
                    <c:v>BR.BHZ.81</c:v>
                  </c:pt>
                  <c:pt idx="259">
                    <c:v>BR.QFO.81</c:v>
                  </c:pt>
                  <c:pt idx="262">
                    <c:v>BR.QDE.8</c:v>
                  </c:pt>
                  <c:pt idx="265">
                    <c:v>BR.QFO.82</c:v>
                  </c:pt>
                  <c:pt idx="268">
                    <c:v>BR.BHZ.82</c:v>
                  </c:pt>
                  <c:pt idx="271">
                    <c:v>BR.BHZ.91</c:v>
                  </c:pt>
                  <c:pt idx="274">
                    <c:v>BR.QFO.91</c:v>
                  </c:pt>
                  <c:pt idx="277">
                    <c:v>BR.QDE.9</c:v>
                  </c:pt>
                  <c:pt idx="280">
                    <c:v>BR.QFO.92</c:v>
                  </c:pt>
                  <c:pt idx="283">
                    <c:v>BR.BHZ.92</c:v>
                  </c:pt>
                  <c:pt idx="286">
                    <c:v>BR.BHZ.101</c:v>
                  </c:pt>
                  <c:pt idx="289">
                    <c:v>BR.QFO.101</c:v>
                  </c:pt>
                  <c:pt idx="292">
                    <c:v>BR.QDE.10</c:v>
                  </c:pt>
                  <c:pt idx="295">
                    <c:v>BR.QFO.102</c:v>
                  </c:pt>
                  <c:pt idx="298">
                    <c:v>BR.BHZ.102</c:v>
                  </c:pt>
                  <c:pt idx="301">
                    <c:v>BR.BHZ.111</c:v>
                  </c:pt>
                  <c:pt idx="304">
                    <c:v>BR.QFO.111</c:v>
                  </c:pt>
                  <c:pt idx="307">
                    <c:v>BR.QDE.11</c:v>
                  </c:pt>
                  <c:pt idx="310">
                    <c:v>BR.QFO.112</c:v>
                  </c:pt>
                  <c:pt idx="313">
                    <c:v>BR.BHZ.112</c:v>
                  </c:pt>
                  <c:pt idx="316">
                    <c:v>BR.BHZ.121</c:v>
                  </c:pt>
                  <c:pt idx="319">
                    <c:v>BR.QFO.121</c:v>
                  </c:pt>
                  <c:pt idx="322">
                    <c:v>BR.QDE.12</c:v>
                  </c:pt>
                  <c:pt idx="325">
                    <c:v>BR.QFO.122</c:v>
                  </c:pt>
                  <c:pt idx="328">
                    <c:v>BR.BHZ.122</c:v>
                  </c:pt>
                  <c:pt idx="331">
                    <c:v>BR.BHZ.131</c:v>
                  </c:pt>
                  <c:pt idx="334">
                    <c:v>BR.QFO.131</c:v>
                  </c:pt>
                  <c:pt idx="337">
                    <c:v>BR.QDE.13</c:v>
                  </c:pt>
                  <c:pt idx="340">
                    <c:v>BR.QFO.132</c:v>
                  </c:pt>
                  <c:pt idx="343">
                    <c:v>BR.BHZ.132</c:v>
                  </c:pt>
                  <c:pt idx="346">
                    <c:v>BR.BHZ.141</c:v>
                  </c:pt>
                  <c:pt idx="349">
                    <c:v>BR.QFO.141</c:v>
                  </c:pt>
                  <c:pt idx="352">
                    <c:v>BR.QDE.14</c:v>
                  </c:pt>
                  <c:pt idx="355">
                    <c:v>BR.QFO.142</c:v>
                  </c:pt>
                  <c:pt idx="358">
                    <c:v>BR.BHZ.142</c:v>
                  </c:pt>
                  <c:pt idx="361">
                    <c:v>BR.BHZ.151</c:v>
                  </c:pt>
                  <c:pt idx="364">
                    <c:v>BR.QFO.151</c:v>
                  </c:pt>
                  <c:pt idx="367">
                    <c:v>BR.QDE.15</c:v>
                  </c:pt>
                  <c:pt idx="370">
                    <c:v>BR.QFO.152</c:v>
                  </c:pt>
                  <c:pt idx="373">
                    <c:v>BR.BHZ.161</c:v>
                  </c:pt>
                  <c:pt idx="376">
                    <c:v>BR.QFO.161</c:v>
                  </c:pt>
                  <c:pt idx="379">
                    <c:v>BR.QDE.16</c:v>
                  </c:pt>
                  <c:pt idx="382">
                    <c:v>BR.QFO.162</c:v>
                  </c:pt>
                  <c:pt idx="385">
                    <c:v>BR.BHZ.162</c:v>
                  </c:pt>
                  <c:pt idx="388">
                    <c:v>BT.DVT.10</c:v>
                  </c:pt>
                  <c:pt idx="391">
                    <c:v>BT.BPM.00</c:v>
                  </c:pt>
                  <c:pt idx="394">
                    <c:v>BT.SMV.10</c:v>
                  </c:pt>
                  <c:pt idx="397">
                    <c:v>BT.BTV.10</c:v>
                  </c:pt>
                  <c:pt idx="400">
                    <c:v>BT.BPM.10</c:v>
                  </c:pt>
                  <c:pt idx="403">
                    <c:v>BT.QNO.10</c:v>
                  </c:pt>
                  <c:pt idx="406">
                    <c:v>BT.QNO.20</c:v>
                  </c:pt>
                  <c:pt idx="409">
                    <c:v>BT.KFA.10</c:v>
                  </c:pt>
                  <c:pt idx="412">
                    <c:v>BT.DVT.30</c:v>
                  </c:pt>
                  <c:pt idx="415">
                    <c:v>BT.BPM.20</c:v>
                  </c:pt>
                  <c:pt idx="418">
                    <c:v>BT.SMV.20</c:v>
                  </c:pt>
                  <c:pt idx="421">
                    <c:v>BT.QNO.30</c:v>
                  </c:pt>
                  <c:pt idx="424">
                    <c:v>BT.BTV.30</c:v>
                  </c:pt>
                  <c:pt idx="427">
                    <c:v>BT.BPM.30</c:v>
                  </c:pt>
                  <c:pt idx="430">
                    <c:v>BT.KFA.20</c:v>
                  </c:pt>
                  <c:pt idx="433">
                    <c:v>BT.QNO.40</c:v>
                  </c:pt>
                  <c:pt idx="436">
                    <c:v>BT.BPM.40</c:v>
                  </c:pt>
                  <c:pt idx="439">
                    <c:v>BT.QNO.50</c:v>
                  </c:pt>
                  <c:pt idx="442">
                    <c:v>BTP.BTBHZ.10</c:v>
                  </c:pt>
                  <c:pt idx="445">
                    <c:v>BTP.STP.05</c:v>
                  </c:pt>
                  <c:pt idx="448">
                    <c:v>BTM.BTV.10</c:v>
                  </c:pt>
                  <c:pt idx="451">
                    <c:v>BTP.STP.10</c:v>
                  </c:pt>
                  <c:pt idx="454">
                    <c:v>BTM.QNO.05</c:v>
                  </c:pt>
                  <c:pt idx="457">
                    <c:v>BTP.BPM.00</c:v>
                  </c:pt>
                  <c:pt idx="460">
                    <c:v>BTM.BHZ.10</c:v>
                  </c:pt>
                  <c:pt idx="463">
                    <c:v>BTM.QNO.10</c:v>
                  </c:pt>
                  <c:pt idx="466">
                    <c:v>BTM.QNO.20</c:v>
                  </c:pt>
                  <c:pt idx="469">
                    <c:v>BTM.BPM.00</c:v>
                  </c:pt>
                  <c:pt idx="472">
                    <c:v>BTP.QNO.20</c:v>
                  </c:pt>
                  <c:pt idx="475">
                    <c:v>BTP.BPM.10</c:v>
                  </c:pt>
                  <c:pt idx="478">
                    <c:v>BTP.QNO.30</c:v>
                  </c:pt>
                  <c:pt idx="481">
                    <c:v>BTM.BSGV.01</c:v>
                  </c:pt>
                  <c:pt idx="484">
                    <c:v>BTP.BPMW.15</c:v>
                  </c:pt>
                  <c:pt idx="487">
                    <c:v>BTM.BSGV.02</c:v>
                  </c:pt>
                  <c:pt idx="490">
                    <c:v>BTP.QNO.35</c:v>
                  </c:pt>
                  <c:pt idx="493">
                    <c:v>BTM.BPM.10</c:v>
                  </c:pt>
                  <c:pt idx="496">
                    <c:v>BTM.BTV.20</c:v>
                  </c:pt>
                  <c:pt idx="499">
                    <c:v>BTM.BSGV.03</c:v>
                  </c:pt>
                  <c:pt idx="502">
                    <c:v>BTP.BPM.20</c:v>
                  </c:pt>
                  <c:pt idx="505">
                    <c:v>BTP.QNO.50</c:v>
                  </c:pt>
                  <c:pt idx="508">
                    <c:v>BTP.BPM.30</c:v>
                  </c:pt>
                  <c:pt idx="511">
                    <c:v>BTP.QNO.55</c:v>
                  </c:pt>
                  <c:pt idx="514">
                    <c:v>BTP.QNO.60</c:v>
                  </c:pt>
                  <c:pt idx="517">
                    <c:v>BTP.BPM.60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09-EF28-4EE2-8C69-B64E796EF27E}"/>
            </c:ext>
          </c:extLst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fld id="{81E39082-1202-46AE-9CEE-F1054B005A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A-EF28-4EE2-8C69-B64E796EF27E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F9A03B4C-1854-4B75-B361-3D2E1550B55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B-EF28-4EE2-8C69-B64E796EF27E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C-EF28-4EE2-8C69-B64E796EF27E}"/>
                </c:ext>
              </c:extLst>
            </c:dLbl>
            <c:dLbl>
              <c:idx val="3"/>
              <c:layout>
                <c:manualLayout>
                  <c:x val="-3.425305779997876E-2"/>
                  <c:y val="3.3852594068377755E-2"/>
                </c:manualLayout>
              </c:layout>
              <c:tx>
                <c:rich>
                  <a:bodyPr/>
                  <a:lstStyle/>
                  <a:p>
                    <a:fld id="{64EA1730-6AA8-4AC1-9F7D-0C837B6B4CA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20D-EF28-4EE2-8C69-B64E796EF27E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D92DF406-16F1-4179-A08B-BC6F56BC2A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0E-EF28-4EE2-8C69-B64E796EF27E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0F-EF28-4EE2-8C69-B64E796EF27E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88F213B6-5341-4018-B4B5-DF4DE077051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0-EF28-4EE2-8C69-B64E796EF27E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0A209E15-C6F3-4EEF-A13D-2CA5A533A87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1-EF28-4EE2-8C69-B64E796EF27E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2-EF28-4EE2-8C69-B64E796EF27E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F6B799F4-9156-4A4C-85C1-565BBF613A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3-EF28-4EE2-8C69-B64E796EF27E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37BD5BEC-397D-4E50-AB2F-CE8B26BD7AE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4-EF28-4EE2-8C69-B64E796EF27E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5-EF28-4EE2-8C69-B64E796EF27E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3263733F-FB64-4BBD-94A9-9790C32E224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6-EF28-4EE2-8C69-B64E796EF27E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69A52CF1-0B04-4410-8C36-074DFEEA20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7-EF28-4EE2-8C69-B64E796EF27E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8-EF28-4EE2-8C69-B64E796EF27E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6CBC1735-2CB9-4D0D-9883-7C993CBD787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9-EF28-4EE2-8C69-B64E796EF27E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E153460E-DCE0-48DD-89F6-AF353E91A3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A-EF28-4EE2-8C69-B64E796EF27E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B-EF28-4EE2-8C69-B64E796EF27E}"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fld id="{64578A37-A11D-4851-B491-A87C921888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C-EF28-4EE2-8C69-B64E796EF27E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23745AF4-4264-4B9C-B6C7-8F2FCE1760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D-EF28-4EE2-8C69-B64E796EF27E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1E-EF28-4EE2-8C69-B64E796EF27E}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01186E3D-104D-4C64-B525-3AA25F05BD0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1F-EF28-4EE2-8C69-B64E796EF27E}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50A59A00-C2B6-4467-8CCF-C19A268F363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0-EF28-4EE2-8C69-B64E796EF27E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1-EF28-4EE2-8C69-B64E796EF27E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fld id="{2DA6EE3A-3304-4ED0-94DF-57EE316940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2-EF28-4EE2-8C69-B64E796EF27E}"/>
                </c:ext>
              </c:extLst>
            </c:dLbl>
            <c:dLbl>
              <c:idx val="25"/>
              <c:layout/>
              <c:tx>
                <c:rich>
                  <a:bodyPr/>
                  <a:lstStyle/>
                  <a:p>
                    <a:fld id="{4AB3206F-4A1A-453E-A54C-A1BFA59CF77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3-EF28-4EE2-8C69-B64E796EF27E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4-EF28-4EE2-8C69-B64E796EF27E}"/>
                </c:ext>
              </c:extLst>
            </c:dLbl>
            <c:dLbl>
              <c:idx val="27"/>
              <c:layout/>
              <c:tx>
                <c:rich>
                  <a:bodyPr/>
                  <a:lstStyle/>
                  <a:p>
                    <a:fld id="{8D8CCE38-C971-43F1-B505-0CE4C657B2F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5-EF28-4EE2-8C69-B64E796EF27E}"/>
                </c:ext>
              </c:extLst>
            </c:dLbl>
            <c:dLbl>
              <c:idx val="28"/>
              <c:layout/>
              <c:tx>
                <c:rich>
                  <a:bodyPr/>
                  <a:lstStyle/>
                  <a:p>
                    <a:fld id="{1E7E95C5-F4CB-4405-BAB2-96FBE2BA893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6-EF28-4EE2-8C69-B64E796EF27E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7-EF28-4EE2-8C69-B64E796EF27E}"/>
                </c:ext>
              </c:extLst>
            </c:dLbl>
            <c:dLbl>
              <c:idx val="30"/>
              <c:layout/>
              <c:tx>
                <c:rich>
                  <a:bodyPr/>
                  <a:lstStyle/>
                  <a:p>
                    <a:fld id="{959AC0C1-804B-41CC-A080-94F7B55A2FE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8-EF28-4EE2-8C69-B64E796EF27E}"/>
                </c:ext>
              </c:extLst>
            </c:dLbl>
            <c:dLbl>
              <c:idx val="31"/>
              <c:layout/>
              <c:tx>
                <c:rich>
                  <a:bodyPr/>
                  <a:lstStyle/>
                  <a:p>
                    <a:fld id="{1896C76E-4EB0-4527-AE77-F104A84A62A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9-EF28-4EE2-8C69-B64E796EF27E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A-EF28-4EE2-8C69-B64E796EF27E}"/>
                </c:ext>
              </c:extLst>
            </c:dLbl>
            <c:dLbl>
              <c:idx val="33"/>
              <c:layout/>
              <c:tx>
                <c:rich>
                  <a:bodyPr/>
                  <a:lstStyle/>
                  <a:p>
                    <a:fld id="{5DEE7F3E-074D-44B8-8060-A5F0BCA4CFB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B-EF28-4EE2-8C69-B64E796EF27E}"/>
                </c:ext>
              </c:extLst>
            </c:dLbl>
            <c:dLbl>
              <c:idx val="34"/>
              <c:layout/>
              <c:tx>
                <c:rich>
                  <a:bodyPr/>
                  <a:lstStyle/>
                  <a:p>
                    <a:fld id="{A97D70D2-F841-4FE2-A9A8-ED7F0DE8AE6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C-EF28-4EE2-8C69-B64E796EF27E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2D-EF28-4EE2-8C69-B64E796EF27E}"/>
                </c:ext>
              </c:extLst>
            </c:dLbl>
            <c:dLbl>
              <c:idx val="36"/>
              <c:layout/>
              <c:tx>
                <c:rich>
                  <a:bodyPr/>
                  <a:lstStyle/>
                  <a:p>
                    <a:fld id="{8D1FC304-506E-400F-9CB2-FA7DFBB6FEF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E-EF28-4EE2-8C69-B64E796EF27E}"/>
                </c:ext>
              </c:extLst>
            </c:dLbl>
            <c:dLbl>
              <c:idx val="37"/>
              <c:layout/>
              <c:tx>
                <c:rich>
                  <a:bodyPr/>
                  <a:lstStyle/>
                  <a:p>
                    <a:fld id="{F7EBB90D-35A7-4B8F-BB16-85A7CA86DB1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2F-EF28-4EE2-8C69-B64E796EF27E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0-EF28-4EE2-8C69-B64E796EF27E}"/>
                </c:ext>
              </c:extLst>
            </c:dLbl>
            <c:dLbl>
              <c:idx val="39"/>
              <c:layout/>
              <c:tx>
                <c:rich>
                  <a:bodyPr/>
                  <a:lstStyle/>
                  <a:p>
                    <a:fld id="{43C7E900-0CFC-47D4-A1ED-C6CD05BB8A9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1-EF28-4EE2-8C69-B64E796EF27E}"/>
                </c:ext>
              </c:extLst>
            </c:dLbl>
            <c:dLbl>
              <c:idx val="40"/>
              <c:layout/>
              <c:tx>
                <c:rich>
                  <a:bodyPr/>
                  <a:lstStyle/>
                  <a:p>
                    <a:fld id="{316BA2F4-7592-4223-9F3D-3ADFFF55F28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2-EF28-4EE2-8C69-B64E796EF27E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3-EF28-4EE2-8C69-B64E796EF27E}"/>
                </c:ext>
              </c:extLst>
            </c:dLbl>
            <c:dLbl>
              <c:idx val="42"/>
              <c:layout/>
              <c:tx>
                <c:rich>
                  <a:bodyPr/>
                  <a:lstStyle/>
                  <a:p>
                    <a:fld id="{48C49C15-EF25-4944-B142-01921A94994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4-EF28-4EE2-8C69-B64E796EF27E}"/>
                </c:ext>
              </c:extLst>
            </c:dLbl>
            <c:dLbl>
              <c:idx val="43"/>
              <c:layout/>
              <c:tx>
                <c:rich>
                  <a:bodyPr/>
                  <a:lstStyle/>
                  <a:p>
                    <a:fld id="{711A9E23-69C3-46D1-B4DC-80D2839C67A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5-EF28-4EE2-8C69-B64E796EF27E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6-EF28-4EE2-8C69-B64E796EF27E}"/>
                </c:ext>
              </c:extLst>
            </c:dLbl>
            <c:dLbl>
              <c:idx val="45"/>
              <c:layout/>
              <c:tx>
                <c:rich>
                  <a:bodyPr/>
                  <a:lstStyle/>
                  <a:p>
                    <a:fld id="{2667386C-7508-4DE1-9133-5761513B3D0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7-EF28-4EE2-8C69-B64E796EF27E}"/>
                </c:ext>
              </c:extLst>
            </c:dLbl>
            <c:dLbl>
              <c:idx val="46"/>
              <c:layout/>
              <c:tx>
                <c:rich>
                  <a:bodyPr/>
                  <a:lstStyle/>
                  <a:p>
                    <a:fld id="{5ABA84F4-40CF-45D8-B373-A52B4B3EDA6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8-EF28-4EE2-8C69-B64E796EF27E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9-EF28-4EE2-8C69-B64E796EF27E}"/>
                </c:ext>
              </c:extLst>
            </c:dLbl>
            <c:dLbl>
              <c:idx val="48"/>
              <c:layout/>
              <c:tx>
                <c:rich>
                  <a:bodyPr/>
                  <a:lstStyle/>
                  <a:p>
                    <a:fld id="{18153126-8F03-4DC7-92CB-0CD5B6F07F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A-EF28-4EE2-8C69-B64E796EF27E}"/>
                </c:ext>
              </c:extLst>
            </c:dLbl>
            <c:dLbl>
              <c:idx val="49"/>
              <c:layout/>
              <c:tx>
                <c:rich>
                  <a:bodyPr/>
                  <a:lstStyle/>
                  <a:p>
                    <a:fld id="{6674DF7D-2BF7-4CEE-8F90-47F3A00C16C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B-EF28-4EE2-8C69-B64E796EF27E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C-EF28-4EE2-8C69-B64E796EF27E}"/>
                </c:ext>
              </c:extLst>
            </c:dLbl>
            <c:dLbl>
              <c:idx val="51"/>
              <c:layout/>
              <c:tx>
                <c:rich>
                  <a:bodyPr/>
                  <a:lstStyle/>
                  <a:p>
                    <a:fld id="{4DF249B2-5790-4DEB-A37C-4D7F9343EFB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D-EF28-4EE2-8C69-B64E796EF27E}"/>
                </c:ext>
              </c:extLst>
            </c:dLbl>
            <c:dLbl>
              <c:idx val="52"/>
              <c:layout/>
              <c:tx>
                <c:rich>
                  <a:bodyPr/>
                  <a:lstStyle/>
                  <a:p>
                    <a:fld id="{C429AE43-BB5C-46D2-99CA-2B2975F809E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3E-EF28-4EE2-8C69-B64E796EF27E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3F-EF28-4EE2-8C69-B64E796EF27E}"/>
                </c:ext>
              </c:extLst>
            </c:dLbl>
            <c:dLbl>
              <c:idx val="54"/>
              <c:layout/>
              <c:tx>
                <c:rich>
                  <a:bodyPr/>
                  <a:lstStyle/>
                  <a:p>
                    <a:fld id="{74F162EA-0F3F-432D-A549-78D06950AE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0-EF28-4EE2-8C69-B64E796EF27E}"/>
                </c:ext>
              </c:extLst>
            </c:dLbl>
            <c:dLbl>
              <c:idx val="55"/>
              <c:layout/>
              <c:tx>
                <c:rich>
                  <a:bodyPr/>
                  <a:lstStyle/>
                  <a:p>
                    <a:fld id="{54F44DFB-4420-47AF-845A-B500FCE0F7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1-EF28-4EE2-8C69-B64E796EF27E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2-EF28-4EE2-8C69-B64E796EF27E}"/>
                </c:ext>
              </c:extLst>
            </c:dLbl>
            <c:dLbl>
              <c:idx val="57"/>
              <c:layout/>
              <c:tx>
                <c:rich>
                  <a:bodyPr/>
                  <a:lstStyle/>
                  <a:p>
                    <a:fld id="{DC2ED6F1-A8A9-40F6-A885-BD1C6E2403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3-EF28-4EE2-8C69-B64E796EF27E}"/>
                </c:ext>
              </c:extLst>
            </c:dLbl>
            <c:dLbl>
              <c:idx val="58"/>
              <c:layout/>
              <c:tx>
                <c:rich>
                  <a:bodyPr/>
                  <a:lstStyle/>
                  <a:p>
                    <a:fld id="{CFCF17B2-2195-47B0-842D-27484353E1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4-EF28-4EE2-8C69-B64E796EF27E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5-EF28-4EE2-8C69-B64E796EF27E}"/>
                </c:ext>
              </c:extLst>
            </c:dLbl>
            <c:dLbl>
              <c:idx val="60"/>
              <c:layout/>
              <c:tx>
                <c:rich>
                  <a:bodyPr/>
                  <a:lstStyle/>
                  <a:p>
                    <a:fld id="{05B40CF2-4CC5-4F26-AF57-033D4F363FF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6-EF28-4EE2-8C69-B64E796EF27E}"/>
                </c:ext>
              </c:extLst>
            </c:dLbl>
            <c:dLbl>
              <c:idx val="61"/>
              <c:layout/>
              <c:tx>
                <c:rich>
                  <a:bodyPr/>
                  <a:lstStyle/>
                  <a:p>
                    <a:fld id="{26D55F39-27F0-4D4E-AA32-CA9295ED4E4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7-EF28-4EE2-8C69-B64E796EF27E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8-EF28-4EE2-8C69-B64E796EF27E}"/>
                </c:ext>
              </c:extLst>
            </c:dLbl>
            <c:dLbl>
              <c:idx val="63"/>
              <c:layout/>
              <c:tx>
                <c:rich>
                  <a:bodyPr/>
                  <a:lstStyle/>
                  <a:p>
                    <a:fld id="{DAB3A84B-0B4A-465A-96BB-41D2D9DDB6A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9-EF28-4EE2-8C69-B64E796EF27E}"/>
                </c:ext>
              </c:extLst>
            </c:dLbl>
            <c:dLbl>
              <c:idx val="64"/>
              <c:layout/>
              <c:tx>
                <c:rich>
                  <a:bodyPr/>
                  <a:lstStyle/>
                  <a:p>
                    <a:fld id="{F1E97EEA-B6B2-4BE7-804A-6E386679897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A-EF28-4EE2-8C69-B64E796EF27E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B-EF28-4EE2-8C69-B64E796EF27E}"/>
                </c:ext>
              </c:extLst>
            </c:dLbl>
            <c:dLbl>
              <c:idx val="66"/>
              <c:layout/>
              <c:tx>
                <c:rich>
                  <a:bodyPr/>
                  <a:lstStyle/>
                  <a:p>
                    <a:fld id="{C512EAF0-5BD0-459F-A253-F279DE755FA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C-EF28-4EE2-8C69-B64E796EF27E}"/>
                </c:ext>
              </c:extLst>
            </c:dLbl>
            <c:dLbl>
              <c:idx val="67"/>
              <c:layout/>
              <c:tx>
                <c:rich>
                  <a:bodyPr/>
                  <a:lstStyle/>
                  <a:p>
                    <a:fld id="{BC91D68B-F019-4AD8-93C3-A16A5276B9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D-EF28-4EE2-8C69-B64E796EF27E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4E-EF28-4EE2-8C69-B64E796EF27E}"/>
                </c:ext>
              </c:extLst>
            </c:dLbl>
            <c:dLbl>
              <c:idx val="69"/>
              <c:layout/>
              <c:tx>
                <c:rich>
                  <a:bodyPr/>
                  <a:lstStyle/>
                  <a:p>
                    <a:fld id="{672A06C4-B359-4361-8B25-743810847B8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4F-EF28-4EE2-8C69-B64E796EF27E}"/>
                </c:ext>
              </c:extLst>
            </c:dLbl>
            <c:dLbl>
              <c:idx val="70"/>
              <c:layout/>
              <c:tx>
                <c:rich>
                  <a:bodyPr/>
                  <a:lstStyle/>
                  <a:p>
                    <a:fld id="{6A073D24-51F0-44FC-B733-675EB8788A8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0-EF28-4EE2-8C69-B64E796EF27E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1-EF28-4EE2-8C69-B64E796EF27E}"/>
                </c:ext>
              </c:extLst>
            </c:dLbl>
            <c:dLbl>
              <c:idx val="72"/>
              <c:layout/>
              <c:tx>
                <c:rich>
                  <a:bodyPr/>
                  <a:lstStyle/>
                  <a:p>
                    <a:fld id="{8D5287AC-5B0F-421E-AB89-941719C45A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2-EF28-4EE2-8C69-B64E796EF27E}"/>
                </c:ext>
              </c:extLst>
            </c:dLbl>
            <c:dLbl>
              <c:idx val="73"/>
              <c:layout/>
              <c:tx>
                <c:rich>
                  <a:bodyPr/>
                  <a:lstStyle/>
                  <a:p>
                    <a:fld id="{FCBE3781-CE30-4925-93FE-677BB151CAB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3-EF28-4EE2-8C69-B64E796EF27E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4-EF28-4EE2-8C69-B64E796EF27E}"/>
                </c:ext>
              </c:extLst>
            </c:dLbl>
            <c:dLbl>
              <c:idx val="75"/>
              <c:layout/>
              <c:tx>
                <c:rich>
                  <a:bodyPr/>
                  <a:lstStyle/>
                  <a:p>
                    <a:fld id="{C163CD8A-FD36-4EA0-9667-54C171FED63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5-EF28-4EE2-8C69-B64E796EF27E}"/>
                </c:ext>
              </c:extLst>
            </c:dLbl>
            <c:dLbl>
              <c:idx val="76"/>
              <c:layout/>
              <c:tx>
                <c:rich>
                  <a:bodyPr/>
                  <a:lstStyle/>
                  <a:p>
                    <a:fld id="{2970B784-6859-402B-87FC-A591F6F7C60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6-EF28-4EE2-8C69-B64E796EF27E}"/>
                </c:ext>
              </c:extLst>
            </c:dLbl>
            <c:dLbl>
              <c:idx val="7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7-EF28-4EE2-8C69-B64E796EF27E}"/>
                </c:ext>
              </c:extLst>
            </c:dLbl>
            <c:dLbl>
              <c:idx val="78"/>
              <c:layout/>
              <c:tx>
                <c:rich>
                  <a:bodyPr/>
                  <a:lstStyle/>
                  <a:p>
                    <a:fld id="{F529F240-9A36-4DFC-994F-D1AC7EA624F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8-EF28-4EE2-8C69-B64E796EF27E}"/>
                </c:ext>
              </c:extLst>
            </c:dLbl>
            <c:dLbl>
              <c:idx val="79"/>
              <c:layout/>
              <c:tx>
                <c:rich>
                  <a:bodyPr/>
                  <a:lstStyle/>
                  <a:p>
                    <a:fld id="{9E2174C1-E527-461D-A134-0FC1FC4BAD3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9-EF28-4EE2-8C69-B64E796EF27E}"/>
                </c:ext>
              </c:extLst>
            </c:dLbl>
            <c:dLbl>
              <c:idx val="8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A-EF28-4EE2-8C69-B64E796EF27E}"/>
                </c:ext>
              </c:extLst>
            </c:dLbl>
            <c:dLbl>
              <c:idx val="81"/>
              <c:layout/>
              <c:tx>
                <c:rich>
                  <a:bodyPr/>
                  <a:lstStyle/>
                  <a:p>
                    <a:fld id="{7A500A50-99AC-4C39-902C-7123B881E29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B-EF28-4EE2-8C69-B64E796EF27E}"/>
                </c:ext>
              </c:extLst>
            </c:dLbl>
            <c:dLbl>
              <c:idx val="82"/>
              <c:layout/>
              <c:tx>
                <c:rich>
                  <a:bodyPr/>
                  <a:lstStyle/>
                  <a:p>
                    <a:fld id="{30B1E3AA-9838-4901-8B79-13B351FC026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C-EF28-4EE2-8C69-B64E796EF27E}"/>
                </c:ext>
              </c:extLst>
            </c:dLbl>
            <c:dLbl>
              <c:idx val="8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5D-EF28-4EE2-8C69-B64E796EF27E}"/>
                </c:ext>
              </c:extLst>
            </c:dLbl>
            <c:dLbl>
              <c:idx val="84"/>
              <c:layout/>
              <c:tx>
                <c:rich>
                  <a:bodyPr/>
                  <a:lstStyle/>
                  <a:p>
                    <a:fld id="{4D9778A2-E236-4AA2-9D6D-3E32CAF391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E-EF28-4EE2-8C69-B64E796EF27E}"/>
                </c:ext>
              </c:extLst>
            </c:dLbl>
            <c:dLbl>
              <c:idx val="85"/>
              <c:layout/>
              <c:tx>
                <c:rich>
                  <a:bodyPr/>
                  <a:lstStyle/>
                  <a:p>
                    <a:fld id="{DFA85F64-4C77-44C3-BA85-31CEB2348B4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5F-EF28-4EE2-8C69-B64E796EF27E}"/>
                </c:ext>
              </c:extLst>
            </c:dLbl>
            <c:dLbl>
              <c:idx val="8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0-EF28-4EE2-8C69-B64E796EF27E}"/>
                </c:ext>
              </c:extLst>
            </c:dLbl>
            <c:dLbl>
              <c:idx val="87"/>
              <c:layout/>
              <c:tx>
                <c:rich>
                  <a:bodyPr/>
                  <a:lstStyle/>
                  <a:p>
                    <a:fld id="{6E2ED478-8505-4786-A84C-442877759BB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1-EF28-4EE2-8C69-B64E796EF27E}"/>
                </c:ext>
              </c:extLst>
            </c:dLbl>
            <c:dLbl>
              <c:idx val="88"/>
              <c:layout/>
              <c:tx>
                <c:rich>
                  <a:bodyPr/>
                  <a:lstStyle/>
                  <a:p>
                    <a:fld id="{CC58D4E4-FCED-4793-A2A3-F92C322FD4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2-EF28-4EE2-8C69-B64E796EF27E}"/>
                </c:ext>
              </c:extLst>
            </c:dLbl>
            <c:dLbl>
              <c:idx val="8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3-EF28-4EE2-8C69-B64E796EF27E}"/>
                </c:ext>
              </c:extLst>
            </c:dLbl>
            <c:dLbl>
              <c:idx val="90"/>
              <c:layout/>
              <c:tx>
                <c:rich>
                  <a:bodyPr/>
                  <a:lstStyle/>
                  <a:p>
                    <a:fld id="{BFE2689B-424B-4020-8687-53226B500E2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4-EF28-4EE2-8C69-B64E796EF27E}"/>
                </c:ext>
              </c:extLst>
            </c:dLbl>
            <c:dLbl>
              <c:idx val="91"/>
              <c:layout/>
              <c:tx>
                <c:rich>
                  <a:bodyPr/>
                  <a:lstStyle/>
                  <a:p>
                    <a:fld id="{2FAC1A87-FAFC-4153-9DF5-844651ECC51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5-EF28-4EE2-8C69-B64E796EF27E}"/>
                </c:ext>
              </c:extLst>
            </c:dLbl>
            <c:dLbl>
              <c:idx val="9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6-EF28-4EE2-8C69-B64E796EF27E}"/>
                </c:ext>
              </c:extLst>
            </c:dLbl>
            <c:dLbl>
              <c:idx val="93"/>
              <c:layout/>
              <c:tx>
                <c:rich>
                  <a:bodyPr/>
                  <a:lstStyle/>
                  <a:p>
                    <a:fld id="{314B6546-A95E-42D6-88CF-FDCA191B9DB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7-EF28-4EE2-8C69-B64E796EF27E}"/>
                </c:ext>
              </c:extLst>
            </c:dLbl>
            <c:dLbl>
              <c:idx val="94"/>
              <c:layout/>
              <c:tx>
                <c:rich>
                  <a:bodyPr/>
                  <a:lstStyle/>
                  <a:p>
                    <a:fld id="{0D087138-AAD1-4B3A-BAE5-1BCA1BB39CB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8-EF28-4EE2-8C69-B64E796EF27E}"/>
                </c:ext>
              </c:extLst>
            </c:dLbl>
            <c:dLbl>
              <c:idx val="9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9-EF28-4EE2-8C69-B64E796EF27E}"/>
                </c:ext>
              </c:extLst>
            </c:dLbl>
            <c:dLbl>
              <c:idx val="96"/>
              <c:layout/>
              <c:tx>
                <c:rich>
                  <a:bodyPr/>
                  <a:lstStyle/>
                  <a:p>
                    <a:fld id="{B22AEF75-EBBF-449A-86FD-3E316BD6ADD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A-EF28-4EE2-8C69-B64E796EF27E}"/>
                </c:ext>
              </c:extLst>
            </c:dLbl>
            <c:dLbl>
              <c:idx val="97"/>
              <c:layout/>
              <c:tx>
                <c:rich>
                  <a:bodyPr/>
                  <a:lstStyle/>
                  <a:p>
                    <a:fld id="{E8CA6EC2-D6DD-4281-B114-5727E7C567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B-EF28-4EE2-8C69-B64E796EF27E}"/>
                </c:ext>
              </c:extLst>
            </c:dLbl>
            <c:dLbl>
              <c:idx val="9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C-EF28-4EE2-8C69-B64E796EF27E}"/>
                </c:ext>
              </c:extLst>
            </c:dLbl>
            <c:dLbl>
              <c:idx val="99"/>
              <c:layout/>
              <c:tx>
                <c:rich>
                  <a:bodyPr/>
                  <a:lstStyle/>
                  <a:p>
                    <a:fld id="{318A300E-1F58-4EE4-90CC-50439695B4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D-EF28-4EE2-8C69-B64E796EF27E}"/>
                </c:ext>
              </c:extLst>
            </c:dLbl>
            <c:dLbl>
              <c:idx val="100"/>
              <c:layout/>
              <c:tx>
                <c:rich>
                  <a:bodyPr/>
                  <a:lstStyle/>
                  <a:p>
                    <a:fld id="{29F67973-DC1E-41F4-B828-3910D4D4ACC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6E-EF28-4EE2-8C69-B64E796EF27E}"/>
                </c:ext>
              </c:extLst>
            </c:dLbl>
            <c:dLbl>
              <c:idx val="10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6F-EF28-4EE2-8C69-B64E796EF27E}"/>
                </c:ext>
              </c:extLst>
            </c:dLbl>
            <c:dLbl>
              <c:idx val="102"/>
              <c:layout/>
              <c:tx>
                <c:rich>
                  <a:bodyPr/>
                  <a:lstStyle/>
                  <a:p>
                    <a:fld id="{496FF43F-1C5F-4288-8472-35482FD4C82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0-EF28-4EE2-8C69-B64E796EF27E}"/>
                </c:ext>
              </c:extLst>
            </c:dLbl>
            <c:dLbl>
              <c:idx val="103"/>
              <c:layout/>
              <c:tx>
                <c:rich>
                  <a:bodyPr/>
                  <a:lstStyle/>
                  <a:p>
                    <a:fld id="{678A997F-2B11-43CF-B230-C9CF49C43C2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1-EF28-4EE2-8C69-B64E796EF27E}"/>
                </c:ext>
              </c:extLst>
            </c:dLbl>
            <c:dLbl>
              <c:idx val="10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2-EF28-4EE2-8C69-B64E796EF27E}"/>
                </c:ext>
              </c:extLst>
            </c:dLbl>
            <c:dLbl>
              <c:idx val="105"/>
              <c:layout/>
              <c:tx>
                <c:rich>
                  <a:bodyPr/>
                  <a:lstStyle/>
                  <a:p>
                    <a:fld id="{11EA6B87-71E4-4791-9F54-8B9A234865C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3-EF28-4EE2-8C69-B64E796EF27E}"/>
                </c:ext>
              </c:extLst>
            </c:dLbl>
            <c:dLbl>
              <c:idx val="106"/>
              <c:layout/>
              <c:tx>
                <c:rich>
                  <a:bodyPr/>
                  <a:lstStyle/>
                  <a:p>
                    <a:fld id="{65BE2BDC-185E-4481-AA5B-C45681DBD79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4-EF28-4EE2-8C69-B64E796EF27E}"/>
                </c:ext>
              </c:extLst>
            </c:dLbl>
            <c:dLbl>
              <c:idx val="10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5-EF28-4EE2-8C69-B64E796EF27E}"/>
                </c:ext>
              </c:extLst>
            </c:dLbl>
            <c:dLbl>
              <c:idx val="108"/>
              <c:layout/>
              <c:tx>
                <c:rich>
                  <a:bodyPr/>
                  <a:lstStyle/>
                  <a:p>
                    <a:fld id="{91F222E2-6356-4B47-81AF-3377CC9D10E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6-EF28-4EE2-8C69-B64E796EF27E}"/>
                </c:ext>
              </c:extLst>
            </c:dLbl>
            <c:dLbl>
              <c:idx val="109"/>
              <c:layout/>
              <c:tx>
                <c:rich>
                  <a:bodyPr/>
                  <a:lstStyle/>
                  <a:p>
                    <a:fld id="{C17BB9AE-BAFE-4FE8-A644-E932FE41A0D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7-EF28-4EE2-8C69-B64E796EF27E}"/>
                </c:ext>
              </c:extLst>
            </c:dLbl>
            <c:dLbl>
              <c:idx val="11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8-EF28-4EE2-8C69-B64E796EF27E}"/>
                </c:ext>
              </c:extLst>
            </c:dLbl>
            <c:dLbl>
              <c:idx val="111"/>
              <c:layout/>
              <c:tx>
                <c:rich>
                  <a:bodyPr/>
                  <a:lstStyle/>
                  <a:p>
                    <a:fld id="{25417350-9878-41C0-A208-6EA3D909C7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9-EF28-4EE2-8C69-B64E796EF27E}"/>
                </c:ext>
              </c:extLst>
            </c:dLbl>
            <c:dLbl>
              <c:idx val="112"/>
              <c:layout/>
              <c:tx>
                <c:rich>
                  <a:bodyPr/>
                  <a:lstStyle/>
                  <a:p>
                    <a:fld id="{9EADD3CC-4B68-4913-92AC-064ED729FC2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A-EF28-4EE2-8C69-B64E796EF27E}"/>
                </c:ext>
              </c:extLst>
            </c:dLbl>
            <c:dLbl>
              <c:idx val="11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B-EF28-4EE2-8C69-B64E796EF27E}"/>
                </c:ext>
              </c:extLst>
            </c:dLbl>
            <c:dLbl>
              <c:idx val="114"/>
              <c:layout/>
              <c:tx>
                <c:rich>
                  <a:bodyPr/>
                  <a:lstStyle/>
                  <a:p>
                    <a:fld id="{724F9B57-E1E5-49BD-AF0F-8099B63EECC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C-EF28-4EE2-8C69-B64E796EF27E}"/>
                </c:ext>
              </c:extLst>
            </c:dLbl>
            <c:dLbl>
              <c:idx val="115"/>
              <c:layout/>
              <c:tx>
                <c:rich>
                  <a:bodyPr/>
                  <a:lstStyle/>
                  <a:p>
                    <a:fld id="{FB30B34E-95D8-4750-B0EF-C91635C4034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D-EF28-4EE2-8C69-B64E796EF27E}"/>
                </c:ext>
              </c:extLst>
            </c:dLbl>
            <c:dLbl>
              <c:idx val="11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7E-EF28-4EE2-8C69-B64E796EF27E}"/>
                </c:ext>
              </c:extLst>
            </c:dLbl>
            <c:dLbl>
              <c:idx val="117"/>
              <c:layout/>
              <c:tx>
                <c:rich>
                  <a:bodyPr/>
                  <a:lstStyle/>
                  <a:p>
                    <a:fld id="{4AAB66A1-79B3-41AF-9553-4E34FF056F3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7F-EF28-4EE2-8C69-B64E796EF27E}"/>
                </c:ext>
              </c:extLst>
            </c:dLbl>
            <c:dLbl>
              <c:idx val="118"/>
              <c:layout/>
              <c:tx>
                <c:rich>
                  <a:bodyPr/>
                  <a:lstStyle/>
                  <a:p>
                    <a:fld id="{BE29F274-E176-4941-A15F-7AD87E0DE98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0-EF28-4EE2-8C69-B64E796EF27E}"/>
                </c:ext>
              </c:extLst>
            </c:dLbl>
            <c:dLbl>
              <c:idx val="11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1-EF28-4EE2-8C69-B64E796EF27E}"/>
                </c:ext>
              </c:extLst>
            </c:dLbl>
            <c:dLbl>
              <c:idx val="120"/>
              <c:layout/>
              <c:tx>
                <c:rich>
                  <a:bodyPr/>
                  <a:lstStyle/>
                  <a:p>
                    <a:fld id="{7B4BEF5D-AA5C-468D-BD1D-A1113E6D2A0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2-EF28-4EE2-8C69-B64E796EF27E}"/>
                </c:ext>
              </c:extLst>
            </c:dLbl>
            <c:dLbl>
              <c:idx val="121"/>
              <c:layout/>
              <c:tx>
                <c:rich>
                  <a:bodyPr/>
                  <a:lstStyle/>
                  <a:p>
                    <a:fld id="{C7DD1EE1-5A8A-4612-84B9-E81219A8E39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3-EF28-4EE2-8C69-B64E796EF27E}"/>
                </c:ext>
              </c:extLst>
            </c:dLbl>
            <c:dLbl>
              <c:idx val="1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4-EF28-4EE2-8C69-B64E796EF27E}"/>
                </c:ext>
              </c:extLst>
            </c:dLbl>
            <c:dLbl>
              <c:idx val="123"/>
              <c:layout/>
              <c:tx>
                <c:rich>
                  <a:bodyPr/>
                  <a:lstStyle/>
                  <a:p>
                    <a:fld id="{927A0D11-E3E6-41FA-970B-5C094EE9B1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5-EF28-4EE2-8C69-B64E796EF27E}"/>
                </c:ext>
              </c:extLst>
            </c:dLbl>
            <c:dLbl>
              <c:idx val="124"/>
              <c:layout/>
              <c:tx>
                <c:rich>
                  <a:bodyPr/>
                  <a:lstStyle/>
                  <a:p>
                    <a:fld id="{49D3A651-44C6-4ED5-8097-01CA864E730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6-EF28-4EE2-8C69-B64E796EF27E}"/>
                </c:ext>
              </c:extLst>
            </c:dLbl>
            <c:dLbl>
              <c:idx val="12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7-EF28-4EE2-8C69-B64E796EF27E}"/>
                </c:ext>
              </c:extLst>
            </c:dLbl>
            <c:dLbl>
              <c:idx val="126"/>
              <c:layout/>
              <c:tx>
                <c:rich>
                  <a:bodyPr/>
                  <a:lstStyle/>
                  <a:p>
                    <a:fld id="{1D578E68-A10E-4E4F-BA02-3509D4EB41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8-EF28-4EE2-8C69-B64E796EF27E}"/>
                </c:ext>
              </c:extLst>
            </c:dLbl>
            <c:dLbl>
              <c:idx val="127"/>
              <c:layout/>
              <c:tx>
                <c:rich>
                  <a:bodyPr/>
                  <a:lstStyle/>
                  <a:p>
                    <a:fld id="{83C36872-648B-4DE3-A874-76E9E20CD39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9-EF28-4EE2-8C69-B64E796EF27E}"/>
                </c:ext>
              </c:extLst>
            </c:dLbl>
            <c:dLbl>
              <c:idx val="12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A-EF28-4EE2-8C69-B64E796EF27E}"/>
                </c:ext>
              </c:extLst>
            </c:dLbl>
            <c:dLbl>
              <c:idx val="129"/>
              <c:layout/>
              <c:tx>
                <c:rich>
                  <a:bodyPr/>
                  <a:lstStyle/>
                  <a:p>
                    <a:fld id="{0A0AC7FE-2864-44C8-B03F-7D3CDF2C065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B-EF28-4EE2-8C69-B64E796EF27E}"/>
                </c:ext>
              </c:extLst>
            </c:dLbl>
            <c:dLbl>
              <c:idx val="130"/>
              <c:layout/>
              <c:tx>
                <c:rich>
                  <a:bodyPr/>
                  <a:lstStyle/>
                  <a:p>
                    <a:fld id="{748B041A-E14E-4AB7-AD08-CAE2C0DC3F9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C-EF28-4EE2-8C69-B64E796EF27E}"/>
                </c:ext>
              </c:extLst>
            </c:dLbl>
            <c:dLbl>
              <c:idx val="13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8D-EF28-4EE2-8C69-B64E796EF27E}"/>
                </c:ext>
              </c:extLst>
            </c:dLbl>
            <c:dLbl>
              <c:idx val="132"/>
              <c:layout/>
              <c:tx>
                <c:rich>
                  <a:bodyPr/>
                  <a:lstStyle/>
                  <a:p>
                    <a:fld id="{97AF58BC-B8DC-40E7-872D-25DD4424137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E-EF28-4EE2-8C69-B64E796EF27E}"/>
                </c:ext>
              </c:extLst>
            </c:dLbl>
            <c:dLbl>
              <c:idx val="133"/>
              <c:layout/>
              <c:tx>
                <c:rich>
                  <a:bodyPr/>
                  <a:lstStyle/>
                  <a:p>
                    <a:fld id="{2FDD03F9-77D0-4976-916A-0EF8C3174EE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8F-EF28-4EE2-8C69-B64E796EF27E}"/>
                </c:ext>
              </c:extLst>
            </c:dLbl>
            <c:dLbl>
              <c:idx val="13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0-EF28-4EE2-8C69-B64E796EF27E}"/>
                </c:ext>
              </c:extLst>
            </c:dLbl>
            <c:dLbl>
              <c:idx val="135"/>
              <c:layout/>
              <c:tx>
                <c:rich>
                  <a:bodyPr/>
                  <a:lstStyle/>
                  <a:p>
                    <a:fld id="{5994793D-5891-432D-BAF7-460DDC000F4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1-EF28-4EE2-8C69-B64E796EF27E}"/>
                </c:ext>
              </c:extLst>
            </c:dLbl>
            <c:dLbl>
              <c:idx val="136"/>
              <c:layout/>
              <c:tx>
                <c:rich>
                  <a:bodyPr/>
                  <a:lstStyle/>
                  <a:p>
                    <a:fld id="{C00B9F64-A997-4B90-A313-416C7820D81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2-EF28-4EE2-8C69-B64E796EF27E}"/>
                </c:ext>
              </c:extLst>
            </c:dLbl>
            <c:dLbl>
              <c:idx val="13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3-EF28-4EE2-8C69-B64E796EF27E}"/>
                </c:ext>
              </c:extLst>
            </c:dLbl>
            <c:dLbl>
              <c:idx val="138"/>
              <c:layout/>
              <c:tx>
                <c:rich>
                  <a:bodyPr/>
                  <a:lstStyle/>
                  <a:p>
                    <a:fld id="{E946908C-DD2F-40FE-9C77-F97F228165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4-EF28-4EE2-8C69-B64E796EF27E}"/>
                </c:ext>
              </c:extLst>
            </c:dLbl>
            <c:dLbl>
              <c:idx val="139"/>
              <c:layout/>
              <c:tx>
                <c:rich>
                  <a:bodyPr/>
                  <a:lstStyle/>
                  <a:p>
                    <a:fld id="{99022935-FD8A-4A6D-B94B-92C0E8DD921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5-EF28-4EE2-8C69-B64E796EF27E}"/>
                </c:ext>
              </c:extLst>
            </c:dLbl>
            <c:dLbl>
              <c:idx val="14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6-EF28-4EE2-8C69-B64E796EF27E}"/>
                </c:ext>
              </c:extLst>
            </c:dLbl>
            <c:dLbl>
              <c:idx val="141"/>
              <c:layout/>
              <c:tx>
                <c:rich>
                  <a:bodyPr/>
                  <a:lstStyle/>
                  <a:p>
                    <a:fld id="{24668B05-C763-42F6-934A-B1ABC78E207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7-EF28-4EE2-8C69-B64E796EF27E}"/>
                </c:ext>
              </c:extLst>
            </c:dLbl>
            <c:dLbl>
              <c:idx val="142"/>
              <c:layout/>
              <c:tx>
                <c:rich>
                  <a:bodyPr/>
                  <a:lstStyle/>
                  <a:p>
                    <a:fld id="{6BB9D91B-5D29-41F9-BEF9-856AA681A73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8-EF28-4EE2-8C69-B64E796EF27E}"/>
                </c:ext>
              </c:extLst>
            </c:dLbl>
            <c:dLbl>
              <c:idx val="14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9-EF28-4EE2-8C69-B64E796EF27E}"/>
                </c:ext>
              </c:extLst>
            </c:dLbl>
            <c:dLbl>
              <c:idx val="144"/>
              <c:layout/>
              <c:tx>
                <c:rich>
                  <a:bodyPr/>
                  <a:lstStyle/>
                  <a:p>
                    <a:fld id="{4C693811-786B-4A3A-9641-A78B709EF38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A-EF28-4EE2-8C69-B64E796EF27E}"/>
                </c:ext>
              </c:extLst>
            </c:dLbl>
            <c:dLbl>
              <c:idx val="145"/>
              <c:layout/>
              <c:tx>
                <c:rich>
                  <a:bodyPr/>
                  <a:lstStyle/>
                  <a:p>
                    <a:fld id="{0F9175E4-537C-438E-8F3C-4136054A0D7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B-EF28-4EE2-8C69-B64E796EF27E}"/>
                </c:ext>
              </c:extLst>
            </c:dLbl>
            <c:dLbl>
              <c:idx val="14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C-EF28-4EE2-8C69-B64E796EF27E}"/>
                </c:ext>
              </c:extLst>
            </c:dLbl>
            <c:dLbl>
              <c:idx val="147"/>
              <c:layout/>
              <c:tx>
                <c:rich>
                  <a:bodyPr/>
                  <a:lstStyle/>
                  <a:p>
                    <a:fld id="{BEE7491E-70BE-4E03-A574-4857C889A9A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D-EF28-4EE2-8C69-B64E796EF27E}"/>
                </c:ext>
              </c:extLst>
            </c:dLbl>
            <c:dLbl>
              <c:idx val="148"/>
              <c:layout/>
              <c:tx>
                <c:rich>
                  <a:bodyPr/>
                  <a:lstStyle/>
                  <a:p>
                    <a:fld id="{8164976B-D311-4BF1-AF29-AABDFDAA03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9E-EF28-4EE2-8C69-B64E796EF27E}"/>
                </c:ext>
              </c:extLst>
            </c:dLbl>
            <c:dLbl>
              <c:idx val="14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9F-EF28-4EE2-8C69-B64E796EF27E}"/>
                </c:ext>
              </c:extLst>
            </c:dLbl>
            <c:dLbl>
              <c:idx val="150"/>
              <c:layout/>
              <c:tx>
                <c:rich>
                  <a:bodyPr/>
                  <a:lstStyle/>
                  <a:p>
                    <a:fld id="{53C717F7-6A74-4985-B5A1-C563E97AFD5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0-EF28-4EE2-8C69-B64E796EF27E}"/>
                </c:ext>
              </c:extLst>
            </c:dLbl>
            <c:dLbl>
              <c:idx val="151"/>
              <c:layout/>
              <c:tx>
                <c:rich>
                  <a:bodyPr/>
                  <a:lstStyle/>
                  <a:p>
                    <a:fld id="{95AFC0FA-FAC1-41EE-AC4C-10020E3FFB6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1-EF28-4EE2-8C69-B64E796EF27E}"/>
                </c:ext>
              </c:extLst>
            </c:dLbl>
            <c:dLbl>
              <c:idx val="15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2-EF28-4EE2-8C69-B64E796EF27E}"/>
                </c:ext>
              </c:extLst>
            </c:dLbl>
            <c:dLbl>
              <c:idx val="153"/>
              <c:layout/>
              <c:tx>
                <c:rich>
                  <a:bodyPr/>
                  <a:lstStyle/>
                  <a:p>
                    <a:fld id="{91F15017-3279-4E57-A13E-D6DCAEDE985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3-EF28-4EE2-8C69-B64E796EF27E}"/>
                </c:ext>
              </c:extLst>
            </c:dLbl>
            <c:dLbl>
              <c:idx val="154"/>
              <c:layout/>
              <c:tx>
                <c:rich>
                  <a:bodyPr/>
                  <a:lstStyle/>
                  <a:p>
                    <a:fld id="{82D8A219-C2FD-4916-89F4-40F48F01702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4-EF28-4EE2-8C69-B64E796EF27E}"/>
                </c:ext>
              </c:extLst>
            </c:dLbl>
            <c:dLbl>
              <c:idx val="15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5-EF28-4EE2-8C69-B64E796EF27E}"/>
                </c:ext>
              </c:extLst>
            </c:dLbl>
            <c:dLbl>
              <c:idx val="156"/>
              <c:layout/>
              <c:tx>
                <c:rich>
                  <a:bodyPr/>
                  <a:lstStyle/>
                  <a:p>
                    <a:fld id="{884AF4ED-DD20-47C3-A2C2-4EB1B695547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6-EF28-4EE2-8C69-B64E796EF27E}"/>
                </c:ext>
              </c:extLst>
            </c:dLbl>
            <c:dLbl>
              <c:idx val="157"/>
              <c:layout/>
              <c:tx>
                <c:rich>
                  <a:bodyPr/>
                  <a:lstStyle/>
                  <a:p>
                    <a:fld id="{CC4250CD-C218-4740-A336-8EBED195B59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7-EF28-4EE2-8C69-B64E796EF27E}"/>
                </c:ext>
              </c:extLst>
            </c:dLbl>
            <c:dLbl>
              <c:idx val="15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8-EF28-4EE2-8C69-B64E796EF27E}"/>
                </c:ext>
              </c:extLst>
            </c:dLbl>
            <c:dLbl>
              <c:idx val="159"/>
              <c:layout/>
              <c:tx>
                <c:rich>
                  <a:bodyPr/>
                  <a:lstStyle/>
                  <a:p>
                    <a:fld id="{95779995-DC49-498F-B129-E5DBFDF1D56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9-EF28-4EE2-8C69-B64E796EF27E}"/>
                </c:ext>
              </c:extLst>
            </c:dLbl>
            <c:dLbl>
              <c:idx val="160"/>
              <c:layout/>
              <c:tx>
                <c:rich>
                  <a:bodyPr/>
                  <a:lstStyle/>
                  <a:p>
                    <a:fld id="{1DBBE73A-2480-4B04-A706-E0C9B615348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A-EF28-4EE2-8C69-B64E796EF27E}"/>
                </c:ext>
              </c:extLst>
            </c:dLbl>
            <c:dLbl>
              <c:idx val="16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B-EF28-4EE2-8C69-B64E796EF27E}"/>
                </c:ext>
              </c:extLst>
            </c:dLbl>
            <c:dLbl>
              <c:idx val="162"/>
              <c:layout/>
              <c:tx>
                <c:rich>
                  <a:bodyPr/>
                  <a:lstStyle/>
                  <a:p>
                    <a:fld id="{BB446CF4-3D9D-4491-BCC7-5190348F36E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C-EF28-4EE2-8C69-B64E796EF27E}"/>
                </c:ext>
              </c:extLst>
            </c:dLbl>
            <c:dLbl>
              <c:idx val="163"/>
              <c:layout/>
              <c:tx>
                <c:rich>
                  <a:bodyPr/>
                  <a:lstStyle/>
                  <a:p>
                    <a:fld id="{2ABCB6B2-A0E8-4835-A650-E0FD457B60A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D-EF28-4EE2-8C69-B64E796EF27E}"/>
                </c:ext>
              </c:extLst>
            </c:dLbl>
            <c:dLbl>
              <c:idx val="16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AE-EF28-4EE2-8C69-B64E796EF27E}"/>
                </c:ext>
              </c:extLst>
            </c:dLbl>
            <c:dLbl>
              <c:idx val="165"/>
              <c:layout/>
              <c:tx>
                <c:rich>
                  <a:bodyPr/>
                  <a:lstStyle/>
                  <a:p>
                    <a:fld id="{F88780D6-8115-4CD9-AD2B-D112CC611AA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AF-EF28-4EE2-8C69-B64E796EF27E}"/>
                </c:ext>
              </c:extLst>
            </c:dLbl>
            <c:dLbl>
              <c:idx val="166"/>
              <c:layout/>
              <c:tx>
                <c:rich>
                  <a:bodyPr/>
                  <a:lstStyle/>
                  <a:p>
                    <a:fld id="{B08025DF-6FE7-4350-8A34-81ACBE49D8E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0-EF28-4EE2-8C69-B64E796EF27E}"/>
                </c:ext>
              </c:extLst>
            </c:dLbl>
            <c:dLbl>
              <c:idx val="16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1-EF28-4EE2-8C69-B64E796EF27E}"/>
                </c:ext>
              </c:extLst>
            </c:dLbl>
            <c:dLbl>
              <c:idx val="168"/>
              <c:layout/>
              <c:tx>
                <c:rich>
                  <a:bodyPr/>
                  <a:lstStyle/>
                  <a:p>
                    <a:fld id="{E360B8A8-E2B3-41BF-B9B3-8DF4FE7CE59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2-EF28-4EE2-8C69-B64E796EF27E}"/>
                </c:ext>
              </c:extLst>
            </c:dLbl>
            <c:dLbl>
              <c:idx val="169"/>
              <c:layout/>
              <c:tx>
                <c:rich>
                  <a:bodyPr/>
                  <a:lstStyle/>
                  <a:p>
                    <a:fld id="{1E3C166B-2F9A-41C6-89EE-D442D07677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3-EF28-4EE2-8C69-B64E796EF27E}"/>
                </c:ext>
              </c:extLst>
            </c:dLbl>
            <c:dLbl>
              <c:idx val="17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4-EF28-4EE2-8C69-B64E796EF27E}"/>
                </c:ext>
              </c:extLst>
            </c:dLbl>
            <c:dLbl>
              <c:idx val="171"/>
              <c:layout/>
              <c:tx>
                <c:rich>
                  <a:bodyPr/>
                  <a:lstStyle/>
                  <a:p>
                    <a:fld id="{61E74C6C-C99A-4C52-95BF-2B22FF2C0D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5-EF28-4EE2-8C69-B64E796EF27E}"/>
                </c:ext>
              </c:extLst>
            </c:dLbl>
            <c:dLbl>
              <c:idx val="172"/>
              <c:layout/>
              <c:tx>
                <c:rich>
                  <a:bodyPr/>
                  <a:lstStyle/>
                  <a:p>
                    <a:fld id="{1576813B-6B2D-4681-993B-A0325822B1C4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6-EF28-4EE2-8C69-B64E796EF27E}"/>
                </c:ext>
              </c:extLst>
            </c:dLbl>
            <c:dLbl>
              <c:idx val="17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7-EF28-4EE2-8C69-B64E796EF27E}"/>
                </c:ext>
              </c:extLst>
            </c:dLbl>
            <c:dLbl>
              <c:idx val="174"/>
              <c:layout/>
              <c:tx>
                <c:rich>
                  <a:bodyPr/>
                  <a:lstStyle/>
                  <a:p>
                    <a:fld id="{5A81386A-4354-454D-886B-73F786192CB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8-EF28-4EE2-8C69-B64E796EF27E}"/>
                </c:ext>
              </c:extLst>
            </c:dLbl>
            <c:dLbl>
              <c:idx val="175"/>
              <c:layout/>
              <c:tx>
                <c:rich>
                  <a:bodyPr/>
                  <a:lstStyle/>
                  <a:p>
                    <a:fld id="{082EC444-B03E-4DF6-AA28-5DB0E9BD3F6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9-EF28-4EE2-8C69-B64E796EF27E}"/>
                </c:ext>
              </c:extLst>
            </c:dLbl>
            <c:dLbl>
              <c:idx val="17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A-EF28-4EE2-8C69-B64E796EF27E}"/>
                </c:ext>
              </c:extLst>
            </c:dLbl>
            <c:dLbl>
              <c:idx val="177"/>
              <c:layout/>
              <c:tx>
                <c:rich>
                  <a:bodyPr/>
                  <a:lstStyle/>
                  <a:p>
                    <a:fld id="{C7BF645B-3629-4622-A6CE-B02BA85CBA0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B-EF28-4EE2-8C69-B64E796EF27E}"/>
                </c:ext>
              </c:extLst>
            </c:dLbl>
            <c:dLbl>
              <c:idx val="178"/>
              <c:layout/>
              <c:tx>
                <c:rich>
                  <a:bodyPr/>
                  <a:lstStyle/>
                  <a:p>
                    <a:fld id="{E7E9AC8E-9652-4FD7-998F-DC94F4E6E62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C-EF28-4EE2-8C69-B64E796EF27E}"/>
                </c:ext>
              </c:extLst>
            </c:dLbl>
            <c:dLbl>
              <c:idx val="17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BD-EF28-4EE2-8C69-B64E796EF27E}"/>
                </c:ext>
              </c:extLst>
            </c:dLbl>
            <c:dLbl>
              <c:idx val="180"/>
              <c:layout/>
              <c:tx>
                <c:rich>
                  <a:bodyPr/>
                  <a:lstStyle/>
                  <a:p>
                    <a:fld id="{01DAF1F9-36BE-4F73-BD96-234B12BBE4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E-EF28-4EE2-8C69-B64E796EF27E}"/>
                </c:ext>
              </c:extLst>
            </c:dLbl>
            <c:dLbl>
              <c:idx val="181"/>
              <c:layout/>
              <c:tx>
                <c:rich>
                  <a:bodyPr/>
                  <a:lstStyle/>
                  <a:p>
                    <a:fld id="{DBC1EAF8-730C-4160-A3F9-EB730B163B1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BF-EF28-4EE2-8C69-B64E796EF27E}"/>
                </c:ext>
              </c:extLst>
            </c:dLbl>
            <c:dLbl>
              <c:idx val="18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0-EF28-4EE2-8C69-B64E796EF27E}"/>
                </c:ext>
              </c:extLst>
            </c:dLbl>
            <c:dLbl>
              <c:idx val="183"/>
              <c:layout/>
              <c:tx>
                <c:rich>
                  <a:bodyPr/>
                  <a:lstStyle/>
                  <a:p>
                    <a:fld id="{7C032D69-D709-475D-98B3-FADEF11132B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1-EF28-4EE2-8C69-B64E796EF27E}"/>
                </c:ext>
              </c:extLst>
            </c:dLbl>
            <c:dLbl>
              <c:idx val="184"/>
              <c:layout/>
              <c:tx>
                <c:rich>
                  <a:bodyPr/>
                  <a:lstStyle/>
                  <a:p>
                    <a:fld id="{08EDC720-78EA-49CE-9230-C80F1F7AC53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2-EF28-4EE2-8C69-B64E796EF27E}"/>
                </c:ext>
              </c:extLst>
            </c:dLbl>
            <c:dLbl>
              <c:idx val="18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3-EF28-4EE2-8C69-B64E796EF27E}"/>
                </c:ext>
              </c:extLst>
            </c:dLbl>
            <c:dLbl>
              <c:idx val="186"/>
              <c:layout/>
              <c:tx>
                <c:rich>
                  <a:bodyPr/>
                  <a:lstStyle/>
                  <a:p>
                    <a:fld id="{874C8B7B-9D4A-4DAE-AACE-7333E6B3459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4-EF28-4EE2-8C69-B64E796EF27E}"/>
                </c:ext>
              </c:extLst>
            </c:dLbl>
            <c:dLbl>
              <c:idx val="187"/>
              <c:layout/>
              <c:tx>
                <c:rich>
                  <a:bodyPr/>
                  <a:lstStyle/>
                  <a:p>
                    <a:fld id="{462D4B30-118E-404E-A878-B499F6455EC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5-EF28-4EE2-8C69-B64E796EF27E}"/>
                </c:ext>
              </c:extLst>
            </c:dLbl>
            <c:dLbl>
              <c:idx val="18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6-EF28-4EE2-8C69-B64E796EF27E}"/>
                </c:ext>
              </c:extLst>
            </c:dLbl>
            <c:dLbl>
              <c:idx val="189"/>
              <c:layout/>
              <c:tx>
                <c:rich>
                  <a:bodyPr/>
                  <a:lstStyle/>
                  <a:p>
                    <a:fld id="{75285E63-A132-4BCF-8F71-B9709E8C2E6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7-EF28-4EE2-8C69-B64E796EF27E}"/>
                </c:ext>
              </c:extLst>
            </c:dLbl>
            <c:dLbl>
              <c:idx val="190"/>
              <c:layout/>
              <c:tx>
                <c:rich>
                  <a:bodyPr/>
                  <a:lstStyle/>
                  <a:p>
                    <a:fld id="{26A3C1F9-90CD-466F-85BC-B289A97912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8-EF28-4EE2-8C69-B64E796EF27E}"/>
                </c:ext>
              </c:extLst>
            </c:dLbl>
            <c:dLbl>
              <c:idx val="19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9-EF28-4EE2-8C69-B64E796EF27E}"/>
                </c:ext>
              </c:extLst>
            </c:dLbl>
            <c:dLbl>
              <c:idx val="192"/>
              <c:layout/>
              <c:tx>
                <c:rich>
                  <a:bodyPr/>
                  <a:lstStyle/>
                  <a:p>
                    <a:fld id="{7DBC169C-8F0A-452E-B0B2-F6A9D82823A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A-EF28-4EE2-8C69-B64E796EF27E}"/>
                </c:ext>
              </c:extLst>
            </c:dLbl>
            <c:dLbl>
              <c:idx val="193"/>
              <c:layout/>
              <c:tx>
                <c:rich>
                  <a:bodyPr/>
                  <a:lstStyle/>
                  <a:p>
                    <a:fld id="{3389757F-B61E-4CFF-9C5F-573D6A1325F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B-EF28-4EE2-8C69-B64E796EF27E}"/>
                </c:ext>
              </c:extLst>
            </c:dLbl>
            <c:dLbl>
              <c:idx val="19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C-EF28-4EE2-8C69-B64E796EF27E}"/>
                </c:ext>
              </c:extLst>
            </c:dLbl>
            <c:dLbl>
              <c:idx val="195"/>
              <c:layout/>
              <c:tx>
                <c:rich>
                  <a:bodyPr/>
                  <a:lstStyle/>
                  <a:p>
                    <a:fld id="{2FB9EE29-1CA3-469F-B889-E79A9814481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D-EF28-4EE2-8C69-B64E796EF27E}"/>
                </c:ext>
              </c:extLst>
            </c:dLbl>
            <c:dLbl>
              <c:idx val="196"/>
              <c:layout/>
              <c:tx>
                <c:rich>
                  <a:bodyPr/>
                  <a:lstStyle/>
                  <a:p>
                    <a:fld id="{7FF8F257-946F-4FD6-B444-96ED6FD0C3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CE-EF28-4EE2-8C69-B64E796EF27E}"/>
                </c:ext>
              </c:extLst>
            </c:dLbl>
            <c:dLbl>
              <c:idx val="19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CF-EF28-4EE2-8C69-B64E796EF27E}"/>
                </c:ext>
              </c:extLst>
            </c:dLbl>
            <c:dLbl>
              <c:idx val="198"/>
              <c:layout/>
              <c:tx>
                <c:rich>
                  <a:bodyPr/>
                  <a:lstStyle/>
                  <a:p>
                    <a:fld id="{E089520D-1F14-4CE1-AC74-91066A859D7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0-EF28-4EE2-8C69-B64E796EF27E}"/>
                </c:ext>
              </c:extLst>
            </c:dLbl>
            <c:dLbl>
              <c:idx val="199"/>
              <c:layout/>
              <c:tx>
                <c:rich>
                  <a:bodyPr/>
                  <a:lstStyle/>
                  <a:p>
                    <a:fld id="{66DE01AC-900B-433E-AF45-3426BF9B003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1-EF28-4EE2-8C69-B64E796EF27E}"/>
                </c:ext>
              </c:extLst>
            </c:dLbl>
            <c:dLbl>
              <c:idx val="20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2-EF28-4EE2-8C69-B64E796EF27E}"/>
                </c:ext>
              </c:extLst>
            </c:dLbl>
            <c:dLbl>
              <c:idx val="201"/>
              <c:layout/>
              <c:tx>
                <c:rich>
                  <a:bodyPr/>
                  <a:lstStyle/>
                  <a:p>
                    <a:fld id="{8B5FDE80-9FD3-479D-A056-65A0A9D86EA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3-EF28-4EE2-8C69-B64E796EF27E}"/>
                </c:ext>
              </c:extLst>
            </c:dLbl>
            <c:dLbl>
              <c:idx val="202"/>
              <c:layout/>
              <c:tx>
                <c:rich>
                  <a:bodyPr/>
                  <a:lstStyle/>
                  <a:p>
                    <a:fld id="{6BE53D83-D7A4-41D8-98F0-A8FF00B48B3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4-EF28-4EE2-8C69-B64E796EF27E}"/>
                </c:ext>
              </c:extLst>
            </c:dLbl>
            <c:dLbl>
              <c:idx val="20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5-EF28-4EE2-8C69-B64E796EF27E}"/>
                </c:ext>
              </c:extLst>
            </c:dLbl>
            <c:dLbl>
              <c:idx val="204"/>
              <c:layout/>
              <c:tx>
                <c:rich>
                  <a:bodyPr/>
                  <a:lstStyle/>
                  <a:p>
                    <a:fld id="{37603461-A3E3-45DA-A5C8-C200BBE6FE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6-EF28-4EE2-8C69-B64E796EF27E}"/>
                </c:ext>
              </c:extLst>
            </c:dLbl>
            <c:dLbl>
              <c:idx val="205"/>
              <c:layout/>
              <c:tx>
                <c:rich>
                  <a:bodyPr/>
                  <a:lstStyle/>
                  <a:p>
                    <a:fld id="{8C1DFF96-C762-49C2-AD42-BD1C36E561A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7-EF28-4EE2-8C69-B64E796EF27E}"/>
                </c:ext>
              </c:extLst>
            </c:dLbl>
            <c:dLbl>
              <c:idx val="20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8-EF28-4EE2-8C69-B64E796EF27E}"/>
                </c:ext>
              </c:extLst>
            </c:dLbl>
            <c:dLbl>
              <c:idx val="207"/>
              <c:layout/>
              <c:tx>
                <c:rich>
                  <a:bodyPr/>
                  <a:lstStyle/>
                  <a:p>
                    <a:fld id="{2D5BEFC6-37BD-4A45-845F-B2E08A9104D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9-EF28-4EE2-8C69-B64E796EF27E}"/>
                </c:ext>
              </c:extLst>
            </c:dLbl>
            <c:dLbl>
              <c:idx val="208"/>
              <c:layout/>
              <c:tx>
                <c:rich>
                  <a:bodyPr/>
                  <a:lstStyle/>
                  <a:p>
                    <a:fld id="{F6CD1867-70DF-4878-B207-01CB5DE9909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A-EF28-4EE2-8C69-B64E796EF27E}"/>
                </c:ext>
              </c:extLst>
            </c:dLbl>
            <c:dLbl>
              <c:idx val="209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B-EF28-4EE2-8C69-B64E796EF27E}"/>
                </c:ext>
              </c:extLst>
            </c:dLbl>
            <c:dLbl>
              <c:idx val="210"/>
              <c:layout/>
              <c:tx>
                <c:rich>
                  <a:bodyPr/>
                  <a:lstStyle/>
                  <a:p>
                    <a:fld id="{B07C0B48-8F5A-4F74-8BAD-D64CF3E3D4F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C-EF28-4EE2-8C69-B64E796EF27E}"/>
                </c:ext>
              </c:extLst>
            </c:dLbl>
            <c:dLbl>
              <c:idx val="211"/>
              <c:layout/>
              <c:tx>
                <c:rich>
                  <a:bodyPr/>
                  <a:lstStyle/>
                  <a:p>
                    <a:fld id="{D5574729-DDC6-4B3B-B3FA-E428828D65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D-EF28-4EE2-8C69-B64E796EF27E}"/>
                </c:ext>
              </c:extLst>
            </c:dLbl>
            <c:dLbl>
              <c:idx val="21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DE-EF28-4EE2-8C69-B64E796EF27E}"/>
                </c:ext>
              </c:extLst>
            </c:dLbl>
            <c:dLbl>
              <c:idx val="213"/>
              <c:layout/>
              <c:tx>
                <c:rich>
                  <a:bodyPr/>
                  <a:lstStyle/>
                  <a:p>
                    <a:fld id="{A015B456-25A9-451E-80B1-34808BE1D10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DF-EF28-4EE2-8C69-B64E796EF27E}"/>
                </c:ext>
              </c:extLst>
            </c:dLbl>
            <c:dLbl>
              <c:idx val="214"/>
              <c:layout/>
              <c:tx>
                <c:rich>
                  <a:bodyPr/>
                  <a:lstStyle/>
                  <a:p>
                    <a:fld id="{C628EEF3-D5BF-44B2-8517-134C29CDDB6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E0-EF28-4EE2-8C69-B64E796EF27E}"/>
                </c:ext>
              </c:extLst>
            </c:dLbl>
            <c:dLbl>
              <c:idx val="215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1-EF28-4EE2-8C69-B64E796EF27E}"/>
                </c:ext>
              </c:extLst>
            </c:dLbl>
            <c:dLbl>
              <c:idx val="216"/>
              <c:layout/>
              <c:tx>
                <c:rich>
                  <a:bodyPr/>
                  <a:lstStyle/>
                  <a:p>
                    <a:fld id="{6BE14FD4-0344-4DE9-88F8-A793507C26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E2-EF28-4EE2-8C69-B64E796EF27E}"/>
                </c:ext>
              </c:extLst>
            </c:dLbl>
            <c:dLbl>
              <c:idx val="217"/>
              <c:layout/>
              <c:tx>
                <c:rich>
                  <a:bodyPr/>
                  <a:lstStyle/>
                  <a:p>
                    <a:fld id="{14CFDBDA-75FC-4A66-97C7-75E06156B82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E3-EF28-4EE2-8C69-B64E796EF27E}"/>
                </c:ext>
              </c:extLst>
            </c:dLbl>
            <c:dLbl>
              <c:idx val="218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4-EF28-4EE2-8C69-B64E796EF27E}"/>
                </c:ext>
              </c:extLst>
            </c:dLbl>
            <c:dLbl>
              <c:idx val="219"/>
              <c:layout/>
              <c:tx>
                <c:rich>
                  <a:bodyPr/>
                  <a:lstStyle/>
                  <a:p>
                    <a:fld id="{D075B8A2-8C92-4798-BFD3-01B1B55B991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E5-EF28-4EE2-8C69-B64E796EF27E}"/>
                </c:ext>
              </c:extLst>
            </c:dLbl>
            <c:dLbl>
              <c:idx val="220"/>
              <c:layout/>
              <c:tx>
                <c:rich>
                  <a:bodyPr/>
                  <a:lstStyle/>
                  <a:p>
                    <a:fld id="{79350F36-E4FA-42E9-97C5-65CF439962B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E6-EF28-4EE2-8C69-B64E796EF27E}"/>
                </c:ext>
              </c:extLst>
            </c:dLbl>
            <c:dLbl>
              <c:idx val="221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7-EF28-4EE2-8C69-B64E796EF27E}"/>
                </c:ext>
              </c:extLst>
            </c:dLbl>
            <c:dLbl>
              <c:idx val="222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8-EF28-4EE2-8C69-B64E796EF27E}"/>
                </c:ext>
              </c:extLst>
            </c:dLbl>
            <c:dLbl>
              <c:idx val="22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9-EF28-4EE2-8C69-B64E796EF27E}"/>
                </c:ext>
              </c:extLst>
            </c:dLbl>
            <c:dLbl>
              <c:idx val="224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A-EF28-4EE2-8C69-B64E796EF27E}"/>
                </c:ext>
              </c:extLst>
            </c:dLbl>
            <c:dLbl>
              <c:idx val="225"/>
              <c:layout>
                <c:manualLayout>
                  <c:x val="-5.3610156831876837E-2"/>
                  <c:y val="3.3852594068377859E-2"/>
                </c:manualLayout>
              </c:layout>
              <c:tx>
                <c:rich>
                  <a:bodyPr/>
                  <a:lstStyle/>
                  <a:p>
                    <a:fld id="{5E25BB4C-CD69-486B-BAB5-71D40CC5D88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2EB-EF28-4EE2-8C69-B64E796EF27E}"/>
                </c:ext>
              </c:extLst>
            </c:dLbl>
            <c:dLbl>
              <c:idx val="226"/>
              <c:layout/>
              <c:tx>
                <c:rich>
                  <a:bodyPr/>
                  <a:lstStyle/>
                  <a:p>
                    <a:fld id="{479F21A7-56FA-4D82-82A2-FB5F9BDC9AA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EC-EF28-4EE2-8C69-B64E796EF27E}"/>
                </c:ext>
              </c:extLst>
            </c:dLbl>
            <c:dLbl>
              <c:idx val="227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ED-EF28-4EE2-8C69-B64E796EF27E}"/>
                </c:ext>
              </c:extLst>
            </c:dLbl>
            <c:dLbl>
              <c:idx val="228"/>
              <c:layout>
                <c:manualLayout>
                  <c:x val="-5.4413880067416785E-2"/>
                  <c:y val="2.5027223142207303E-2"/>
                </c:manualLayout>
              </c:layout>
              <c:tx>
                <c:rich>
                  <a:bodyPr/>
                  <a:lstStyle/>
                  <a:p>
                    <a:fld id="{42BE697B-B164-4AFB-940D-1F9562F4F44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2EE-EF28-4EE2-8C69-B64E796EF27E}"/>
                </c:ext>
              </c:extLst>
            </c:dLbl>
            <c:dLbl>
              <c:idx val="229"/>
              <c:layout/>
              <c:tx>
                <c:rich>
                  <a:bodyPr/>
                  <a:lstStyle/>
                  <a:p>
                    <a:fld id="{D8E77418-87DE-45B7-9869-6041B69B6EC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EF-EF28-4EE2-8C69-B64E796EF27E}"/>
                </c:ext>
              </c:extLst>
            </c:dLbl>
            <c:dLbl>
              <c:idx val="230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0-EF28-4EE2-8C69-B64E796EF27E}"/>
                </c:ext>
              </c:extLst>
            </c:dLbl>
            <c:dLbl>
              <c:idx val="231"/>
              <c:layout>
                <c:manualLayout>
                  <c:x val="-6.9592800220441738E-3"/>
                  <c:y val="-5.7342905502051372E-2"/>
                </c:manualLayout>
              </c:layout>
              <c:tx>
                <c:rich>
                  <a:bodyPr/>
                  <a:lstStyle/>
                  <a:p>
                    <a:fld id="{382F876D-E841-4B06-911E-C604DE85EF3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2F1-EF28-4EE2-8C69-B64E796EF27E}"/>
                </c:ext>
              </c:extLst>
            </c:dLbl>
            <c:dLbl>
              <c:idx val="232"/>
              <c:layout/>
              <c:tx>
                <c:rich>
                  <a:bodyPr/>
                  <a:lstStyle/>
                  <a:p>
                    <a:fld id="{7169CF4F-111B-4275-9119-D0B82436795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F2-EF28-4EE2-8C69-B64E796EF27E}"/>
                </c:ext>
              </c:extLst>
            </c:dLbl>
            <c:dLbl>
              <c:idx val="233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3-EF28-4EE2-8C69-B64E796EF27E}"/>
                </c:ext>
              </c:extLst>
            </c:dLbl>
            <c:dLbl>
              <c:idx val="234"/>
              <c:layout>
                <c:manualLayout>
                  <c:x val="-4.5452260145241917E-2"/>
                  <c:y val="5.7386916538165918E-2"/>
                </c:manualLayout>
              </c:layout>
              <c:tx>
                <c:rich>
                  <a:bodyPr/>
                  <a:lstStyle/>
                  <a:p>
                    <a:fld id="{5BD71778-5907-4D5B-B4AD-9F15AB56807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2F4-EF28-4EE2-8C69-B64E796EF27E}"/>
                </c:ext>
              </c:extLst>
            </c:dLbl>
            <c:dLbl>
              <c:idx val="235"/>
              <c:layout/>
              <c:tx>
                <c:rich>
                  <a:bodyPr/>
                  <a:lstStyle/>
                  <a:p>
                    <a:fld id="{9B1E6DDA-8CAA-480D-AB65-6E5FA6595856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F5-EF28-4EE2-8C69-B64E796EF27E}"/>
                </c:ext>
              </c:extLst>
            </c:dLbl>
            <c:dLbl>
              <c:idx val="236"/>
              <c:tx>
                <c:rich>
                  <a:bodyPr/>
                  <a:lstStyle/>
                  <a:p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2F6-EF28-4EE2-8C69-B64E796EF27E}"/>
                </c:ext>
              </c:extLst>
            </c:dLbl>
            <c:dLbl>
              <c:idx val="237"/>
              <c:layout>
                <c:manualLayout>
                  <c:x val="1.2797651914450874E-3"/>
                  <c:y val="-3.9692163649710246E-2"/>
                </c:manualLayout>
              </c:layout>
              <c:tx>
                <c:rich>
                  <a:bodyPr/>
                  <a:lstStyle/>
                  <a:p>
                    <a:fld id="{AE4FCA25-E63B-4F0C-AE8A-6572869624AB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2F7-EF28-4EE2-8C69-B64E796EF27E}"/>
                </c:ext>
              </c:extLst>
            </c:dLbl>
            <c:dLbl>
              <c:idx val="238"/>
              <c:layout/>
              <c:tx>
                <c:rich>
                  <a:bodyPr/>
                  <a:lstStyle/>
                  <a:p>
                    <a:fld id="{59BE3085-7A1E-439F-B315-FC9BF8BEC7B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2F8-EF28-4EE2-8C69-B64E796EF2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Beam!$S$150:$S$388</c:f>
              <c:numCache>
                <c:formatCode>General</c:formatCode>
                <c:ptCount val="239"/>
                <c:pt idx="0">
                  <c:v>254.920931</c:v>
                </c:pt>
                <c:pt idx="1">
                  <c:v>253.303235</c:v>
                </c:pt>
                <c:pt idx="3">
                  <c:v>110.312431</c:v>
                </c:pt>
                <c:pt idx="4">
                  <c:v>111.93012700000001</c:v>
                </c:pt>
                <c:pt idx="6">
                  <c:v>112.320227</c:v>
                </c:pt>
                <c:pt idx="7">
                  <c:v>112.77622700000001</c:v>
                </c:pt>
                <c:pt idx="9">
                  <c:v>113.47622700000001</c:v>
                </c:pt>
                <c:pt idx="10">
                  <c:v>114.31022700000001</c:v>
                </c:pt>
                <c:pt idx="12">
                  <c:v>115.01122700000001</c:v>
                </c:pt>
                <c:pt idx="13">
                  <c:v>115.46722700000001</c:v>
                </c:pt>
                <c:pt idx="15">
                  <c:v>115.858237</c:v>
                </c:pt>
                <c:pt idx="16">
                  <c:v>117.47593300000001</c:v>
                </c:pt>
                <c:pt idx="18">
                  <c:v>120.12993300000001</c:v>
                </c:pt>
                <c:pt idx="19">
                  <c:v>121.747629</c:v>
                </c:pt>
                <c:pt idx="21">
                  <c:v>122.13772900000001</c:v>
                </c:pt>
                <c:pt idx="22">
                  <c:v>122.59372900000001</c:v>
                </c:pt>
                <c:pt idx="24">
                  <c:v>123.29372900000001</c:v>
                </c:pt>
                <c:pt idx="25">
                  <c:v>124.127729</c:v>
                </c:pt>
                <c:pt idx="27">
                  <c:v>124.82872900000001</c:v>
                </c:pt>
                <c:pt idx="28">
                  <c:v>125.284729</c:v>
                </c:pt>
                <c:pt idx="30">
                  <c:v>125.67573900000001</c:v>
                </c:pt>
                <c:pt idx="31">
                  <c:v>127.293435</c:v>
                </c:pt>
                <c:pt idx="33">
                  <c:v>129.94743500000001</c:v>
                </c:pt>
                <c:pt idx="34">
                  <c:v>131.56513100000001</c:v>
                </c:pt>
                <c:pt idx="36">
                  <c:v>131.955231</c:v>
                </c:pt>
                <c:pt idx="37">
                  <c:v>132.41123100000002</c:v>
                </c:pt>
                <c:pt idx="39">
                  <c:v>133.111231</c:v>
                </c:pt>
                <c:pt idx="40">
                  <c:v>133.94523100000001</c:v>
                </c:pt>
                <c:pt idx="42">
                  <c:v>134.646231</c:v>
                </c:pt>
                <c:pt idx="43">
                  <c:v>135.10223100000002</c:v>
                </c:pt>
                <c:pt idx="45">
                  <c:v>135.49323100000001</c:v>
                </c:pt>
                <c:pt idx="46">
                  <c:v>137.110927</c:v>
                </c:pt>
                <c:pt idx="48">
                  <c:v>139.764927</c:v>
                </c:pt>
                <c:pt idx="49">
                  <c:v>141.38262300000002</c:v>
                </c:pt>
                <c:pt idx="51">
                  <c:v>141.77273300000002</c:v>
                </c:pt>
                <c:pt idx="52">
                  <c:v>142.22873300000001</c:v>
                </c:pt>
                <c:pt idx="54">
                  <c:v>142.92873300000002</c:v>
                </c:pt>
                <c:pt idx="55">
                  <c:v>143.762733</c:v>
                </c:pt>
                <c:pt idx="57">
                  <c:v>144.46373299999999</c:v>
                </c:pt>
                <c:pt idx="58">
                  <c:v>144.91973300000001</c:v>
                </c:pt>
                <c:pt idx="60">
                  <c:v>145.310733</c:v>
                </c:pt>
                <c:pt idx="61">
                  <c:v>146.92842899999999</c:v>
                </c:pt>
                <c:pt idx="63">
                  <c:v>149.58242899999999</c:v>
                </c:pt>
                <c:pt idx="64">
                  <c:v>151.20012500000001</c:v>
                </c:pt>
                <c:pt idx="66">
                  <c:v>151.590225</c:v>
                </c:pt>
                <c:pt idx="67">
                  <c:v>152.04622499999999</c:v>
                </c:pt>
                <c:pt idx="69">
                  <c:v>152.74622500000001</c:v>
                </c:pt>
                <c:pt idx="70">
                  <c:v>153.58022500000001</c:v>
                </c:pt>
                <c:pt idx="72">
                  <c:v>154.28122500000001</c:v>
                </c:pt>
                <c:pt idx="73">
                  <c:v>154.73722500000002</c:v>
                </c:pt>
                <c:pt idx="75">
                  <c:v>155.12823500000002</c:v>
                </c:pt>
                <c:pt idx="76">
                  <c:v>156.74593100000001</c:v>
                </c:pt>
                <c:pt idx="78">
                  <c:v>159.39993100000001</c:v>
                </c:pt>
                <c:pt idx="79">
                  <c:v>161.017627</c:v>
                </c:pt>
                <c:pt idx="81">
                  <c:v>161.40772700000002</c:v>
                </c:pt>
                <c:pt idx="82">
                  <c:v>161.86372700000001</c:v>
                </c:pt>
                <c:pt idx="84">
                  <c:v>162.563727</c:v>
                </c:pt>
                <c:pt idx="85">
                  <c:v>163.397727</c:v>
                </c:pt>
                <c:pt idx="87">
                  <c:v>164.098727</c:v>
                </c:pt>
                <c:pt idx="88">
                  <c:v>164.55472700000001</c:v>
                </c:pt>
                <c:pt idx="90">
                  <c:v>164.94573700000001</c:v>
                </c:pt>
                <c:pt idx="91">
                  <c:v>166.563433</c:v>
                </c:pt>
                <c:pt idx="93">
                  <c:v>169.217433</c:v>
                </c:pt>
                <c:pt idx="94">
                  <c:v>170.83512899999999</c:v>
                </c:pt>
                <c:pt idx="96">
                  <c:v>171.22522900000001</c:v>
                </c:pt>
                <c:pt idx="97">
                  <c:v>171.681229</c:v>
                </c:pt>
                <c:pt idx="99">
                  <c:v>172.38122900000002</c:v>
                </c:pt>
                <c:pt idx="100">
                  <c:v>173.21522900000002</c:v>
                </c:pt>
                <c:pt idx="102">
                  <c:v>173.91622899999999</c:v>
                </c:pt>
                <c:pt idx="103">
                  <c:v>174.372229</c:v>
                </c:pt>
                <c:pt idx="105">
                  <c:v>174.763239</c:v>
                </c:pt>
                <c:pt idx="106">
                  <c:v>176.38093500000002</c:v>
                </c:pt>
                <c:pt idx="108">
                  <c:v>179.03493500000002</c:v>
                </c:pt>
                <c:pt idx="109">
                  <c:v>180.65263100000001</c:v>
                </c:pt>
                <c:pt idx="111">
                  <c:v>181.042731</c:v>
                </c:pt>
                <c:pt idx="112">
                  <c:v>181.49873100000002</c:v>
                </c:pt>
                <c:pt idx="114">
                  <c:v>182.19873100000001</c:v>
                </c:pt>
                <c:pt idx="115">
                  <c:v>183.03273100000001</c:v>
                </c:pt>
                <c:pt idx="117">
                  <c:v>183.73373100000001</c:v>
                </c:pt>
                <c:pt idx="118">
                  <c:v>184.18973099999999</c:v>
                </c:pt>
                <c:pt idx="120">
                  <c:v>184.58073100000001</c:v>
                </c:pt>
                <c:pt idx="121">
                  <c:v>186.19842700000001</c:v>
                </c:pt>
                <c:pt idx="123">
                  <c:v>188.85242700000001</c:v>
                </c:pt>
                <c:pt idx="124">
                  <c:v>190.470123</c:v>
                </c:pt>
                <c:pt idx="126">
                  <c:v>190.86023299999999</c:v>
                </c:pt>
                <c:pt idx="127">
                  <c:v>191.31623300000001</c:v>
                </c:pt>
                <c:pt idx="129">
                  <c:v>192.016233</c:v>
                </c:pt>
                <c:pt idx="130">
                  <c:v>192.850233</c:v>
                </c:pt>
                <c:pt idx="132">
                  <c:v>193.55123300000002</c:v>
                </c:pt>
                <c:pt idx="133">
                  <c:v>194.00723300000001</c:v>
                </c:pt>
                <c:pt idx="135">
                  <c:v>194.398233</c:v>
                </c:pt>
                <c:pt idx="136">
                  <c:v>196.01592900000003</c:v>
                </c:pt>
                <c:pt idx="138">
                  <c:v>198.66992900000002</c:v>
                </c:pt>
                <c:pt idx="139">
                  <c:v>200.28762499999999</c:v>
                </c:pt>
                <c:pt idx="141">
                  <c:v>200.67772500000001</c:v>
                </c:pt>
                <c:pt idx="142">
                  <c:v>201.13372500000003</c:v>
                </c:pt>
                <c:pt idx="144">
                  <c:v>201.83372500000002</c:v>
                </c:pt>
                <c:pt idx="145">
                  <c:v>202.66772500000002</c:v>
                </c:pt>
                <c:pt idx="147">
                  <c:v>203.36872500000001</c:v>
                </c:pt>
                <c:pt idx="148">
                  <c:v>203.824725</c:v>
                </c:pt>
                <c:pt idx="150">
                  <c:v>204.215735</c:v>
                </c:pt>
                <c:pt idx="151">
                  <c:v>205.83343100000002</c:v>
                </c:pt>
                <c:pt idx="153">
                  <c:v>208.48743100000002</c:v>
                </c:pt>
                <c:pt idx="154">
                  <c:v>210.10512700000001</c:v>
                </c:pt>
                <c:pt idx="156">
                  <c:v>210.495227</c:v>
                </c:pt>
                <c:pt idx="157">
                  <c:v>210.95122700000002</c:v>
                </c:pt>
                <c:pt idx="159">
                  <c:v>211.65122700000001</c:v>
                </c:pt>
                <c:pt idx="160">
                  <c:v>212.48522700000001</c:v>
                </c:pt>
                <c:pt idx="162">
                  <c:v>213.186227</c:v>
                </c:pt>
                <c:pt idx="163">
                  <c:v>213.64222699999999</c:v>
                </c:pt>
                <c:pt idx="165">
                  <c:v>214.03323700000001</c:v>
                </c:pt>
                <c:pt idx="166">
                  <c:v>215.65093300000001</c:v>
                </c:pt>
                <c:pt idx="168">
                  <c:v>218.30493300000001</c:v>
                </c:pt>
                <c:pt idx="169">
                  <c:v>219.922629</c:v>
                </c:pt>
                <c:pt idx="171">
                  <c:v>220.31272899999999</c:v>
                </c:pt>
                <c:pt idx="172">
                  <c:v>220.76872900000001</c:v>
                </c:pt>
                <c:pt idx="174">
                  <c:v>221.468729</c:v>
                </c:pt>
                <c:pt idx="175">
                  <c:v>222.302729</c:v>
                </c:pt>
                <c:pt idx="177">
                  <c:v>223.00372900000002</c:v>
                </c:pt>
                <c:pt idx="178">
                  <c:v>223.45972900000001</c:v>
                </c:pt>
                <c:pt idx="180">
                  <c:v>223.850739</c:v>
                </c:pt>
                <c:pt idx="181">
                  <c:v>225.468435</c:v>
                </c:pt>
                <c:pt idx="183">
                  <c:v>228.122435</c:v>
                </c:pt>
                <c:pt idx="184">
                  <c:v>229.74013100000002</c:v>
                </c:pt>
                <c:pt idx="186">
                  <c:v>230.13023100000001</c:v>
                </c:pt>
                <c:pt idx="187">
                  <c:v>230.586231</c:v>
                </c:pt>
                <c:pt idx="189">
                  <c:v>231.28623099999999</c:v>
                </c:pt>
                <c:pt idx="190">
                  <c:v>232.12023099999999</c:v>
                </c:pt>
                <c:pt idx="192">
                  <c:v>232.82123100000001</c:v>
                </c:pt>
                <c:pt idx="193">
                  <c:v>233.277231</c:v>
                </c:pt>
                <c:pt idx="195">
                  <c:v>233.66823099999999</c:v>
                </c:pt>
                <c:pt idx="196">
                  <c:v>235.28592700000002</c:v>
                </c:pt>
                <c:pt idx="198">
                  <c:v>237.93992700000001</c:v>
                </c:pt>
                <c:pt idx="199">
                  <c:v>239.55762300000001</c:v>
                </c:pt>
                <c:pt idx="201">
                  <c:v>239.947733</c:v>
                </c:pt>
                <c:pt idx="202">
                  <c:v>240.40373300000002</c:v>
                </c:pt>
                <c:pt idx="204">
                  <c:v>241.10373300000001</c:v>
                </c:pt>
                <c:pt idx="205">
                  <c:v>241.93773300000001</c:v>
                </c:pt>
                <c:pt idx="207">
                  <c:v>242.638733</c:v>
                </c:pt>
                <c:pt idx="208">
                  <c:v>243.09473300000002</c:v>
                </c:pt>
                <c:pt idx="210">
                  <c:v>243.48573300000001</c:v>
                </c:pt>
                <c:pt idx="211">
                  <c:v>245.10342900000001</c:v>
                </c:pt>
                <c:pt idx="213">
                  <c:v>247.757429</c:v>
                </c:pt>
                <c:pt idx="214">
                  <c:v>249.375125</c:v>
                </c:pt>
                <c:pt idx="216">
                  <c:v>249.76522500000002</c:v>
                </c:pt>
                <c:pt idx="217">
                  <c:v>250.221225</c:v>
                </c:pt>
                <c:pt idx="219">
                  <c:v>250.92122500000002</c:v>
                </c:pt>
                <c:pt idx="220">
                  <c:v>251.755225</c:v>
                </c:pt>
                <c:pt idx="222">
                  <c:v>252.45622500000002</c:v>
                </c:pt>
                <c:pt idx="223">
                  <c:v>252.91222500000001</c:v>
                </c:pt>
                <c:pt idx="225">
                  <c:v>102.50272699999999</c:v>
                </c:pt>
                <c:pt idx="226">
                  <c:v>104.12042300000002</c:v>
                </c:pt>
                <c:pt idx="228">
                  <c:v>104.51052299999998</c:v>
                </c:pt>
                <c:pt idx="229">
                  <c:v>104.966523</c:v>
                </c:pt>
                <c:pt idx="231">
                  <c:v>105.66652300000004</c:v>
                </c:pt>
                <c:pt idx="232">
                  <c:v>106.50052299999999</c:v>
                </c:pt>
                <c:pt idx="234">
                  <c:v>107.20152300000001</c:v>
                </c:pt>
                <c:pt idx="235">
                  <c:v>107.65752300000003</c:v>
                </c:pt>
                <c:pt idx="237">
                  <c:v>108.04853300000002</c:v>
                </c:pt>
                <c:pt idx="238">
                  <c:v>109.66622899999999</c:v>
                </c:pt>
              </c:numCache>
            </c:numRef>
          </c:xVal>
          <c:yVal>
            <c:numRef>
              <c:f>Beam!$X$150:$X$388</c:f>
              <c:numCache>
                <c:formatCode>General</c:formatCode>
                <c:ptCount val="239"/>
                <c:pt idx="0">
                  <c:v>0.8630000000000001</c:v>
                </c:pt>
                <c:pt idx="1">
                  <c:v>0.88500000000000001</c:v>
                </c:pt>
                <c:pt idx="3">
                  <c:v>-3.8370000000000002</c:v>
                </c:pt>
                <c:pt idx="4">
                  <c:v>-3.8149999999999999</c:v>
                </c:pt>
                <c:pt idx="6">
                  <c:v>-3.8580000000000001</c:v>
                </c:pt>
                <c:pt idx="7">
                  <c:v>-3.8289999999999997</c:v>
                </c:pt>
                <c:pt idx="9">
                  <c:v>-3.879</c:v>
                </c:pt>
                <c:pt idx="10">
                  <c:v>-4.1609999999999996</c:v>
                </c:pt>
                <c:pt idx="12">
                  <c:v>-4.6420000000000003</c:v>
                </c:pt>
                <c:pt idx="13">
                  <c:v>-4.7540000000000004</c:v>
                </c:pt>
                <c:pt idx="15">
                  <c:v>-3.6989999999999998</c:v>
                </c:pt>
                <c:pt idx="16">
                  <c:v>-4.6529999999999996</c:v>
                </c:pt>
                <c:pt idx="18">
                  <c:v>-4.6319999999999997</c:v>
                </c:pt>
                <c:pt idx="19">
                  <c:v>-3.6480000000000001</c:v>
                </c:pt>
                <c:pt idx="21">
                  <c:v>-4.6239999999999997</c:v>
                </c:pt>
                <c:pt idx="22">
                  <c:v>-4.3169999999999993</c:v>
                </c:pt>
                <c:pt idx="24">
                  <c:v>-3.6659999999999999</c:v>
                </c:pt>
                <c:pt idx="25">
                  <c:v>-3.6059999999999999</c:v>
                </c:pt>
                <c:pt idx="27">
                  <c:v>-4.0650000000000004</c:v>
                </c:pt>
                <c:pt idx="28">
                  <c:v>-4.0380000000000003</c:v>
                </c:pt>
                <c:pt idx="30">
                  <c:v>-3.738</c:v>
                </c:pt>
                <c:pt idx="31">
                  <c:v>-4.2640000000000002</c:v>
                </c:pt>
                <c:pt idx="33">
                  <c:v>-3.9940000000000002</c:v>
                </c:pt>
                <c:pt idx="34">
                  <c:v>-4.1360000000000001</c:v>
                </c:pt>
                <c:pt idx="36">
                  <c:v>-4.6080000000000005</c:v>
                </c:pt>
                <c:pt idx="37">
                  <c:v>-4.6179999999999994</c:v>
                </c:pt>
                <c:pt idx="39">
                  <c:v>-4.6909999999999998</c:v>
                </c:pt>
                <c:pt idx="40">
                  <c:v>-4.577</c:v>
                </c:pt>
                <c:pt idx="42">
                  <c:v>-4.6779999999999999</c:v>
                </c:pt>
                <c:pt idx="43">
                  <c:v>-4.8390000000000004</c:v>
                </c:pt>
                <c:pt idx="45">
                  <c:v>-4.2130000000000001</c:v>
                </c:pt>
                <c:pt idx="46">
                  <c:v>-3.9699999999999998</c:v>
                </c:pt>
                <c:pt idx="48">
                  <c:v>-4.4109999999999996</c:v>
                </c:pt>
                <c:pt idx="49">
                  <c:v>-3.6890000000000001</c:v>
                </c:pt>
                <c:pt idx="51">
                  <c:v>-4.3259999999999996</c:v>
                </c:pt>
                <c:pt idx="52">
                  <c:v>-4.2300000000000004</c:v>
                </c:pt>
                <c:pt idx="54">
                  <c:v>-3.9329999999999998</c:v>
                </c:pt>
                <c:pt idx="55">
                  <c:v>-3.9620000000000002</c:v>
                </c:pt>
                <c:pt idx="57">
                  <c:v>-4.0979999999999999</c:v>
                </c:pt>
                <c:pt idx="58">
                  <c:v>-4.0960000000000001</c:v>
                </c:pt>
                <c:pt idx="60">
                  <c:v>-4.0529999999999999</c:v>
                </c:pt>
                <c:pt idx="61">
                  <c:v>-3.8080000000000003</c:v>
                </c:pt>
                <c:pt idx="63">
                  <c:v>-4.1079999999999997</c:v>
                </c:pt>
                <c:pt idx="64">
                  <c:v>-4.1910000000000007</c:v>
                </c:pt>
                <c:pt idx="66">
                  <c:v>-4.077</c:v>
                </c:pt>
                <c:pt idx="67">
                  <c:v>-4.1790000000000003</c:v>
                </c:pt>
                <c:pt idx="69">
                  <c:v>-3.3890000000000002</c:v>
                </c:pt>
                <c:pt idx="70">
                  <c:v>-3.3069999999999999</c:v>
                </c:pt>
                <c:pt idx="72">
                  <c:v>-3.0660000000000003</c:v>
                </c:pt>
                <c:pt idx="73">
                  <c:v>-3.0509999999999997</c:v>
                </c:pt>
                <c:pt idx="75">
                  <c:v>-2.9540000000000002</c:v>
                </c:pt>
                <c:pt idx="76">
                  <c:v>-3.2079999999999997</c:v>
                </c:pt>
                <c:pt idx="78">
                  <c:v>-2.0259999999999998</c:v>
                </c:pt>
                <c:pt idx="79">
                  <c:v>-2.048</c:v>
                </c:pt>
                <c:pt idx="81">
                  <c:v>-2.1779999999999999</c:v>
                </c:pt>
                <c:pt idx="82">
                  <c:v>-2.16</c:v>
                </c:pt>
                <c:pt idx="84">
                  <c:v>-1.9510000000000001</c:v>
                </c:pt>
                <c:pt idx="85">
                  <c:v>-1.9390000000000001</c:v>
                </c:pt>
                <c:pt idx="87">
                  <c:v>-1.869</c:v>
                </c:pt>
                <c:pt idx="88">
                  <c:v>-1.8860000000000001</c:v>
                </c:pt>
                <c:pt idx="90">
                  <c:v>-1.8439999999999999</c:v>
                </c:pt>
                <c:pt idx="91">
                  <c:v>-1.7930000000000001</c:v>
                </c:pt>
                <c:pt idx="93">
                  <c:v>-2.278</c:v>
                </c:pt>
                <c:pt idx="94">
                  <c:v>-2.4870000000000001</c:v>
                </c:pt>
                <c:pt idx="96">
                  <c:v>-2.4859999999999998</c:v>
                </c:pt>
                <c:pt idx="97">
                  <c:v>-2.4169999999999998</c:v>
                </c:pt>
                <c:pt idx="99">
                  <c:v>-2.367</c:v>
                </c:pt>
                <c:pt idx="100">
                  <c:v>-2.3159999999999998</c:v>
                </c:pt>
                <c:pt idx="102">
                  <c:v>-2.3800000000000003</c:v>
                </c:pt>
                <c:pt idx="103">
                  <c:v>-2.4049999999999998</c:v>
                </c:pt>
                <c:pt idx="105">
                  <c:v>-2.3460000000000001</c:v>
                </c:pt>
                <c:pt idx="106">
                  <c:v>-2.242</c:v>
                </c:pt>
                <c:pt idx="108">
                  <c:v>-2.6830000000000003</c:v>
                </c:pt>
                <c:pt idx="109">
                  <c:v>-2.7320000000000002</c:v>
                </c:pt>
                <c:pt idx="111">
                  <c:v>-2.2390000000000003</c:v>
                </c:pt>
                <c:pt idx="112">
                  <c:v>-2.4020000000000001</c:v>
                </c:pt>
                <c:pt idx="114">
                  <c:v>-2.3939999999999997</c:v>
                </c:pt>
                <c:pt idx="115">
                  <c:v>-2.444</c:v>
                </c:pt>
                <c:pt idx="117">
                  <c:v>-2.4229999999999996</c:v>
                </c:pt>
                <c:pt idx="118">
                  <c:v>-2.3730000000000002</c:v>
                </c:pt>
                <c:pt idx="120">
                  <c:v>-2.548</c:v>
                </c:pt>
                <c:pt idx="121">
                  <c:v>-2.5640000000000001</c:v>
                </c:pt>
                <c:pt idx="123">
                  <c:v>-2.907</c:v>
                </c:pt>
                <c:pt idx="124">
                  <c:v>-2.9830000000000001</c:v>
                </c:pt>
                <c:pt idx="126">
                  <c:v>-2.2000000000000002</c:v>
                </c:pt>
                <c:pt idx="127">
                  <c:v>-2.0409999999999999</c:v>
                </c:pt>
                <c:pt idx="129">
                  <c:v>-2.1179999999999999</c:v>
                </c:pt>
                <c:pt idx="130">
                  <c:v>-1.9880000000000002</c:v>
                </c:pt>
                <c:pt idx="132">
                  <c:v>-2.19</c:v>
                </c:pt>
                <c:pt idx="133">
                  <c:v>-2.383</c:v>
                </c:pt>
                <c:pt idx="135">
                  <c:v>-2.9489999999999998</c:v>
                </c:pt>
                <c:pt idx="136">
                  <c:v>-3.085</c:v>
                </c:pt>
                <c:pt idx="138">
                  <c:v>-2.621</c:v>
                </c:pt>
                <c:pt idx="139">
                  <c:v>-3.472</c:v>
                </c:pt>
                <c:pt idx="141">
                  <c:v>-3.3159999999999998</c:v>
                </c:pt>
                <c:pt idx="142">
                  <c:v>-3.3780000000000001</c:v>
                </c:pt>
                <c:pt idx="144">
                  <c:v>-3.2810000000000001</c:v>
                </c:pt>
                <c:pt idx="145">
                  <c:v>-3.2230000000000003</c:v>
                </c:pt>
                <c:pt idx="147">
                  <c:v>-3.4610000000000003</c:v>
                </c:pt>
                <c:pt idx="148">
                  <c:v>-3.4520000000000004</c:v>
                </c:pt>
                <c:pt idx="150">
                  <c:v>-3.3719999999999999</c:v>
                </c:pt>
                <c:pt idx="151">
                  <c:v>-3.2729999999999997</c:v>
                </c:pt>
                <c:pt idx="153">
                  <c:v>-2.915</c:v>
                </c:pt>
                <c:pt idx="154">
                  <c:v>-2.8660000000000001</c:v>
                </c:pt>
                <c:pt idx="156">
                  <c:v>-3.536</c:v>
                </c:pt>
                <c:pt idx="157">
                  <c:v>-3.6310000000000002</c:v>
                </c:pt>
                <c:pt idx="159">
                  <c:v>-3.1220000000000003</c:v>
                </c:pt>
                <c:pt idx="160">
                  <c:v>-3.2770000000000001</c:v>
                </c:pt>
                <c:pt idx="162">
                  <c:v>-3.6870000000000003</c:v>
                </c:pt>
                <c:pt idx="163">
                  <c:v>-3.641</c:v>
                </c:pt>
                <c:pt idx="165">
                  <c:v>-3.09</c:v>
                </c:pt>
                <c:pt idx="166">
                  <c:v>-3.0270000000000001</c:v>
                </c:pt>
                <c:pt idx="168">
                  <c:v>-3.6760000000000002</c:v>
                </c:pt>
                <c:pt idx="169">
                  <c:v>-3.6930000000000001</c:v>
                </c:pt>
                <c:pt idx="171">
                  <c:v>-4.21</c:v>
                </c:pt>
                <c:pt idx="172">
                  <c:v>-4.2700000000000005</c:v>
                </c:pt>
                <c:pt idx="174">
                  <c:v>-3.5630000000000002</c:v>
                </c:pt>
                <c:pt idx="175">
                  <c:v>-3.7190000000000003</c:v>
                </c:pt>
                <c:pt idx="177">
                  <c:v>-3.9160000000000004</c:v>
                </c:pt>
                <c:pt idx="178">
                  <c:v>-3.895</c:v>
                </c:pt>
                <c:pt idx="180">
                  <c:v>-3.5379999999999998</c:v>
                </c:pt>
                <c:pt idx="181">
                  <c:v>-3.891</c:v>
                </c:pt>
                <c:pt idx="183">
                  <c:v>-3.2759999999999998</c:v>
                </c:pt>
                <c:pt idx="184">
                  <c:v>-2.7520000000000002</c:v>
                </c:pt>
                <c:pt idx="186">
                  <c:v>-4.0650000000000004</c:v>
                </c:pt>
                <c:pt idx="187">
                  <c:v>-4.1149999999999993</c:v>
                </c:pt>
                <c:pt idx="189">
                  <c:v>-3.8479999999999999</c:v>
                </c:pt>
                <c:pt idx="190">
                  <c:v>-3.8220000000000001</c:v>
                </c:pt>
                <c:pt idx="192">
                  <c:v>-3.3600000000000003</c:v>
                </c:pt>
                <c:pt idx="193">
                  <c:v>-3.3400000000000003</c:v>
                </c:pt>
                <c:pt idx="195">
                  <c:v>-3.8249999999999997</c:v>
                </c:pt>
                <c:pt idx="196">
                  <c:v>-3.7570000000000001</c:v>
                </c:pt>
                <c:pt idx="198">
                  <c:v>-3.6480000000000001</c:v>
                </c:pt>
                <c:pt idx="199">
                  <c:v>-3.7989999999999999</c:v>
                </c:pt>
                <c:pt idx="201">
                  <c:v>-3.1389999999999998</c:v>
                </c:pt>
                <c:pt idx="202">
                  <c:v>-3.2279999999999998</c:v>
                </c:pt>
                <c:pt idx="204">
                  <c:v>-3.17</c:v>
                </c:pt>
                <c:pt idx="205">
                  <c:v>-2.9650000000000003</c:v>
                </c:pt>
                <c:pt idx="207">
                  <c:v>-3.8479999999999999</c:v>
                </c:pt>
                <c:pt idx="208">
                  <c:v>-3.6440000000000001</c:v>
                </c:pt>
                <c:pt idx="210">
                  <c:v>-2.9849999999999999</c:v>
                </c:pt>
                <c:pt idx="211">
                  <c:v>-2.4239999999999999</c:v>
                </c:pt>
                <c:pt idx="213">
                  <c:v>-1.6990000000000001</c:v>
                </c:pt>
                <c:pt idx="214">
                  <c:v>-1.171</c:v>
                </c:pt>
                <c:pt idx="216">
                  <c:v>-2.2759999999999998</c:v>
                </c:pt>
                <c:pt idx="217">
                  <c:v>-2.3679999999999999</c:v>
                </c:pt>
                <c:pt idx="219">
                  <c:v>-2.2490000000000001</c:v>
                </c:pt>
                <c:pt idx="220">
                  <c:v>-2.1919999999999997</c:v>
                </c:pt>
                <c:pt idx="225">
                  <c:v>-2.645</c:v>
                </c:pt>
                <c:pt idx="226">
                  <c:v>-3.2880000000000003</c:v>
                </c:pt>
                <c:pt idx="228">
                  <c:v>-3.5289999999999999</c:v>
                </c:pt>
                <c:pt idx="229">
                  <c:v>-3.5669999999999997</c:v>
                </c:pt>
                <c:pt idx="231">
                  <c:v>-3.415</c:v>
                </c:pt>
                <c:pt idx="232">
                  <c:v>-3.2130000000000001</c:v>
                </c:pt>
                <c:pt idx="234">
                  <c:v>-3.5609999999999999</c:v>
                </c:pt>
                <c:pt idx="235">
                  <c:v>-3.5990000000000002</c:v>
                </c:pt>
                <c:pt idx="237">
                  <c:v>-3.6120000000000001</c:v>
                </c:pt>
                <c:pt idx="238">
                  <c:v>-3.6110000000000002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Beam!$R$150:$R$388</c15:f>
                <c15:dlblRangeCache>
                  <c:ptCount val="239"/>
                  <c:pt idx="0">
                    <c:v>BR.BHZ.152</c:v>
                  </c:pt>
                  <c:pt idx="3">
                    <c:v>BR.BHZ.11</c:v>
                  </c:pt>
                  <c:pt idx="6">
                    <c:v>BR.QFO.11</c:v>
                  </c:pt>
                  <c:pt idx="9">
                    <c:v>BR.QDE.1</c:v>
                  </c:pt>
                  <c:pt idx="12">
                    <c:v>BR.QFO.12</c:v>
                  </c:pt>
                  <c:pt idx="15">
                    <c:v>BR.BHZ.12</c:v>
                  </c:pt>
                  <c:pt idx="18">
                    <c:v>BR.BHZ.21</c:v>
                  </c:pt>
                  <c:pt idx="21">
                    <c:v>BR.QFO.21</c:v>
                  </c:pt>
                  <c:pt idx="24">
                    <c:v>BR.QDE.2</c:v>
                  </c:pt>
                  <c:pt idx="27">
                    <c:v>BR.QFO.22</c:v>
                  </c:pt>
                  <c:pt idx="30">
                    <c:v>BR.BHZ.22</c:v>
                  </c:pt>
                  <c:pt idx="33">
                    <c:v>BR.BHZ.31</c:v>
                  </c:pt>
                  <c:pt idx="36">
                    <c:v>BR.QFO.31</c:v>
                  </c:pt>
                  <c:pt idx="39">
                    <c:v>BR.QDE.3</c:v>
                  </c:pt>
                  <c:pt idx="42">
                    <c:v>BR.QFO.32</c:v>
                  </c:pt>
                  <c:pt idx="45">
                    <c:v>BR.BHZ.32</c:v>
                  </c:pt>
                  <c:pt idx="48">
                    <c:v>BR.BHZ.41</c:v>
                  </c:pt>
                  <c:pt idx="51">
                    <c:v>BR.QFO.41</c:v>
                  </c:pt>
                  <c:pt idx="54">
                    <c:v>BR.QDE.4</c:v>
                  </c:pt>
                  <c:pt idx="57">
                    <c:v>BR.QFO.42</c:v>
                  </c:pt>
                  <c:pt idx="60">
                    <c:v>BR.BHZ.42</c:v>
                  </c:pt>
                  <c:pt idx="63">
                    <c:v>BR.BHZ.51</c:v>
                  </c:pt>
                  <c:pt idx="66">
                    <c:v>BR.QFO.51</c:v>
                  </c:pt>
                  <c:pt idx="69">
                    <c:v>BR.QDE.5</c:v>
                  </c:pt>
                  <c:pt idx="72">
                    <c:v>BR.QFO.52</c:v>
                  </c:pt>
                  <c:pt idx="75">
                    <c:v>BR.BHZ.52</c:v>
                  </c:pt>
                  <c:pt idx="78">
                    <c:v>BR.BHZ.61</c:v>
                  </c:pt>
                  <c:pt idx="81">
                    <c:v>BR.QFO.61</c:v>
                  </c:pt>
                  <c:pt idx="84">
                    <c:v>BR.QDE.6</c:v>
                  </c:pt>
                  <c:pt idx="87">
                    <c:v>BR.QFO.62</c:v>
                  </c:pt>
                  <c:pt idx="90">
                    <c:v>BR.BHZ.62</c:v>
                  </c:pt>
                  <c:pt idx="93">
                    <c:v>BR.BHZ.71</c:v>
                  </c:pt>
                  <c:pt idx="96">
                    <c:v>BR.QFO.71</c:v>
                  </c:pt>
                  <c:pt idx="99">
                    <c:v>BR.QDE.7</c:v>
                  </c:pt>
                  <c:pt idx="102">
                    <c:v>BR.QFO.72</c:v>
                  </c:pt>
                  <c:pt idx="105">
                    <c:v>BR.BHZ.72</c:v>
                  </c:pt>
                  <c:pt idx="108">
                    <c:v>BR.BHZ.81</c:v>
                  </c:pt>
                  <c:pt idx="111">
                    <c:v>BR.QFO.81</c:v>
                  </c:pt>
                  <c:pt idx="114">
                    <c:v>BR.QDE.8</c:v>
                  </c:pt>
                  <c:pt idx="117">
                    <c:v>BR.QFO.82</c:v>
                  </c:pt>
                  <c:pt idx="120">
                    <c:v>BR.BHZ.82</c:v>
                  </c:pt>
                  <c:pt idx="123">
                    <c:v>BR.BHZ.91</c:v>
                  </c:pt>
                  <c:pt idx="126">
                    <c:v>BR.QFO.91</c:v>
                  </c:pt>
                  <c:pt idx="129">
                    <c:v>BR.QDE.9</c:v>
                  </c:pt>
                  <c:pt idx="132">
                    <c:v>BR.QFO.92</c:v>
                  </c:pt>
                  <c:pt idx="135">
                    <c:v>BR.BHZ.92</c:v>
                  </c:pt>
                  <c:pt idx="138">
                    <c:v>BR.BHZ.101</c:v>
                  </c:pt>
                  <c:pt idx="141">
                    <c:v>BR.QFO.101</c:v>
                  </c:pt>
                  <c:pt idx="144">
                    <c:v>BR.QDE.10</c:v>
                  </c:pt>
                  <c:pt idx="147">
                    <c:v>BR.QFO.102</c:v>
                  </c:pt>
                  <c:pt idx="150">
                    <c:v>BR.BHZ.102</c:v>
                  </c:pt>
                  <c:pt idx="153">
                    <c:v>BR.BHZ.111</c:v>
                  </c:pt>
                  <c:pt idx="156">
                    <c:v>BR.QFO.111</c:v>
                  </c:pt>
                  <c:pt idx="159">
                    <c:v>BR.QDE.11</c:v>
                  </c:pt>
                  <c:pt idx="162">
                    <c:v>BR.QFO.112</c:v>
                  </c:pt>
                  <c:pt idx="165">
                    <c:v>BR.BHZ.112</c:v>
                  </c:pt>
                  <c:pt idx="168">
                    <c:v>BR.BHZ.121</c:v>
                  </c:pt>
                  <c:pt idx="171">
                    <c:v>BR.QFO.121</c:v>
                  </c:pt>
                  <c:pt idx="174">
                    <c:v>BR.QDE.12</c:v>
                  </c:pt>
                  <c:pt idx="177">
                    <c:v>BR.QFO.122</c:v>
                  </c:pt>
                  <c:pt idx="180">
                    <c:v>BR.BHZ.122</c:v>
                  </c:pt>
                  <c:pt idx="183">
                    <c:v>BR.BHZ.131</c:v>
                  </c:pt>
                  <c:pt idx="186">
                    <c:v>BR.QFO.131</c:v>
                  </c:pt>
                  <c:pt idx="189">
                    <c:v>BR.QDE.13</c:v>
                  </c:pt>
                  <c:pt idx="192">
                    <c:v>BR.QFO.132</c:v>
                  </c:pt>
                  <c:pt idx="195">
                    <c:v>BR.BHZ.132</c:v>
                  </c:pt>
                  <c:pt idx="198">
                    <c:v>BR.BHZ.141</c:v>
                  </c:pt>
                  <c:pt idx="201">
                    <c:v>BR.QFO.141</c:v>
                  </c:pt>
                  <c:pt idx="204">
                    <c:v>BR.QDE.14</c:v>
                  </c:pt>
                  <c:pt idx="207">
                    <c:v>BR.QFO.142</c:v>
                  </c:pt>
                  <c:pt idx="210">
                    <c:v>BR.BHZ.142</c:v>
                  </c:pt>
                  <c:pt idx="213">
                    <c:v>BR.BHZ.151</c:v>
                  </c:pt>
                  <c:pt idx="216">
                    <c:v>BR.QFO.151</c:v>
                  </c:pt>
                  <c:pt idx="219">
                    <c:v>BR.QDE.15</c:v>
                  </c:pt>
                  <c:pt idx="222">
                    <c:v>BR.QFO.152</c:v>
                  </c:pt>
                  <c:pt idx="225">
                    <c:v>BR.BHZ.161</c:v>
                  </c:pt>
                  <c:pt idx="228">
                    <c:v>BR.QFO.161</c:v>
                  </c:pt>
                  <c:pt idx="231">
                    <c:v>BR.QDE.16</c:v>
                  </c:pt>
                  <c:pt idx="234">
                    <c:v>BR.QFO.162</c:v>
                  </c:pt>
                  <c:pt idx="237">
                    <c:v>BR.BHZ.162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2F9-EF28-4EE2-8C69-B64E796EF27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78683912"/>
        <c:axId val="478684240"/>
      </c:scatterChart>
      <c:valAx>
        <c:axId val="478683912"/>
        <c:scaling>
          <c:orientation val="minMax"/>
          <c:max val="113"/>
          <c:min val="5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DCUM (m)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4240"/>
        <c:crosses val="autoZero"/>
        <c:crossBetween val="midCat"/>
      </c:valAx>
      <c:valAx>
        <c:axId val="478684240"/>
        <c:scaling>
          <c:orientation val="minMax"/>
          <c:max val="0.5"/>
          <c:min val="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Offset (mm)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4584926975991506E-2"/>
              <c:y val="0.46971613304434501"/>
            </c:manualLayout>
          </c:layout>
          <c:overlay val="0"/>
          <c:spPr>
            <a:solidFill>
              <a:schemeClr val="bg1"/>
            </a:solidFill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8683912"/>
        <c:crosses val="autoZero"/>
        <c:crossBetween val="midCat"/>
        <c:majorUnit val="0.2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0.91583</cdr:x>
      <cdr:y>0.78271</cdr:y>
    </cdr:from>
    <cdr:to>
      <cdr:x>1</cdr:x>
      <cdr:y>0.86917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9873361" y="3468825"/>
          <a:ext cx="907415" cy="38313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0" cap="none" spc="0" dirty="0">
              <a:ln w="0">
                <a:noFill/>
              </a:ln>
              <a:solidFill>
                <a:schemeClr val="tx1"/>
              </a:solidFill>
              <a:effectLst/>
            </a:rPr>
            <a:t>LBS.BSGV.50</a:t>
          </a:r>
        </a:p>
        <a:p xmlns:a="http://schemas.openxmlformats.org/drawingml/2006/main">
          <a:pPr algn="ctr"/>
          <a:r>
            <a:rPr lang="en-US" sz="900" b="0" cap="none" spc="0" dirty="0">
              <a:ln w="0">
                <a:noFill/>
              </a:ln>
              <a:solidFill>
                <a:schemeClr val="tx1"/>
              </a:solidFill>
              <a:effectLst/>
            </a:rPr>
            <a:t>(-5.7mm)</a:t>
          </a:r>
        </a:p>
      </cdr:txBody>
    </cdr:sp>
  </cdr:relSizeAnchor>
  <cdr:relSizeAnchor xmlns:cdr="http://schemas.openxmlformats.org/drawingml/2006/chartDrawing">
    <cdr:from>
      <cdr:x>0.94955</cdr:x>
      <cdr:y>0.85934</cdr:y>
    </cdr:from>
    <cdr:to>
      <cdr:x>0.94955</cdr:x>
      <cdr:y>0.91975</cdr:y>
    </cdr:to>
    <cdr:cxnSp macro="">
      <cdr:nvCxnSpPr>
        <cdr:cNvPr id="3" name="Straight Arrow Connector 2"/>
        <cdr:cNvCxnSpPr/>
      </cdr:nvCxnSpPr>
      <cdr:spPr>
        <a:xfrm xmlns:a="http://schemas.openxmlformats.org/drawingml/2006/main">
          <a:off x="10236835" y="3808427"/>
          <a:ext cx="0" cy="26771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0.19246</cdr:x>
      <cdr:y>0.12813</cdr:y>
    </cdr:from>
    <cdr:to>
      <cdr:x>0.27663</cdr:x>
      <cdr:y>0.21579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2074863" y="554169"/>
          <a:ext cx="907415" cy="37912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0" cap="none" spc="0">
              <a:ln w="0">
                <a:noFill/>
              </a:ln>
              <a:solidFill>
                <a:schemeClr val="tx1"/>
              </a:solidFill>
              <a:effectLst/>
            </a:rPr>
            <a:t>BT.BPM.00</a:t>
          </a:r>
        </a:p>
        <a:p xmlns:a="http://schemas.openxmlformats.org/drawingml/2006/main">
          <a:pPr algn="ctr"/>
          <a:r>
            <a:rPr lang="en-US" sz="900" b="0" cap="none" spc="0">
              <a:ln w="0">
                <a:noFill/>
              </a:ln>
              <a:solidFill>
                <a:schemeClr val="tx1"/>
              </a:solidFill>
              <a:effectLst/>
            </a:rPr>
            <a:t>(0.3mm)</a:t>
          </a:r>
        </a:p>
      </cdr:txBody>
    </cdr:sp>
  </cdr:relSizeAnchor>
  <cdr:relSizeAnchor xmlns:cdr="http://schemas.openxmlformats.org/drawingml/2006/chartDrawing">
    <cdr:from>
      <cdr:x>0.21089</cdr:x>
      <cdr:y>0.07559</cdr:y>
    </cdr:from>
    <cdr:to>
      <cdr:x>0.21089</cdr:x>
      <cdr:y>0.14491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V="1">
          <a:off x="2273554" y="326916"/>
          <a:ext cx="0" cy="29982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0.21568</cdr:x>
      <cdr:y>0.19803</cdr:y>
    </cdr:from>
    <cdr:to>
      <cdr:x>0.29552</cdr:x>
      <cdr:y>0.28562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2451100" y="866140"/>
          <a:ext cx="907415" cy="38313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0" cap="none" spc="0">
              <a:ln w="0">
                <a:noFill/>
              </a:ln>
              <a:solidFill>
                <a:schemeClr val="tx1"/>
              </a:solidFill>
              <a:effectLst/>
            </a:rPr>
            <a:t>BTM.BTV.10</a:t>
          </a:r>
        </a:p>
        <a:p xmlns:a="http://schemas.openxmlformats.org/drawingml/2006/main">
          <a:pPr algn="ctr"/>
          <a:r>
            <a:rPr lang="en-US" sz="900" b="0" cap="none" spc="0">
              <a:ln w="0">
                <a:noFill/>
              </a:ln>
              <a:solidFill>
                <a:schemeClr val="tx1"/>
              </a:solidFill>
              <a:effectLst/>
            </a:rPr>
            <a:t>(2.0mm)</a:t>
          </a:r>
        </a:p>
      </cdr:txBody>
    </cdr:sp>
  </cdr:relSizeAnchor>
  <cdr:relSizeAnchor xmlns:cdr="http://schemas.openxmlformats.org/drawingml/2006/chartDrawing">
    <cdr:from>
      <cdr:x>0.21975</cdr:x>
      <cdr:y>0.15854</cdr:y>
    </cdr:from>
    <cdr:to>
      <cdr:x>0.21975</cdr:x>
      <cdr:y>0.22781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V="1">
          <a:off x="2497391" y="693420"/>
          <a:ext cx="0" cy="30299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0.10213</cdr:x>
      <cdr:y>0.1291</cdr:y>
    </cdr:from>
    <cdr:to>
      <cdr:x>0.16546</cdr:x>
      <cdr:y>0.21463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160665" y="567935"/>
          <a:ext cx="719684" cy="37623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900" b="0" cap="none" spc="0">
              <a:ln w="0">
                <a:noFill/>
              </a:ln>
              <a:solidFill>
                <a:schemeClr val="tx1"/>
              </a:solidFill>
              <a:effectLst/>
            </a:rPr>
            <a:t>BTP.STP.10</a:t>
          </a:r>
        </a:p>
        <a:p xmlns:a="http://schemas.openxmlformats.org/drawingml/2006/main">
          <a:pPr algn="ctr"/>
          <a:r>
            <a:rPr lang="en-US" sz="900" b="0" cap="none" spc="0">
              <a:ln w="0">
                <a:noFill/>
              </a:ln>
              <a:solidFill>
                <a:schemeClr val="tx1"/>
              </a:solidFill>
              <a:effectLst/>
            </a:rPr>
            <a:t>(1.8mm)</a:t>
          </a:r>
        </a:p>
      </cdr:txBody>
    </cdr:sp>
  </cdr:relSizeAnchor>
  <cdr:relSizeAnchor xmlns:cdr="http://schemas.openxmlformats.org/drawingml/2006/chartDrawing">
    <cdr:from>
      <cdr:x>0.16003</cdr:x>
      <cdr:y>0.15273</cdr:y>
    </cdr:from>
    <cdr:to>
      <cdr:x>0.16003</cdr:x>
      <cdr:y>0.21545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V="1">
          <a:off x="1818640" y="668020"/>
          <a:ext cx="0" cy="27432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10109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885200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885200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apex-sso.cern.ch/pls/htmldb_accdb/f?p=590:1:13219477980177:::::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PSB </a:t>
            </a:r>
            <a:r>
              <a:rPr lang="fr-CH" dirty="0"/>
              <a:t>T</a:t>
            </a:r>
            <a:r>
              <a:rPr lang="fr-CH" dirty="0" smtClean="0"/>
              <a:t>ransfert Lines </a:t>
            </a:r>
            <a:r>
              <a:rPr lang="fr-CH" dirty="0" err="1" smtClean="0"/>
              <a:t>status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March </a:t>
            </a:r>
            <a:r>
              <a:rPr lang="fr-CH" dirty="0"/>
              <a:t>2020</a:t>
            </a:r>
            <a:br>
              <a:rPr lang="fr-CH" dirty="0"/>
            </a:br>
            <a:r>
              <a:rPr lang="fr-CH" sz="2000" b="0" dirty="0">
                <a:hlinkClick r:id="rId2"/>
              </a:rPr>
              <a:t>https://indico.cern.ch/event/910109</a:t>
            </a:r>
            <a:r>
              <a:rPr lang="fr-CH" sz="2000" b="0" dirty="0" smtClean="0">
                <a:hlinkClick r:id="rId2"/>
              </a:rPr>
              <a:t>/</a:t>
            </a:r>
            <a:r>
              <a:rPr lang="fr-CH" sz="2000" b="0" dirty="0" smtClean="0"/>
              <a:t> </a:t>
            </a:r>
            <a:endParaRPr lang="en-US" sz="2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Pierre VALENTIN</a:t>
            </a:r>
            <a:endParaRPr lang="en-US" sz="1800" dirty="0"/>
          </a:p>
          <a:p>
            <a:pPr algn="l"/>
            <a:r>
              <a:rPr lang="en-US" sz="1800" dirty="0" smtClean="0"/>
              <a:t>2020-04-22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LTB line </a:t>
            </a:r>
            <a:r>
              <a:rPr lang="fr-CH" dirty="0"/>
              <a:t>@</a:t>
            </a:r>
            <a:r>
              <a:rPr lang="fr-CH" dirty="0" err="1"/>
              <a:t>atm</a:t>
            </a:r>
            <a:r>
              <a:rPr lang="fr-CH" dirty="0"/>
              <a:t>. pressure – Vertical offsets (</a:t>
            </a:r>
            <a:r>
              <a:rPr lang="fr-CH" dirty="0" smtClean="0"/>
              <a:t>mm/m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1343608"/>
              </p:ext>
            </p:extLst>
          </p:nvPr>
        </p:nvGraphicFramePr>
        <p:xfrm>
          <a:off x="413656" y="1242060"/>
          <a:ext cx="11364687" cy="437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 10"/>
          <p:cNvSpPr/>
          <p:nvPr/>
        </p:nvSpPr>
        <p:spPr>
          <a:xfrm>
            <a:off x="4919038" y="4536813"/>
            <a:ext cx="1803979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Still to be </a:t>
            </a:r>
            <a:r>
              <a:rPr lang="en-US" sz="1400" kern="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smoothed under vacuum</a:t>
            </a:r>
            <a:endParaRPr kumimoji="0" lang="en-US" sz="1400" b="0" i="0" u="none" strike="noStrike" kern="0" cap="none" spc="0" normalizeH="0" baseline="0" noProof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0078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LBE / LBS </a:t>
            </a:r>
            <a:r>
              <a:rPr lang="fr-CH" dirty="0" err="1" smtClean="0"/>
              <a:t>lines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BEAM Radial and Vertical </a:t>
            </a:r>
            <a:r>
              <a:rPr lang="fr-CH" dirty="0" err="1" smtClean="0"/>
              <a:t>absolute</a:t>
            </a:r>
            <a:r>
              <a:rPr lang="fr-CH" dirty="0" smtClean="0"/>
              <a:t> offsets</a:t>
            </a:r>
          </a:p>
          <a:p>
            <a:r>
              <a:rPr lang="fr-CH" dirty="0" smtClean="0"/>
              <a:t>(i.e. 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position)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0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4341519"/>
              </p:ext>
            </p:extLst>
          </p:nvPr>
        </p:nvGraphicFramePr>
        <p:xfrm>
          <a:off x="705612" y="1243584"/>
          <a:ext cx="10780776" cy="437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LBE area </a:t>
            </a:r>
            <a:r>
              <a:rPr lang="fr-CH" dirty="0" err="1" smtClean="0"/>
              <a:t>lines</a:t>
            </a:r>
            <a:r>
              <a:rPr lang="fr-CH" dirty="0" smtClean="0"/>
              <a:t> – Radial offsets (mm/m)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0538460" y="1439335"/>
            <a:ext cx="790304" cy="343745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49766" y="2277693"/>
            <a:ext cx="5135353" cy="130633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953499" y="1902558"/>
            <a:ext cx="2494673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To be removed and </a:t>
            </a:r>
            <a:r>
              <a:rPr kumimoji="0" lang="en-US" sz="1400" b="0" i="0" u="none" strike="noStrike" kern="0" cap="none" spc="0" normalizeH="0" baseline="0" noProof="0" dirty="0" err="1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fiducialised</a:t>
            </a:r>
            <a:endParaRPr kumimoji="0" lang="en-US" sz="1400" b="0" i="0" u="none" strike="noStrike" kern="0" cap="none" spc="0" normalizeH="0" baseline="0" noProof="0" dirty="0" smtClean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  <a:p>
            <a:pPr lvl="0" algn="ctr"/>
            <a:r>
              <a:rPr lang="fr-CH" sz="1400" kern="0" dirty="0" err="1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before</a:t>
            </a:r>
            <a:r>
              <a:rPr lang="fr-CH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 </a:t>
            </a:r>
            <a:r>
              <a:rPr lang="fr-CH" sz="1400" kern="0" dirty="0" err="1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alignment</a:t>
            </a:r>
            <a:endParaRPr kumimoji="0" lang="en-US" sz="1400" b="0" i="0" u="none" strike="noStrike" kern="0" cap="none" spc="0" normalizeH="0" baseline="0" noProof="0" dirty="0" smtClean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454869" y="2990841"/>
            <a:ext cx="1702675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Same </a:t>
            </a:r>
            <a:r>
              <a:rPr lang="en-GB" sz="1400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position as </a:t>
            </a:r>
            <a:r>
              <a:rPr lang="en-GB" sz="1400" kern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pre-LS2 situation</a:t>
            </a:r>
          </a:p>
        </p:txBody>
      </p:sp>
    </p:spTree>
    <p:extLst>
      <p:ext uri="{BB962C8B-B14F-4D97-AF65-F5344CB8AC3E}">
        <p14:creationId xmlns:p14="http://schemas.microsoft.com/office/powerpoint/2010/main" val="326064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7" grpId="0" animBg="1"/>
      <p:bldP spid="30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LBE area </a:t>
            </a:r>
            <a:r>
              <a:rPr lang="fr-CH" dirty="0" err="1" smtClean="0"/>
              <a:t>lines</a:t>
            </a:r>
            <a:r>
              <a:rPr lang="fr-CH" dirty="0" smtClean="0"/>
              <a:t> – </a:t>
            </a:r>
            <a:r>
              <a:rPr lang="fr-CH" dirty="0"/>
              <a:t>Vertical offsets (</a:t>
            </a:r>
            <a:r>
              <a:rPr lang="fr-CH" dirty="0" smtClean="0"/>
              <a:t>mm/m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231257"/>
              </p:ext>
            </p:extLst>
          </p:nvPr>
        </p:nvGraphicFramePr>
        <p:xfrm>
          <a:off x="705612" y="1213104"/>
          <a:ext cx="10780776" cy="4431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 10"/>
          <p:cNvSpPr/>
          <p:nvPr/>
        </p:nvSpPr>
        <p:spPr>
          <a:xfrm>
            <a:off x="10597122" y="4700695"/>
            <a:ext cx="790304" cy="343745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03487" y="4722041"/>
            <a:ext cx="2494673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To be removed and </a:t>
            </a:r>
            <a:r>
              <a:rPr kumimoji="0" lang="en-US" sz="1400" b="0" i="0" u="none" strike="noStrike" kern="0" cap="none" spc="0" normalizeH="0" baseline="0" noProof="0" dirty="0" err="1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fiducialised</a:t>
            </a:r>
            <a:endParaRPr kumimoji="0" lang="en-US" sz="1400" b="0" i="0" u="none" strike="noStrike" kern="0" cap="none" spc="0" normalizeH="0" baseline="0" noProof="0" dirty="0" smtClean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  <a:p>
            <a:pPr lvl="0" algn="ctr"/>
            <a:r>
              <a:rPr lang="fr-CH" sz="1400" kern="0" dirty="0" err="1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before</a:t>
            </a:r>
            <a:r>
              <a:rPr lang="fr-CH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 </a:t>
            </a:r>
            <a:r>
              <a:rPr lang="fr-CH" sz="1400" kern="0" dirty="0" err="1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alignment</a:t>
            </a:r>
            <a:endParaRPr kumimoji="0" lang="en-US" sz="1400" b="0" i="0" u="none" strike="noStrike" kern="0" cap="none" spc="0" normalizeH="0" baseline="0" noProof="0" dirty="0" smtClean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9234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BI 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BEAM Radial and Vertical </a:t>
            </a:r>
            <a:r>
              <a:rPr lang="fr-CH" dirty="0" err="1" smtClean="0"/>
              <a:t>absolute</a:t>
            </a:r>
            <a:r>
              <a:rPr lang="fr-CH" dirty="0" smtClean="0"/>
              <a:t> offsets</a:t>
            </a:r>
          </a:p>
          <a:p>
            <a:r>
              <a:rPr lang="fr-CH" dirty="0" smtClean="0"/>
              <a:t>(i.e. 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position)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6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063793" y="1905000"/>
            <a:ext cx="990600" cy="3352800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tile tx="0" ty="0" sx="100000" sy="100000" flip="none" algn="tl"/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8587509"/>
              </p:ext>
            </p:extLst>
          </p:nvPr>
        </p:nvGraphicFramePr>
        <p:xfrm>
          <a:off x="413656" y="1285090"/>
          <a:ext cx="11364687" cy="4287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BI line – Radial offsets (mm/m)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349273" y="2780522"/>
            <a:ext cx="718458" cy="54117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053859" y="3402891"/>
            <a:ext cx="1309286" cy="307777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Instable girder</a:t>
            </a:r>
            <a:endParaRPr lang="en-GB" sz="1400" kern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075124" y="2153269"/>
            <a:ext cx="1512717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>
                  <a:noFill/>
                </a:ln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BR:</a:t>
            </a:r>
          </a:p>
          <a:p>
            <a:pPr lvl="0" algn="ctr"/>
            <a:r>
              <a:rPr lang="en-GB" sz="1400" kern="0" dirty="0" smtClean="0">
                <a:ln w="0">
                  <a:noFill/>
                </a:ln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waiting </a:t>
            </a:r>
            <a:r>
              <a:rPr lang="en-GB" sz="1400" kern="0" dirty="0">
                <a:ln w="0">
                  <a:noFill/>
                </a:ln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for data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969967" y="2267339"/>
            <a:ext cx="0" cy="28458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184734" y="3295169"/>
            <a:ext cx="1570466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The “BI radial gap”</a:t>
            </a:r>
          </a:p>
          <a:p>
            <a:pPr lvl="0" algn="ctr"/>
            <a:r>
              <a:rPr lang="en-GB" sz="1400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About 8mm </a:t>
            </a:r>
            <a:endParaRPr lang="en-GB" sz="1400" kern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68501" y="4093725"/>
            <a:ext cx="1702675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Same </a:t>
            </a:r>
            <a:r>
              <a:rPr lang="en-GB" sz="1400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position as </a:t>
            </a:r>
            <a:r>
              <a:rPr lang="en-GB" sz="1400" kern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pre-LS2 situation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68135" y="2084066"/>
            <a:ext cx="8082293" cy="3173733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92109" y="4229100"/>
            <a:ext cx="2504678" cy="410946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797390" y="4285718"/>
            <a:ext cx="1700551" cy="954107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Last elements aligned before IST according with ABT/OPE</a:t>
            </a:r>
            <a:endParaRPr lang="en-GB" sz="1400" kern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0205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063793" y="1905000"/>
            <a:ext cx="990600" cy="3352800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tile tx="0" ty="0" sx="100000" sy="100000" flip="none" algn="tl"/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BI line – </a:t>
            </a:r>
            <a:r>
              <a:rPr lang="fr-CH" dirty="0"/>
              <a:t>Vertical offsets (</a:t>
            </a:r>
            <a:r>
              <a:rPr lang="fr-CH" dirty="0" smtClean="0"/>
              <a:t>mm/m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3839024"/>
              </p:ext>
            </p:extLst>
          </p:nvPr>
        </p:nvGraphicFramePr>
        <p:xfrm>
          <a:off x="427382" y="1226489"/>
          <a:ext cx="11337236" cy="4405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7310266" y="1783649"/>
            <a:ext cx="718458" cy="54117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92011" y="1783649"/>
            <a:ext cx="1960982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Position to be checked (inconsistent data)</a:t>
            </a:r>
            <a:endParaRPr lang="en-GB" sz="1400" kern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9201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BT 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BEAM Radial and Vertical </a:t>
            </a:r>
            <a:r>
              <a:rPr lang="fr-CH" dirty="0" err="1" smtClean="0"/>
              <a:t>absolute</a:t>
            </a:r>
            <a:r>
              <a:rPr lang="fr-CH" dirty="0" smtClean="0"/>
              <a:t> offsets</a:t>
            </a:r>
          </a:p>
          <a:p>
            <a:r>
              <a:rPr lang="fr-CH" dirty="0" smtClean="0"/>
              <a:t>(i.e. 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position)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11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5766681"/>
              </p:ext>
            </p:extLst>
          </p:nvPr>
        </p:nvGraphicFramePr>
        <p:xfrm>
          <a:off x="413656" y="1242060"/>
          <a:ext cx="11364687" cy="437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BT line – Radial offsets (mm/m)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674272" y="4451769"/>
            <a:ext cx="2340379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Very close to </a:t>
            </a:r>
            <a:r>
              <a:rPr lang="en-GB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BR.BHZ.151</a:t>
            </a:r>
            <a:endParaRPr lang="en-GB" sz="1400" kern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  <a:p>
            <a:pPr lvl="0" algn="ctr"/>
            <a:r>
              <a:rPr lang="en-GB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&gt; Radial bump to insert?</a:t>
            </a:r>
            <a:endParaRPr lang="en-GB" sz="1400" kern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62834" y="4451769"/>
            <a:ext cx="718458" cy="541176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85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2962406"/>
              </p:ext>
            </p:extLst>
          </p:nvPr>
        </p:nvGraphicFramePr>
        <p:xfrm>
          <a:off x="705612" y="1243584"/>
          <a:ext cx="10780776" cy="437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BT line – </a:t>
            </a:r>
            <a:r>
              <a:rPr lang="fr-CH" dirty="0"/>
              <a:t>Vertical offsets (</a:t>
            </a:r>
            <a:r>
              <a:rPr lang="fr-CH" dirty="0" smtClean="0"/>
              <a:t>mm/m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720786" y="1634594"/>
            <a:ext cx="2340379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Adjusting screws in </a:t>
            </a:r>
            <a:r>
              <a:rPr lang="en-GB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abutment</a:t>
            </a:r>
          </a:p>
          <a:p>
            <a:pPr lvl="0" algn="ctr"/>
            <a:r>
              <a:rPr lang="en-GB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&gt; Support to be modified?</a:t>
            </a:r>
            <a:endParaRPr lang="en-GB" sz="1400" kern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97156" y="1567538"/>
            <a:ext cx="718458" cy="590276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38903" y="4710364"/>
            <a:ext cx="2116326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Vertical </a:t>
            </a:r>
            <a:r>
              <a:rPr lang="en-GB" sz="1400" kern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r</a:t>
            </a:r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emote alignment</a:t>
            </a:r>
          </a:p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(OPE)</a:t>
            </a:r>
            <a:endParaRPr lang="en-GB" sz="1400" kern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71633" y="4856584"/>
            <a:ext cx="718458" cy="541176"/>
          </a:xfrm>
          <a:prstGeom prst="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56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This </a:t>
            </a:r>
            <a:r>
              <a:rPr lang="fr-CH" dirty="0" err="1" smtClean="0"/>
              <a:t>presentation</a:t>
            </a:r>
            <a:r>
              <a:rPr lang="fr-CH" dirty="0" smtClean="0"/>
              <a:t> </a:t>
            </a:r>
            <a:r>
              <a:rPr lang="fr-CH" dirty="0" err="1" smtClean="0"/>
              <a:t>include</a:t>
            </a:r>
            <a:r>
              <a:rPr lang="fr-CH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The </a:t>
            </a:r>
            <a:r>
              <a:rPr lang="fr-CH" dirty="0" err="1" smtClean="0"/>
              <a:t>current</a:t>
            </a:r>
            <a:r>
              <a:rPr lang="fr-CH" dirty="0" smtClean="0"/>
              <a:t> radial and vertical offsets plots of PSB transfert </a:t>
            </a:r>
            <a:r>
              <a:rPr lang="fr-CH" dirty="0" err="1" smtClean="0"/>
              <a:t>lines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The main </a:t>
            </a:r>
            <a:r>
              <a:rPr lang="fr-CH" dirty="0" err="1" smtClean="0"/>
              <a:t>achievements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2019 to </a:t>
            </a:r>
            <a:r>
              <a:rPr lang="fr-CH" dirty="0" err="1" smtClean="0"/>
              <a:t>today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A </a:t>
            </a:r>
            <a:r>
              <a:rPr lang="fr-CH" dirty="0" err="1" smtClean="0"/>
              <a:t>review</a:t>
            </a:r>
            <a:r>
              <a:rPr lang="fr-CH" dirty="0" smtClean="0"/>
              <a:t> of the </a:t>
            </a:r>
            <a:r>
              <a:rPr lang="en-US" dirty="0"/>
              <a:t>problems </a:t>
            </a:r>
            <a:r>
              <a:rPr lang="en-US" dirty="0" smtClean="0"/>
              <a:t>encountered during the alignment and smoothing campaigns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A SURVEY feedback to </a:t>
            </a:r>
            <a:r>
              <a:rPr lang="fr-CH" dirty="0" err="1" smtClean="0"/>
              <a:t>improve</a:t>
            </a:r>
            <a:r>
              <a:rPr lang="fr-CH" dirty="0" smtClean="0"/>
              <a:t> the future </a:t>
            </a:r>
            <a:r>
              <a:rPr lang="fr-CH" dirty="0" err="1" smtClean="0"/>
              <a:t>processes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 smtClean="0"/>
          </a:p>
          <a:p>
            <a:r>
              <a:rPr lang="fr-CH" b="0" dirty="0" smtClean="0"/>
              <a:t>All the offsets are </a:t>
            </a:r>
            <a:r>
              <a:rPr lang="fr-CH" b="0" dirty="0" err="1" smtClean="0"/>
              <a:t>given</a:t>
            </a:r>
            <a:r>
              <a:rPr lang="fr-CH" b="0" dirty="0" smtClean="0"/>
              <a:t> </a:t>
            </a:r>
            <a:r>
              <a:rPr lang="fr-CH" b="0" dirty="0" err="1" smtClean="0"/>
              <a:t>with</a:t>
            </a:r>
            <a:r>
              <a:rPr lang="fr-CH" b="0" dirty="0" smtClean="0"/>
              <a:t> respect to </a:t>
            </a:r>
            <a:r>
              <a:rPr lang="fr-CH" dirty="0" smtClean="0"/>
              <a:t>the </a:t>
            </a:r>
            <a:r>
              <a:rPr lang="fr-CH" dirty="0" err="1" smtClean="0"/>
              <a:t>theoretical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position</a:t>
            </a:r>
            <a:r>
              <a:rPr lang="fr-CH" b="0" dirty="0" smtClean="0"/>
              <a:t>, i.e. </a:t>
            </a:r>
            <a:r>
              <a:rPr lang="fr-CH" b="0" dirty="0" err="1" smtClean="0"/>
              <a:t>taking</a:t>
            </a:r>
            <a:r>
              <a:rPr lang="fr-CH" b="0" dirty="0" smtClean="0"/>
              <a:t> </a:t>
            </a:r>
            <a:r>
              <a:rPr lang="fr-CH" b="0" dirty="0" err="1" smtClean="0"/>
              <a:t>into</a:t>
            </a:r>
            <a:r>
              <a:rPr lang="fr-CH" b="0" dirty="0" smtClean="0"/>
              <a:t> </a:t>
            </a:r>
            <a:r>
              <a:rPr lang="fr-CH" b="0" dirty="0" err="1" smtClean="0"/>
              <a:t>account</a:t>
            </a:r>
            <a:r>
              <a:rPr lang="fr-CH" b="0" dirty="0" smtClean="0"/>
              <a:t> the roll angle of the </a:t>
            </a:r>
            <a:r>
              <a:rPr lang="fr-CH" b="0" dirty="0" err="1" smtClean="0"/>
              <a:t>elements</a:t>
            </a:r>
            <a:endParaRPr lang="fr-CH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</a:t>
            </a:r>
            <a:r>
              <a:rPr lang="fr-CH" dirty="0"/>
              <a:t/>
            </a:r>
            <a:br>
              <a:rPr lang="fr-CH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39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BTM 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BEAM Radial and Vertical </a:t>
            </a:r>
            <a:r>
              <a:rPr lang="fr-CH" dirty="0" err="1" smtClean="0"/>
              <a:t>absolute</a:t>
            </a:r>
            <a:r>
              <a:rPr lang="fr-CH" dirty="0" smtClean="0"/>
              <a:t> offsets</a:t>
            </a:r>
          </a:p>
          <a:p>
            <a:r>
              <a:rPr lang="fr-CH" dirty="0" smtClean="0"/>
              <a:t>(i.e. 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position)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0841753"/>
              </p:ext>
            </p:extLst>
          </p:nvPr>
        </p:nvGraphicFramePr>
        <p:xfrm>
          <a:off x="413656" y="1242060"/>
          <a:ext cx="11364687" cy="437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BTM line – Radial offsets (mm/m)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755620" y="1912636"/>
            <a:ext cx="2340379" cy="738664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Without alignment </a:t>
            </a:r>
            <a:r>
              <a:rPr lang="en-GB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system</a:t>
            </a:r>
            <a:endParaRPr lang="en-GB" sz="1400" kern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&gt; </a:t>
            </a:r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Equipment will </a:t>
            </a:r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be </a:t>
            </a:r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replaced by a new generation of BTV</a:t>
            </a:r>
            <a:endParaRPr lang="en-GB" sz="1400" kern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44461" y="1903658"/>
            <a:ext cx="786762" cy="541176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04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BTM line – </a:t>
            </a:r>
            <a:r>
              <a:rPr lang="fr-CH" dirty="0"/>
              <a:t>Vertical offsets (</a:t>
            </a:r>
            <a:r>
              <a:rPr lang="fr-CH" dirty="0" smtClean="0"/>
              <a:t>mm/m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466999"/>
              </p:ext>
            </p:extLst>
          </p:nvPr>
        </p:nvGraphicFramePr>
        <p:xfrm>
          <a:off x="413656" y="1242060"/>
          <a:ext cx="11364687" cy="437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Rectangle 17"/>
          <p:cNvSpPr/>
          <p:nvPr/>
        </p:nvSpPr>
        <p:spPr>
          <a:xfrm>
            <a:off x="2585381" y="3028176"/>
            <a:ext cx="718458" cy="541176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397480" y="3046132"/>
            <a:ext cx="2340379" cy="738664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Without alignment system</a:t>
            </a:r>
          </a:p>
          <a:p>
            <a:pPr lvl="0" algn="ctr"/>
            <a:r>
              <a:rPr lang="en-GB" sz="1400" kern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&gt; Equipment will be replaced by a new generation of BTV</a:t>
            </a:r>
            <a:endParaRPr lang="en-GB" sz="1400" kern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55080" y="1842698"/>
            <a:ext cx="5277419" cy="870022"/>
          </a:xfrm>
          <a:prstGeom prst="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226908" y="2808306"/>
            <a:ext cx="1533761" cy="307777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Still to be aligned</a:t>
            </a:r>
            <a:endParaRPr lang="en-GB" sz="1400" kern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1981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BTP 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BEAM Radial and Vertical </a:t>
            </a:r>
            <a:r>
              <a:rPr lang="fr-CH" dirty="0" err="1" smtClean="0"/>
              <a:t>absolute</a:t>
            </a:r>
            <a:r>
              <a:rPr lang="fr-CH" dirty="0" smtClean="0"/>
              <a:t> offsets</a:t>
            </a:r>
          </a:p>
          <a:p>
            <a:r>
              <a:rPr lang="fr-CH" dirty="0" smtClean="0"/>
              <a:t>(i.e. 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position)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22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322259" y="1905000"/>
            <a:ext cx="2555965" cy="3352800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tile tx="0" ty="0" sx="100000" sy="100000" flip="none" algn="tl"/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8549414"/>
              </p:ext>
            </p:extLst>
          </p:nvPr>
        </p:nvGraphicFramePr>
        <p:xfrm>
          <a:off x="413656" y="1242060"/>
          <a:ext cx="11364687" cy="437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BTP line – Radial offsets (mm/m)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889921" y="3541772"/>
            <a:ext cx="2235418" cy="738664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Offsets computed using PSR</a:t>
            </a:r>
          </a:p>
          <a:p>
            <a:pPr lvl="0" algn="ctr"/>
            <a:r>
              <a:rPr lang="en-GB" sz="1400" kern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Aligned at </a:t>
            </a:r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nominal</a:t>
            </a:r>
          </a:p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(no </a:t>
            </a:r>
            <a:r>
              <a:rPr lang="en-GB" sz="1400" kern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gap in the field)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78224" y="4411980"/>
            <a:ext cx="6671717" cy="897974"/>
          </a:xfrm>
          <a:prstGeom prst="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58661" y="3508971"/>
            <a:ext cx="718458" cy="541176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347700" y="4122303"/>
            <a:ext cx="2340379" cy="738664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Moved during pumping</a:t>
            </a:r>
          </a:p>
          <a:p>
            <a:pPr lvl="0" algn="ctr"/>
            <a:r>
              <a:rPr lang="en-GB" sz="1400" kern="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(</a:t>
            </a:r>
            <a:r>
              <a:rPr lang="en-GB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Unstable support)</a:t>
            </a:r>
          </a:p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&gt; Girder to be </a:t>
            </a:r>
            <a:r>
              <a:rPr lang="en-GB" sz="1400" kern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strengthen?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03801" y="1724881"/>
            <a:ext cx="718458" cy="54117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37008" y="1558233"/>
            <a:ext cx="1822254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Alignment failed</a:t>
            </a:r>
          </a:p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&gt; Can stay as is (OPE)</a:t>
            </a:r>
            <a:endParaRPr lang="en-GB" sz="1400" kern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590904" y="2432304"/>
            <a:ext cx="0" cy="2405803"/>
          </a:xfrm>
          <a:prstGeom prst="straightConnector1">
            <a:avLst/>
          </a:prstGeom>
          <a:ln w="28575">
            <a:solidFill>
              <a:srgbClr val="92D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476559" y="5376518"/>
            <a:ext cx="334618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kern="0" dirty="0" smtClean="0">
                <a:ln w="0"/>
                <a:solidFill>
                  <a:srgbClr val="30303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See also </a:t>
            </a:r>
            <a:r>
              <a:rPr lang="en-US" u="sng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https://indico.cern.ch/event/885200</a:t>
            </a:r>
            <a:r>
              <a:rPr lang="en-US" u="sng" dirty="0" smtClean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/</a:t>
            </a:r>
            <a:endParaRPr lang="en-US" dirty="0">
              <a:solidFill>
                <a:srgbClr val="3030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878224" y="4838107"/>
            <a:ext cx="665226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878224" y="2431711"/>
            <a:ext cx="665226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132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19" grpId="0" animBg="1"/>
      <p:bldP spid="13" grpId="0" animBg="1"/>
      <p:bldP spid="16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322259" y="1905000"/>
            <a:ext cx="2555965" cy="3352800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tile tx="0" ty="0" sx="100000" sy="100000" flip="none" algn="tl"/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2328358"/>
              </p:ext>
            </p:extLst>
          </p:nvPr>
        </p:nvGraphicFramePr>
        <p:xfrm>
          <a:off x="413656" y="1210255"/>
          <a:ext cx="11364687" cy="4437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BTP line – </a:t>
            </a:r>
            <a:r>
              <a:rPr lang="fr-CH" dirty="0"/>
              <a:t>Vertical offsets (</a:t>
            </a:r>
            <a:r>
              <a:rPr lang="fr-CH" dirty="0" smtClean="0"/>
              <a:t>mm/m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434840" y="1842698"/>
            <a:ext cx="7197659" cy="1441522"/>
          </a:xfrm>
          <a:prstGeom prst="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192425" y="2940624"/>
            <a:ext cx="2258212" cy="738664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Offsets computed using PSR</a:t>
            </a:r>
          </a:p>
          <a:p>
            <a:pPr lvl="0" algn="ctr"/>
            <a:r>
              <a:rPr lang="en-GB" sz="1400" kern="0" dirty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Aligned at </a:t>
            </a:r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nominal</a:t>
            </a:r>
          </a:p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(no gap in the field)</a:t>
            </a:r>
            <a:endParaRPr lang="en-GB" sz="1400" kern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02353" y="1906868"/>
            <a:ext cx="3346180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kern="0" dirty="0" smtClean="0">
                <a:ln w="0"/>
                <a:solidFill>
                  <a:srgbClr val="30303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See also </a:t>
            </a:r>
            <a:r>
              <a:rPr lang="en-US" u="sng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https://indico.cern.ch/event/885200</a:t>
            </a:r>
            <a:r>
              <a:rPr lang="en-US" u="sng" dirty="0" smtClean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/</a:t>
            </a:r>
            <a:endParaRPr lang="en-US" dirty="0">
              <a:solidFill>
                <a:srgbClr val="3030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969112" y="2057400"/>
            <a:ext cx="0" cy="3243777"/>
          </a:xfrm>
          <a:prstGeom prst="straightConnector1">
            <a:avLst/>
          </a:prstGeom>
          <a:ln w="28575">
            <a:solidFill>
              <a:srgbClr val="92D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878224" y="2017986"/>
            <a:ext cx="6670309" cy="999758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737360" y="4830419"/>
            <a:ext cx="9811173" cy="1470516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39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PS injection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BEAM Radial and Vertical </a:t>
            </a:r>
            <a:r>
              <a:rPr lang="fr-CH" dirty="0" err="1" smtClean="0"/>
              <a:t>absolute</a:t>
            </a:r>
            <a:r>
              <a:rPr lang="fr-CH" dirty="0" smtClean="0"/>
              <a:t> offsets</a:t>
            </a:r>
          </a:p>
          <a:p>
            <a:r>
              <a:rPr lang="fr-CH" dirty="0" smtClean="0"/>
              <a:t>(i.e. 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position)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17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5642688"/>
              </p:ext>
            </p:extLst>
          </p:nvPr>
        </p:nvGraphicFramePr>
        <p:xfrm>
          <a:off x="413656" y="1211580"/>
          <a:ext cx="11364687" cy="4434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PS </a:t>
            </a:r>
            <a:r>
              <a:rPr lang="fr-CH" dirty="0" smtClean="0"/>
              <a:t>injection – Radial offsets (mm/m)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920482" y="1968759"/>
            <a:ext cx="6391469" cy="2724539"/>
          </a:xfrm>
          <a:prstGeom prst="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380967" y="3676255"/>
            <a:ext cx="2258212" cy="307777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PSR smoothing coming soon</a:t>
            </a:r>
            <a:endParaRPr lang="en-GB" sz="1400" kern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9174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PS </a:t>
            </a:r>
            <a:r>
              <a:rPr lang="fr-CH" dirty="0" smtClean="0"/>
              <a:t>injection – </a:t>
            </a:r>
            <a:r>
              <a:rPr lang="fr-CH" dirty="0"/>
              <a:t>Vertical offsets (</a:t>
            </a:r>
            <a:r>
              <a:rPr lang="fr-CH" dirty="0" smtClean="0"/>
              <a:t>mm/m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0624146"/>
              </p:ext>
            </p:extLst>
          </p:nvPr>
        </p:nvGraphicFramePr>
        <p:xfrm>
          <a:off x="413656" y="1211580"/>
          <a:ext cx="11364687" cy="4434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Rectangle 15"/>
          <p:cNvSpPr/>
          <p:nvPr/>
        </p:nvSpPr>
        <p:spPr>
          <a:xfrm>
            <a:off x="3931075" y="4109718"/>
            <a:ext cx="1579100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GB" sz="1400" kern="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PSR smoothing coming soon</a:t>
            </a:r>
            <a:endParaRPr lang="en-GB" sz="1400" kern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585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21798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Over 3,500 </a:t>
            </a:r>
            <a:r>
              <a:rPr lang="fr-CH" dirty="0" err="1" smtClean="0"/>
              <a:t>measurements</a:t>
            </a:r>
            <a:r>
              <a:rPr lang="fr-CH" dirty="0" smtClean="0"/>
              <a:t> </a:t>
            </a:r>
            <a:r>
              <a:rPr lang="fr-CH" dirty="0" err="1" smtClean="0"/>
              <a:t>since</a:t>
            </a:r>
            <a:r>
              <a:rPr lang="fr-CH" dirty="0" smtClean="0"/>
              <a:t> </a:t>
            </a:r>
            <a:r>
              <a:rPr lang="fr-CH" dirty="0" err="1" smtClean="0"/>
              <a:t>January</a:t>
            </a:r>
            <a:r>
              <a:rPr lang="fr-CH" dirty="0" smtClean="0"/>
              <a:t> 2019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At least 15 </a:t>
            </a:r>
            <a:r>
              <a:rPr lang="fr-CH" dirty="0" err="1" smtClean="0"/>
              <a:t>weeks</a:t>
            </a:r>
            <a:r>
              <a:rPr lang="fr-CH" dirty="0" smtClean="0"/>
              <a:t> of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smoothing</a:t>
            </a:r>
            <a:r>
              <a:rPr lang="fr-CH" dirty="0" smtClean="0"/>
              <a:t> </a:t>
            </a:r>
            <a:r>
              <a:rPr lang="fr-CH" dirty="0" err="1" smtClean="0"/>
              <a:t>campaigns</a:t>
            </a:r>
            <a:r>
              <a:rPr lang="fr-CH" dirty="0" smtClean="0"/>
              <a:t> (2020)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More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expected</a:t>
            </a:r>
            <a:endParaRPr lang="fr-CH" dirty="0" smtClean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Additionnal</a:t>
            </a:r>
            <a:r>
              <a:rPr lang="fr-CH" dirty="0" smtClean="0"/>
              <a:t> </a:t>
            </a:r>
            <a:r>
              <a:rPr lang="fr-CH" dirty="0" err="1"/>
              <a:t>fiducialisations</a:t>
            </a:r>
            <a:r>
              <a:rPr lang="fr-CH" dirty="0"/>
              <a:t> i</a:t>
            </a:r>
            <a:r>
              <a:rPr lang="fr-CH" dirty="0" smtClean="0"/>
              <a:t>n the </a:t>
            </a:r>
            <a:r>
              <a:rPr lang="fr-CH" dirty="0" err="1" smtClean="0"/>
              <a:t>field</a:t>
            </a:r>
            <a:r>
              <a:rPr lang="fr-CH" dirty="0" smtClean="0"/>
              <a:t> and in workshop (</a:t>
            </a:r>
            <a:r>
              <a:rPr lang="fr-CH" dirty="0" err="1" smtClean="0"/>
              <a:t>SEMgrids</a:t>
            </a:r>
            <a:r>
              <a:rPr lang="fr-CH" dirty="0" smtClean="0"/>
              <a:t>, </a:t>
            </a:r>
            <a:r>
              <a:rPr lang="fr-CH" dirty="0" err="1" smtClean="0"/>
              <a:t>BTVs</a:t>
            </a:r>
            <a:r>
              <a:rPr lang="fr-CH" dirty="0" smtClean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BTM </a:t>
            </a:r>
            <a:r>
              <a:rPr lang="fr-CH" dirty="0" err="1" smtClean="0"/>
              <a:t>realignment</a:t>
            </a:r>
            <a:endParaRPr lang="fr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Repeat</a:t>
            </a:r>
            <a:r>
              <a:rPr lang="fr-CH" dirty="0" smtClean="0"/>
              <a:t> of </a:t>
            </a:r>
            <a:r>
              <a:rPr lang="fr-CH" dirty="0" err="1" smtClean="0"/>
              <a:t>prealignments</a:t>
            </a:r>
            <a:r>
              <a:rPr lang="fr-CH" dirty="0" smtClean="0"/>
              <a:t> (LTB and BTP </a:t>
            </a:r>
            <a:r>
              <a:rPr lang="fr-CH" dirty="0" err="1" smtClean="0"/>
              <a:t>lines</a:t>
            </a:r>
            <a:r>
              <a:rPr lang="fr-CH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Much </a:t>
            </a:r>
            <a:r>
              <a:rPr lang="fr-CH" dirty="0" err="1" smtClean="0"/>
              <a:t>better</a:t>
            </a:r>
            <a:r>
              <a:rPr lang="fr-CH" dirty="0" smtClean="0"/>
              <a:t> situation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before</a:t>
            </a:r>
            <a:r>
              <a:rPr lang="fr-CH" dirty="0" smtClean="0"/>
              <a:t> LS2 and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known</a:t>
            </a:r>
            <a:r>
              <a:rPr lang="fr-CH" dirty="0" smtClean="0"/>
              <a:t> (</a:t>
            </a:r>
            <a:r>
              <a:rPr lang="fr-CH" dirty="0" err="1" smtClean="0"/>
              <a:t>freely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via </a:t>
            </a:r>
            <a:r>
              <a:rPr lang="fr-CH" dirty="0" smtClean="0">
                <a:hlinkClick r:id="rId2"/>
              </a:rPr>
              <a:t>GEODE</a:t>
            </a:r>
            <a:r>
              <a:rPr lang="fr-CH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Improved</a:t>
            </a:r>
            <a:r>
              <a:rPr lang="fr-CH" dirty="0" smtClean="0"/>
              <a:t> </a:t>
            </a:r>
            <a:r>
              <a:rPr lang="fr-CH" dirty="0" err="1" smtClean="0"/>
              <a:t>procedures</a:t>
            </a:r>
            <a:r>
              <a:rPr lang="fr-CH" dirty="0" smtClean="0"/>
              <a:t> and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documented</a:t>
            </a:r>
            <a:r>
              <a:rPr lang="fr-CH" dirty="0" smtClean="0"/>
              <a:t> </a:t>
            </a:r>
            <a:r>
              <a:rPr lang="fr-CH" dirty="0" err="1" smtClean="0"/>
              <a:t>lines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Personal</a:t>
            </a:r>
            <a:r>
              <a:rPr lang="fr-CH" dirty="0" smtClean="0"/>
              <a:t> </a:t>
            </a:r>
            <a:r>
              <a:rPr lang="en-US" dirty="0" smtClean="0"/>
              <a:t>skill development and </a:t>
            </a:r>
            <a:r>
              <a:rPr lang="en-GB" dirty="0" smtClean="0"/>
              <a:t>good </a:t>
            </a:r>
            <a:r>
              <a:rPr lang="en-GB" dirty="0"/>
              <a:t>knowledge </a:t>
            </a:r>
            <a:r>
              <a:rPr lang="en-GB" dirty="0" smtClean="0"/>
              <a:t>of the PSB actors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Main </a:t>
            </a:r>
            <a:r>
              <a:rPr lang="fr-CH" dirty="0" err="1"/>
              <a:t>A</a:t>
            </a:r>
            <a:r>
              <a:rPr lang="fr-CH" dirty="0" err="1" smtClean="0"/>
              <a:t>chievements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12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LT 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BEAM Radial and Vertical </a:t>
            </a:r>
            <a:r>
              <a:rPr lang="fr-CH" dirty="0" err="1" smtClean="0"/>
              <a:t>absolute</a:t>
            </a:r>
            <a:r>
              <a:rPr lang="fr-CH" dirty="0" smtClean="0"/>
              <a:t> offsets</a:t>
            </a:r>
          </a:p>
          <a:p>
            <a:r>
              <a:rPr lang="fr-CH" dirty="0" smtClean="0"/>
              <a:t>(i.e. 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position)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32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169896"/>
            <a:ext cx="11376024" cy="538548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A lot of </a:t>
            </a:r>
            <a:r>
              <a:rPr lang="fr-CH" dirty="0" err="1" smtClean="0"/>
              <a:t>unforseens</a:t>
            </a:r>
            <a:r>
              <a:rPr lang="fr-CH" dirty="0" smtClean="0"/>
              <a:t> due to (n</a:t>
            </a:r>
            <a:r>
              <a:rPr lang="en-US" dirty="0" err="1" smtClean="0"/>
              <a:t>ot</a:t>
            </a:r>
            <a:r>
              <a:rPr lang="en-US" dirty="0" smtClean="0"/>
              <a:t> exhaustive…</a:t>
            </a:r>
            <a:r>
              <a:rPr lang="fr-CH" dirty="0" smtClean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smtClean="0"/>
              <a:t>A </a:t>
            </a:r>
            <a:r>
              <a:rPr lang="fr-CH" dirty="0" err="1" smtClean="0"/>
              <a:t>lack</a:t>
            </a:r>
            <a:r>
              <a:rPr lang="fr-CH" dirty="0" smtClean="0"/>
              <a:t> of </a:t>
            </a:r>
            <a:r>
              <a:rPr lang="fr-CH" dirty="0" err="1" smtClean="0"/>
              <a:t>preparation</a:t>
            </a:r>
            <a:endParaRPr lang="fr-CH" dirty="0" smtClean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3 </a:t>
            </a:r>
            <a:r>
              <a:rPr lang="fr-CH" dirty="0" err="1"/>
              <a:t>shieldings</a:t>
            </a:r>
            <a:r>
              <a:rPr lang="fr-CH" dirty="0"/>
              <a:t> to cross (LT, BI, BTP</a:t>
            </a:r>
            <a:r>
              <a:rPr lang="fr-CH" dirty="0" smtClean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smtClean="0"/>
              <a:t>Non-standard </a:t>
            </a:r>
            <a:r>
              <a:rPr lang="fr-CH" dirty="0"/>
              <a:t>cases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Unstable</a:t>
            </a:r>
            <a:r>
              <a:rPr lang="fr-CH" dirty="0" smtClean="0"/>
              <a:t> supports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Alignment</a:t>
            </a:r>
            <a:r>
              <a:rPr lang="fr-CH" dirty="0" smtClean="0"/>
              <a:t> </a:t>
            </a:r>
            <a:r>
              <a:rPr lang="fr-CH" dirty="0" err="1" smtClean="0"/>
              <a:t>systems</a:t>
            </a:r>
            <a:r>
              <a:rPr lang="fr-CH" dirty="0" smtClean="0"/>
              <a:t> design (</a:t>
            </a:r>
            <a:r>
              <a:rPr lang="fr-CH" dirty="0" err="1" smtClean="0"/>
              <a:t>missing</a:t>
            </a:r>
            <a:r>
              <a:rPr lang="fr-CH" dirty="0" smtClean="0"/>
              <a:t> DOF, </a:t>
            </a:r>
            <a:r>
              <a:rPr lang="fr-CH" dirty="0"/>
              <a:t>radial/longitudinal </a:t>
            </a:r>
            <a:r>
              <a:rPr lang="fr-CH" dirty="0" err="1"/>
              <a:t>screws</a:t>
            </a:r>
            <a:r>
              <a:rPr lang="fr-CH" dirty="0"/>
              <a:t> </a:t>
            </a:r>
            <a:r>
              <a:rPr lang="fr-CH" dirty="0" err="1"/>
              <a:t>switched</a:t>
            </a:r>
            <a:r>
              <a:rPr lang="fr-CH" dirty="0"/>
              <a:t>, </a:t>
            </a:r>
            <a:r>
              <a:rPr lang="fr-CH" dirty="0" err="1"/>
              <a:t>systems</a:t>
            </a:r>
            <a:r>
              <a:rPr lang="fr-CH" dirty="0"/>
              <a:t> in </a:t>
            </a:r>
            <a:r>
              <a:rPr lang="fr-CH" dirty="0" err="1" smtClean="0"/>
              <a:t>abutment</a:t>
            </a:r>
            <a:r>
              <a:rPr lang="fr-CH" dirty="0" smtClean="0"/>
              <a:t>, etc.)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Unavailable</a:t>
            </a:r>
            <a:r>
              <a:rPr lang="fr-CH" dirty="0" smtClean="0"/>
              <a:t> </a:t>
            </a:r>
            <a:r>
              <a:rPr lang="fr-CH" dirty="0" err="1" smtClean="0"/>
              <a:t>released</a:t>
            </a:r>
            <a:r>
              <a:rPr lang="fr-CH" dirty="0" smtClean="0"/>
              <a:t> </a:t>
            </a:r>
            <a:r>
              <a:rPr lang="fr-CH" dirty="0" err="1" smtClean="0"/>
              <a:t>drawings</a:t>
            </a:r>
            <a:r>
              <a:rPr lang="fr-CH" dirty="0" smtClean="0"/>
              <a:t> or </a:t>
            </a:r>
            <a:r>
              <a:rPr lang="fr-CH" dirty="0" err="1" smtClean="0"/>
              <a:t>missing</a:t>
            </a:r>
            <a:r>
              <a:rPr lang="fr-CH" dirty="0" smtClean="0"/>
              <a:t> dimensions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Past</a:t>
            </a:r>
            <a:r>
              <a:rPr lang="fr-CH" dirty="0" smtClean="0"/>
              <a:t> </a:t>
            </a:r>
            <a:r>
              <a:rPr lang="fr-CH" dirty="0" err="1" smtClean="0"/>
              <a:t>mistakes</a:t>
            </a:r>
            <a:r>
              <a:rPr lang="fr-CH" dirty="0" smtClean="0"/>
              <a:t>: false RST </a:t>
            </a:r>
            <a:r>
              <a:rPr lang="fr-CH" dirty="0" err="1" smtClean="0"/>
              <a:t>parameters</a:t>
            </a:r>
            <a:r>
              <a:rPr lang="fr-CH" dirty="0" smtClean="0"/>
              <a:t>, </a:t>
            </a:r>
            <a:r>
              <a:rPr lang="fr-CH" dirty="0" err="1" smtClean="0"/>
              <a:t>missing</a:t>
            </a:r>
            <a:r>
              <a:rPr lang="fr-CH" dirty="0" smtClean="0"/>
              <a:t> </a:t>
            </a:r>
            <a:r>
              <a:rPr lang="fr-CH" dirty="0" err="1" smtClean="0"/>
              <a:t>bumps</a:t>
            </a:r>
            <a:r>
              <a:rPr lang="fr-CH" dirty="0" smtClean="0"/>
              <a:t>, non-existent </a:t>
            </a:r>
            <a:r>
              <a:rPr lang="fr-CH" dirty="0" err="1" smtClean="0"/>
              <a:t>alignment</a:t>
            </a:r>
            <a:r>
              <a:rPr lang="fr-CH" dirty="0" smtClean="0"/>
              <a:t> </a:t>
            </a:r>
            <a:r>
              <a:rPr lang="fr-CH" dirty="0" err="1" smtClean="0"/>
              <a:t>methods</a:t>
            </a:r>
            <a:r>
              <a:rPr lang="fr-CH" dirty="0" smtClean="0"/>
              <a:t>, </a:t>
            </a:r>
            <a:r>
              <a:rPr lang="fr-CH" dirty="0" err="1" smtClean="0"/>
              <a:t>lost</a:t>
            </a:r>
            <a:r>
              <a:rPr lang="fr-CH" dirty="0" smtClean="0"/>
              <a:t> gabarits, large </a:t>
            </a:r>
            <a:r>
              <a:rPr lang="fr-CH" dirty="0" err="1" smtClean="0"/>
              <a:t>misalignments</a:t>
            </a:r>
            <a:r>
              <a:rPr lang="fr-CH" dirty="0" smtClean="0"/>
              <a:t> (</a:t>
            </a:r>
            <a:r>
              <a:rPr lang="fr-CH" dirty="0" err="1" smtClean="0"/>
              <a:t>dL</a:t>
            </a:r>
            <a:r>
              <a:rPr lang="fr-CH" dirty="0" smtClean="0"/>
              <a:t>), etc.</a:t>
            </a:r>
            <a:endParaRPr lang="fr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inexperience</a:t>
            </a:r>
            <a:r>
              <a:rPr lang="fr-CH" dirty="0" smtClean="0"/>
              <a:t>…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14978"/>
          </a:xfrm>
        </p:spPr>
        <p:txBody>
          <a:bodyPr/>
          <a:lstStyle/>
          <a:p>
            <a:r>
              <a:rPr lang="fr-CH" dirty="0" err="1" smtClean="0"/>
              <a:t>Unforseens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15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23046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An initial measurement of all the </a:t>
            </a:r>
            <a:r>
              <a:rPr lang="fr-CH" dirty="0" err="1" smtClean="0"/>
              <a:t>lines</a:t>
            </a:r>
            <a:r>
              <a:rPr lang="fr-CH" dirty="0" smtClean="0"/>
              <a:t> </a:t>
            </a:r>
            <a:r>
              <a:rPr lang="fr-CH" dirty="0" err="1" smtClean="0"/>
              <a:t>would</a:t>
            </a:r>
            <a:r>
              <a:rPr lang="fr-CH" dirty="0" smtClean="0"/>
              <a:t> have </a:t>
            </a:r>
            <a:r>
              <a:rPr lang="fr-CH" dirty="0" err="1" smtClean="0"/>
              <a:t>prevented</a:t>
            </a:r>
            <a:r>
              <a:rPr lang="fr-CH" dirty="0" smtClean="0"/>
              <a:t> the BI gap and </a:t>
            </a:r>
            <a:r>
              <a:rPr lang="fr-CH" dirty="0" err="1" smtClean="0"/>
              <a:t>saved</a:t>
            </a:r>
            <a:r>
              <a:rPr lang="fr-CH" dirty="0" smtClean="0"/>
              <a:t> a lot of time (BTP </a:t>
            </a:r>
            <a:r>
              <a:rPr lang="fr-CH" dirty="0" err="1" smtClean="0"/>
              <a:t>realignment</a:t>
            </a:r>
            <a:r>
              <a:rPr lang="fr-CH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Pre-alignments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/>
              <a:t>very</a:t>
            </a:r>
            <a:r>
              <a:rPr lang="fr-CH" dirty="0"/>
              <a:t> time </a:t>
            </a:r>
            <a:r>
              <a:rPr lang="fr-CH" dirty="0" err="1"/>
              <a:t>consuming</a:t>
            </a:r>
            <a:r>
              <a:rPr lang="fr-CH" dirty="0"/>
              <a:t> </a:t>
            </a:r>
            <a:r>
              <a:rPr lang="fr-CH" dirty="0" smtClean="0"/>
              <a:t>due to the </a:t>
            </a:r>
            <a:r>
              <a:rPr lang="fr-CH" dirty="0"/>
              <a:t>«one </a:t>
            </a:r>
            <a:r>
              <a:rPr lang="fr-CH" dirty="0" smtClean="0"/>
              <a:t>by </a:t>
            </a:r>
            <a:r>
              <a:rPr lang="fr-CH" dirty="0"/>
              <a:t>one» </a:t>
            </a:r>
            <a:r>
              <a:rPr lang="fr-CH" dirty="0" err="1" smtClean="0"/>
              <a:t>strategy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Keeping</a:t>
            </a:r>
            <a:r>
              <a:rPr lang="fr-CH" dirty="0" smtClean="0"/>
              <a:t> the </a:t>
            </a:r>
            <a:r>
              <a:rPr lang="fr-CH" dirty="0" err="1" smtClean="0"/>
              <a:t>survey</a:t>
            </a:r>
            <a:r>
              <a:rPr lang="fr-CH" dirty="0" smtClean="0"/>
              <a:t> </a:t>
            </a:r>
            <a:r>
              <a:rPr lang="fr-CH" dirty="0" err="1" smtClean="0"/>
              <a:t>lines</a:t>
            </a:r>
            <a:r>
              <a:rPr lang="fr-CH" dirty="0" smtClean="0"/>
              <a:t> of </a:t>
            </a:r>
            <a:r>
              <a:rPr lang="fr-CH" dirty="0" err="1" smtClean="0"/>
              <a:t>sight</a:t>
            </a:r>
            <a:r>
              <a:rPr lang="fr-CH" dirty="0" smtClean="0"/>
              <a:t> </a:t>
            </a:r>
            <a:r>
              <a:rPr lang="fr-CH" dirty="0"/>
              <a:t>in the </a:t>
            </a:r>
            <a:r>
              <a:rPr lang="fr-CH" dirty="0" err="1"/>
              <a:t>shieldings</a:t>
            </a:r>
            <a:r>
              <a:rPr lang="fr-CH" dirty="0"/>
              <a:t> </a:t>
            </a:r>
            <a:r>
              <a:rPr lang="fr-CH" dirty="0" err="1" smtClean="0"/>
              <a:t>opened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start</a:t>
            </a:r>
            <a:r>
              <a:rPr lang="fr-CH" dirty="0" smtClean="0"/>
              <a:t> to close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useful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Plan a slot </a:t>
            </a:r>
            <a:r>
              <a:rPr lang="fr-CH" dirty="0" err="1" smtClean="0"/>
              <a:t>after</a:t>
            </a:r>
            <a:r>
              <a:rPr lang="fr-CH" dirty="0" smtClean="0"/>
              <a:t> the </a:t>
            </a:r>
            <a:r>
              <a:rPr lang="fr-CH" dirty="0" err="1" smtClean="0"/>
              <a:t>smoothing</a:t>
            </a:r>
            <a:r>
              <a:rPr lang="fr-CH" dirty="0" smtClean="0"/>
              <a:t> </a:t>
            </a:r>
            <a:r>
              <a:rPr lang="fr-CH" dirty="0" err="1" smtClean="0"/>
              <a:t>campaigns</a:t>
            </a:r>
            <a:r>
              <a:rPr lang="fr-CH" dirty="0" smtClean="0"/>
              <a:t> to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en-US" dirty="0"/>
              <a:t>an overall measurement </a:t>
            </a:r>
            <a:r>
              <a:rPr lang="fr-CH" dirty="0" smtClean="0"/>
              <a:t>of all the </a:t>
            </a:r>
            <a:r>
              <a:rPr lang="fr-CH" dirty="0" err="1" smtClean="0"/>
              <a:t>lines</a:t>
            </a:r>
            <a:r>
              <a:rPr lang="fr-CH" dirty="0" smtClean="0"/>
              <a:t> </a:t>
            </a:r>
            <a:r>
              <a:rPr lang="fr-CH" dirty="0" err="1" smtClean="0"/>
              <a:t>together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ASG section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more </a:t>
            </a:r>
            <a:r>
              <a:rPr lang="fr-CH" dirty="0" err="1" smtClean="0"/>
              <a:t>involved</a:t>
            </a:r>
            <a:r>
              <a:rPr lang="fr-CH" dirty="0" smtClean="0"/>
              <a:t> in the </a:t>
            </a:r>
            <a:r>
              <a:rPr lang="fr-CH" dirty="0" err="1" smtClean="0"/>
              <a:t>equipment</a:t>
            </a:r>
            <a:r>
              <a:rPr lang="fr-CH" dirty="0" smtClean="0"/>
              <a:t> design to </a:t>
            </a:r>
            <a:r>
              <a:rPr lang="fr-CH" dirty="0" err="1" smtClean="0"/>
              <a:t>avoid</a:t>
            </a:r>
            <a:r>
              <a:rPr lang="fr-CH" dirty="0" smtClean="0"/>
              <a:t> </a:t>
            </a:r>
            <a:r>
              <a:rPr lang="fr-CH" dirty="0" err="1" smtClean="0"/>
              <a:t>nasty</a:t>
            </a:r>
            <a:r>
              <a:rPr lang="fr-CH" dirty="0" smtClean="0"/>
              <a:t> surprises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Feedback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8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2776" y="923804"/>
            <a:ext cx="11376024" cy="552955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BTM </a:t>
            </a:r>
            <a:r>
              <a:rPr lang="fr-CH" dirty="0" err="1" smtClean="0"/>
              <a:t>realignment</a:t>
            </a:r>
            <a:endParaRPr lang="fr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smtClean="0">
                <a:sym typeface="Symbol" panose="05050102010706020507" pitchFamily="18" charset="2"/>
              </a:rPr>
              <a:t> </a:t>
            </a:r>
            <a:r>
              <a:rPr lang="fr-CH" dirty="0" smtClean="0"/>
              <a:t>2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days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LTB </a:t>
            </a:r>
            <a:r>
              <a:rPr lang="fr-CH" dirty="0" err="1" smtClean="0"/>
              <a:t>smoothing</a:t>
            </a:r>
            <a:endParaRPr lang="fr-CH" dirty="0" smtClean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smtClean="0">
                <a:sym typeface="Symbol" panose="05050102010706020507" pitchFamily="18" charset="2"/>
              </a:rPr>
              <a:t> 4</a:t>
            </a:r>
            <a:r>
              <a:rPr lang="fr-CH" dirty="0" smtClean="0"/>
              <a:t> </a:t>
            </a:r>
            <a:r>
              <a:rPr lang="fr-CH" dirty="0" err="1"/>
              <a:t>working</a:t>
            </a:r>
            <a:r>
              <a:rPr lang="fr-CH" dirty="0"/>
              <a:t> </a:t>
            </a:r>
            <a:r>
              <a:rPr lang="fr-CH" dirty="0" err="1" smtClean="0"/>
              <a:t>days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LBS.BSGV.50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removed</a:t>
            </a:r>
            <a:r>
              <a:rPr lang="fr-CH" dirty="0" smtClean="0"/>
              <a:t> and </a:t>
            </a:r>
            <a:r>
              <a:rPr lang="fr-CH" dirty="0" err="1" smtClean="0"/>
              <a:t>upgraded</a:t>
            </a:r>
            <a:r>
              <a:rPr lang="fr-CH" dirty="0" smtClean="0"/>
              <a:t> at workshop (</a:t>
            </a:r>
            <a:r>
              <a:rPr lang="fr-CH" dirty="0" err="1" smtClean="0"/>
              <a:t>adding</a:t>
            </a:r>
            <a:r>
              <a:rPr lang="fr-CH" dirty="0" smtClean="0"/>
              <a:t> a </a:t>
            </a:r>
            <a:r>
              <a:rPr lang="fr-CH" dirty="0" err="1" smtClean="0"/>
              <a:t>fiducial</a:t>
            </a:r>
            <a:r>
              <a:rPr lang="fr-CH" dirty="0" smtClean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Fiducialisation</a:t>
            </a:r>
            <a:r>
              <a:rPr lang="fr-CH" dirty="0" smtClean="0"/>
              <a:t>, </a:t>
            </a:r>
            <a:r>
              <a:rPr lang="fr-CH" dirty="0" err="1" smtClean="0"/>
              <a:t>reinstallation</a:t>
            </a:r>
            <a:r>
              <a:rPr lang="fr-CH" dirty="0" smtClean="0"/>
              <a:t> and </a:t>
            </a:r>
            <a:r>
              <a:rPr lang="fr-CH" dirty="0" err="1" smtClean="0"/>
              <a:t>alignment</a:t>
            </a: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LT.QFO.50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smtClean="0"/>
              <a:t>Longitudinal </a:t>
            </a:r>
            <a:r>
              <a:rPr lang="fr-CH" dirty="0" err="1" smtClean="0"/>
              <a:t>misalignment</a:t>
            </a:r>
            <a:r>
              <a:rPr lang="fr-CH" dirty="0" smtClean="0"/>
              <a:t> by 46mm </a:t>
            </a:r>
            <a:r>
              <a:rPr lang="fr-CH" dirty="0" err="1" smtClean="0"/>
              <a:t>downstream</a:t>
            </a:r>
            <a:endParaRPr lang="fr-CH" dirty="0" smtClean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smtClean="0"/>
              <a:t>@ABT, </a:t>
            </a:r>
            <a:r>
              <a:rPr lang="fr-CH" dirty="0" err="1" smtClean="0"/>
              <a:t>is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moved</a:t>
            </a:r>
            <a:r>
              <a:rPr lang="fr-CH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BT.DVT.10 in the </a:t>
            </a:r>
            <a:r>
              <a:rPr lang="fr-CH" dirty="0" err="1" smtClean="0"/>
              <a:t>field</a:t>
            </a:r>
            <a:r>
              <a:rPr lang="fr-CH" dirty="0" smtClean="0"/>
              <a:t> inspection </a:t>
            </a:r>
            <a:r>
              <a:rPr lang="fr-CH" b="0" dirty="0" smtClean="0"/>
              <a:t>(cf. radial offset)</a:t>
            </a:r>
            <a:endParaRPr lang="fr-CH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Manufacturing</a:t>
            </a:r>
            <a:r>
              <a:rPr lang="fr-CH" dirty="0"/>
              <a:t> of a new gabarit for BTM </a:t>
            </a:r>
            <a:r>
              <a:rPr lang="fr-CH" dirty="0" err="1"/>
              <a:t>SEMgrids</a:t>
            </a:r>
            <a:r>
              <a:rPr lang="fr-CH" dirty="0" smtClean="0"/>
              <a:t>?</a:t>
            </a:r>
            <a:endParaRPr lang="fr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7861"/>
          </a:xfrm>
        </p:spPr>
        <p:txBody>
          <a:bodyPr/>
          <a:lstStyle/>
          <a:p>
            <a:r>
              <a:rPr lang="fr-CH" dirty="0" err="1" smtClean="0"/>
              <a:t>Upcoming</a:t>
            </a:r>
            <a:r>
              <a:rPr lang="fr-CH" dirty="0" smtClean="0"/>
              <a:t> </a:t>
            </a:r>
            <a:r>
              <a:rPr lang="fr-CH" dirty="0" err="1" smtClean="0"/>
              <a:t>task</a:t>
            </a:r>
            <a:r>
              <a:rPr lang="fr-CH" dirty="0"/>
              <a:t>: </a:t>
            </a:r>
            <a:r>
              <a:rPr lang="fr-CH" dirty="0" err="1"/>
              <a:t>Waiting</a:t>
            </a:r>
            <a:r>
              <a:rPr lang="fr-CH" dirty="0"/>
              <a:t> for restart</a:t>
            </a:r>
            <a:br>
              <a:rPr lang="fr-CH" dirty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2776" y="108145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Design </a:t>
            </a:r>
            <a:r>
              <a:rPr lang="fr-CH" dirty="0" err="1"/>
              <a:t>improvements</a:t>
            </a:r>
            <a:endParaRPr lang="fr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Supports (LBS.BSGV.50, BT.BPM.00, BI line close to BR injection)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Alignment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 (BI.BTV.40, BTM.BTV.10, BTP.BPMW.15)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Insertion </a:t>
            </a:r>
            <a:r>
              <a:rPr lang="fr-CH" dirty="0"/>
              <a:t>of </a:t>
            </a:r>
            <a:r>
              <a:rPr lang="fr-CH" dirty="0" err="1"/>
              <a:t>voluntary</a:t>
            </a:r>
            <a:r>
              <a:rPr lang="fr-CH" dirty="0"/>
              <a:t> </a:t>
            </a:r>
            <a:r>
              <a:rPr lang="fr-CH" dirty="0" err="1"/>
              <a:t>displacements</a:t>
            </a:r>
            <a:r>
              <a:rPr lang="fr-CH" dirty="0"/>
              <a:t> in </a:t>
            </a:r>
            <a:r>
              <a:rPr lang="fr-CH" dirty="0" err="1" smtClean="0"/>
              <a:t>SUdb</a:t>
            </a:r>
            <a:endParaRPr lang="fr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BT.DVT.10 (radial)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BT/BTM </a:t>
            </a:r>
            <a:r>
              <a:rPr lang="fr-CH" dirty="0" err="1"/>
              <a:t>lines</a:t>
            </a:r>
            <a:r>
              <a:rPr lang="fr-CH" dirty="0"/>
              <a:t> (-2mm vertical offset)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What</a:t>
            </a:r>
            <a:r>
              <a:rPr lang="fr-CH" dirty="0"/>
              <a:t> about the longitudinal offsets? Up to 18mm…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How to manage the </a:t>
            </a:r>
            <a:r>
              <a:rPr lang="fr-CH" dirty="0" err="1"/>
              <a:t>calculation</a:t>
            </a:r>
            <a:r>
              <a:rPr lang="fr-CH" dirty="0"/>
              <a:t> artefacts of BTP line?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Insertion of </a:t>
            </a:r>
            <a:r>
              <a:rPr lang="fr-CH" dirty="0" err="1"/>
              <a:t>voluntary</a:t>
            </a:r>
            <a:r>
              <a:rPr lang="fr-CH" dirty="0"/>
              <a:t> </a:t>
            </a:r>
            <a:r>
              <a:rPr lang="fr-CH" dirty="0" err="1"/>
              <a:t>displacements</a:t>
            </a:r>
            <a:r>
              <a:rPr lang="fr-CH" dirty="0"/>
              <a:t> in </a:t>
            </a:r>
            <a:r>
              <a:rPr lang="fr-CH" dirty="0" err="1" smtClean="0"/>
              <a:t>SUdb</a:t>
            </a:r>
            <a:r>
              <a:rPr lang="fr-CH" dirty="0" smtClean="0"/>
              <a:t>?</a:t>
            </a:r>
            <a:endParaRPr lang="fr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/>
              <a:t>New global </a:t>
            </a:r>
            <a:r>
              <a:rPr lang="fr-CH" dirty="0" err="1"/>
              <a:t>calculation</a:t>
            </a:r>
            <a:r>
              <a:rPr lang="fr-CH" dirty="0" smtClean="0"/>
              <a:t>?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smtClean="0"/>
              <a:t>«BI radial gap» correction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 smtClean="0"/>
              <a:t>Next</a:t>
            </a:r>
            <a:r>
              <a:rPr lang="fr-CH" dirty="0" smtClean="0"/>
              <a:t> YETS?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7861"/>
          </a:xfrm>
        </p:spPr>
        <p:txBody>
          <a:bodyPr/>
          <a:lstStyle/>
          <a:p>
            <a:r>
              <a:rPr lang="fr-CH" dirty="0" err="1" smtClean="0"/>
              <a:t>Upcoming</a:t>
            </a:r>
            <a:r>
              <a:rPr lang="fr-CH" dirty="0" smtClean="0"/>
              <a:t> </a:t>
            </a:r>
            <a:r>
              <a:rPr lang="fr-CH" dirty="0" err="1" smtClean="0"/>
              <a:t>tasks</a:t>
            </a:r>
            <a:r>
              <a:rPr lang="fr-CH" dirty="0" smtClean="0"/>
              <a:t>: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discussed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0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94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63032"/>
              </p:ext>
            </p:extLst>
          </p:nvPr>
        </p:nvGraphicFramePr>
        <p:xfrm>
          <a:off x="413656" y="1242060"/>
          <a:ext cx="11364687" cy="437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 10"/>
          <p:cNvSpPr/>
          <p:nvPr/>
        </p:nvSpPr>
        <p:spPr>
          <a:xfrm>
            <a:off x="5071534" y="1905000"/>
            <a:ext cx="990600" cy="3352800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tile tx="0" ty="0" sx="100000" sy="100000" flip="none" algn="tl"/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LT line – Radial offsets (mm/m)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358640" y="2303040"/>
            <a:ext cx="3000104" cy="197286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441552" y="4014299"/>
            <a:ext cx="2897776" cy="954107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Dual </a:t>
            </a:r>
            <a:r>
              <a:rPr kumimoji="0" lang="en-US" sz="1400" b="0" i="0" u="none" strike="noStrike" kern="0" cap="none" spc="0" normalizeH="0" baseline="0" noProof="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gabarits</a:t>
            </a:r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 inconsistences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1400" kern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GA-115 identified and </a:t>
            </a:r>
            <a:r>
              <a:rPr lang="en-US" sz="1400" kern="0" dirty="0" err="1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fiducialised</a:t>
            </a:r>
            <a:endParaRPr lang="en-US" sz="1400" kern="0" dirty="0" smtClean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Calibri Light" panose="020F0302020204030204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kumimoji="0" lang="fr-CH" sz="1400" b="0" i="0" u="none" strike="noStrike" kern="0" cap="none" spc="0" normalizeH="0" baseline="0" noProof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New RST </a:t>
            </a:r>
            <a:r>
              <a:rPr kumimoji="0" lang="fr-CH" sz="1400" b="0" i="0" u="none" strike="noStrike" kern="0" cap="none" spc="0" normalizeH="0" baseline="0" noProof="0" dirty="0" err="1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parameters</a:t>
            </a:r>
            <a:r>
              <a:rPr kumimoji="0" lang="fr-CH" sz="1400" b="0" i="0" u="none" strike="noStrike" kern="0" cap="none" spc="0" normalizeH="0" baseline="0" noProof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 </a:t>
            </a:r>
            <a:r>
              <a:rPr kumimoji="0" lang="fr-CH" sz="1400" b="0" i="0" u="none" strike="noStrike" kern="0" cap="none" spc="0" normalizeH="0" baseline="0" noProof="0" dirty="0" err="1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inserted</a:t>
            </a:r>
            <a:endParaRPr kumimoji="0" lang="fr-CH" sz="1400" b="0" i="0" u="none" strike="noStrike" kern="0" cap="none" spc="0" normalizeH="0" baseline="0" noProof="0" dirty="0" smtClean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fr-CH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Quid LT.QDE.55?</a:t>
            </a:r>
            <a:endParaRPr kumimoji="0" lang="fr-CH" sz="1400" b="0" i="0" u="none" strike="noStrike" kern="0" cap="none" spc="0" normalizeH="0" baseline="0" noProof="0" dirty="0" smtClean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111523" y="2737082"/>
            <a:ext cx="0" cy="404991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146353" y="2800327"/>
            <a:ext cx="82747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14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0.25 mm</a:t>
            </a:r>
          </a:p>
        </p:txBody>
      </p:sp>
    </p:spTree>
    <p:extLst>
      <p:ext uri="{BB962C8B-B14F-4D97-AF65-F5344CB8AC3E}">
        <p14:creationId xmlns:p14="http://schemas.microsoft.com/office/powerpoint/2010/main" val="305088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071534" y="1905000"/>
            <a:ext cx="990600" cy="3352800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tile tx="0" ty="0" sx="100000" sy="100000" flip="none" algn="tl"/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LT line – </a:t>
            </a:r>
            <a:r>
              <a:rPr lang="fr-CH" dirty="0"/>
              <a:t>Vertical offsets (</a:t>
            </a:r>
            <a:r>
              <a:rPr lang="fr-CH" dirty="0" smtClean="0"/>
              <a:t>mm/m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569380"/>
              </p:ext>
            </p:extLst>
          </p:nvPr>
        </p:nvGraphicFramePr>
        <p:xfrm>
          <a:off x="413656" y="1242060"/>
          <a:ext cx="11364687" cy="437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2883536" y="3191608"/>
            <a:ext cx="776068" cy="600724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36443" y="3889385"/>
            <a:ext cx="2670254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Note </a:t>
            </a:r>
            <a:r>
              <a:rPr kumimoji="0" lang="en-US" sz="1400" b="0" i="0" u="none" strike="noStrike" kern="0" cap="none" spc="0" normalizeH="0" baseline="0" noProof="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tha</a:t>
            </a:r>
            <a:r>
              <a:rPr lang="en-US" sz="1400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t LT.QFO.50 </a:t>
            </a:r>
            <a:r>
              <a:rPr lang="en-US" sz="1400" b="1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longitudinal</a:t>
            </a:r>
            <a:r>
              <a:rPr lang="en-US" sz="1400" kern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 offset position is by 46mm</a:t>
            </a:r>
            <a:endParaRPr kumimoji="0" lang="en-US" sz="1400" b="0" i="0" u="none" strike="noStrike" kern="0" cap="none" spc="0" normalizeH="0" baseline="0" noProof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463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LT/LTB </a:t>
            </a:r>
            <a:r>
              <a:rPr lang="fr-CH" dirty="0" err="1" smtClean="0"/>
              <a:t>lines</a:t>
            </a:r>
            <a:r>
              <a:rPr lang="fr-CH" dirty="0"/>
              <a:t> </a:t>
            </a:r>
            <a:r>
              <a:rPr lang="fr-CH" dirty="0" smtClean="0"/>
              <a:t>relative </a:t>
            </a:r>
            <a:r>
              <a:rPr lang="fr-CH" dirty="0" err="1" smtClean="0"/>
              <a:t>geometry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BEAM Radial offsets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65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LT/LTB </a:t>
            </a:r>
            <a:r>
              <a:rPr lang="fr-CH" dirty="0" err="1" smtClean="0"/>
              <a:t>lines</a:t>
            </a:r>
            <a:r>
              <a:rPr lang="fr-CH" dirty="0" smtClean="0"/>
              <a:t> – Radial offsets (mm/m)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4054618"/>
              </p:ext>
            </p:extLst>
          </p:nvPr>
        </p:nvGraphicFramePr>
        <p:xfrm>
          <a:off x="321564" y="1284732"/>
          <a:ext cx="11548872" cy="4288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 14"/>
          <p:cNvSpPr/>
          <p:nvPr/>
        </p:nvSpPr>
        <p:spPr>
          <a:xfrm>
            <a:off x="8596948" y="3484433"/>
            <a:ext cx="1803979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Misalignment</a:t>
            </a:r>
            <a:r>
              <a:rPr lang="en-US" sz="1400" kern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Calibri Light" panose="020F0302020204030204"/>
              </a:rPr>
              <a:t>:</a:t>
            </a:r>
          </a:p>
          <a:p>
            <a:pPr lvl="0" algn="ctr"/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About</a:t>
            </a:r>
            <a:r>
              <a:rPr kumimoji="0" lang="en-US" sz="1400" b="0" i="0" u="none" strike="noStrike" kern="0" cap="none" spc="0" normalizeH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 </a:t>
            </a:r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1mm</a:t>
            </a:r>
            <a:r>
              <a:rPr kumimoji="0" lang="en-US" sz="1400" b="0" i="0" u="none" strike="noStrike" kern="0" cap="none" spc="0" normalizeH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 per </a:t>
            </a:r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10m</a:t>
            </a:r>
            <a:endParaRPr kumimoji="0" lang="en-US" sz="1400" b="0" i="0" u="none" strike="noStrike" kern="0" cap="none" spc="0" normalizeH="0" baseline="0" noProof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4146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LTB 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BEAM Radial and Vertical </a:t>
            </a:r>
            <a:r>
              <a:rPr lang="fr-CH" dirty="0" err="1" smtClean="0"/>
              <a:t>absolute</a:t>
            </a:r>
            <a:r>
              <a:rPr lang="fr-CH" dirty="0" smtClean="0"/>
              <a:t> offsets</a:t>
            </a:r>
          </a:p>
          <a:p>
            <a:r>
              <a:rPr lang="fr-CH" dirty="0" smtClean="0"/>
              <a:t>(i.e. </a:t>
            </a:r>
            <a:r>
              <a:rPr lang="fr-CH" dirty="0" err="1" smtClean="0"/>
              <a:t>wrt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position)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0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180303"/>
              </p:ext>
            </p:extLst>
          </p:nvPr>
        </p:nvGraphicFramePr>
        <p:xfrm>
          <a:off x="413656" y="1242060"/>
          <a:ext cx="11364687" cy="437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LTB line @</a:t>
            </a:r>
            <a:r>
              <a:rPr lang="fr-CH" dirty="0" err="1" smtClean="0"/>
              <a:t>atm</a:t>
            </a:r>
            <a:r>
              <a:rPr lang="fr-CH" dirty="0" smtClean="0"/>
              <a:t>. pressure – Radial offsets (mm/m)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fr-CH" dirty="0" smtClean="0"/>
              <a:t>22/04/2020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Pierre </a:t>
            </a:r>
            <a:r>
              <a:rPr lang="en-US" dirty="0" smtClean="0"/>
              <a:t>VALENTIN | </a:t>
            </a:r>
            <a:r>
              <a:rPr lang="fr-CH" dirty="0" smtClean="0"/>
              <a:t>PSB </a:t>
            </a:r>
            <a:r>
              <a:rPr lang="fr-CH" dirty="0"/>
              <a:t>Transfert Lines </a:t>
            </a:r>
            <a:r>
              <a:rPr lang="fr-CH" dirty="0" err="1"/>
              <a:t>status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919038" y="4536813"/>
            <a:ext cx="1803979" cy="523220"/>
          </a:xfrm>
          <a:prstGeom prst="rect">
            <a:avLst/>
          </a:prstGeom>
          <a:solidFill>
            <a:schemeClr val="bg1"/>
          </a:solidFill>
          <a:ln>
            <a:solidFill>
              <a:srgbClr val="303030"/>
            </a:solidFill>
          </a:ln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kumimoji="0" lang="en-US" sz="1400" b="0" i="0" u="none" strike="noStrike" kern="0" cap="none" spc="0" normalizeH="0" baseline="0" noProof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uLnTx/>
                <a:uFillTx/>
                <a:latin typeface="Calibri Light" panose="020F0302020204030204"/>
              </a:rPr>
              <a:t>Still to be smoothed under vacuum</a:t>
            </a:r>
            <a:endParaRPr kumimoji="0" lang="en-US" sz="1400" b="0" i="0" u="none" strike="noStrike" kern="0" cap="none" spc="0" normalizeH="0" baseline="0" noProof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uLnTx/>
              <a:uFillTx/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2270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2020-04-02_Transfer-lines-offsets-status</Template>
  <TotalTime>1699</TotalTime>
  <Words>1760</Words>
  <Application>Microsoft Office PowerPoint</Application>
  <PresentationFormat>Widescreen</PresentationFormat>
  <Paragraphs>625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Symbol</vt:lpstr>
      <vt:lpstr>Wingdings</vt:lpstr>
      <vt:lpstr>Office Theme</vt:lpstr>
      <vt:lpstr>PSB Transfert Lines status March 2020 https://indico.cern.ch/event/910109/ </vt:lpstr>
      <vt:lpstr>Introduction </vt:lpstr>
      <vt:lpstr>LT line</vt:lpstr>
      <vt:lpstr>LT line – Radial offsets (mm/m)</vt:lpstr>
      <vt:lpstr>LT line – Vertical offsets (mm/m)</vt:lpstr>
      <vt:lpstr>LT/LTB lines relative geometry</vt:lpstr>
      <vt:lpstr>LT/LTB lines – Radial offsets (mm/m)</vt:lpstr>
      <vt:lpstr>LTB line</vt:lpstr>
      <vt:lpstr>LTB line @atm. pressure – Radial offsets (mm/m)</vt:lpstr>
      <vt:lpstr>LTB line @atm. pressure – Vertical offsets (mm/m)</vt:lpstr>
      <vt:lpstr>LBE / LBS lines</vt:lpstr>
      <vt:lpstr>LBE area lines – Radial offsets (mm/m)</vt:lpstr>
      <vt:lpstr>LBE area lines – Vertical offsets (mm/m)</vt:lpstr>
      <vt:lpstr>BI line</vt:lpstr>
      <vt:lpstr>BI line – Radial offsets (mm/m)</vt:lpstr>
      <vt:lpstr>BI line – Vertical offsets (mm/m)</vt:lpstr>
      <vt:lpstr>BT line</vt:lpstr>
      <vt:lpstr>BT line – Radial offsets (mm/m)</vt:lpstr>
      <vt:lpstr>BT line – Vertical offsets (mm/m)</vt:lpstr>
      <vt:lpstr>BTM line</vt:lpstr>
      <vt:lpstr>BTM line – Radial offsets (mm/m)</vt:lpstr>
      <vt:lpstr>BTM line – Vertical offsets (mm/m)</vt:lpstr>
      <vt:lpstr>BTP line</vt:lpstr>
      <vt:lpstr>BTP line – Radial offsets (mm/m)</vt:lpstr>
      <vt:lpstr>BTP line – Vertical offsets (mm/m)</vt:lpstr>
      <vt:lpstr>PS injection</vt:lpstr>
      <vt:lpstr>PS injection – Radial offsets (mm/m)</vt:lpstr>
      <vt:lpstr>PS injection – Vertical offsets (mm/m)</vt:lpstr>
      <vt:lpstr>Main Achievements</vt:lpstr>
      <vt:lpstr>Unforseens</vt:lpstr>
      <vt:lpstr>Feedback</vt:lpstr>
      <vt:lpstr>Upcoming task: Waiting for restart </vt:lpstr>
      <vt:lpstr>Upcoming tasks: to be discussed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transfert lines status</dc:title>
  <dc:creator>Pierre Valentin</dc:creator>
  <cp:lastModifiedBy>Pierre Valentin</cp:lastModifiedBy>
  <cp:revision>125</cp:revision>
  <dcterms:created xsi:type="dcterms:W3CDTF">2020-04-15T14:09:46Z</dcterms:created>
  <dcterms:modified xsi:type="dcterms:W3CDTF">2020-04-22T12:12:39Z</dcterms:modified>
</cp:coreProperties>
</file>