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1" d="100"/>
          <a:sy n="61" d="100"/>
        </p:scale>
        <p:origin x="788" y="3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609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01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45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44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07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677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28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4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068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77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A33D7-F56C-4CF6-B4A4-E8DE006F5CBA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575A9-9FD9-47F7-831C-3E68B6354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28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1" y="2144354"/>
            <a:ext cx="12139969" cy="37884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5291" y="365498"/>
            <a:ext cx="3754233" cy="92333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just"/>
            <a:r>
              <a:rPr lang="en-US" dirty="0" smtClean="0">
                <a:solidFill>
                  <a:srgbClr val="FF0000"/>
                </a:solidFill>
              </a:rPr>
              <a:t>SC Link flange on cold mass shall</a:t>
            </a:r>
          </a:p>
          <a:p>
            <a:pPr algn="just"/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ave dimensions not exceeding those </a:t>
            </a:r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of the SC Links of Demo 1/Demo 2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14766" y="1388413"/>
            <a:ext cx="1855316" cy="1628057"/>
            <a:chOff x="514766" y="1388413"/>
            <a:chExt cx="1855316" cy="1628057"/>
          </a:xfrm>
        </p:grpSpPr>
        <p:cxnSp>
          <p:nvCxnSpPr>
            <p:cNvPr id="6" name="Straight Arrow Connector 5"/>
            <p:cNvCxnSpPr/>
            <p:nvPr/>
          </p:nvCxnSpPr>
          <p:spPr>
            <a:xfrm flipH="1">
              <a:off x="1229710" y="2139341"/>
              <a:ext cx="39294" cy="877129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14766" y="1388413"/>
              <a:ext cx="18553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SC Link flange on </a:t>
              </a:r>
              <a:endParaRPr lang="en-US" dirty="0"/>
            </a:p>
            <a:p>
              <a:r>
                <a:rPr lang="en-US" dirty="0" smtClean="0"/>
                <a:t>vacuum envelope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 flipH="1">
            <a:off x="2822027" y="1535551"/>
            <a:ext cx="654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lange of the SC Link cold mass and to the DFM cold mass ?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026869" y="6419039"/>
            <a:ext cx="2055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Amalia</a:t>
            </a:r>
            <a:r>
              <a:rPr lang="en-US" dirty="0" smtClean="0"/>
              <a:t>, 23/04/2020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684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1" y="1166892"/>
            <a:ext cx="12139969" cy="378849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4615678" y="966952"/>
            <a:ext cx="1" cy="292187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7504386" y="3691637"/>
            <a:ext cx="5256" cy="165812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22514" y="5349766"/>
            <a:ext cx="563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Lyra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936828" y="3888828"/>
            <a:ext cx="9070" cy="198645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35891" y="5910845"/>
            <a:ext cx="1220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Fixed point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542474" y="3584765"/>
            <a:ext cx="9070" cy="198645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20050" y="5561445"/>
            <a:ext cx="1220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Fixed point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5679814" y="3691637"/>
            <a:ext cx="9070" cy="198645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97942" y="5690616"/>
            <a:ext cx="563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Lyra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75442" y="119151"/>
            <a:ext cx="70852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How do we deal with thermal contractions ?</a:t>
            </a:r>
            <a:endParaRPr lang="en-GB" sz="3000" dirty="0"/>
          </a:p>
        </p:txBody>
      </p:sp>
      <p:sp>
        <p:nvSpPr>
          <p:cNvPr id="15" name="TextBox 14"/>
          <p:cNvSpPr txBox="1"/>
          <p:nvPr/>
        </p:nvSpPr>
        <p:spPr>
          <a:xfrm>
            <a:off x="10026869" y="6419039"/>
            <a:ext cx="2055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Amalia</a:t>
            </a:r>
            <a:r>
              <a:rPr lang="en-US" dirty="0" smtClean="0"/>
              <a:t>, 23/04/2020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2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806" y="1030124"/>
            <a:ext cx="10586545" cy="4351338"/>
          </a:xfrm>
        </p:spPr>
        <p:txBody>
          <a:bodyPr/>
          <a:lstStyle/>
          <a:p>
            <a:pPr algn="just"/>
            <a:r>
              <a:rPr lang="en-US" dirty="0" smtClean="0"/>
              <a:t>Needed realistic dimensions of DFM, including length of different cryostat components/cables and dimensions of cold mass</a:t>
            </a:r>
          </a:p>
          <a:p>
            <a:pPr algn="just"/>
            <a:endParaRPr lang="en-US" dirty="0" smtClean="0"/>
          </a:p>
          <a:p>
            <a:pPr marL="273050" lvl="1" indent="-188913" algn="just"/>
            <a:r>
              <a:rPr lang="en-US" sz="2800" dirty="0" smtClean="0"/>
              <a:t>SC cables shall always be supported (avoid problem found in DDFX with Demo 2): </a:t>
            </a:r>
            <a:r>
              <a:rPr lang="en-US" sz="2800" dirty="0"/>
              <a:t>f</a:t>
            </a:r>
            <a:r>
              <a:rPr lang="en-US" sz="2800" dirty="0" smtClean="0"/>
              <a:t>illers needed at the level of change of cross sections</a:t>
            </a:r>
          </a:p>
          <a:p>
            <a:pPr marL="84137" lvl="1" indent="0" algn="just">
              <a:buNone/>
            </a:pPr>
            <a:endParaRPr lang="en-US" sz="2800" dirty="0" smtClean="0"/>
          </a:p>
          <a:p>
            <a:pPr marL="273050" lvl="1" indent="-188913" algn="just"/>
            <a:r>
              <a:rPr lang="en-US" sz="2800" dirty="0" smtClean="0"/>
              <a:t>Geometry of SC Link has to be defined, so that also forces during assembly of the DFM can be calculated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26869" y="6419039"/>
            <a:ext cx="2055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Amalia</a:t>
            </a:r>
            <a:r>
              <a:rPr lang="en-US" dirty="0" smtClean="0"/>
              <a:t>, 23/04/2020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669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525517" y="1198179"/>
            <a:ext cx="10359322" cy="4808483"/>
            <a:chOff x="241738" y="588579"/>
            <a:chExt cx="10359322" cy="480848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-433" t="10806" r="56881" b="-1942"/>
            <a:stretch/>
          </p:blipFill>
          <p:spPr>
            <a:xfrm>
              <a:off x="5313836" y="1944414"/>
              <a:ext cx="5287224" cy="3452648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V="1">
              <a:off x="262759" y="1324304"/>
              <a:ext cx="2427890" cy="10511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690649" y="1324304"/>
              <a:ext cx="4929351" cy="1828799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41738" y="588579"/>
              <a:ext cx="38408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SC Link supported on the ceiling</a:t>
              </a:r>
            </a:p>
            <a:p>
              <a:r>
                <a:rPr lang="en-US" b="1" dirty="0"/>
                <a:t>a</a:t>
              </a:r>
              <a:r>
                <a:rPr lang="en-US" b="1" dirty="0" smtClean="0"/>
                <a:t>nd snaking all along (up to the shaft) </a:t>
              </a:r>
              <a:endParaRPr lang="en-GB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71930" y="1995129"/>
              <a:ext cx="303320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About 10 m long “descent”</a:t>
              </a:r>
            </a:p>
            <a:p>
              <a:r>
                <a:rPr lang="en-US" b="1" dirty="0"/>
                <a:t>t</a:t>
              </a:r>
              <a:r>
                <a:rPr lang="en-US" b="1" dirty="0" smtClean="0"/>
                <a:t>oward the DFM with S-shape</a:t>
              </a:r>
            </a:p>
            <a:p>
              <a:r>
                <a:rPr lang="en-US" b="1" dirty="0" smtClean="0"/>
                <a:t>geometry</a:t>
              </a:r>
              <a:endParaRPr lang="en-GB" b="1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049702" y="57127"/>
            <a:ext cx="34321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Geometry of SC Link </a:t>
            </a:r>
            <a:endParaRPr lang="en-GB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10026869" y="6419039"/>
            <a:ext cx="2055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Amalia</a:t>
            </a:r>
            <a:r>
              <a:rPr lang="en-US" dirty="0" smtClean="0"/>
              <a:t>, 23/04/2020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83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806" y="869183"/>
            <a:ext cx="10891345" cy="6151727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Needed in plane bending of the SC Link  before the “descent”</a:t>
            </a:r>
            <a:r>
              <a:rPr lang="en-US" dirty="0" smtClean="0">
                <a:sym typeface="Symbol" panose="05050102010706020507" pitchFamily="18" charset="2"/>
              </a:rPr>
              <a:t>. Exact geometry to be drawn – including supporting structure fixed to the ceiling</a:t>
            </a:r>
          </a:p>
          <a:p>
            <a:pPr marL="0" indent="0">
              <a:buNone/>
            </a:pPr>
            <a:endParaRPr lang="en-US" dirty="0" smtClean="0">
              <a:sym typeface="Symbol" panose="05050102010706020507" pitchFamily="18" charset="2"/>
            </a:endParaRPr>
          </a:p>
          <a:p>
            <a:pPr algn="just"/>
            <a:r>
              <a:rPr lang="en-US" dirty="0" smtClean="0">
                <a:sym typeface="Symbol" panose="05050102010706020507" pitchFamily="18" charset="2"/>
              </a:rPr>
              <a:t>Design the whole supporting structure on the SC link - hanging on the ceiling till the shaft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pPr algn="just"/>
            <a:r>
              <a:rPr lang="en-US" dirty="0" smtClean="0">
                <a:sym typeface="Symbol" panose="05050102010706020507" pitchFamily="18" charset="2"/>
              </a:rPr>
              <a:t>When SC Link plus DFM module 2 rotate (in reality for the SC link </a:t>
            </a:r>
            <a:r>
              <a:rPr lang="en-US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it is NOT a rotation</a:t>
            </a:r>
            <a:r>
              <a:rPr lang="en-US" dirty="0" smtClean="0">
                <a:sym typeface="Symbol" panose="05050102010706020507" pitchFamily="18" charset="2"/>
              </a:rPr>
              <a:t>, but a </a:t>
            </a:r>
            <a:r>
              <a:rPr lang="en-US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longitudinal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tilt</a:t>
            </a:r>
            <a:r>
              <a:rPr lang="en-US" dirty="0" smtClean="0">
                <a:sym typeface="Symbol" panose="05050102010706020507" pitchFamily="18" charset="2"/>
              </a:rPr>
              <a:t>), if the splices are treated as a fixed inside the DFM 2, which forces are applied to the cable ? </a:t>
            </a:r>
            <a:r>
              <a:rPr lang="en-US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Can they be fixed to the cold mass after tilting </a:t>
            </a:r>
            <a:r>
              <a:rPr lang="en-US" dirty="0" smtClean="0">
                <a:sym typeface="Symbol" panose="05050102010706020507" pitchFamily="18" charset="2"/>
              </a:rPr>
              <a:t>? How much is the tilt - 25 or 30 degrees 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26869" y="6419039"/>
            <a:ext cx="2055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Amalia</a:t>
            </a:r>
            <a:r>
              <a:rPr lang="en-US" dirty="0" smtClean="0"/>
              <a:t>, 23/04/2020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817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278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39</cp:revision>
  <dcterms:created xsi:type="dcterms:W3CDTF">2020-04-19T16:12:21Z</dcterms:created>
  <dcterms:modified xsi:type="dcterms:W3CDTF">2020-04-23T13:01:47Z</dcterms:modified>
</cp:coreProperties>
</file>