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 varScale="1">
        <p:scale>
          <a:sx n="66" d="100"/>
          <a:sy n="66" d="100"/>
        </p:scale>
        <p:origin x="1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2262D-985C-480D-85AE-E199689DE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C39B2-68CB-45C0-B159-624FCF189D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522A7-EB43-4485-B605-86022930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4628A-9B74-4229-9335-5A9E22F79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1CE25-2125-4D94-93D4-BF5F485AA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671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184A7-3C27-4BAD-97A5-AB2780A9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467757-2910-4279-90E6-00D88AB552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94FB9-34C1-410D-9239-71402A0F2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41B25-EC09-4842-9B47-6B3E6ECF3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F290A-96F5-4D94-B82C-F5C6C89F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4883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F9ED18-290E-446F-B852-655FF65193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EDD91D-7906-441A-95E4-21E6436750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CD53B-CFB9-49DB-ABE2-D116E0C4D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91BFA-81B7-4DDA-A87D-0FC1B76F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86FD1-227E-492D-BD4A-5E517D0E4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8589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8580F-DD51-4F61-AB8A-A3772E673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1438F-4B57-492D-B230-5E0352022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2BD3C-5EEE-434F-ABA3-EBE71052C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CFFD4-A5A5-452C-8F20-C46D8FAB4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AFA1A-5E06-477E-9A5E-0F3DF18C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8711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A4591-A0D8-412A-AA27-E0E63455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7A2A6-671B-4E3C-9D1A-F92636C59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4D116-EA4F-4DA0-A98F-C557CE728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55107-0C08-4E18-ABCD-C2CF1C0F5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8F758-77C2-4BB3-BBAA-38440658A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276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C4C88-48E1-4EB3-9377-562505CF9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257CB-D7E7-48AB-9254-88D049859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995E5-6D9C-44B3-ADF8-92117B112C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29C2C-17C4-4C37-9653-905A734A0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9E303-E197-4CB3-808D-7DCFEEAEC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2476A-9ED3-417B-A9DC-66B57C0BE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8266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88801-4866-404A-8CD6-251AF8ABE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609AA-760A-4177-92E7-4AD13C4DF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2BE201-E7FB-45E7-B1F5-D88E5F03F2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F39992-324E-4D99-BF88-A0F13A8C5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C6FD82-4038-4F39-AF54-40E933F84A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FE11B7-8F42-45F8-8739-9DFFAAE83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597DFD-3575-426A-8805-54147A1BB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032540-DB0A-4157-919E-32FE94D41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94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7575B-6984-437D-94DE-2E5D0C114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9FC347-F1A6-441F-9B92-B5FCB46F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75122D-D9AE-4279-85EC-A832E156B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7730EC-34E6-41A2-A21C-DA84DEA8B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4748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3563A9-0D31-44DC-8245-D7459E20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4A8240-ECAC-4B8A-8F69-1E1CBBBCB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FFDFA-2BC4-4CA9-BE10-886098726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65752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39FDD-6403-459B-99D2-1C7562E11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06BB4-3E2B-420B-A3CC-ED59E224E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DD146-FF43-49FF-8B08-0DC240E83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5E2B9-897F-457C-A09F-E6BEA7A32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3A746-AEB0-4C89-9998-A025135BC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6485A7-7FB5-4225-A552-7A9297F5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088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C5D6A-8D20-40F5-882D-DF30C4DD6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D56E84-2CC9-4ED1-B8E0-F48D5FCA0A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F25AA-5134-4D8B-8A8D-D68AC49C1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C61EAF-5C28-41B7-9BA1-E77F8924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8963A-2917-46B5-8094-4259E850A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91CE1-E3C9-46AF-A485-AF58F481B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5428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0246C7-7874-437A-B615-9CE1B8C7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6266C-10B3-4CC7-8133-9C2AF896F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32830-44A0-4050-859F-77ED70EEC7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E219C-AA9A-4D92-ABB3-A8B04D1DAAF0}" type="datetimeFigureOut">
              <a:rPr lang="en-ZA" smtClean="0"/>
              <a:t>2020/04/23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19C2B-6062-45BF-BA54-9C720EFA3B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0CE70-8FDC-49C5-A3E7-84D2570151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3591B-3AEF-4A07-8694-32DB1C85BF7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757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C3D9D-B8F6-4FE2-B875-6F00DFE87B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Situation of </a:t>
            </a:r>
            <a:r>
              <a:rPr lang="en-ZA" dirty="0" err="1"/>
              <a:t>covid</a:t>
            </a:r>
            <a:r>
              <a:rPr lang="en-ZA" dirty="0"/>
              <a:t> 19 in Togo</a:t>
            </a:r>
          </a:p>
        </p:txBody>
      </p:sp>
    </p:spTree>
    <p:extLst>
      <p:ext uri="{BB962C8B-B14F-4D97-AF65-F5344CB8AC3E}">
        <p14:creationId xmlns:p14="http://schemas.microsoft.com/office/powerpoint/2010/main" val="4023577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FDE5F-027D-4029-B1B6-53BCEA83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               </a:t>
            </a:r>
            <a:r>
              <a:rPr lang="en-ZA" dirty="0" err="1"/>
              <a:t>Graphycal</a:t>
            </a:r>
            <a:r>
              <a:rPr lang="en-ZA" dirty="0"/>
              <a:t> representation</a:t>
            </a:r>
          </a:p>
        </p:txBody>
      </p:sp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4F6F9BCC-FC1E-49F1-BD6D-333240B6C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66" y="1825625"/>
            <a:ext cx="9497268" cy="4351338"/>
          </a:xfrm>
        </p:spPr>
      </p:pic>
    </p:spTree>
    <p:extLst>
      <p:ext uri="{BB962C8B-B14F-4D97-AF65-F5344CB8AC3E}">
        <p14:creationId xmlns:p14="http://schemas.microsoft.com/office/powerpoint/2010/main" val="758474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322C5-045E-4A89-9A8F-27F9CB93F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                     Daily Variation</a:t>
            </a:r>
          </a:p>
        </p:txBody>
      </p:sp>
      <p:pic>
        <p:nvPicPr>
          <p:cNvPr id="5" name="Content Placeholder 4" descr="A picture containing fence&#10;&#10;Description automatically generated">
            <a:extLst>
              <a:ext uri="{FF2B5EF4-FFF2-40B4-BE49-F238E27FC236}">
                <a16:creationId xmlns:a16="http://schemas.microsoft.com/office/drawing/2014/main" id="{12C5ED71-34CA-4EA2-A8BA-4B5FE95C3D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725" y="1825625"/>
            <a:ext cx="9144550" cy="4351338"/>
          </a:xfrm>
        </p:spPr>
      </p:pic>
    </p:spTree>
    <p:extLst>
      <p:ext uri="{BB962C8B-B14F-4D97-AF65-F5344CB8AC3E}">
        <p14:creationId xmlns:p14="http://schemas.microsoft.com/office/powerpoint/2010/main" val="1960098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33CD7-BA72-4AEF-9431-709A0EC0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                             SIR model</a:t>
            </a:r>
          </a:p>
        </p:txBody>
      </p:sp>
      <p:pic>
        <p:nvPicPr>
          <p:cNvPr id="5" name="Content Placeholder 4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8433E850-7213-4F00-8937-9A910FDF3F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633" y="1825625"/>
            <a:ext cx="9260733" cy="4351338"/>
          </a:xfrm>
        </p:spPr>
      </p:pic>
    </p:spTree>
    <p:extLst>
      <p:ext uri="{BB962C8B-B14F-4D97-AF65-F5344CB8AC3E}">
        <p14:creationId xmlns:p14="http://schemas.microsoft.com/office/powerpoint/2010/main" val="3895708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F4C68-36CD-4D5F-A6C9-42888DCBD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Fitting</a:t>
            </a:r>
          </a:p>
        </p:txBody>
      </p:sp>
      <p:pic>
        <p:nvPicPr>
          <p:cNvPr id="13" name="Content Placeholder 12" descr="A close up of a map&#10;&#10;Description automatically generated">
            <a:extLst>
              <a:ext uri="{FF2B5EF4-FFF2-40B4-BE49-F238E27FC236}">
                <a16:creationId xmlns:a16="http://schemas.microsoft.com/office/drawing/2014/main" id="{39EBC205-22A7-4326-9FC5-441F17340F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935" y="1825625"/>
            <a:ext cx="8430129" cy="4351338"/>
          </a:xfrm>
        </p:spPr>
      </p:pic>
    </p:spTree>
    <p:extLst>
      <p:ext uri="{BB962C8B-B14F-4D97-AF65-F5344CB8AC3E}">
        <p14:creationId xmlns:p14="http://schemas.microsoft.com/office/powerpoint/2010/main" val="2582353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16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Situation of covid 19 in Togo</vt:lpstr>
      <vt:lpstr>               Graphycal representation</vt:lpstr>
      <vt:lpstr>                     Daily Variation</vt:lpstr>
      <vt:lpstr>                             SIR model</vt:lpstr>
      <vt:lpstr>Fitting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of covid 19 in Togo</dc:title>
  <dc:creator>Somiéalo AZOTE</dc:creator>
  <cp:lastModifiedBy>Somiéalo AZOTE</cp:lastModifiedBy>
  <cp:revision>3</cp:revision>
  <dcterms:created xsi:type="dcterms:W3CDTF">2020-04-23T15:07:07Z</dcterms:created>
  <dcterms:modified xsi:type="dcterms:W3CDTF">2020-04-23T15:37:57Z</dcterms:modified>
</cp:coreProperties>
</file>