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307" r:id="rId3"/>
    <p:sldId id="265" r:id="rId4"/>
    <p:sldId id="279" r:id="rId5"/>
    <p:sldId id="314" r:id="rId6"/>
    <p:sldId id="322" r:id="rId7"/>
    <p:sldId id="329" r:id="rId8"/>
    <p:sldId id="324" r:id="rId9"/>
    <p:sldId id="273" r:id="rId10"/>
    <p:sldId id="330" r:id="rId11"/>
    <p:sldId id="310" r:id="rId12"/>
    <p:sldId id="313" r:id="rId13"/>
    <p:sldId id="315" r:id="rId14"/>
    <p:sldId id="316" r:id="rId15"/>
    <p:sldId id="325" r:id="rId16"/>
    <p:sldId id="326" r:id="rId17"/>
    <p:sldId id="327" r:id="rId18"/>
    <p:sldId id="328" r:id="rId19"/>
    <p:sldId id="331" r:id="rId20"/>
    <p:sldId id="323" r:id="rId2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7D54C"/>
    <a:srgbClr val="16B3FE"/>
    <a:srgbClr val="255075"/>
    <a:srgbClr val="00199A"/>
    <a:srgbClr val="004DA9"/>
    <a:srgbClr val="2090E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25"/>
    <p:restoredTop sz="83287" autoAdjust="0"/>
  </p:normalViewPr>
  <p:slideViewPr>
    <p:cSldViewPr snapToGrid="0" snapToObjects="1">
      <p:cViewPr>
        <p:scale>
          <a:sx n="102" d="100"/>
          <a:sy n="102" d="100"/>
        </p:scale>
        <p:origin x="928" y="72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25A373-C990-524F-8FA1-00AB73456DD1}"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141108A2-734F-4D4A-8C0B-27C0197EA794}">
      <dgm:prSet phldrT="[Text]"/>
      <dgm:spPr/>
      <dgm:t>
        <a:bodyPr/>
        <a:lstStyle/>
        <a:p>
          <a:r>
            <a:rPr lang="en-US" dirty="0"/>
            <a:t>base</a:t>
          </a:r>
        </a:p>
      </dgm:t>
    </dgm:pt>
    <dgm:pt modelId="{014DD1A5-D99C-4340-9378-B8E45AC7255C}" type="parTrans" cxnId="{F3B6D4B2-825F-CB4F-8A2B-89DBE7193A28}">
      <dgm:prSet/>
      <dgm:spPr/>
      <dgm:t>
        <a:bodyPr/>
        <a:lstStyle/>
        <a:p>
          <a:endParaRPr lang="en-US"/>
        </a:p>
      </dgm:t>
    </dgm:pt>
    <dgm:pt modelId="{0AE4EB28-C63B-2F48-8E3A-85F186286F20}" type="sibTrans" cxnId="{F3B6D4B2-825F-CB4F-8A2B-89DBE7193A28}">
      <dgm:prSet/>
      <dgm:spPr/>
      <dgm:t>
        <a:bodyPr/>
        <a:lstStyle/>
        <a:p>
          <a:endParaRPr lang="en-US"/>
        </a:p>
      </dgm:t>
    </dgm:pt>
    <dgm:pt modelId="{C860092A-76E1-8C4A-9DFC-6D611988A539}">
      <dgm:prSet phldrT="[Text]"/>
      <dgm:spPr/>
      <dgm:t>
        <a:bodyPr/>
        <a:lstStyle/>
        <a:p>
          <a:r>
            <a:rPr lang="en-US" dirty="0" err="1"/>
            <a:t>openstack</a:t>
          </a:r>
          <a:r>
            <a:rPr lang="en-US" dirty="0"/>
            <a:t>-base</a:t>
          </a:r>
        </a:p>
      </dgm:t>
    </dgm:pt>
    <dgm:pt modelId="{0F69E57B-4646-6A4F-A865-3A5BEF663F75}" type="parTrans" cxnId="{6FB2A2AE-A63A-F04D-AF86-DAE8E308F265}">
      <dgm:prSet/>
      <dgm:spPr/>
      <dgm:t>
        <a:bodyPr/>
        <a:lstStyle/>
        <a:p>
          <a:endParaRPr lang="en-US"/>
        </a:p>
      </dgm:t>
    </dgm:pt>
    <dgm:pt modelId="{95010BDC-0334-B549-9E77-FC95A51629D2}" type="sibTrans" cxnId="{6FB2A2AE-A63A-F04D-AF86-DAE8E308F265}">
      <dgm:prSet/>
      <dgm:spPr/>
      <dgm:t>
        <a:bodyPr/>
        <a:lstStyle/>
        <a:p>
          <a:endParaRPr lang="en-US"/>
        </a:p>
      </dgm:t>
    </dgm:pt>
    <dgm:pt modelId="{CA3C68BB-1CED-F541-81B4-F6F5CBB2B238}">
      <dgm:prSet phldrT="[Text]"/>
      <dgm:spPr/>
      <dgm:t>
        <a:bodyPr/>
        <a:lstStyle/>
        <a:p>
          <a:r>
            <a:rPr lang="en-US" dirty="0"/>
            <a:t>neutron-base</a:t>
          </a:r>
        </a:p>
      </dgm:t>
    </dgm:pt>
    <dgm:pt modelId="{746039A1-E185-A840-ADEB-C1383413DB7F}" type="parTrans" cxnId="{6F5EA8C0-B875-C247-9FEB-AB4605F0A27E}">
      <dgm:prSet/>
      <dgm:spPr/>
      <dgm:t>
        <a:bodyPr/>
        <a:lstStyle/>
        <a:p>
          <a:endParaRPr lang="en-US"/>
        </a:p>
      </dgm:t>
    </dgm:pt>
    <dgm:pt modelId="{7FFBB1FF-97F8-A747-BA23-DF97FF2FEC7C}" type="sibTrans" cxnId="{6F5EA8C0-B875-C247-9FEB-AB4605F0A27E}">
      <dgm:prSet/>
      <dgm:spPr/>
      <dgm:t>
        <a:bodyPr/>
        <a:lstStyle/>
        <a:p>
          <a:endParaRPr lang="en-US"/>
        </a:p>
      </dgm:t>
    </dgm:pt>
    <dgm:pt modelId="{C14CCC74-0B40-CC4C-822F-BB3A2BD72E42}">
      <dgm:prSet phldrT="[Text]"/>
      <dgm:spPr/>
      <dgm:t>
        <a:bodyPr/>
        <a:lstStyle/>
        <a:p>
          <a:r>
            <a:rPr lang="en-US" dirty="0" err="1"/>
            <a:t>prometheus</a:t>
          </a:r>
          <a:endParaRPr lang="en-US" dirty="0"/>
        </a:p>
      </dgm:t>
    </dgm:pt>
    <dgm:pt modelId="{06C57988-4EBA-FC48-A408-06D256974213}" type="parTrans" cxnId="{21860D2B-E688-3D49-BC8D-8952E7FEB777}">
      <dgm:prSet/>
      <dgm:spPr/>
      <dgm:t>
        <a:bodyPr/>
        <a:lstStyle/>
        <a:p>
          <a:endParaRPr lang="en-US"/>
        </a:p>
      </dgm:t>
    </dgm:pt>
    <dgm:pt modelId="{921C5EC9-4115-DB4E-AA57-720A3864DDC9}" type="sibTrans" cxnId="{21860D2B-E688-3D49-BC8D-8952E7FEB777}">
      <dgm:prSet/>
      <dgm:spPr/>
      <dgm:t>
        <a:bodyPr/>
        <a:lstStyle/>
        <a:p>
          <a:endParaRPr lang="en-US"/>
        </a:p>
      </dgm:t>
    </dgm:pt>
    <dgm:pt modelId="{CE1A3B23-1D17-5F47-90FF-5882638CE159}">
      <dgm:prSet phldrT="[Text]"/>
      <dgm:spPr/>
      <dgm:t>
        <a:bodyPr/>
        <a:lstStyle/>
        <a:p>
          <a:r>
            <a:rPr lang="en-US" dirty="0" err="1"/>
            <a:t>elasticsearch</a:t>
          </a:r>
          <a:endParaRPr lang="en-US" dirty="0"/>
        </a:p>
      </dgm:t>
    </dgm:pt>
    <dgm:pt modelId="{833A8550-E26D-2B42-929D-684E3D848F8B}" type="parTrans" cxnId="{79B93C0C-C743-1C4E-BB5E-431FC1BAA0B6}">
      <dgm:prSet/>
      <dgm:spPr/>
      <dgm:t>
        <a:bodyPr/>
        <a:lstStyle/>
        <a:p>
          <a:endParaRPr lang="en-US"/>
        </a:p>
      </dgm:t>
    </dgm:pt>
    <dgm:pt modelId="{58CB0F95-CD49-6940-9B5F-753ADACBD509}" type="sibTrans" cxnId="{79B93C0C-C743-1C4E-BB5E-431FC1BAA0B6}">
      <dgm:prSet/>
      <dgm:spPr/>
      <dgm:t>
        <a:bodyPr/>
        <a:lstStyle/>
        <a:p>
          <a:endParaRPr lang="en-US"/>
        </a:p>
      </dgm:t>
    </dgm:pt>
    <dgm:pt modelId="{ADE3CCD0-0D2B-CF4E-B15F-A94F2D8210D8}">
      <dgm:prSet phldrT="[Text]"/>
      <dgm:spPr/>
      <dgm:t>
        <a:bodyPr/>
        <a:lstStyle/>
        <a:p>
          <a:r>
            <a:rPr lang="en-US" dirty="0"/>
            <a:t>neutron-</a:t>
          </a:r>
          <a:r>
            <a:rPr lang="en-US" dirty="0" err="1"/>
            <a:t>api</a:t>
          </a:r>
          <a:endParaRPr lang="en-US" dirty="0"/>
        </a:p>
      </dgm:t>
    </dgm:pt>
    <dgm:pt modelId="{355A4569-3AB2-5742-9218-B5DAA5C5EFA8}" type="parTrans" cxnId="{7C55820F-19FD-C046-AC3E-890038DE1A37}">
      <dgm:prSet/>
      <dgm:spPr/>
      <dgm:t>
        <a:bodyPr/>
        <a:lstStyle/>
        <a:p>
          <a:endParaRPr lang="en-US"/>
        </a:p>
      </dgm:t>
    </dgm:pt>
    <dgm:pt modelId="{4E7E0AAA-1154-1A42-81AC-6B94C9586441}" type="sibTrans" cxnId="{7C55820F-19FD-C046-AC3E-890038DE1A37}">
      <dgm:prSet/>
      <dgm:spPr/>
      <dgm:t>
        <a:bodyPr/>
        <a:lstStyle/>
        <a:p>
          <a:endParaRPr lang="en-US"/>
        </a:p>
      </dgm:t>
    </dgm:pt>
    <dgm:pt modelId="{56F330D9-C8A5-7444-A7C4-04722055961D}">
      <dgm:prSet phldrT="[Text]"/>
      <dgm:spPr/>
      <dgm:t>
        <a:bodyPr/>
        <a:lstStyle/>
        <a:p>
          <a:r>
            <a:rPr lang="en-US" dirty="0"/>
            <a:t>neutron-</a:t>
          </a:r>
          <a:r>
            <a:rPr lang="en-US" dirty="0" err="1"/>
            <a:t>dhcp</a:t>
          </a:r>
          <a:r>
            <a:rPr lang="en-US" dirty="0"/>
            <a:t>-agent</a:t>
          </a:r>
        </a:p>
      </dgm:t>
    </dgm:pt>
    <dgm:pt modelId="{D2F017C0-D958-984F-B31D-C3D5F4AC04D1}" type="parTrans" cxnId="{F9B52CE0-2199-1447-BB15-359A89DBF5CD}">
      <dgm:prSet/>
      <dgm:spPr/>
      <dgm:t>
        <a:bodyPr/>
        <a:lstStyle/>
        <a:p>
          <a:endParaRPr lang="en-US"/>
        </a:p>
      </dgm:t>
    </dgm:pt>
    <dgm:pt modelId="{CE7F54DE-C09A-0344-AF33-9C93701D3DA8}" type="sibTrans" cxnId="{F9B52CE0-2199-1447-BB15-359A89DBF5CD}">
      <dgm:prSet/>
      <dgm:spPr/>
      <dgm:t>
        <a:bodyPr/>
        <a:lstStyle/>
        <a:p>
          <a:endParaRPr lang="en-US"/>
        </a:p>
      </dgm:t>
    </dgm:pt>
    <dgm:pt modelId="{30241F20-AA70-4D40-8361-2C9B7C23C1D6}">
      <dgm:prSet phldrT="[Text]"/>
      <dgm:spPr/>
      <dgm:t>
        <a:bodyPr/>
        <a:lstStyle/>
        <a:p>
          <a:r>
            <a:rPr lang="en-US" dirty="0"/>
            <a:t>ironic-base</a:t>
          </a:r>
        </a:p>
      </dgm:t>
    </dgm:pt>
    <dgm:pt modelId="{94AD9DFD-B048-904A-AB8B-36E0F3AFA224}" type="parTrans" cxnId="{B715E651-8446-CD4C-A3B1-9F1201D87FC4}">
      <dgm:prSet/>
      <dgm:spPr/>
      <dgm:t>
        <a:bodyPr/>
        <a:lstStyle/>
        <a:p>
          <a:endParaRPr lang="en-US"/>
        </a:p>
      </dgm:t>
    </dgm:pt>
    <dgm:pt modelId="{858F54AC-323F-7440-86D1-5329A43A4D30}" type="sibTrans" cxnId="{B715E651-8446-CD4C-A3B1-9F1201D87FC4}">
      <dgm:prSet/>
      <dgm:spPr/>
      <dgm:t>
        <a:bodyPr/>
        <a:lstStyle/>
        <a:p>
          <a:endParaRPr lang="en-US"/>
        </a:p>
      </dgm:t>
    </dgm:pt>
    <dgm:pt modelId="{A8E41B3B-723C-864E-9FCE-ABFA0B10A88D}">
      <dgm:prSet phldrT="[Text]"/>
      <dgm:spPr/>
      <dgm:t>
        <a:bodyPr/>
        <a:lstStyle/>
        <a:p>
          <a:r>
            <a:rPr lang="en-US" dirty="0"/>
            <a:t>ironic-</a:t>
          </a:r>
          <a:r>
            <a:rPr lang="en-US" dirty="0" err="1"/>
            <a:t>api</a:t>
          </a:r>
          <a:endParaRPr lang="en-US" dirty="0"/>
        </a:p>
      </dgm:t>
    </dgm:pt>
    <dgm:pt modelId="{2DF2BDBF-E7A4-7D40-826D-A8C4E51B74B8}" type="parTrans" cxnId="{356E5623-540E-4940-8A64-32387FDD8283}">
      <dgm:prSet/>
      <dgm:spPr/>
      <dgm:t>
        <a:bodyPr/>
        <a:lstStyle/>
        <a:p>
          <a:endParaRPr lang="en-US"/>
        </a:p>
      </dgm:t>
    </dgm:pt>
    <dgm:pt modelId="{AD2E29A1-9846-C346-9E12-F9632FF2C4EF}" type="sibTrans" cxnId="{356E5623-540E-4940-8A64-32387FDD8283}">
      <dgm:prSet/>
      <dgm:spPr/>
      <dgm:t>
        <a:bodyPr/>
        <a:lstStyle/>
        <a:p>
          <a:endParaRPr lang="en-US"/>
        </a:p>
      </dgm:t>
    </dgm:pt>
    <dgm:pt modelId="{78EF31BF-AF51-5048-BE5B-BA85E2695E94}">
      <dgm:prSet phldrT="[Text]"/>
      <dgm:spPr/>
      <dgm:t>
        <a:bodyPr/>
        <a:lstStyle/>
        <a:p>
          <a:r>
            <a:rPr lang="en-US" dirty="0"/>
            <a:t>ironic-conductor</a:t>
          </a:r>
        </a:p>
      </dgm:t>
    </dgm:pt>
    <dgm:pt modelId="{FB37526A-E85B-2244-A6DA-8030CCADAD2E}" type="parTrans" cxnId="{83B2AA94-2526-9A4E-AF38-717E56A257E2}">
      <dgm:prSet/>
      <dgm:spPr/>
      <dgm:t>
        <a:bodyPr/>
        <a:lstStyle/>
        <a:p>
          <a:endParaRPr lang="en-US"/>
        </a:p>
      </dgm:t>
    </dgm:pt>
    <dgm:pt modelId="{46FB6BD0-37A5-FB4E-9022-E86D6DBBD5BC}" type="sibTrans" cxnId="{83B2AA94-2526-9A4E-AF38-717E56A257E2}">
      <dgm:prSet/>
      <dgm:spPr/>
      <dgm:t>
        <a:bodyPr/>
        <a:lstStyle/>
        <a:p>
          <a:endParaRPr lang="en-US"/>
        </a:p>
      </dgm:t>
    </dgm:pt>
    <dgm:pt modelId="{884CE045-8D56-6848-8437-0E9C929F8DE7}">
      <dgm:prSet phldrT="[Text]"/>
      <dgm:spPr/>
      <dgm:t>
        <a:bodyPr/>
        <a:lstStyle/>
        <a:p>
          <a:r>
            <a:rPr lang="en-US" dirty="0" err="1"/>
            <a:t>grafana</a:t>
          </a:r>
          <a:endParaRPr lang="en-US" dirty="0"/>
        </a:p>
      </dgm:t>
    </dgm:pt>
    <dgm:pt modelId="{19238729-CC33-7F4B-B8B5-B4D970E16B6B}" type="parTrans" cxnId="{64A4A4F9-F4EB-0944-AA54-C88AF8EC41A4}">
      <dgm:prSet/>
      <dgm:spPr/>
      <dgm:t>
        <a:bodyPr/>
        <a:lstStyle/>
        <a:p>
          <a:endParaRPr lang="en-US"/>
        </a:p>
      </dgm:t>
    </dgm:pt>
    <dgm:pt modelId="{21351082-F2DA-824E-92F2-26F9C9C90833}" type="sibTrans" cxnId="{64A4A4F9-F4EB-0944-AA54-C88AF8EC41A4}">
      <dgm:prSet/>
      <dgm:spPr/>
      <dgm:t>
        <a:bodyPr/>
        <a:lstStyle/>
        <a:p>
          <a:endParaRPr lang="en-US"/>
        </a:p>
      </dgm:t>
    </dgm:pt>
    <dgm:pt modelId="{B49815E6-C49C-194E-94F5-03619D81603E}" type="pres">
      <dgm:prSet presAssocID="{4625A373-C990-524F-8FA1-00AB73456DD1}" presName="hierChild1" presStyleCnt="0">
        <dgm:presLayoutVars>
          <dgm:chPref val="1"/>
          <dgm:dir/>
          <dgm:animOne val="branch"/>
          <dgm:animLvl val="lvl"/>
          <dgm:resizeHandles/>
        </dgm:presLayoutVars>
      </dgm:prSet>
      <dgm:spPr/>
    </dgm:pt>
    <dgm:pt modelId="{43B3B5E4-F5ED-9946-B542-4658D8778A7A}" type="pres">
      <dgm:prSet presAssocID="{141108A2-734F-4D4A-8C0B-27C0197EA794}" presName="hierRoot1" presStyleCnt="0"/>
      <dgm:spPr/>
    </dgm:pt>
    <dgm:pt modelId="{9B37349B-4915-A44D-B716-0DB66F95F15E}" type="pres">
      <dgm:prSet presAssocID="{141108A2-734F-4D4A-8C0B-27C0197EA794}" presName="composite" presStyleCnt="0"/>
      <dgm:spPr/>
    </dgm:pt>
    <dgm:pt modelId="{1901DF24-37DA-B148-AD4C-3950680F0188}" type="pres">
      <dgm:prSet presAssocID="{141108A2-734F-4D4A-8C0B-27C0197EA794}" presName="background" presStyleLbl="node0" presStyleIdx="0" presStyleCnt="1"/>
      <dgm:spPr/>
    </dgm:pt>
    <dgm:pt modelId="{15CC6009-C19E-E64C-90DE-0A4815CAA8A7}" type="pres">
      <dgm:prSet presAssocID="{141108A2-734F-4D4A-8C0B-27C0197EA794}" presName="text" presStyleLbl="fgAcc0" presStyleIdx="0" presStyleCnt="1">
        <dgm:presLayoutVars>
          <dgm:chPref val="3"/>
        </dgm:presLayoutVars>
      </dgm:prSet>
      <dgm:spPr/>
    </dgm:pt>
    <dgm:pt modelId="{28933001-5B89-CE46-A63A-E3B1F88C932C}" type="pres">
      <dgm:prSet presAssocID="{141108A2-734F-4D4A-8C0B-27C0197EA794}" presName="hierChild2" presStyleCnt="0"/>
      <dgm:spPr/>
    </dgm:pt>
    <dgm:pt modelId="{2D5256AA-91CF-454C-B8C0-807EC013EE5E}" type="pres">
      <dgm:prSet presAssocID="{19238729-CC33-7F4B-B8B5-B4D970E16B6B}" presName="Name10" presStyleLbl="parChTrans1D2" presStyleIdx="0" presStyleCnt="4"/>
      <dgm:spPr/>
    </dgm:pt>
    <dgm:pt modelId="{AD7F627A-D80B-3242-8581-C9433FB38FE3}" type="pres">
      <dgm:prSet presAssocID="{884CE045-8D56-6848-8437-0E9C929F8DE7}" presName="hierRoot2" presStyleCnt="0"/>
      <dgm:spPr/>
    </dgm:pt>
    <dgm:pt modelId="{EAE0671D-36E7-494A-9611-473939FBEF11}" type="pres">
      <dgm:prSet presAssocID="{884CE045-8D56-6848-8437-0E9C929F8DE7}" presName="composite2" presStyleCnt="0"/>
      <dgm:spPr/>
    </dgm:pt>
    <dgm:pt modelId="{9CA65636-1338-E647-9D37-18DA71988D06}" type="pres">
      <dgm:prSet presAssocID="{884CE045-8D56-6848-8437-0E9C929F8DE7}" presName="background2" presStyleLbl="node2" presStyleIdx="0" presStyleCnt="4"/>
      <dgm:spPr/>
    </dgm:pt>
    <dgm:pt modelId="{DA9AC403-414B-EA4F-ACFF-36026248BD25}" type="pres">
      <dgm:prSet presAssocID="{884CE045-8D56-6848-8437-0E9C929F8DE7}" presName="text2" presStyleLbl="fgAcc2" presStyleIdx="0" presStyleCnt="4">
        <dgm:presLayoutVars>
          <dgm:chPref val="3"/>
        </dgm:presLayoutVars>
      </dgm:prSet>
      <dgm:spPr/>
    </dgm:pt>
    <dgm:pt modelId="{5C805C1B-054E-9647-8DA0-5B1464EB2D6B}" type="pres">
      <dgm:prSet presAssocID="{884CE045-8D56-6848-8437-0E9C929F8DE7}" presName="hierChild3" presStyleCnt="0"/>
      <dgm:spPr/>
    </dgm:pt>
    <dgm:pt modelId="{17162163-FDCE-244B-9091-71EE14137B7E}" type="pres">
      <dgm:prSet presAssocID="{0F69E57B-4646-6A4F-A865-3A5BEF663F75}" presName="Name10" presStyleLbl="parChTrans1D2" presStyleIdx="1" presStyleCnt="4"/>
      <dgm:spPr/>
    </dgm:pt>
    <dgm:pt modelId="{45A7DA1D-E64A-324D-BAF2-10228CE13DD7}" type="pres">
      <dgm:prSet presAssocID="{C860092A-76E1-8C4A-9DFC-6D611988A539}" presName="hierRoot2" presStyleCnt="0"/>
      <dgm:spPr/>
    </dgm:pt>
    <dgm:pt modelId="{5C6E87AC-9F2F-E941-9CF0-684FA341DCDE}" type="pres">
      <dgm:prSet presAssocID="{C860092A-76E1-8C4A-9DFC-6D611988A539}" presName="composite2" presStyleCnt="0"/>
      <dgm:spPr/>
    </dgm:pt>
    <dgm:pt modelId="{99D50E7E-40BA-1F42-872D-F32D8AEA6EA7}" type="pres">
      <dgm:prSet presAssocID="{C860092A-76E1-8C4A-9DFC-6D611988A539}" presName="background2" presStyleLbl="node2" presStyleIdx="1" presStyleCnt="4"/>
      <dgm:spPr/>
    </dgm:pt>
    <dgm:pt modelId="{C5BA3FE5-6951-A145-BF78-319E12A968EC}" type="pres">
      <dgm:prSet presAssocID="{C860092A-76E1-8C4A-9DFC-6D611988A539}" presName="text2" presStyleLbl="fgAcc2" presStyleIdx="1" presStyleCnt="4">
        <dgm:presLayoutVars>
          <dgm:chPref val="3"/>
        </dgm:presLayoutVars>
      </dgm:prSet>
      <dgm:spPr/>
    </dgm:pt>
    <dgm:pt modelId="{34D73B3E-06A3-FC41-B39B-32C41C2BECA2}" type="pres">
      <dgm:prSet presAssocID="{C860092A-76E1-8C4A-9DFC-6D611988A539}" presName="hierChild3" presStyleCnt="0"/>
      <dgm:spPr/>
    </dgm:pt>
    <dgm:pt modelId="{7540C95E-E22D-614B-97C1-A7DEDEF33DFF}" type="pres">
      <dgm:prSet presAssocID="{746039A1-E185-A840-ADEB-C1383413DB7F}" presName="Name17" presStyleLbl="parChTrans1D3" presStyleIdx="0" presStyleCnt="2"/>
      <dgm:spPr/>
    </dgm:pt>
    <dgm:pt modelId="{B4B1A5F4-5022-8044-8869-FA66832EAFEF}" type="pres">
      <dgm:prSet presAssocID="{CA3C68BB-1CED-F541-81B4-F6F5CBB2B238}" presName="hierRoot3" presStyleCnt="0"/>
      <dgm:spPr/>
    </dgm:pt>
    <dgm:pt modelId="{3876B13A-A30A-4943-B6F7-CC3CD8D10452}" type="pres">
      <dgm:prSet presAssocID="{CA3C68BB-1CED-F541-81B4-F6F5CBB2B238}" presName="composite3" presStyleCnt="0"/>
      <dgm:spPr/>
    </dgm:pt>
    <dgm:pt modelId="{073B0A70-6269-5C4D-A75A-6738644C6E0F}" type="pres">
      <dgm:prSet presAssocID="{CA3C68BB-1CED-F541-81B4-F6F5CBB2B238}" presName="background3" presStyleLbl="node3" presStyleIdx="0" presStyleCnt="2"/>
      <dgm:spPr/>
    </dgm:pt>
    <dgm:pt modelId="{ABC69BE4-2D86-4D46-9F88-E117969CA2CF}" type="pres">
      <dgm:prSet presAssocID="{CA3C68BB-1CED-F541-81B4-F6F5CBB2B238}" presName="text3" presStyleLbl="fgAcc3" presStyleIdx="0" presStyleCnt="2">
        <dgm:presLayoutVars>
          <dgm:chPref val="3"/>
        </dgm:presLayoutVars>
      </dgm:prSet>
      <dgm:spPr/>
    </dgm:pt>
    <dgm:pt modelId="{6D40430E-AE86-ED48-9C0D-B74859711BB5}" type="pres">
      <dgm:prSet presAssocID="{CA3C68BB-1CED-F541-81B4-F6F5CBB2B238}" presName="hierChild4" presStyleCnt="0"/>
      <dgm:spPr/>
    </dgm:pt>
    <dgm:pt modelId="{52403531-CD6A-5B4A-B18A-DF8D9F0DBBE6}" type="pres">
      <dgm:prSet presAssocID="{355A4569-3AB2-5742-9218-B5DAA5C5EFA8}" presName="Name23" presStyleLbl="parChTrans1D4" presStyleIdx="0" presStyleCnt="4"/>
      <dgm:spPr/>
    </dgm:pt>
    <dgm:pt modelId="{091C698F-7719-ED40-9086-756D88ADCF28}" type="pres">
      <dgm:prSet presAssocID="{ADE3CCD0-0D2B-CF4E-B15F-A94F2D8210D8}" presName="hierRoot4" presStyleCnt="0"/>
      <dgm:spPr/>
    </dgm:pt>
    <dgm:pt modelId="{FE3DEC6C-C643-684E-97F6-6D023259E27C}" type="pres">
      <dgm:prSet presAssocID="{ADE3CCD0-0D2B-CF4E-B15F-A94F2D8210D8}" presName="composite4" presStyleCnt="0"/>
      <dgm:spPr/>
    </dgm:pt>
    <dgm:pt modelId="{956F6EC6-0CA3-1B4D-BF9D-5FB830FA7123}" type="pres">
      <dgm:prSet presAssocID="{ADE3CCD0-0D2B-CF4E-B15F-A94F2D8210D8}" presName="background4" presStyleLbl="node4" presStyleIdx="0" presStyleCnt="4"/>
      <dgm:spPr/>
    </dgm:pt>
    <dgm:pt modelId="{08EAA09D-C68C-9B43-BED8-01DC148B1707}" type="pres">
      <dgm:prSet presAssocID="{ADE3CCD0-0D2B-CF4E-B15F-A94F2D8210D8}" presName="text4" presStyleLbl="fgAcc4" presStyleIdx="0" presStyleCnt="4">
        <dgm:presLayoutVars>
          <dgm:chPref val="3"/>
        </dgm:presLayoutVars>
      </dgm:prSet>
      <dgm:spPr/>
    </dgm:pt>
    <dgm:pt modelId="{159E378B-0E48-F64A-BED4-51CFAADC111E}" type="pres">
      <dgm:prSet presAssocID="{ADE3CCD0-0D2B-CF4E-B15F-A94F2D8210D8}" presName="hierChild5" presStyleCnt="0"/>
      <dgm:spPr/>
    </dgm:pt>
    <dgm:pt modelId="{7DE85138-61C5-D14C-A549-4107AD1501C8}" type="pres">
      <dgm:prSet presAssocID="{D2F017C0-D958-984F-B31D-C3D5F4AC04D1}" presName="Name23" presStyleLbl="parChTrans1D4" presStyleIdx="1" presStyleCnt="4"/>
      <dgm:spPr/>
    </dgm:pt>
    <dgm:pt modelId="{C37088B7-0CF9-5F4A-8293-144333D25202}" type="pres">
      <dgm:prSet presAssocID="{56F330D9-C8A5-7444-A7C4-04722055961D}" presName="hierRoot4" presStyleCnt="0"/>
      <dgm:spPr/>
    </dgm:pt>
    <dgm:pt modelId="{57B06D91-1755-214E-B264-BE9C093D7D22}" type="pres">
      <dgm:prSet presAssocID="{56F330D9-C8A5-7444-A7C4-04722055961D}" presName="composite4" presStyleCnt="0"/>
      <dgm:spPr/>
    </dgm:pt>
    <dgm:pt modelId="{58C37C85-7052-D847-9F4E-5ED339BCE18C}" type="pres">
      <dgm:prSet presAssocID="{56F330D9-C8A5-7444-A7C4-04722055961D}" presName="background4" presStyleLbl="node4" presStyleIdx="1" presStyleCnt="4"/>
      <dgm:spPr/>
    </dgm:pt>
    <dgm:pt modelId="{78315316-8CD2-804A-98BE-A5441526AC3D}" type="pres">
      <dgm:prSet presAssocID="{56F330D9-C8A5-7444-A7C4-04722055961D}" presName="text4" presStyleLbl="fgAcc4" presStyleIdx="1" presStyleCnt="4">
        <dgm:presLayoutVars>
          <dgm:chPref val="3"/>
        </dgm:presLayoutVars>
      </dgm:prSet>
      <dgm:spPr/>
    </dgm:pt>
    <dgm:pt modelId="{AEDC63A9-E4DC-A943-BB72-021EDDB4EBD5}" type="pres">
      <dgm:prSet presAssocID="{56F330D9-C8A5-7444-A7C4-04722055961D}" presName="hierChild5" presStyleCnt="0"/>
      <dgm:spPr/>
    </dgm:pt>
    <dgm:pt modelId="{D49608AE-B457-C446-B27B-ABA60FDF3A41}" type="pres">
      <dgm:prSet presAssocID="{94AD9DFD-B048-904A-AB8B-36E0F3AFA224}" presName="Name17" presStyleLbl="parChTrans1D3" presStyleIdx="1" presStyleCnt="2"/>
      <dgm:spPr/>
    </dgm:pt>
    <dgm:pt modelId="{2EB4302B-90F0-8A46-99AA-A5FE64E30110}" type="pres">
      <dgm:prSet presAssocID="{30241F20-AA70-4D40-8361-2C9B7C23C1D6}" presName="hierRoot3" presStyleCnt="0"/>
      <dgm:spPr/>
    </dgm:pt>
    <dgm:pt modelId="{FDACB061-6AC6-F04F-B1D9-9775ECEB6958}" type="pres">
      <dgm:prSet presAssocID="{30241F20-AA70-4D40-8361-2C9B7C23C1D6}" presName="composite3" presStyleCnt="0"/>
      <dgm:spPr/>
    </dgm:pt>
    <dgm:pt modelId="{D16C1A14-4713-DC42-8C17-9CD4F3AAAAA5}" type="pres">
      <dgm:prSet presAssocID="{30241F20-AA70-4D40-8361-2C9B7C23C1D6}" presName="background3" presStyleLbl="node3" presStyleIdx="1" presStyleCnt="2"/>
      <dgm:spPr/>
    </dgm:pt>
    <dgm:pt modelId="{1C633907-157F-7D40-BC35-62BB49B5141B}" type="pres">
      <dgm:prSet presAssocID="{30241F20-AA70-4D40-8361-2C9B7C23C1D6}" presName="text3" presStyleLbl="fgAcc3" presStyleIdx="1" presStyleCnt="2">
        <dgm:presLayoutVars>
          <dgm:chPref val="3"/>
        </dgm:presLayoutVars>
      </dgm:prSet>
      <dgm:spPr/>
    </dgm:pt>
    <dgm:pt modelId="{0BCA22EE-37C6-A74C-8F47-D73836E28298}" type="pres">
      <dgm:prSet presAssocID="{30241F20-AA70-4D40-8361-2C9B7C23C1D6}" presName="hierChild4" presStyleCnt="0"/>
      <dgm:spPr/>
    </dgm:pt>
    <dgm:pt modelId="{DF0B0BD4-B689-474E-89DE-67A16E281E4A}" type="pres">
      <dgm:prSet presAssocID="{2DF2BDBF-E7A4-7D40-826D-A8C4E51B74B8}" presName="Name23" presStyleLbl="parChTrans1D4" presStyleIdx="2" presStyleCnt="4"/>
      <dgm:spPr/>
    </dgm:pt>
    <dgm:pt modelId="{DAE454E8-25B8-9F47-955F-EF59B7D91526}" type="pres">
      <dgm:prSet presAssocID="{A8E41B3B-723C-864E-9FCE-ABFA0B10A88D}" presName="hierRoot4" presStyleCnt="0"/>
      <dgm:spPr/>
    </dgm:pt>
    <dgm:pt modelId="{97E2CB2D-FDCE-E44E-9DC8-7C462B9C0648}" type="pres">
      <dgm:prSet presAssocID="{A8E41B3B-723C-864E-9FCE-ABFA0B10A88D}" presName="composite4" presStyleCnt="0"/>
      <dgm:spPr/>
    </dgm:pt>
    <dgm:pt modelId="{9ABA3CFE-8ADD-4845-A288-875F7CF50FDB}" type="pres">
      <dgm:prSet presAssocID="{A8E41B3B-723C-864E-9FCE-ABFA0B10A88D}" presName="background4" presStyleLbl="node4" presStyleIdx="2" presStyleCnt="4"/>
      <dgm:spPr/>
    </dgm:pt>
    <dgm:pt modelId="{838CEB82-F368-1848-B27C-BFE3BDCF58F7}" type="pres">
      <dgm:prSet presAssocID="{A8E41B3B-723C-864E-9FCE-ABFA0B10A88D}" presName="text4" presStyleLbl="fgAcc4" presStyleIdx="2" presStyleCnt="4">
        <dgm:presLayoutVars>
          <dgm:chPref val="3"/>
        </dgm:presLayoutVars>
      </dgm:prSet>
      <dgm:spPr/>
    </dgm:pt>
    <dgm:pt modelId="{4CA9095F-B1CE-0F4D-9980-A8B285E219E3}" type="pres">
      <dgm:prSet presAssocID="{A8E41B3B-723C-864E-9FCE-ABFA0B10A88D}" presName="hierChild5" presStyleCnt="0"/>
      <dgm:spPr/>
    </dgm:pt>
    <dgm:pt modelId="{7E3F5520-653C-854D-A27C-CD4E5F338C0A}" type="pres">
      <dgm:prSet presAssocID="{FB37526A-E85B-2244-A6DA-8030CCADAD2E}" presName="Name23" presStyleLbl="parChTrans1D4" presStyleIdx="3" presStyleCnt="4"/>
      <dgm:spPr/>
    </dgm:pt>
    <dgm:pt modelId="{0DB1085F-9481-EA48-82D1-35BFD0E618BD}" type="pres">
      <dgm:prSet presAssocID="{78EF31BF-AF51-5048-BE5B-BA85E2695E94}" presName="hierRoot4" presStyleCnt="0"/>
      <dgm:spPr/>
    </dgm:pt>
    <dgm:pt modelId="{7FE18F63-DA64-204A-80B5-3686C73B0AEE}" type="pres">
      <dgm:prSet presAssocID="{78EF31BF-AF51-5048-BE5B-BA85E2695E94}" presName="composite4" presStyleCnt="0"/>
      <dgm:spPr/>
    </dgm:pt>
    <dgm:pt modelId="{481E1935-7911-3E48-819D-D7C841136079}" type="pres">
      <dgm:prSet presAssocID="{78EF31BF-AF51-5048-BE5B-BA85E2695E94}" presName="background4" presStyleLbl="node4" presStyleIdx="3" presStyleCnt="4"/>
      <dgm:spPr/>
    </dgm:pt>
    <dgm:pt modelId="{4547BCA6-398E-8F46-AEB6-A318F753CD19}" type="pres">
      <dgm:prSet presAssocID="{78EF31BF-AF51-5048-BE5B-BA85E2695E94}" presName="text4" presStyleLbl="fgAcc4" presStyleIdx="3" presStyleCnt="4">
        <dgm:presLayoutVars>
          <dgm:chPref val="3"/>
        </dgm:presLayoutVars>
      </dgm:prSet>
      <dgm:spPr/>
    </dgm:pt>
    <dgm:pt modelId="{930F3437-E90B-E847-937E-809952F6E2CD}" type="pres">
      <dgm:prSet presAssocID="{78EF31BF-AF51-5048-BE5B-BA85E2695E94}" presName="hierChild5" presStyleCnt="0"/>
      <dgm:spPr/>
    </dgm:pt>
    <dgm:pt modelId="{EFD3AC6B-C3BD-3544-88C4-7BD34D621E1C}" type="pres">
      <dgm:prSet presAssocID="{06C57988-4EBA-FC48-A408-06D256974213}" presName="Name10" presStyleLbl="parChTrans1D2" presStyleIdx="2" presStyleCnt="4"/>
      <dgm:spPr/>
    </dgm:pt>
    <dgm:pt modelId="{A32CF4BD-F249-7642-B083-1E7E1DEE14A6}" type="pres">
      <dgm:prSet presAssocID="{C14CCC74-0B40-CC4C-822F-BB3A2BD72E42}" presName="hierRoot2" presStyleCnt="0"/>
      <dgm:spPr/>
    </dgm:pt>
    <dgm:pt modelId="{C8931702-9E1C-0844-B325-7DE559809440}" type="pres">
      <dgm:prSet presAssocID="{C14CCC74-0B40-CC4C-822F-BB3A2BD72E42}" presName="composite2" presStyleCnt="0"/>
      <dgm:spPr/>
    </dgm:pt>
    <dgm:pt modelId="{74453254-A655-C14D-9FBD-71CC3E4F92D4}" type="pres">
      <dgm:prSet presAssocID="{C14CCC74-0B40-CC4C-822F-BB3A2BD72E42}" presName="background2" presStyleLbl="node2" presStyleIdx="2" presStyleCnt="4"/>
      <dgm:spPr/>
    </dgm:pt>
    <dgm:pt modelId="{53A2CD4E-8064-994F-ABEA-9C2786B1462E}" type="pres">
      <dgm:prSet presAssocID="{C14CCC74-0B40-CC4C-822F-BB3A2BD72E42}" presName="text2" presStyleLbl="fgAcc2" presStyleIdx="2" presStyleCnt="4">
        <dgm:presLayoutVars>
          <dgm:chPref val="3"/>
        </dgm:presLayoutVars>
      </dgm:prSet>
      <dgm:spPr/>
    </dgm:pt>
    <dgm:pt modelId="{BF8BAA63-C591-734D-ADF7-6E00F4BD57D3}" type="pres">
      <dgm:prSet presAssocID="{C14CCC74-0B40-CC4C-822F-BB3A2BD72E42}" presName="hierChild3" presStyleCnt="0"/>
      <dgm:spPr/>
    </dgm:pt>
    <dgm:pt modelId="{A2A05B0C-3899-A04F-A0A6-436EE601B3BE}" type="pres">
      <dgm:prSet presAssocID="{833A8550-E26D-2B42-929D-684E3D848F8B}" presName="Name10" presStyleLbl="parChTrans1D2" presStyleIdx="3" presStyleCnt="4"/>
      <dgm:spPr/>
    </dgm:pt>
    <dgm:pt modelId="{CECE20FE-CA06-364C-98EE-185756C15627}" type="pres">
      <dgm:prSet presAssocID="{CE1A3B23-1D17-5F47-90FF-5882638CE159}" presName="hierRoot2" presStyleCnt="0"/>
      <dgm:spPr/>
    </dgm:pt>
    <dgm:pt modelId="{91F99E36-0DB0-BE4D-BA2D-D535DC547996}" type="pres">
      <dgm:prSet presAssocID="{CE1A3B23-1D17-5F47-90FF-5882638CE159}" presName="composite2" presStyleCnt="0"/>
      <dgm:spPr/>
    </dgm:pt>
    <dgm:pt modelId="{6BBCCFDA-A0FC-384A-86B1-9D650DC95FA1}" type="pres">
      <dgm:prSet presAssocID="{CE1A3B23-1D17-5F47-90FF-5882638CE159}" presName="background2" presStyleLbl="node2" presStyleIdx="3" presStyleCnt="4"/>
      <dgm:spPr/>
    </dgm:pt>
    <dgm:pt modelId="{23F5040C-22D5-6B42-BEE1-44FE77D7B980}" type="pres">
      <dgm:prSet presAssocID="{CE1A3B23-1D17-5F47-90FF-5882638CE159}" presName="text2" presStyleLbl="fgAcc2" presStyleIdx="3" presStyleCnt="4">
        <dgm:presLayoutVars>
          <dgm:chPref val="3"/>
        </dgm:presLayoutVars>
      </dgm:prSet>
      <dgm:spPr/>
    </dgm:pt>
    <dgm:pt modelId="{1C9D5CFD-C087-7740-8042-B810EFD6950A}" type="pres">
      <dgm:prSet presAssocID="{CE1A3B23-1D17-5F47-90FF-5882638CE159}" presName="hierChild3" presStyleCnt="0"/>
      <dgm:spPr/>
    </dgm:pt>
  </dgm:ptLst>
  <dgm:cxnLst>
    <dgm:cxn modelId="{79B93C0C-C743-1C4E-BB5E-431FC1BAA0B6}" srcId="{141108A2-734F-4D4A-8C0B-27C0197EA794}" destId="{CE1A3B23-1D17-5F47-90FF-5882638CE159}" srcOrd="3" destOrd="0" parTransId="{833A8550-E26D-2B42-929D-684E3D848F8B}" sibTransId="{58CB0F95-CD49-6940-9B5F-753ADACBD509}"/>
    <dgm:cxn modelId="{750F880C-8FFF-E745-82CE-56AFC3E7494A}" type="presOf" srcId="{06C57988-4EBA-FC48-A408-06D256974213}" destId="{EFD3AC6B-C3BD-3544-88C4-7BD34D621E1C}" srcOrd="0" destOrd="0" presId="urn:microsoft.com/office/officeart/2005/8/layout/hierarchy1"/>
    <dgm:cxn modelId="{A49DA60C-931A-504F-A65B-35D0870A02ED}" type="presOf" srcId="{884CE045-8D56-6848-8437-0E9C929F8DE7}" destId="{DA9AC403-414B-EA4F-ACFF-36026248BD25}" srcOrd="0" destOrd="0" presId="urn:microsoft.com/office/officeart/2005/8/layout/hierarchy1"/>
    <dgm:cxn modelId="{98448C0E-038D-F24C-8986-2FAC68A6E8BB}" type="presOf" srcId="{0F69E57B-4646-6A4F-A865-3A5BEF663F75}" destId="{17162163-FDCE-244B-9091-71EE14137B7E}" srcOrd="0" destOrd="0" presId="urn:microsoft.com/office/officeart/2005/8/layout/hierarchy1"/>
    <dgm:cxn modelId="{7C55820F-19FD-C046-AC3E-890038DE1A37}" srcId="{CA3C68BB-1CED-F541-81B4-F6F5CBB2B238}" destId="{ADE3CCD0-0D2B-CF4E-B15F-A94F2D8210D8}" srcOrd="0" destOrd="0" parTransId="{355A4569-3AB2-5742-9218-B5DAA5C5EFA8}" sibTransId="{4E7E0AAA-1154-1A42-81AC-6B94C9586441}"/>
    <dgm:cxn modelId="{68C7F415-BE18-F34E-8DC0-48436DCF5627}" type="presOf" srcId="{2DF2BDBF-E7A4-7D40-826D-A8C4E51B74B8}" destId="{DF0B0BD4-B689-474E-89DE-67A16E281E4A}" srcOrd="0" destOrd="0" presId="urn:microsoft.com/office/officeart/2005/8/layout/hierarchy1"/>
    <dgm:cxn modelId="{63CBAB20-C7A5-B447-BA40-E91207944357}" type="presOf" srcId="{833A8550-E26D-2B42-929D-684E3D848F8B}" destId="{A2A05B0C-3899-A04F-A0A6-436EE601B3BE}" srcOrd="0" destOrd="0" presId="urn:microsoft.com/office/officeart/2005/8/layout/hierarchy1"/>
    <dgm:cxn modelId="{356E5623-540E-4940-8A64-32387FDD8283}" srcId="{30241F20-AA70-4D40-8361-2C9B7C23C1D6}" destId="{A8E41B3B-723C-864E-9FCE-ABFA0B10A88D}" srcOrd="0" destOrd="0" parTransId="{2DF2BDBF-E7A4-7D40-826D-A8C4E51B74B8}" sibTransId="{AD2E29A1-9846-C346-9E12-F9632FF2C4EF}"/>
    <dgm:cxn modelId="{F9F1D023-61E9-7D49-8B96-FB09DB2F4468}" type="presOf" srcId="{D2F017C0-D958-984F-B31D-C3D5F4AC04D1}" destId="{7DE85138-61C5-D14C-A549-4107AD1501C8}" srcOrd="0" destOrd="0" presId="urn:microsoft.com/office/officeart/2005/8/layout/hierarchy1"/>
    <dgm:cxn modelId="{21860D2B-E688-3D49-BC8D-8952E7FEB777}" srcId="{141108A2-734F-4D4A-8C0B-27C0197EA794}" destId="{C14CCC74-0B40-CC4C-822F-BB3A2BD72E42}" srcOrd="2" destOrd="0" parTransId="{06C57988-4EBA-FC48-A408-06D256974213}" sibTransId="{921C5EC9-4115-DB4E-AA57-720A3864DDC9}"/>
    <dgm:cxn modelId="{6EE8D13B-FB9F-8840-BF8A-228AFB06601F}" type="presOf" srcId="{141108A2-734F-4D4A-8C0B-27C0197EA794}" destId="{15CC6009-C19E-E64C-90DE-0A4815CAA8A7}" srcOrd="0" destOrd="0" presId="urn:microsoft.com/office/officeart/2005/8/layout/hierarchy1"/>
    <dgm:cxn modelId="{DD26143F-8298-E243-86B0-CBD13C23E866}" type="presOf" srcId="{A8E41B3B-723C-864E-9FCE-ABFA0B10A88D}" destId="{838CEB82-F368-1848-B27C-BFE3BDCF58F7}" srcOrd="0" destOrd="0" presId="urn:microsoft.com/office/officeart/2005/8/layout/hierarchy1"/>
    <dgm:cxn modelId="{433B8A51-21F2-B64B-9D15-BF61B68237CC}" type="presOf" srcId="{C860092A-76E1-8C4A-9DFC-6D611988A539}" destId="{C5BA3FE5-6951-A145-BF78-319E12A968EC}" srcOrd="0" destOrd="0" presId="urn:microsoft.com/office/officeart/2005/8/layout/hierarchy1"/>
    <dgm:cxn modelId="{B715E651-8446-CD4C-A3B1-9F1201D87FC4}" srcId="{C860092A-76E1-8C4A-9DFC-6D611988A539}" destId="{30241F20-AA70-4D40-8361-2C9B7C23C1D6}" srcOrd="1" destOrd="0" parTransId="{94AD9DFD-B048-904A-AB8B-36E0F3AFA224}" sibTransId="{858F54AC-323F-7440-86D1-5329A43A4D30}"/>
    <dgm:cxn modelId="{22968F6C-8AF4-5140-B9BE-90BC8AC2E096}" type="presOf" srcId="{355A4569-3AB2-5742-9218-B5DAA5C5EFA8}" destId="{52403531-CD6A-5B4A-B18A-DF8D9F0DBBE6}" srcOrd="0" destOrd="0" presId="urn:microsoft.com/office/officeart/2005/8/layout/hierarchy1"/>
    <dgm:cxn modelId="{7BF80D7A-620F-B24C-A41C-E76CAC16771E}" type="presOf" srcId="{78EF31BF-AF51-5048-BE5B-BA85E2695E94}" destId="{4547BCA6-398E-8F46-AEB6-A318F753CD19}" srcOrd="0" destOrd="0" presId="urn:microsoft.com/office/officeart/2005/8/layout/hierarchy1"/>
    <dgm:cxn modelId="{11CF727A-A2A7-4648-B9E6-258372DB81DA}" type="presOf" srcId="{30241F20-AA70-4D40-8361-2C9B7C23C1D6}" destId="{1C633907-157F-7D40-BC35-62BB49B5141B}" srcOrd="0" destOrd="0" presId="urn:microsoft.com/office/officeart/2005/8/layout/hierarchy1"/>
    <dgm:cxn modelId="{6394E08C-5B09-A241-B756-71B014361BD0}" type="presOf" srcId="{ADE3CCD0-0D2B-CF4E-B15F-A94F2D8210D8}" destId="{08EAA09D-C68C-9B43-BED8-01DC148B1707}" srcOrd="0" destOrd="0" presId="urn:microsoft.com/office/officeart/2005/8/layout/hierarchy1"/>
    <dgm:cxn modelId="{FDEA998E-DFD2-2D41-BD8F-1D8E1724AD4B}" type="presOf" srcId="{CA3C68BB-1CED-F541-81B4-F6F5CBB2B238}" destId="{ABC69BE4-2D86-4D46-9F88-E117969CA2CF}" srcOrd="0" destOrd="0" presId="urn:microsoft.com/office/officeart/2005/8/layout/hierarchy1"/>
    <dgm:cxn modelId="{83B2AA94-2526-9A4E-AF38-717E56A257E2}" srcId="{30241F20-AA70-4D40-8361-2C9B7C23C1D6}" destId="{78EF31BF-AF51-5048-BE5B-BA85E2695E94}" srcOrd="1" destOrd="0" parTransId="{FB37526A-E85B-2244-A6DA-8030CCADAD2E}" sibTransId="{46FB6BD0-37A5-FB4E-9022-E86D6DBBD5BC}"/>
    <dgm:cxn modelId="{F484FC99-95C8-F34A-9148-5E3B8CB3B8D5}" type="presOf" srcId="{C14CCC74-0B40-CC4C-822F-BB3A2BD72E42}" destId="{53A2CD4E-8064-994F-ABEA-9C2786B1462E}" srcOrd="0" destOrd="0" presId="urn:microsoft.com/office/officeart/2005/8/layout/hierarchy1"/>
    <dgm:cxn modelId="{AABCB2A8-054D-E54D-A417-4FC79E4D0341}" type="presOf" srcId="{56F330D9-C8A5-7444-A7C4-04722055961D}" destId="{78315316-8CD2-804A-98BE-A5441526AC3D}" srcOrd="0" destOrd="0" presId="urn:microsoft.com/office/officeart/2005/8/layout/hierarchy1"/>
    <dgm:cxn modelId="{6FB2A2AE-A63A-F04D-AF86-DAE8E308F265}" srcId="{141108A2-734F-4D4A-8C0B-27C0197EA794}" destId="{C860092A-76E1-8C4A-9DFC-6D611988A539}" srcOrd="1" destOrd="0" parTransId="{0F69E57B-4646-6A4F-A865-3A5BEF663F75}" sibTransId="{95010BDC-0334-B549-9E77-FC95A51629D2}"/>
    <dgm:cxn modelId="{844C93AF-9ABE-AA48-B995-DC141D8B9A44}" type="presOf" srcId="{4625A373-C990-524F-8FA1-00AB73456DD1}" destId="{B49815E6-C49C-194E-94F5-03619D81603E}" srcOrd="0" destOrd="0" presId="urn:microsoft.com/office/officeart/2005/8/layout/hierarchy1"/>
    <dgm:cxn modelId="{F3B6D4B2-825F-CB4F-8A2B-89DBE7193A28}" srcId="{4625A373-C990-524F-8FA1-00AB73456DD1}" destId="{141108A2-734F-4D4A-8C0B-27C0197EA794}" srcOrd="0" destOrd="0" parTransId="{014DD1A5-D99C-4340-9378-B8E45AC7255C}" sibTransId="{0AE4EB28-C63B-2F48-8E3A-85F186286F20}"/>
    <dgm:cxn modelId="{D0A437BB-282F-DA4C-A62A-55C9B1277EC3}" type="presOf" srcId="{746039A1-E185-A840-ADEB-C1383413DB7F}" destId="{7540C95E-E22D-614B-97C1-A7DEDEF33DFF}" srcOrd="0" destOrd="0" presId="urn:microsoft.com/office/officeart/2005/8/layout/hierarchy1"/>
    <dgm:cxn modelId="{6F5EA8C0-B875-C247-9FEB-AB4605F0A27E}" srcId="{C860092A-76E1-8C4A-9DFC-6D611988A539}" destId="{CA3C68BB-1CED-F541-81B4-F6F5CBB2B238}" srcOrd="0" destOrd="0" parTransId="{746039A1-E185-A840-ADEB-C1383413DB7F}" sibTransId="{7FFBB1FF-97F8-A747-BA23-DF97FF2FEC7C}"/>
    <dgm:cxn modelId="{10A0EAC2-9C98-F14F-8E8B-990D21FD9ADE}" type="presOf" srcId="{CE1A3B23-1D17-5F47-90FF-5882638CE159}" destId="{23F5040C-22D5-6B42-BEE1-44FE77D7B980}" srcOrd="0" destOrd="0" presId="urn:microsoft.com/office/officeart/2005/8/layout/hierarchy1"/>
    <dgm:cxn modelId="{836C88C5-2E74-044D-888F-51016B05AFBB}" type="presOf" srcId="{FB37526A-E85B-2244-A6DA-8030CCADAD2E}" destId="{7E3F5520-653C-854D-A27C-CD4E5F338C0A}" srcOrd="0" destOrd="0" presId="urn:microsoft.com/office/officeart/2005/8/layout/hierarchy1"/>
    <dgm:cxn modelId="{12FFC1D2-8797-BA4D-B732-512816C51963}" type="presOf" srcId="{19238729-CC33-7F4B-B8B5-B4D970E16B6B}" destId="{2D5256AA-91CF-454C-B8C0-807EC013EE5E}" srcOrd="0" destOrd="0" presId="urn:microsoft.com/office/officeart/2005/8/layout/hierarchy1"/>
    <dgm:cxn modelId="{B94748DA-C6B5-0B40-B17D-CEE4D0D4684A}" type="presOf" srcId="{94AD9DFD-B048-904A-AB8B-36E0F3AFA224}" destId="{D49608AE-B457-C446-B27B-ABA60FDF3A41}" srcOrd="0" destOrd="0" presId="urn:microsoft.com/office/officeart/2005/8/layout/hierarchy1"/>
    <dgm:cxn modelId="{F9B52CE0-2199-1447-BB15-359A89DBF5CD}" srcId="{CA3C68BB-1CED-F541-81B4-F6F5CBB2B238}" destId="{56F330D9-C8A5-7444-A7C4-04722055961D}" srcOrd="1" destOrd="0" parTransId="{D2F017C0-D958-984F-B31D-C3D5F4AC04D1}" sibTransId="{CE7F54DE-C09A-0344-AF33-9C93701D3DA8}"/>
    <dgm:cxn modelId="{64A4A4F9-F4EB-0944-AA54-C88AF8EC41A4}" srcId="{141108A2-734F-4D4A-8C0B-27C0197EA794}" destId="{884CE045-8D56-6848-8437-0E9C929F8DE7}" srcOrd="0" destOrd="0" parTransId="{19238729-CC33-7F4B-B8B5-B4D970E16B6B}" sibTransId="{21351082-F2DA-824E-92F2-26F9C9C90833}"/>
    <dgm:cxn modelId="{5C8F92DB-73A9-504A-9C84-D3A89A2BF828}" type="presParOf" srcId="{B49815E6-C49C-194E-94F5-03619D81603E}" destId="{43B3B5E4-F5ED-9946-B542-4658D8778A7A}" srcOrd="0" destOrd="0" presId="urn:microsoft.com/office/officeart/2005/8/layout/hierarchy1"/>
    <dgm:cxn modelId="{801FA44F-85A4-0E4D-846A-344232817166}" type="presParOf" srcId="{43B3B5E4-F5ED-9946-B542-4658D8778A7A}" destId="{9B37349B-4915-A44D-B716-0DB66F95F15E}" srcOrd="0" destOrd="0" presId="urn:microsoft.com/office/officeart/2005/8/layout/hierarchy1"/>
    <dgm:cxn modelId="{A5A1A1F9-C8B6-2043-BED0-E88F9C75D540}" type="presParOf" srcId="{9B37349B-4915-A44D-B716-0DB66F95F15E}" destId="{1901DF24-37DA-B148-AD4C-3950680F0188}" srcOrd="0" destOrd="0" presId="urn:microsoft.com/office/officeart/2005/8/layout/hierarchy1"/>
    <dgm:cxn modelId="{8E39AC18-E8E3-A044-8FC6-81E556D0F944}" type="presParOf" srcId="{9B37349B-4915-A44D-B716-0DB66F95F15E}" destId="{15CC6009-C19E-E64C-90DE-0A4815CAA8A7}" srcOrd="1" destOrd="0" presId="urn:microsoft.com/office/officeart/2005/8/layout/hierarchy1"/>
    <dgm:cxn modelId="{65C2F961-2DF6-7D41-92A4-265503560107}" type="presParOf" srcId="{43B3B5E4-F5ED-9946-B542-4658D8778A7A}" destId="{28933001-5B89-CE46-A63A-E3B1F88C932C}" srcOrd="1" destOrd="0" presId="urn:microsoft.com/office/officeart/2005/8/layout/hierarchy1"/>
    <dgm:cxn modelId="{963B215D-799C-9E4F-BDED-1E97DFFF9AD8}" type="presParOf" srcId="{28933001-5B89-CE46-A63A-E3B1F88C932C}" destId="{2D5256AA-91CF-454C-B8C0-807EC013EE5E}" srcOrd="0" destOrd="0" presId="urn:microsoft.com/office/officeart/2005/8/layout/hierarchy1"/>
    <dgm:cxn modelId="{6575F463-04F9-3340-9280-AA983A95FEF2}" type="presParOf" srcId="{28933001-5B89-CE46-A63A-E3B1F88C932C}" destId="{AD7F627A-D80B-3242-8581-C9433FB38FE3}" srcOrd="1" destOrd="0" presId="urn:microsoft.com/office/officeart/2005/8/layout/hierarchy1"/>
    <dgm:cxn modelId="{D2328A36-A310-A441-9B65-F2783BDFBB92}" type="presParOf" srcId="{AD7F627A-D80B-3242-8581-C9433FB38FE3}" destId="{EAE0671D-36E7-494A-9611-473939FBEF11}" srcOrd="0" destOrd="0" presId="urn:microsoft.com/office/officeart/2005/8/layout/hierarchy1"/>
    <dgm:cxn modelId="{A30EFB2B-D34F-534E-90C6-BFAD700FE72F}" type="presParOf" srcId="{EAE0671D-36E7-494A-9611-473939FBEF11}" destId="{9CA65636-1338-E647-9D37-18DA71988D06}" srcOrd="0" destOrd="0" presId="urn:microsoft.com/office/officeart/2005/8/layout/hierarchy1"/>
    <dgm:cxn modelId="{4455DD76-ACB2-D744-A720-3E75BA78AC35}" type="presParOf" srcId="{EAE0671D-36E7-494A-9611-473939FBEF11}" destId="{DA9AC403-414B-EA4F-ACFF-36026248BD25}" srcOrd="1" destOrd="0" presId="urn:microsoft.com/office/officeart/2005/8/layout/hierarchy1"/>
    <dgm:cxn modelId="{04257D68-F918-D34B-9714-432CF743AF7D}" type="presParOf" srcId="{AD7F627A-D80B-3242-8581-C9433FB38FE3}" destId="{5C805C1B-054E-9647-8DA0-5B1464EB2D6B}" srcOrd="1" destOrd="0" presId="urn:microsoft.com/office/officeart/2005/8/layout/hierarchy1"/>
    <dgm:cxn modelId="{ECD7706A-11A0-DC43-80E3-E63483E87223}" type="presParOf" srcId="{28933001-5B89-CE46-A63A-E3B1F88C932C}" destId="{17162163-FDCE-244B-9091-71EE14137B7E}" srcOrd="2" destOrd="0" presId="urn:microsoft.com/office/officeart/2005/8/layout/hierarchy1"/>
    <dgm:cxn modelId="{FDF1C9C0-05A2-CB49-963C-647C8B83A813}" type="presParOf" srcId="{28933001-5B89-CE46-A63A-E3B1F88C932C}" destId="{45A7DA1D-E64A-324D-BAF2-10228CE13DD7}" srcOrd="3" destOrd="0" presId="urn:microsoft.com/office/officeart/2005/8/layout/hierarchy1"/>
    <dgm:cxn modelId="{243E6686-0399-1A49-841D-0E8A2480B5F3}" type="presParOf" srcId="{45A7DA1D-E64A-324D-BAF2-10228CE13DD7}" destId="{5C6E87AC-9F2F-E941-9CF0-684FA341DCDE}" srcOrd="0" destOrd="0" presId="urn:microsoft.com/office/officeart/2005/8/layout/hierarchy1"/>
    <dgm:cxn modelId="{8C17B06C-E229-DD4E-B4BC-781D710D6C80}" type="presParOf" srcId="{5C6E87AC-9F2F-E941-9CF0-684FA341DCDE}" destId="{99D50E7E-40BA-1F42-872D-F32D8AEA6EA7}" srcOrd="0" destOrd="0" presId="urn:microsoft.com/office/officeart/2005/8/layout/hierarchy1"/>
    <dgm:cxn modelId="{C7953CD2-5F6E-AF49-AA43-17C086A1CE3B}" type="presParOf" srcId="{5C6E87AC-9F2F-E941-9CF0-684FA341DCDE}" destId="{C5BA3FE5-6951-A145-BF78-319E12A968EC}" srcOrd="1" destOrd="0" presId="urn:microsoft.com/office/officeart/2005/8/layout/hierarchy1"/>
    <dgm:cxn modelId="{D3DB1D32-FCD2-4B40-8FD8-57C7C4034995}" type="presParOf" srcId="{45A7DA1D-E64A-324D-BAF2-10228CE13DD7}" destId="{34D73B3E-06A3-FC41-B39B-32C41C2BECA2}" srcOrd="1" destOrd="0" presId="urn:microsoft.com/office/officeart/2005/8/layout/hierarchy1"/>
    <dgm:cxn modelId="{154A9A92-600E-6949-A0E5-8CDA71D8E4DE}" type="presParOf" srcId="{34D73B3E-06A3-FC41-B39B-32C41C2BECA2}" destId="{7540C95E-E22D-614B-97C1-A7DEDEF33DFF}" srcOrd="0" destOrd="0" presId="urn:microsoft.com/office/officeart/2005/8/layout/hierarchy1"/>
    <dgm:cxn modelId="{B8FBC08A-1FDD-9649-A871-AB7441BC2B56}" type="presParOf" srcId="{34D73B3E-06A3-FC41-B39B-32C41C2BECA2}" destId="{B4B1A5F4-5022-8044-8869-FA66832EAFEF}" srcOrd="1" destOrd="0" presId="urn:microsoft.com/office/officeart/2005/8/layout/hierarchy1"/>
    <dgm:cxn modelId="{B0130983-B175-9F40-A907-C47889B6820B}" type="presParOf" srcId="{B4B1A5F4-5022-8044-8869-FA66832EAFEF}" destId="{3876B13A-A30A-4943-B6F7-CC3CD8D10452}" srcOrd="0" destOrd="0" presId="urn:microsoft.com/office/officeart/2005/8/layout/hierarchy1"/>
    <dgm:cxn modelId="{24D3A6CF-369B-7546-BFAB-83F4F633A2A1}" type="presParOf" srcId="{3876B13A-A30A-4943-B6F7-CC3CD8D10452}" destId="{073B0A70-6269-5C4D-A75A-6738644C6E0F}" srcOrd="0" destOrd="0" presId="urn:microsoft.com/office/officeart/2005/8/layout/hierarchy1"/>
    <dgm:cxn modelId="{8442A06D-CD85-024E-AF05-60CF14D08542}" type="presParOf" srcId="{3876B13A-A30A-4943-B6F7-CC3CD8D10452}" destId="{ABC69BE4-2D86-4D46-9F88-E117969CA2CF}" srcOrd="1" destOrd="0" presId="urn:microsoft.com/office/officeart/2005/8/layout/hierarchy1"/>
    <dgm:cxn modelId="{37864C50-8CFB-6B45-8E2A-7C4B611D969C}" type="presParOf" srcId="{B4B1A5F4-5022-8044-8869-FA66832EAFEF}" destId="{6D40430E-AE86-ED48-9C0D-B74859711BB5}" srcOrd="1" destOrd="0" presId="urn:microsoft.com/office/officeart/2005/8/layout/hierarchy1"/>
    <dgm:cxn modelId="{ACBD0F86-11E7-9C49-9DCA-E56BA550551F}" type="presParOf" srcId="{6D40430E-AE86-ED48-9C0D-B74859711BB5}" destId="{52403531-CD6A-5B4A-B18A-DF8D9F0DBBE6}" srcOrd="0" destOrd="0" presId="urn:microsoft.com/office/officeart/2005/8/layout/hierarchy1"/>
    <dgm:cxn modelId="{9BB9C936-9369-2041-B980-4D6195159F7D}" type="presParOf" srcId="{6D40430E-AE86-ED48-9C0D-B74859711BB5}" destId="{091C698F-7719-ED40-9086-756D88ADCF28}" srcOrd="1" destOrd="0" presId="urn:microsoft.com/office/officeart/2005/8/layout/hierarchy1"/>
    <dgm:cxn modelId="{68651395-4F2B-174A-A04D-719D4117C972}" type="presParOf" srcId="{091C698F-7719-ED40-9086-756D88ADCF28}" destId="{FE3DEC6C-C643-684E-97F6-6D023259E27C}" srcOrd="0" destOrd="0" presId="urn:microsoft.com/office/officeart/2005/8/layout/hierarchy1"/>
    <dgm:cxn modelId="{ED298013-5CB7-E14B-9576-DFD2B74A5E30}" type="presParOf" srcId="{FE3DEC6C-C643-684E-97F6-6D023259E27C}" destId="{956F6EC6-0CA3-1B4D-BF9D-5FB830FA7123}" srcOrd="0" destOrd="0" presId="urn:microsoft.com/office/officeart/2005/8/layout/hierarchy1"/>
    <dgm:cxn modelId="{76348ED2-0214-374C-8DB7-C0F7E8267161}" type="presParOf" srcId="{FE3DEC6C-C643-684E-97F6-6D023259E27C}" destId="{08EAA09D-C68C-9B43-BED8-01DC148B1707}" srcOrd="1" destOrd="0" presId="urn:microsoft.com/office/officeart/2005/8/layout/hierarchy1"/>
    <dgm:cxn modelId="{BF5499A4-F7D7-0D40-879D-EE4299AFDD52}" type="presParOf" srcId="{091C698F-7719-ED40-9086-756D88ADCF28}" destId="{159E378B-0E48-F64A-BED4-51CFAADC111E}" srcOrd="1" destOrd="0" presId="urn:microsoft.com/office/officeart/2005/8/layout/hierarchy1"/>
    <dgm:cxn modelId="{2A9D7D98-4B5F-4942-8728-EA0EE4734F33}" type="presParOf" srcId="{6D40430E-AE86-ED48-9C0D-B74859711BB5}" destId="{7DE85138-61C5-D14C-A549-4107AD1501C8}" srcOrd="2" destOrd="0" presId="urn:microsoft.com/office/officeart/2005/8/layout/hierarchy1"/>
    <dgm:cxn modelId="{9C910EF9-D7D4-084E-B0AC-EE093A570483}" type="presParOf" srcId="{6D40430E-AE86-ED48-9C0D-B74859711BB5}" destId="{C37088B7-0CF9-5F4A-8293-144333D25202}" srcOrd="3" destOrd="0" presId="urn:microsoft.com/office/officeart/2005/8/layout/hierarchy1"/>
    <dgm:cxn modelId="{AF668D80-7429-9A4F-B17F-4BCB36DC7773}" type="presParOf" srcId="{C37088B7-0CF9-5F4A-8293-144333D25202}" destId="{57B06D91-1755-214E-B264-BE9C093D7D22}" srcOrd="0" destOrd="0" presId="urn:microsoft.com/office/officeart/2005/8/layout/hierarchy1"/>
    <dgm:cxn modelId="{5FCFE351-58FB-7741-B19A-C2740FBC540E}" type="presParOf" srcId="{57B06D91-1755-214E-B264-BE9C093D7D22}" destId="{58C37C85-7052-D847-9F4E-5ED339BCE18C}" srcOrd="0" destOrd="0" presId="urn:microsoft.com/office/officeart/2005/8/layout/hierarchy1"/>
    <dgm:cxn modelId="{3659615C-F0C4-3C49-8426-891453DDD5F5}" type="presParOf" srcId="{57B06D91-1755-214E-B264-BE9C093D7D22}" destId="{78315316-8CD2-804A-98BE-A5441526AC3D}" srcOrd="1" destOrd="0" presId="urn:microsoft.com/office/officeart/2005/8/layout/hierarchy1"/>
    <dgm:cxn modelId="{E2C9D061-D52C-7346-B53A-0D0C6B307A06}" type="presParOf" srcId="{C37088B7-0CF9-5F4A-8293-144333D25202}" destId="{AEDC63A9-E4DC-A943-BB72-021EDDB4EBD5}" srcOrd="1" destOrd="0" presId="urn:microsoft.com/office/officeart/2005/8/layout/hierarchy1"/>
    <dgm:cxn modelId="{1EE69136-2EF4-B646-B2B9-241A58CD91CF}" type="presParOf" srcId="{34D73B3E-06A3-FC41-B39B-32C41C2BECA2}" destId="{D49608AE-B457-C446-B27B-ABA60FDF3A41}" srcOrd="2" destOrd="0" presId="urn:microsoft.com/office/officeart/2005/8/layout/hierarchy1"/>
    <dgm:cxn modelId="{17CC47D2-FDE9-7F4C-A6DB-A82BB8F09411}" type="presParOf" srcId="{34D73B3E-06A3-FC41-B39B-32C41C2BECA2}" destId="{2EB4302B-90F0-8A46-99AA-A5FE64E30110}" srcOrd="3" destOrd="0" presId="urn:microsoft.com/office/officeart/2005/8/layout/hierarchy1"/>
    <dgm:cxn modelId="{1516A6FB-433F-0048-9661-5BACCA70BBFD}" type="presParOf" srcId="{2EB4302B-90F0-8A46-99AA-A5FE64E30110}" destId="{FDACB061-6AC6-F04F-B1D9-9775ECEB6958}" srcOrd="0" destOrd="0" presId="urn:microsoft.com/office/officeart/2005/8/layout/hierarchy1"/>
    <dgm:cxn modelId="{6D559747-D67B-F946-9744-F484161A2DD1}" type="presParOf" srcId="{FDACB061-6AC6-F04F-B1D9-9775ECEB6958}" destId="{D16C1A14-4713-DC42-8C17-9CD4F3AAAAA5}" srcOrd="0" destOrd="0" presId="urn:microsoft.com/office/officeart/2005/8/layout/hierarchy1"/>
    <dgm:cxn modelId="{813FD2FF-0854-A749-A3B4-D2716C0CFECD}" type="presParOf" srcId="{FDACB061-6AC6-F04F-B1D9-9775ECEB6958}" destId="{1C633907-157F-7D40-BC35-62BB49B5141B}" srcOrd="1" destOrd="0" presId="urn:microsoft.com/office/officeart/2005/8/layout/hierarchy1"/>
    <dgm:cxn modelId="{F53CB7D8-72DE-024B-BF42-1F91D133891D}" type="presParOf" srcId="{2EB4302B-90F0-8A46-99AA-A5FE64E30110}" destId="{0BCA22EE-37C6-A74C-8F47-D73836E28298}" srcOrd="1" destOrd="0" presId="urn:microsoft.com/office/officeart/2005/8/layout/hierarchy1"/>
    <dgm:cxn modelId="{CBADA825-5DF0-8945-B27C-15F3977973CD}" type="presParOf" srcId="{0BCA22EE-37C6-A74C-8F47-D73836E28298}" destId="{DF0B0BD4-B689-474E-89DE-67A16E281E4A}" srcOrd="0" destOrd="0" presId="urn:microsoft.com/office/officeart/2005/8/layout/hierarchy1"/>
    <dgm:cxn modelId="{A524D5F7-F4A1-334B-B9B5-25A8A391C488}" type="presParOf" srcId="{0BCA22EE-37C6-A74C-8F47-D73836E28298}" destId="{DAE454E8-25B8-9F47-955F-EF59B7D91526}" srcOrd="1" destOrd="0" presId="urn:microsoft.com/office/officeart/2005/8/layout/hierarchy1"/>
    <dgm:cxn modelId="{8CFA96E1-3F41-B243-9A09-D65A152AE285}" type="presParOf" srcId="{DAE454E8-25B8-9F47-955F-EF59B7D91526}" destId="{97E2CB2D-FDCE-E44E-9DC8-7C462B9C0648}" srcOrd="0" destOrd="0" presId="urn:microsoft.com/office/officeart/2005/8/layout/hierarchy1"/>
    <dgm:cxn modelId="{CCCF094D-950E-9D4C-BF7C-B4A196A8E994}" type="presParOf" srcId="{97E2CB2D-FDCE-E44E-9DC8-7C462B9C0648}" destId="{9ABA3CFE-8ADD-4845-A288-875F7CF50FDB}" srcOrd="0" destOrd="0" presId="urn:microsoft.com/office/officeart/2005/8/layout/hierarchy1"/>
    <dgm:cxn modelId="{815AF057-B4C6-C847-BE4B-DEE253239527}" type="presParOf" srcId="{97E2CB2D-FDCE-E44E-9DC8-7C462B9C0648}" destId="{838CEB82-F368-1848-B27C-BFE3BDCF58F7}" srcOrd="1" destOrd="0" presId="urn:microsoft.com/office/officeart/2005/8/layout/hierarchy1"/>
    <dgm:cxn modelId="{AD81F879-B772-F34C-8D95-9A319DBEAE5B}" type="presParOf" srcId="{DAE454E8-25B8-9F47-955F-EF59B7D91526}" destId="{4CA9095F-B1CE-0F4D-9980-A8B285E219E3}" srcOrd="1" destOrd="0" presId="urn:microsoft.com/office/officeart/2005/8/layout/hierarchy1"/>
    <dgm:cxn modelId="{BD682491-E075-1446-802B-D11F4C49011E}" type="presParOf" srcId="{0BCA22EE-37C6-A74C-8F47-D73836E28298}" destId="{7E3F5520-653C-854D-A27C-CD4E5F338C0A}" srcOrd="2" destOrd="0" presId="urn:microsoft.com/office/officeart/2005/8/layout/hierarchy1"/>
    <dgm:cxn modelId="{AF9C3F6A-9980-F040-A4B7-47ABA066A8F8}" type="presParOf" srcId="{0BCA22EE-37C6-A74C-8F47-D73836E28298}" destId="{0DB1085F-9481-EA48-82D1-35BFD0E618BD}" srcOrd="3" destOrd="0" presId="urn:microsoft.com/office/officeart/2005/8/layout/hierarchy1"/>
    <dgm:cxn modelId="{189A4F12-9DE6-7E46-BBC7-0E396A0D0A45}" type="presParOf" srcId="{0DB1085F-9481-EA48-82D1-35BFD0E618BD}" destId="{7FE18F63-DA64-204A-80B5-3686C73B0AEE}" srcOrd="0" destOrd="0" presId="urn:microsoft.com/office/officeart/2005/8/layout/hierarchy1"/>
    <dgm:cxn modelId="{9CD3B392-BE18-7D41-9629-1008E1BEA3AC}" type="presParOf" srcId="{7FE18F63-DA64-204A-80B5-3686C73B0AEE}" destId="{481E1935-7911-3E48-819D-D7C841136079}" srcOrd="0" destOrd="0" presId="urn:microsoft.com/office/officeart/2005/8/layout/hierarchy1"/>
    <dgm:cxn modelId="{84945360-1602-E448-9733-0ECE9258CABC}" type="presParOf" srcId="{7FE18F63-DA64-204A-80B5-3686C73B0AEE}" destId="{4547BCA6-398E-8F46-AEB6-A318F753CD19}" srcOrd="1" destOrd="0" presId="urn:microsoft.com/office/officeart/2005/8/layout/hierarchy1"/>
    <dgm:cxn modelId="{3EA68197-9AC3-9947-B47D-0290A5E641FD}" type="presParOf" srcId="{0DB1085F-9481-EA48-82D1-35BFD0E618BD}" destId="{930F3437-E90B-E847-937E-809952F6E2CD}" srcOrd="1" destOrd="0" presId="urn:microsoft.com/office/officeart/2005/8/layout/hierarchy1"/>
    <dgm:cxn modelId="{6D7B64FB-72DE-4648-8D8D-807A9DCF11D3}" type="presParOf" srcId="{28933001-5B89-CE46-A63A-E3B1F88C932C}" destId="{EFD3AC6B-C3BD-3544-88C4-7BD34D621E1C}" srcOrd="4" destOrd="0" presId="urn:microsoft.com/office/officeart/2005/8/layout/hierarchy1"/>
    <dgm:cxn modelId="{923180D3-81E4-544A-8C4A-BA5C1633FECA}" type="presParOf" srcId="{28933001-5B89-CE46-A63A-E3B1F88C932C}" destId="{A32CF4BD-F249-7642-B083-1E7E1DEE14A6}" srcOrd="5" destOrd="0" presId="urn:microsoft.com/office/officeart/2005/8/layout/hierarchy1"/>
    <dgm:cxn modelId="{90BC0576-3CE5-5343-96C7-F8721DA1C320}" type="presParOf" srcId="{A32CF4BD-F249-7642-B083-1E7E1DEE14A6}" destId="{C8931702-9E1C-0844-B325-7DE559809440}" srcOrd="0" destOrd="0" presId="urn:microsoft.com/office/officeart/2005/8/layout/hierarchy1"/>
    <dgm:cxn modelId="{340B5A04-8546-6B4E-B80D-ADFC1199BF30}" type="presParOf" srcId="{C8931702-9E1C-0844-B325-7DE559809440}" destId="{74453254-A655-C14D-9FBD-71CC3E4F92D4}" srcOrd="0" destOrd="0" presId="urn:microsoft.com/office/officeart/2005/8/layout/hierarchy1"/>
    <dgm:cxn modelId="{DA197AD1-69FD-5E4A-80BE-502247D811C9}" type="presParOf" srcId="{C8931702-9E1C-0844-B325-7DE559809440}" destId="{53A2CD4E-8064-994F-ABEA-9C2786B1462E}" srcOrd="1" destOrd="0" presId="urn:microsoft.com/office/officeart/2005/8/layout/hierarchy1"/>
    <dgm:cxn modelId="{6EE82903-342F-A743-B422-CAEDB46A46AA}" type="presParOf" srcId="{A32CF4BD-F249-7642-B083-1E7E1DEE14A6}" destId="{BF8BAA63-C591-734D-ADF7-6E00F4BD57D3}" srcOrd="1" destOrd="0" presId="urn:microsoft.com/office/officeart/2005/8/layout/hierarchy1"/>
    <dgm:cxn modelId="{4ADDE3C3-3498-F441-AB4B-709B33B239A7}" type="presParOf" srcId="{28933001-5B89-CE46-A63A-E3B1F88C932C}" destId="{A2A05B0C-3899-A04F-A0A6-436EE601B3BE}" srcOrd="6" destOrd="0" presId="urn:microsoft.com/office/officeart/2005/8/layout/hierarchy1"/>
    <dgm:cxn modelId="{23619CC2-A3A9-8140-B0F4-E4D81EFDD219}" type="presParOf" srcId="{28933001-5B89-CE46-A63A-E3B1F88C932C}" destId="{CECE20FE-CA06-364C-98EE-185756C15627}" srcOrd="7" destOrd="0" presId="urn:microsoft.com/office/officeart/2005/8/layout/hierarchy1"/>
    <dgm:cxn modelId="{C38E1DFD-E306-0647-9830-2705FDEEA38A}" type="presParOf" srcId="{CECE20FE-CA06-364C-98EE-185756C15627}" destId="{91F99E36-0DB0-BE4D-BA2D-D535DC547996}" srcOrd="0" destOrd="0" presId="urn:microsoft.com/office/officeart/2005/8/layout/hierarchy1"/>
    <dgm:cxn modelId="{D59D8379-B072-9B45-A8EB-BC1D2C0A5765}" type="presParOf" srcId="{91F99E36-0DB0-BE4D-BA2D-D535DC547996}" destId="{6BBCCFDA-A0FC-384A-86B1-9D650DC95FA1}" srcOrd="0" destOrd="0" presId="urn:microsoft.com/office/officeart/2005/8/layout/hierarchy1"/>
    <dgm:cxn modelId="{F6243F44-66AB-354C-978E-B7FCE6FDCAFA}" type="presParOf" srcId="{91F99E36-0DB0-BE4D-BA2D-D535DC547996}" destId="{23F5040C-22D5-6B42-BEE1-44FE77D7B980}" srcOrd="1" destOrd="0" presId="urn:microsoft.com/office/officeart/2005/8/layout/hierarchy1"/>
    <dgm:cxn modelId="{02401ED6-1986-9749-B3C4-623ABC48ACD5}" type="presParOf" srcId="{CECE20FE-CA06-364C-98EE-185756C15627}" destId="{1C9D5CFD-C087-7740-8042-B810EFD6950A}"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25A373-C990-524F-8FA1-00AB73456DD1}"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141108A2-734F-4D4A-8C0B-27C0197EA794}">
      <dgm:prSet phldrT="[Text]"/>
      <dgm:spPr/>
      <dgm:t>
        <a:bodyPr/>
        <a:lstStyle/>
        <a:p>
          <a:r>
            <a:rPr lang="en-US" dirty="0"/>
            <a:t>base</a:t>
          </a:r>
        </a:p>
      </dgm:t>
    </dgm:pt>
    <dgm:pt modelId="{014DD1A5-D99C-4340-9378-B8E45AC7255C}" type="parTrans" cxnId="{F3B6D4B2-825F-CB4F-8A2B-89DBE7193A28}">
      <dgm:prSet/>
      <dgm:spPr/>
      <dgm:t>
        <a:bodyPr/>
        <a:lstStyle/>
        <a:p>
          <a:endParaRPr lang="en-US"/>
        </a:p>
      </dgm:t>
    </dgm:pt>
    <dgm:pt modelId="{0AE4EB28-C63B-2F48-8E3A-85F186286F20}" type="sibTrans" cxnId="{F3B6D4B2-825F-CB4F-8A2B-89DBE7193A28}">
      <dgm:prSet/>
      <dgm:spPr/>
      <dgm:t>
        <a:bodyPr/>
        <a:lstStyle/>
        <a:p>
          <a:endParaRPr lang="en-US"/>
        </a:p>
      </dgm:t>
    </dgm:pt>
    <dgm:pt modelId="{C860092A-76E1-8C4A-9DFC-6D611988A539}">
      <dgm:prSet phldrT="[Text]"/>
      <dgm:spPr/>
      <dgm:t>
        <a:bodyPr/>
        <a:lstStyle/>
        <a:p>
          <a:r>
            <a:rPr lang="en-US" dirty="0" err="1"/>
            <a:t>openstack</a:t>
          </a:r>
          <a:r>
            <a:rPr lang="en-US" dirty="0"/>
            <a:t>-base</a:t>
          </a:r>
        </a:p>
      </dgm:t>
    </dgm:pt>
    <dgm:pt modelId="{0F69E57B-4646-6A4F-A865-3A5BEF663F75}" type="parTrans" cxnId="{6FB2A2AE-A63A-F04D-AF86-DAE8E308F265}">
      <dgm:prSet/>
      <dgm:spPr/>
      <dgm:t>
        <a:bodyPr/>
        <a:lstStyle/>
        <a:p>
          <a:endParaRPr lang="en-US"/>
        </a:p>
      </dgm:t>
    </dgm:pt>
    <dgm:pt modelId="{95010BDC-0334-B549-9E77-FC95A51629D2}" type="sibTrans" cxnId="{6FB2A2AE-A63A-F04D-AF86-DAE8E308F265}">
      <dgm:prSet/>
      <dgm:spPr/>
      <dgm:t>
        <a:bodyPr/>
        <a:lstStyle/>
        <a:p>
          <a:endParaRPr lang="en-US"/>
        </a:p>
      </dgm:t>
    </dgm:pt>
    <dgm:pt modelId="{CA3C68BB-1CED-F541-81B4-F6F5CBB2B238}">
      <dgm:prSet phldrT="[Text]"/>
      <dgm:spPr/>
      <dgm:t>
        <a:bodyPr/>
        <a:lstStyle/>
        <a:p>
          <a:r>
            <a:rPr lang="en-US" dirty="0"/>
            <a:t>neutron-base</a:t>
          </a:r>
        </a:p>
      </dgm:t>
    </dgm:pt>
    <dgm:pt modelId="{746039A1-E185-A840-ADEB-C1383413DB7F}" type="parTrans" cxnId="{6F5EA8C0-B875-C247-9FEB-AB4605F0A27E}">
      <dgm:prSet/>
      <dgm:spPr/>
      <dgm:t>
        <a:bodyPr/>
        <a:lstStyle/>
        <a:p>
          <a:endParaRPr lang="en-US"/>
        </a:p>
      </dgm:t>
    </dgm:pt>
    <dgm:pt modelId="{7FFBB1FF-97F8-A747-BA23-DF97FF2FEC7C}" type="sibTrans" cxnId="{6F5EA8C0-B875-C247-9FEB-AB4605F0A27E}">
      <dgm:prSet/>
      <dgm:spPr/>
      <dgm:t>
        <a:bodyPr/>
        <a:lstStyle/>
        <a:p>
          <a:endParaRPr lang="en-US"/>
        </a:p>
      </dgm:t>
    </dgm:pt>
    <dgm:pt modelId="{C14CCC74-0B40-CC4C-822F-BB3A2BD72E42}">
      <dgm:prSet phldrT="[Text]"/>
      <dgm:spPr/>
      <dgm:t>
        <a:bodyPr/>
        <a:lstStyle/>
        <a:p>
          <a:r>
            <a:rPr lang="en-US" dirty="0" err="1"/>
            <a:t>prometheus</a:t>
          </a:r>
          <a:endParaRPr lang="en-US" dirty="0"/>
        </a:p>
      </dgm:t>
    </dgm:pt>
    <dgm:pt modelId="{06C57988-4EBA-FC48-A408-06D256974213}" type="parTrans" cxnId="{21860D2B-E688-3D49-BC8D-8952E7FEB777}">
      <dgm:prSet/>
      <dgm:spPr/>
      <dgm:t>
        <a:bodyPr/>
        <a:lstStyle/>
        <a:p>
          <a:endParaRPr lang="en-US"/>
        </a:p>
      </dgm:t>
    </dgm:pt>
    <dgm:pt modelId="{921C5EC9-4115-DB4E-AA57-720A3864DDC9}" type="sibTrans" cxnId="{21860D2B-E688-3D49-BC8D-8952E7FEB777}">
      <dgm:prSet/>
      <dgm:spPr/>
      <dgm:t>
        <a:bodyPr/>
        <a:lstStyle/>
        <a:p>
          <a:endParaRPr lang="en-US"/>
        </a:p>
      </dgm:t>
    </dgm:pt>
    <dgm:pt modelId="{CE1A3B23-1D17-5F47-90FF-5882638CE159}">
      <dgm:prSet phldrT="[Text]"/>
      <dgm:spPr/>
      <dgm:t>
        <a:bodyPr/>
        <a:lstStyle/>
        <a:p>
          <a:r>
            <a:rPr lang="en-US" dirty="0" err="1"/>
            <a:t>elasticsearch</a:t>
          </a:r>
          <a:endParaRPr lang="en-US" dirty="0"/>
        </a:p>
      </dgm:t>
    </dgm:pt>
    <dgm:pt modelId="{833A8550-E26D-2B42-929D-684E3D848F8B}" type="parTrans" cxnId="{79B93C0C-C743-1C4E-BB5E-431FC1BAA0B6}">
      <dgm:prSet/>
      <dgm:spPr/>
      <dgm:t>
        <a:bodyPr/>
        <a:lstStyle/>
        <a:p>
          <a:endParaRPr lang="en-US"/>
        </a:p>
      </dgm:t>
    </dgm:pt>
    <dgm:pt modelId="{58CB0F95-CD49-6940-9B5F-753ADACBD509}" type="sibTrans" cxnId="{79B93C0C-C743-1C4E-BB5E-431FC1BAA0B6}">
      <dgm:prSet/>
      <dgm:spPr/>
      <dgm:t>
        <a:bodyPr/>
        <a:lstStyle/>
        <a:p>
          <a:endParaRPr lang="en-US"/>
        </a:p>
      </dgm:t>
    </dgm:pt>
    <dgm:pt modelId="{ADE3CCD0-0D2B-CF4E-B15F-A94F2D8210D8}">
      <dgm:prSet phldrT="[Text]"/>
      <dgm:spPr/>
      <dgm:t>
        <a:bodyPr/>
        <a:lstStyle/>
        <a:p>
          <a:r>
            <a:rPr lang="en-US" dirty="0"/>
            <a:t>neutron-</a:t>
          </a:r>
          <a:r>
            <a:rPr lang="en-US" dirty="0" err="1"/>
            <a:t>api</a:t>
          </a:r>
          <a:endParaRPr lang="en-US" dirty="0"/>
        </a:p>
      </dgm:t>
    </dgm:pt>
    <dgm:pt modelId="{355A4569-3AB2-5742-9218-B5DAA5C5EFA8}" type="parTrans" cxnId="{7C55820F-19FD-C046-AC3E-890038DE1A37}">
      <dgm:prSet/>
      <dgm:spPr/>
      <dgm:t>
        <a:bodyPr/>
        <a:lstStyle/>
        <a:p>
          <a:endParaRPr lang="en-US"/>
        </a:p>
      </dgm:t>
    </dgm:pt>
    <dgm:pt modelId="{4E7E0AAA-1154-1A42-81AC-6B94C9586441}" type="sibTrans" cxnId="{7C55820F-19FD-C046-AC3E-890038DE1A37}">
      <dgm:prSet/>
      <dgm:spPr/>
      <dgm:t>
        <a:bodyPr/>
        <a:lstStyle/>
        <a:p>
          <a:endParaRPr lang="en-US"/>
        </a:p>
      </dgm:t>
    </dgm:pt>
    <dgm:pt modelId="{56F330D9-C8A5-7444-A7C4-04722055961D}">
      <dgm:prSet phldrT="[Text]"/>
      <dgm:spPr/>
      <dgm:t>
        <a:bodyPr/>
        <a:lstStyle/>
        <a:p>
          <a:r>
            <a:rPr lang="en-US" dirty="0"/>
            <a:t>neutron-</a:t>
          </a:r>
          <a:r>
            <a:rPr lang="en-US" dirty="0" err="1"/>
            <a:t>dhcp</a:t>
          </a:r>
          <a:r>
            <a:rPr lang="en-US" dirty="0"/>
            <a:t>-agent</a:t>
          </a:r>
        </a:p>
      </dgm:t>
    </dgm:pt>
    <dgm:pt modelId="{D2F017C0-D958-984F-B31D-C3D5F4AC04D1}" type="parTrans" cxnId="{F9B52CE0-2199-1447-BB15-359A89DBF5CD}">
      <dgm:prSet/>
      <dgm:spPr/>
      <dgm:t>
        <a:bodyPr/>
        <a:lstStyle/>
        <a:p>
          <a:endParaRPr lang="en-US"/>
        </a:p>
      </dgm:t>
    </dgm:pt>
    <dgm:pt modelId="{CE7F54DE-C09A-0344-AF33-9C93701D3DA8}" type="sibTrans" cxnId="{F9B52CE0-2199-1447-BB15-359A89DBF5CD}">
      <dgm:prSet/>
      <dgm:spPr/>
      <dgm:t>
        <a:bodyPr/>
        <a:lstStyle/>
        <a:p>
          <a:endParaRPr lang="en-US"/>
        </a:p>
      </dgm:t>
    </dgm:pt>
    <dgm:pt modelId="{30241F20-AA70-4D40-8361-2C9B7C23C1D6}">
      <dgm:prSet phldrT="[Text]"/>
      <dgm:spPr/>
      <dgm:t>
        <a:bodyPr/>
        <a:lstStyle/>
        <a:p>
          <a:r>
            <a:rPr lang="en-US" dirty="0"/>
            <a:t>ironic-base</a:t>
          </a:r>
        </a:p>
      </dgm:t>
    </dgm:pt>
    <dgm:pt modelId="{94AD9DFD-B048-904A-AB8B-36E0F3AFA224}" type="parTrans" cxnId="{B715E651-8446-CD4C-A3B1-9F1201D87FC4}">
      <dgm:prSet/>
      <dgm:spPr/>
      <dgm:t>
        <a:bodyPr/>
        <a:lstStyle/>
        <a:p>
          <a:endParaRPr lang="en-US"/>
        </a:p>
      </dgm:t>
    </dgm:pt>
    <dgm:pt modelId="{858F54AC-323F-7440-86D1-5329A43A4D30}" type="sibTrans" cxnId="{B715E651-8446-CD4C-A3B1-9F1201D87FC4}">
      <dgm:prSet/>
      <dgm:spPr/>
      <dgm:t>
        <a:bodyPr/>
        <a:lstStyle/>
        <a:p>
          <a:endParaRPr lang="en-US"/>
        </a:p>
      </dgm:t>
    </dgm:pt>
    <dgm:pt modelId="{A8E41B3B-723C-864E-9FCE-ABFA0B10A88D}">
      <dgm:prSet phldrT="[Text]"/>
      <dgm:spPr/>
      <dgm:t>
        <a:bodyPr/>
        <a:lstStyle/>
        <a:p>
          <a:r>
            <a:rPr lang="en-US" dirty="0"/>
            <a:t>ironic-</a:t>
          </a:r>
          <a:r>
            <a:rPr lang="en-US" dirty="0" err="1"/>
            <a:t>api</a:t>
          </a:r>
          <a:endParaRPr lang="en-US" dirty="0"/>
        </a:p>
      </dgm:t>
    </dgm:pt>
    <dgm:pt modelId="{2DF2BDBF-E7A4-7D40-826D-A8C4E51B74B8}" type="parTrans" cxnId="{356E5623-540E-4940-8A64-32387FDD8283}">
      <dgm:prSet/>
      <dgm:spPr/>
      <dgm:t>
        <a:bodyPr/>
        <a:lstStyle/>
        <a:p>
          <a:endParaRPr lang="en-US"/>
        </a:p>
      </dgm:t>
    </dgm:pt>
    <dgm:pt modelId="{AD2E29A1-9846-C346-9E12-F9632FF2C4EF}" type="sibTrans" cxnId="{356E5623-540E-4940-8A64-32387FDD8283}">
      <dgm:prSet/>
      <dgm:spPr/>
      <dgm:t>
        <a:bodyPr/>
        <a:lstStyle/>
        <a:p>
          <a:endParaRPr lang="en-US"/>
        </a:p>
      </dgm:t>
    </dgm:pt>
    <dgm:pt modelId="{78EF31BF-AF51-5048-BE5B-BA85E2695E94}">
      <dgm:prSet phldrT="[Text]"/>
      <dgm:spPr/>
      <dgm:t>
        <a:bodyPr/>
        <a:lstStyle/>
        <a:p>
          <a:r>
            <a:rPr lang="en-US" dirty="0"/>
            <a:t>ironic-conductor</a:t>
          </a:r>
        </a:p>
      </dgm:t>
    </dgm:pt>
    <dgm:pt modelId="{FB37526A-E85B-2244-A6DA-8030CCADAD2E}" type="parTrans" cxnId="{83B2AA94-2526-9A4E-AF38-717E56A257E2}">
      <dgm:prSet/>
      <dgm:spPr/>
      <dgm:t>
        <a:bodyPr/>
        <a:lstStyle/>
        <a:p>
          <a:endParaRPr lang="en-US"/>
        </a:p>
      </dgm:t>
    </dgm:pt>
    <dgm:pt modelId="{46FB6BD0-37A5-FB4E-9022-E86D6DBBD5BC}" type="sibTrans" cxnId="{83B2AA94-2526-9A4E-AF38-717E56A257E2}">
      <dgm:prSet/>
      <dgm:spPr/>
      <dgm:t>
        <a:bodyPr/>
        <a:lstStyle/>
        <a:p>
          <a:endParaRPr lang="en-US"/>
        </a:p>
      </dgm:t>
    </dgm:pt>
    <dgm:pt modelId="{884CE045-8D56-6848-8437-0E9C929F8DE7}">
      <dgm:prSet phldrT="[Text]"/>
      <dgm:spPr/>
      <dgm:t>
        <a:bodyPr/>
        <a:lstStyle/>
        <a:p>
          <a:r>
            <a:rPr lang="en-US" dirty="0" err="1"/>
            <a:t>grafana</a:t>
          </a:r>
          <a:endParaRPr lang="en-US" dirty="0"/>
        </a:p>
      </dgm:t>
    </dgm:pt>
    <dgm:pt modelId="{19238729-CC33-7F4B-B8B5-B4D970E16B6B}" type="parTrans" cxnId="{64A4A4F9-F4EB-0944-AA54-C88AF8EC41A4}">
      <dgm:prSet/>
      <dgm:spPr/>
      <dgm:t>
        <a:bodyPr/>
        <a:lstStyle/>
        <a:p>
          <a:endParaRPr lang="en-US"/>
        </a:p>
      </dgm:t>
    </dgm:pt>
    <dgm:pt modelId="{21351082-F2DA-824E-92F2-26F9C9C90833}" type="sibTrans" cxnId="{64A4A4F9-F4EB-0944-AA54-C88AF8EC41A4}">
      <dgm:prSet/>
      <dgm:spPr/>
      <dgm:t>
        <a:bodyPr/>
        <a:lstStyle/>
        <a:p>
          <a:endParaRPr lang="en-US"/>
        </a:p>
      </dgm:t>
    </dgm:pt>
    <dgm:pt modelId="{B49815E6-C49C-194E-94F5-03619D81603E}" type="pres">
      <dgm:prSet presAssocID="{4625A373-C990-524F-8FA1-00AB73456DD1}" presName="hierChild1" presStyleCnt="0">
        <dgm:presLayoutVars>
          <dgm:chPref val="1"/>
          <dgm:dir/>
          <dgm:animOne val="branch"/>
          <dgm:animLvl val="lvl"/>
          <dgm:resizeHandles/>
        </dgm:presLayoutVars>
      </dgm:prSet>
      <dgm:spPr/>
    </dgm:pt>
    <dgm:pt modelId="{43B3B5E4-F5ED-9946-B542-4658D8778A7A}" type="pres">
      <dgm:prSet presAssocID="{141108A2-734F-4D4A-8C0B-27C0197EA794}" presName="hierRoot1" presStyleCnt="0"/>
      <dgm:spPr/>
    </dgm:pt>
    <dgm:pt modelId="{9B37349B-4915-A44D-B716-0DB66F95F15E}" type="pres">
      <dgm:prSet presAssocID="{141108A2-734F-4D4A-8C0B-27C0197EA794}" presName="composite" presStyleCnt="0"/>
      <dgm:spPr/>
    </dgm:pt>
    <dgm:pt modelId="{1901DF24-37DA-B148-AD4C-3950680F0188}" type="pres">
      <dgm:prSet presAssocID="{141108A2-734F-4D4A-8C0B-27C0197EA794}" presName="background" presStyleLbl="node0" presStyleIdx="0" presStyleCnt="1"/>
      <dgm:spPr/>
    </dgm:pt>
    <dgm:pt modelId="{15CC6009-C19E-E64C-90DE-0A4815CAA8A7}" type="pres">
      <dgm:prSet presAssocID="{141108A2-734F-4D4A-8C0B-27C0197EA794}" presName="text" presStyleLbl="fgAcc0" presStyleIdx="0" presStyleCnt="1">
        <dgm:presLayoutVars>
          <dgm:chPref val="3"/>
        </dgm:presLayoutVars>
      </dgm:prSet>
      <dgm:spPr/>
    </dgm:pt>
    <dgm:pt modelId="{28933001-5B89-CE46-A63A-E3B1F88C932C}" type="pres">
      <dgm:prSet presAssocID="{141108A2-734F-4D4A-8C0B-27C0197EA794}" presName="hierChild2" presStyleCnt="0"/>
      <dgm:spPr/>
    </dgm:pt>
    <dgm:pt modelId="{2D5256AA-91CF-454C-B8C0-807EC013EE5E}" type="pres">
      <dgm:prSet presAssocID="{19238729-CC33-7F4B-B8B5-B4D970E16B6B}" presName="Name10" presStyleLbl="parChTrans1D2" presStyleIdx="0" presStyleCnt="4"/>
      <dgm:spPr/>
    </dgm:pt>
    <dgm:pt modelId="{AD7F627A-D80B-3242-8581-C9433FB38FE3}" type="pres">
      <dgm:prSet presAssocID="{884CE045-8D56-6848-8437-0E9C929F8DE7}" presName="hierRoot2" presStyleCnt="0"/>
      <dgm:spPr/>
    </dgm:pt>
    <dgm:pt modelId="{EAE0671D-36E7-494A-9611-473939FBEF11}" type="pres">
      <dgm:prSet presAssocID="{884CE045-8D56-6848-8437-0E9C929F8DE7}" presName="composite2" presStyleCnt="0"/>
      <dgm:spPr/>
    </dgm:pt>
    <dgm:pt modelId="{9CA65636-1338-E647-9D37-18DA71988D06}" type="pres">
      <dgm:prSet presAssocID="{884CE045-8D56-6848-8437-0E9C929F8DE7}" presName="background2" presStyleLbl="node2" presStyleIdx="0" presStyleCnt="4"/>
      <dgm:spPr/>
    </dgm:pt>
    <dgm:pt modelId="{DA9AC403-414B-EA4F-ACFF-36026248BD25}" type="pres">
      <dgm:prSet presAssocID="{884CE045-8D56-6848-8437-0E9C929F8DE7}" presName="text2" presStyleLbl="fgAcc2" presStyleIdx="0" presStyleCnt="4">
        <dgm:presLayoutVars>
          <dgm:chPref val="3"/>
        </dgm:presLayoutVars>
      </dgm:prSet>
      <dgm:spPr/>
    </dgm:pt>
    <dgm:pt modelId="{5C805C1B-054E-9647-8DA0-5B1464EB2D6B}" type="pres">
      <dgm:prSet presAssocID="{884CE045-8D56-6848-8437-0E9C929F8DE7}" presName="hierChild3" presStyleCnt="0"/>
      <dgm:spPr/>
    </dgm:pt>
    <dgm:pt modelId="{17162163-FDCE-244B-9091-71EE14137B7E}" type="pres">
      <dgm:prSet presAssocID="{0F69E57B-4646-6A4F-A865-3A5BEF663F75}" presName="Name10" presStyleLbl="parChTrans1D2" presStyleIdx="1" presStyleCnt="4"/>
      <dgm:spPr/>
    </dgm:pt>
    <dgm:pt modelId="{45A7DA1D-E64A-324D-BAF2-10228CE13DD7}" type="pres">
      <dgm:prSet presAssocID="{C860092A-76E1-8C4A-9DFC-6D611988A539}" presName="hierRoot2" presStyleCnt="0"/>
      <dgm:spPr/>
    </dgm:pt>
    <dgm:pt modelId="{5C6E87AC-9F2F-E941-9CF0-684FA341DCDE}" type="pres">
      <dgm:prSet presAssocID="{C860092A-76E1-8C4A-9DFC-6D611988A539}" presName="composite2" presStyleCnt="0"/>
      <dgm:spPr/>
    </dgm:pt>
    <dgm:pt modelId="{99D50E7E-40BA-1F42-872D-F32D8AEA6EA7}" type="pres">
      <dgm:prSet presAssocID="{C860092A-76E1-8C4A-9DFC-6D611988A539}" presName="background2" presStyleLbl="node2" presStyleIdx="1" presStyleCnt="4"/>
      <dgm:spPr/>
    </dgm:pt>
    <dgm:pt modelId="{C5BA3FE5-6951-A145-BF78-319E12A968EC}" type="pres">
      <dgm:prSet presAssocID="{C860092A-76E1-8C4A-9DFC-6D611988A539}" presName="text2" presStyleLbl="fgAcc2" presStyleIdx="1" presStyleCnt="4">
        <dgm:presLayoutVars>
          <dgm:chPref val="3"/>
        </dgm:presLayoutVars>
      </dgm:prSet>
      <dgm:spPr/>
    </dgm:pt>
    <dgm:pt modelId="{34D73B3E-06A3-FC41-B39B-32C41C2BECA2}" type="pres">
      <dgm:prSet presAssocID="{C860092A-76E1-8C4A-9DFC-6D611988A539}" presName="hierChild3" presStyleCnt="0"/>
      <dgm:spPr/>
    </dgm:pt>
    <dgm:pt modelId="{7540C95E-E22D-614B-97C1-A7DEDEF33DFF}" type="pres">
      <dgm:prSet presAssocID="{746039A1-E185-A840-ADEB-C1383413DB7F}" presName="Name17" presStyleLbl="parChTrans1D3" presStyleIdx="0" presStyleCnt="2"/>
      <dgm:spPr/>
    </dgm:pt>
    <dgm:pt modelId="{B4B1A5F4-5022-8044-8869-FA66832EAFEF}" type="pres">
      <dgm:prSet presAssocID="{CA3C68BB-1CED-F541-81B4-F6F5CBB2B238}" presName="hierRoot3" presStyleCnt="0"/>
      <dgm:spPr/>
    </dgm:pt>
    <dgm:pt modelId="{3876B13A-A30A-4943-B6F7-CC3CD8D10452}" type="pres">
      <dgm:prSet presAssocID="{CA3C68BB-1CED-F541-81B4-F6F5CBB2B238}" presName="composite3" presStyleCnt="0"/>
      <dgm:spPr/>
    </dgm:pt>
    <dgm:pt modelId="{073B0A70-6269-5C4D-A75A-6738644C6E0F}" type="pres">
      <dgm:prSet presAssocID="{CA3C68BB-1CED-F541-81B4-F6F5CBB2B238}" presName="background3" presStyleLbl="node3" presStyleIdx="0" presStyleCnt="2"/>
      <dgm:spPr/>
    </dgm:pt>
    <dgm:pt modelId="{ABC69BE4-2D86-4D46-9F88-E117969CA2CF}" type="pres">
      <dgm:prSet presAssocID="{CA3C68BB-1CED-F541-81B4-F6F5CBB2B238}" presName="text3" presStyleLbl="fgAcc3" presStyleIdx="0" presStyleCnt="2">
        <dgm:presLayoutVars>
          <dgm:chPref val="3"/>
        </dgm:presLayoutVars>
      </dgm:prSet>
      <dgm:spPr/>
    </dgm:pt>
    <dgm:pt modelId="{6D40430E-AE86-ED48-9C0D-B74859711BB5}" type="pres">
      <dgm:prSet presAssocID="{CA3C68BB-1CED-F541-81B4-F6F5CBB2B238}" presName="hierChild4" presStyleCnt="0"/>
      <dgm:spPr/>
    </dgm:pt>
    <dgm:pt modelId="{52403531-CD6A-5B4A-B18A-DF8D9F0DBBE6}" type="pres">
      <dgm:prSet presAssocID="{355A4569-3AB2-5742-9218-B5DAA5C5EFA8}" presName="Name23" presStyleLbl="parChTrans1D4" presStyleIdx="0" presStyleCnt="4"/>
      <dgm:spPr/>
    </dgm:pt>
    <dgm:pt modelId="{091C698F-7719-ED40-9086-756D88ADCF28}" type="pres">
      <dgm:prSet presAssocID="{ADE3CCD0-0D2B-CF4E-B15F-A94F2D8210D8}" presName="hierRoot4" presStyleCnt="0"/>
      <dgm:spPr/>
    </dgm:pt>
    <dgm:pt modelId="{FE3DEC6C-C643-684E-97F6-6D023259E27C}" type="pres">
      <dgm:prSet presAssocID="{ADE3CCD0-0D2B-CF4E-B15F-A94F2D8210D8}" presName="composite4" presStyleCnt="0"/>
      <dgm:spPr/>
    </dgm:pt>
    <dgm:pt modelId="{956F6EC6-0CA3-1B4D-BF9D-5FB830FA7123}" type="pres">
      <dgm:prSet presAssocID="{ADE3CCD0-0D2B-CF4E-B15F-A94F2D8210D8}" presName="background4" presStyleLbl="node4" presStyleIdx="0" presStyleCnt="4"/>
      <dgm:spPr/>
    </dgm:pt>
    <dgm:pt modelId="{08EAA09D-C68C-9B43-BED8-01DC148B1707}" type="pres">
      <dgm:prSet presAssocID="{ADE3CCD0-0D2B-CF4E-B15F-A94F2D8210D8}" presName="text4" presStyleLbl="fgAcc4" presStyleIdx="0" presStyleCnt="4">
        <dgm:presLayoutVars>
          <dgm:chPref val="3"/>
        </dgm:presLayoutVars>
      </dgm:prSet>
      <dgm:spPr/>
    </dgm:pt>
    <dgm:pt modelId="{159E378B-0E48-F64A-BED4-51CFAADC111E}" type="pres">
      <dgm:prSet presAssocID="{ADE3CCD0-0D2B-CF4E-B15F-A94F2D8210D8}" presName="hierChild5" presStyleCnt="0"/>
      <dgm:spPr/>
    </dgm:pt>
    <dgm:pt modelId="{7DE85138-61C5-D14C-A549-4107AD1501C8}" type="pres">
      <dgm:prSet presAssocID="{D2F017C0-D958-984F-B31D-C3D5F4AC04D1}" presName="Name23" presStyleLbl="parChTrans1D4" presStyleIdx="1" presStyleCnt="4"/>
      <dgm:spPr/>
    </dgm:pt>
    <dgm:pt modelId="{C37088B7-0CF9-5F4A-8293-144333D25202}" type="pres">
      <dgm:prSet presAssocID="{56F330D9-C8A5-7444-A7C4-04722055961D}" presName="hierRoot4" presStyleCnt="0"/>
      <dgm:spPr/>
    </dgm:pt>
    <dgm:pt modelId="{57B06D91-1755-214E-B264-BE9C093D7D22}" type="pres">
      <dgm:prSet presAssocID="{56F330D9-C8A5-7444-A7C4-04722055961D}" presName="composite4" presStyleCnt="0"/>
      <dgm:spPr/>
    </dgm:pt>
    <dgm:pt modelId="{58C37C85-7052-D847-9F4E-5ED339BCE18C}" type="pres">
      <dgm:prSet presAssocID="{56F330D9-C8A5-7444-A7C4-04722055961D}" presName="background4" presStyleLbl="node4" presStyleIdx="1" presStyleCnt="4"/>
      <dgm:spPr/>
    </dgm:pt>
    <dgm:pt modelId="{78315316-8CD2-804A-98BE-A5441526AC3D}" type="pres">
      <dgm:prSet presAssocID="{56F330D9-C8A5-7444-A7C4-04722055961D}" presName="text4" presStyleLbl="fgAcc4" presStyleIdx="1" presStyleCnt="4">
        <dgm:presLayoutVars>
          <dgm:chPref val="3"/>
        </dgm:presLayoutVars>
      </dgm:prSet>
      <dgm:spPr/>
    </dgm:pt>
    <dgm:pt modelId="{AEDC63A9-E4DC-A943-BB72-021EDDB4EBD5}" type="pres">
      <dgm:prSet presAssocID="{56F330D9-C8A5-7444-A7C4-04722055961D}" presName="hierChild5" presStyleCnt="0"/>
      <dgm:spPr/>
    </dgm:pt>
    <dgm:pt modelId="{D49608AE-B457-C446-B27B-ABA60FDF3A41}" type="pres">
      <dgm:prSet presAssocID="{94AD9DFD-B048-904A-AB8B-36E0F3AFA224}" presName="Name17" presStyleLbl="parChTrans1D3" presStyleIdx="1" presStyleCnt="2"/>
      <dgm:spPr/>
    </dgm:pt>
    <dgm:pt modelId="{2EB4302B-90F0-8A46-99AA-A5FE64E30110}" type="pres">
      <dgm:prSet presAssocID="{30241F20-AA70-4D40-8361-2C9B7C23C1D6}" presName="hierRoot3" presStyleCnt="0"/>
      <dgm:spPr/>
    </dgm:pt>
    <dgm:pt modelId="{FDACB061-6AC6-F04F-B1D9-9775ECEB6958}" type="pres">
      <dgm:prSet presAssocID="{30241F20-AA70-4D40-8361-2C9B7C23C1D6}" presName="composite3" presStyleCnt="0"/>
      <dgm:spPr/>
    </dgm:pt>
    <dgm:pt modelId="{D16C1A14-4713-DC42-8C17-9CD4F3AAAAA5}" type="pres">
      <dgm:prSet presAssocID="{30241F20-AA70-4D40-8361-2C9B7C23C1D6}" presName="background3" presStyleLbl="node3" presStyleIdx="1" presStyleCnt="2"/>
      <dgm:spPr/>
    </dgm:pt>
    <dgm:pt modelId="{1C633907-157F-7D40-BC35-62BB49B5141B}" type="pres">
      <dgm:prSet presAssocID="{30241F20-AA70-4D40-8361-2C9B7C23C1D6}" presName="text3" presStyleLbl="fgAcc3" presStyleIdx="1" presStyleCnt="2">
        <dgm:presLayoutVars>
          <dgm:chPref val="3"/>
        </dgm:presLayoutVars>
      </dgm:prSet>
      <dgm:spPr/>
    </dgm:pt>
    <dgm:pt modelId="{0BCA22EE-37C6-A74C-8F47-D73836E28298}" type="pres">
      <dgm:prSet presAssocID="{30241F20-AA70-4D40-8361-2C9B7C23C1D6}" presName="hierChild4" presStyleCnt="0"/>
      <dgm:spPr/>
    </dgm:pt>
    <dgm:pt modelId="{DF0B0BD4-B689-474E-89DE-67A16E281E4A}" type="pres">
      <dgm:prSet presAssocID="{2DF2BDBF-E7A4-7D40-826D-A8C4E51B74B8}" presName="Name23" presStyleLbl="parChTrans1D4" presStyleIdx="2" presStyleCnt="4"/>
      <dgm:spPr/>
    </dgm:pt>
    <dgm:pt modelId="{DAE454E8-25B8-9F47-955F-EF59B7D91526}" type="pres">
      <dgm:prSet presAssocID="{A8E41B3B-723C-864E-9FCE-ABFA0B10A88D}" presName="hierRoot4" presStyleCnt="0"/>
      <dgm:spPr/>
    </dgm:pt>
    <dgm:pt modelId="{97E2CB2D-FDCE-E44E-9DC8-7C462B9C0648}" type="pres">
      <dgm:prSet presAssocID="{A8E41B3B-723C-864E-9FCE-ABFA0B10A88D}" presName="composite4" presStyleCnt="0"/>
      <dgm:spPr/>
    </dgm:pt>
    <dgm:pt modelId="{9ABA3CFE-8ADD-4845-A288-875F7CF50FDB}" type="pres">
      <dgm:prSet presAssocID="{A8E41B3B-723C-864E-9FCE-ABFA0B10A88D}" presName="background4" presStyleLbl="node4" presStyleIdx="2" presStyleCnt="4"/>
      <dgm:spPr/>
    </dgm:pt>
    <dgm:pt modelId="{838CEB82-F368-1848-B27C-BFE3BDCF58F7}" type="pres">
      <dgm:prSet presAssocID="{A8E41B3B-723C-864E-9FCE-ABFA0B10A88D}" presName="text4" presStyleLbl="fgAcc4" presStyleIdx="2" presStyleCnt="4">
        <dgm:presLayoutVars>
          <dgm:chPref val="3"/>
        </dgm:presLayoutVars>
      </dgm:prSet>
      <dgm:spPr/>
    </dgm:pt>
    <dgm:pt modelId="{4CA9095F-B1CE-0F4D-9980-A8B285E219E3}" type="pres">
      <dgm:prSet presAssocID="{A8E41B3B-723C-864E-9FCE-ABFA0B10A88D}" presName="hierChild5" presStyleCnt="0"/>
      <dgm:spPr/>
    </dgm:pt>
    <dgm:pt modelId="{7E3F5520-653C-854D-A27C-CD4E5F338C0A}" type="pres">
      <dgm:prSet presAssocID="{FB37526A-E85B-2244-A6DA-8030CCADAD2E}" presName="Name23" presStyleLbl="parChTrans1D4" presStyleIdx="3" presStyleCnt="4"/>
      <dgm:spPr/>
    </dgm:pt>
    <dgm:pt modelId="{0DB1085F-9481-EA48-82D1-35BFD0E618BD}" type="pres">
      <dgm:prSet presAssocID="{78EF31BF-AF51-5048-BE5B-BA85E2695E94}" presName="hierRoot4" presStyleCnt="0"/>
      <dgm:spPr/>
    </dgm:pt>
    <dgm:pt modelId="{7FE18F63-DA64-204A-80B5-3686C73B0AEE}" type="pres">
      <dgm:prSet presAssocID="{78EF31BF-AF51-5048-BE5B-BA85E2695E94}" presName="composite4" presStyleCnt="0"/>
      <dgm:spPr/>
    </dgm:pt>
    <dgm:pt modelId="{481E1935-7911-3E48-819D-D7C841136079}" type="pres">
      <dgm:prSet presAssocID="{78EF31BF-AF51-5048-BE5B-BA85E2695E94}" presName="background4" presStyleLbl="node4" presStyleIdx="3" presStyleCnt="4"/>
      <dgm:spPr/>
    </dgm:pt>
    <dgm:pt modelId="{4547BCA6-398E-8F46-AEB6-A318F753CD19}" type="pres">
      <dgm:prSet presAssocID="{78EF31BF-AF51-5048-BE5B-BA85E2695E94}" presName="text4" presStyleLbl="fgAcc4" presStyleIdx="3" presStyleCnt="4">
        <dgm:presLayoutVars>
          <dgm:chPref val="3"/>
        </dgm:presLayoutVars>
      </dgm:prSet>
      <dgm:spPr/>
    </dgm:pt>
    <dgm:pt modelId="{930F3437-E90B-E847-937E-809952F6E2CD}" type="pres">
      <dgm:prSet presAssocID="{78EF31BF-AF51-5048-BE5B-BA85E2695E94}" presName="hierChild5" presStyleCnt="0"/>
      <dgm:spPr/>
    </dgm:pt>
    <dgm:pt modelId="{EFD3AC6B-C3BD-3544-88C4-7BD34D621E1C}" type="pres">
      <dgm:prSet presAssocID="{06C57988-4EBA-FC48-A408-06D256974213}" presName="Name10" presStyleLbl="parChTrans1D2" presStyleIdx="2" presStyleCnt="4"/>
      <dgm:spPr/>
    </dgm:pt>
    <dgm:pt modelId="{A32CF4BD-F249-7642-B083-1E7E1DEE14A6}" type="pres">
      <dgm:prSet presAssocID="{C14CCC74-0B40-CC4C-822F-BB3A2BD72E42}" presName="hierRoot2" presStyleCnt="0"/>
      <dgm:spPr/>
    </dgm:pt>
    <dgm:pt modelId="{C8931702-9E1C-0844-B325-7DE559809440}" type="pres">
      <dgm:prSet presAssocID="{C14CCC74-0B40-CC4C-822F-BB3A2BD72E42}" presName="composite2" presStyleCnt="0"/>
      <dgm:spPr/>
    </dgm:pt>
    <dgm:pt modelId="{74453254-A655-C14D-9FBD-71CC3E4F92D4}" type="pres">
      <dgm:prSet presAssocID="{C14CCC74-0B40-CC4C-822F-BB3A2BD72E42}" presName="background2" presStyleLbl="node2" presStyleIdx="2" presStyleCnt="4"/>
      <dgm:spPr/>
    </dgm:pt>
    <dgm:pt modelId="{53A2CD4E-8064-994F-ABEA-9C2786B1462E}" type="pres">
      <dgm:prSet presAssocID="{C14CCC74-0B40-CC4C-822F-BB3A2BD72E42}" presName="text2" presStyleLbl="fgAcc2" presStyleIdx="2" presStyleCnt="4">
        <dgm:presLayoutVars>
          <dgm:chPref val="3"/>
        </dgm:presLayoutVars>
      </dgm:prSet>
      <dgm:spPr/>
    </dgm:pt>
    <dgm:pt modelId="{BF8BAA63-C591-734D-ADF7-6E00F4BD57D3}" type="pres">
      <dgm:prSet presAssocID="{C14CCC74-0B40-CC4C-822F-BB3A2BD72E42}" presName="hierChild3" presStyleCnt="0"/>
      <dgm:spPr/>
    </dgm:pt>
    <dgm:pt modelId="{A2A05B0C-3899-A04F-A0A6-436EE601B3BE}" type="pres">
      <dgm:prSet presAssocID="{833A8550-E26D-2B42-929D-684E3D848F8B}" presName="Name10" presStyleLbl="parChTrans1D2" presStyleIdx="3" presStyleCnt="4"/>
      <dgm:spPr/>
    </dgm:pt>
    <dgm:pt modelId="{CECE20FE-CA06-364C-98EE-185756C15627}" type="pres">
      <dgm:prSet presAssocID="{CE1A3B23-1D17-5F47-90FF-5882638CE159}" presName="hierRoot2" presStyleCnt="0"/>
      <dgm:spPr/>
    </dgm:pt>
    <dgm:pt modelId="{91F99E36-0DB0-BE4D-BA2D-D535DC547996}" type="pres">
      <dgm:prSet presAssocID="{CE1A3B23-1D17-5F47-90FF-5882638CE159}" presName="composite2" presStyleCnt="0"/>
      <dgm:spPr/>
    </dgm:pt>
    <dgm:pt modelId="{6BBCCFDA-A0FC-384A-86B1-9D650DC95FA1}" type="pres">
      <dgm:prSet presAssocID="{CE1A3B23-1D17-5F47-90FF-5882638CE159}" presName="background2" presStyleLbl="node2" presStyleIdx="3" presStyleCnt="4"/>
      <dgm:spPr/>
    </dgm:pt>
    <dgm:pt modelId="{23F5040C-22D5-6B42-BEE1-44FE77D7B980}" type="pres">
      <dgm:prSet presAssocID="{CE1A3B23-1D17-5F47-90FF-5882638CE159}" presName="text2" presStyleLbl="fgAcc2" presStyleIdx="3" presStyleCnt="4">
        <dgm:presLayoutVars>
          <dgm:chPref val="3"/>
        </dgm:presLayoutVars>
      </dgm:prSet>
      <dgm:spPr/>
    </dgm:pt>
    <dgm:pt modelId="{1C9D5CFD-C087-7740-8042-B810EFD6950A}" type="pres">
      <dgm:prSet presAssocID="{CE1A3B23-1D17-5F47-90FF-5882638CE159}" presName="hierChild3" presStyleCnt="0"/>
      <dgm:spPr/>
    </dgm:pt>
  </dgm:ptLst>
  <dgm:cxnLst>
    <dgm:cxn modelId="{79B93C0C-C743-1C4E-BB5E-431FC1BAA0B6}" srcId="{141108A2-734F-4D4A-8C0B-27C0197EA794}" destId="{CE1A3B23-1D17-5F47-90FF-5882638CE159}" srcOrd="3" destOrd="0" parTransId="{833A8550-E26D-2B42-929D-684E3D848F8B}" sibTransId="{58CB0F95-CD49-6940-9B5F-753ADACBD509}"/>
    <dgm:cxn modelId="{750F880C-8FFF-E745-82CE-56AFC3E7494A}" type="presOf" srcId="{06C57988-4EBA-FC48-A408-06D256974213}" destId="{EFD3AC6B-C3BD-3544-88C4-7BD34D621E1C}" srcOrd="0" destOrd="0" presId="urn:microsoft.com/office/officeart/2005/8/layout/hierarchy1"/>
    <dgm:cxn modelId="{A49DA60C-931A-504F-A65B-35D0870A02ED}" type="presOf" srcId="{884CE045-8D56-6848-8437-0E9C929F8DE7}" destId="{DA9AC403-414B-EA4F-ACFF-36026248BD25}" srcOrd="0" destOrd="0" presId="urn:microsoft.com/office/officeart/2005/8/layout/hierarchy1"/>
    <dgm:cxn modelId="{98448C0E-038D-F24C-8986-2FAC68A6E8BB}" type="presOf" srcId="{0F69E57B-4646-6A4F-A865-3A5BEF663F75}" destId="{17162163-FDCE-244B-9091-71EE14137B7E}" srcOrd="0" destOrd="0" presId="urn:microsoft.com/office/officeart/2005/8/layout/hierarchy1"/>
    <dgm:cxn modelId="{7C55820F-19FD-C046-AC3E-890038DE1A37}" srcId="{CA3C68BB-1CED-F541-81B4-F6F5CBB2B238}" destId="{ADE3CCD0-0D2B-CF4E-B15F-A94F2D8210D8}" srcOrd="0" destOrd="0" parTransId="{355A4569-3AB2-5742-9218-B5DAA5C5EFA8}" sibTransId="{4E7E0AAA-1154-1A42-81AC-6B94C9586441}"/>
    <dgm:cxn modelId="{68C7F415-BE18-F34E-8DC0-48436DCF5627}" type="presOf" srcId="{2DF2BDBF-E7A4-7D40-826D-A8C4E51B74B8}" destId="{DF0B0BD4-B689-474E-89DE-67A16E281E4A}" srcOrd="0" destOrd="0" presId="urn:microsoft.com/office/officeart/2005/8/layout/hierarchy1"/>
    <dgm:cxn modelId="{63CBAB20-C7A5-B447-BA40-E91207944357}" type="presOf" srcId="{833A8550-E26D-2B42-929D-684E3D848F8B}" destId="{A2A05B0C-3899-A04F-A0A6-436EE601B3BE}" srcOrd="0" destOrd="0" presId="urn:microsoft.com/office/officeart/2005/8/layout/hierarchy1"/>
    <dgm:cxn modelId="{356E5623-540E-4940-8A64-32387FDD8283}" srcId="{30241F20-AA70-4D40-8361-2C9B7C23C1D6}" destId="{A8E41B3B-723C-864E-9FCE-ABFA0B10A88D}" srcOrd="0" destOrd="0" parTransId="{2DF2BDBF-E7A4-7D40-826D-A8C4E51B74B8}" sibTransId="{AD2E29A1-9846-C346-9E12-F9632FF2C4EF}"/>
    <dgm:cxn modelId="{F9F1D023-61E9-7D49-8B96-FB09DB2F4468}" type="presOf" srcId="{D2F017C0-D958-984F-B31D-C3D5F4AC04D1}" destId="{7DE85138-61C5-D14C-A549-4107AD1501C8}" srcOrd="0" destOrd="0" presId="urn:microsoft.com/office/officeart/2005/8/layout/hierarchy1"/>
    <dgm:cxn modelId="{21860D2B-E688-3D49-BC8D-8952E7FEB777}" srcId="{141108A2-734F-4D4A-8C0B-27C0197EA794}" destId="{C14CCC74-0B40-CC4C-822F-BB3A2BD72E42}" srcOrd="2" destOrd="0" parTransId="{06C57988-4EBA-FC48-A408-06D256974213}" sibTransId="{921C5EC9-4115-DB4E-AA57-720A3864DDC9}"/>
    <dgm:cxn modelId="{6EE8D13B-FB9F-8840-BF8A-228AFB06601F}" type="presOf" srcId="{141108A2-734F-4D4A-8C0B-27C0197EA794}" destId="{15CC6009-C19E-E64C-90DE-0A4815CAA8A7}" srcOrd="0" destOrd="0" presId="urn:microsoft.com/office/officeart/2005/8/layout/hierarchy1"/>
    <dgm:cxn modelId="{DD26143F-8298-E243-86B0-CBD13C23E866}" type="presOf" srcId="{A8E41B3B-723C-864E-9FCE-ABFA0B10A88D}" destId="{838CEB82-F368-1848-B27C-BFE3BDCF58F7}" srcOrd="0" destOrd="0" presId="urn:microsoft.com/office/officeart/2005/8/layout/hierarchy1"/>
    <dgm:cxn modelId="{433B8A51-21F2-B64B-9D15-BF61B68237CC}" type="presOf" srcId="{C860092A-76E1-8C4A-9DFC-6D611988A539}" destId="{C5BA3FE5-6951-A145-BF78-319E12A968EC}" srcOrd="0" destOrd="0" presId="urn:microsoft.com/office/officeart/2005/8/layout/hierarchy1"/>
    <dgm:cxn modelId="{B715E651-8446-CD4C-A3B1-9F1201D87FC4}" srcId="{C860092A-76E1-8C4A-9DFC-6D611988A539}" destId="{30241F20-AA70-4D40-8361-2C9B7C23C1D6}" srcOrd="1" destOrd="0" parTransId="{94AD9DFD-B048-904A-AB8B-36E0F3AFA224}" sibTransId="{858F54AC-323F-7440-86D1-5329A43A4D30}"/>
    <dgm:cxn modelId="{22968F6C-8AF4-5140-B9BE-90BC8AC2E096}" type="presOf" srcId="{355A4569-3AB2-5742-9218-B5DAA5C5EFA8}" destId="{52403531-CD6A-5B4A-B18A-DF8D9F0DBBE6}" srcOrd="0" destOrd="0" presId="urn:microsoft.com/office/officeart/2005/8/layout/hierarchy1"/>
    <dgm:cxn modelId="{7BF80D7A-620F-B24C-A41C-E76CAC16771E}" type="presOf" srcId="{78EF31BF-AF51-5048-BE5B-BA85E2695E94}" destId="{4547BCA6-398E-8F46-AEB6-A318F753CD19}" srcOrd="0" destOrd="0" presId="urn:microsoft.com/office/officeart/2005/8/layout/hierarchy1"/>
    <dgm:cxn modelId="{11CF727A-A2A7-4648-B9E6-258372DB81DA}" type="presOf" srcId="{30241F20-AA70-4D40-8361-2C9B7C23C1D6}" destId="{1C633907-157F-7D40-BC35-62BB49B5141B}" srcOrd="0" destOrd="0" presId="urn:microsoft.com/office/officeart/2005/8/layout/hierarchy1"/>
    <dgm:cxn modelId="{6394E08C-5B09-A241-B756-71B014361BD0}" type="presOf" srcId="{ADE3CCD0-0D2B-CF4E-B15F-A94F2D8210D8}" destId="{08EAA09D-C68C-9B43-BED8-01DC148B1707}" srcOrd="0" destOrd="0" presId="urn:microsoft.com/office/officeart/2005/8/layout/hierarchy1"/>
    <dgm:cxn modelId="{FDEA998E-DFD2-2D41-BD8F-1D8E1724AD4B}" type="presOf" srcId="{CA3C68BB-1CED-F541-81B4-F6F5CBB2B238}" destId="{ABC69BE4-2D86-4D46-9F88-E117969CA2CF}" srcOrd="0" destOrd="0" presId="urn:microsoft.com/office/officeart/2005/8/layout/hierarchy1"/>
    <dgm:cxn modelId="{83B2AA94-2526-9A4E-AF38-717E56A257E2}" srcId="{30241F20-AA70-4D40-8361-2C9B7C23C1D6}" destId="{78EF31BF-AF51-5048-BE5B-BA85E2695E94}" srcOrd="1" destOrd="0" parTransId="{FB37526A-E85B-2244-A6DA-8030CCADAD2E}" sibTransId="{46FB6BD0-37A5-FB4E-9022-E86D6DBBD5BC}"/>
    <dgm:cxn modelId="{F484FC99-95C8-F34A-9148-5E3B8CB3B8D5}" type="presOf" srcId="{C14CCC74-0B40-CC4C-822F-BB3A2BD72E42}" destId="{53A2CD4E-8064-994F-ABEA-9C2786B1462E}" srcOrd="0" destOrd="0" presId="urn:microsoft.com/office/officeart/2005/8/layout/hierarchy1"/>
    <dgm:cxn modelId="{AABCB2A8-054D-E54D-A417-4FC79E4D0341}" type="presOf" srcId="{56F330D9-C8A5-7444-A7C4-04722055961D}" destId="{78315316-8CD2-804A-98BE-A5441526AC3D}" srcOrd="0" destOrd="0" presId="urn:microsoft.com/office/officeart/2005/8/layout/hierarchy1"/>
    <dgm:cxn modelId="{6FB2A2AE-A63A-F04D-AF86-DAE8E308F265}" srcId="{141108A2-734F-4D4A-8C0B-27C0197EA794}" destId="{C860092A-76E1-8C4A-9DFC-6D611988A539}" srcOrd="1" destOrd="0" parTransId="{0F69E57B-4646-6A4F-A865-3A5BEF663F75}" sibTransId="{95010BDC-0334-B549-9E77-FC95A51629D2}"/>
    <dgm:cxn modelId="{844C93AF-9ABE-AA48-B995-DC141D8B9A44}" type="presOf" srcId="{4625A373-C990-524F-8FA1-00AB73456DD1}" destId="{B49815E6-C49C-194E-94F5-03619D81603E}" srcOrd="0" destOrd="0" presId="urn:microsoft.com/office/officeart/2005/8/layout/hierarchy1"/>
    <dgm:cxn modelId="{F3B6D4B2-825F-CB4F-8A2B-89DBE7193A28}" srcId="{4625A373-C990-524F-8FA1-00AB73456DD1}" destId="{141108A2-734F-4D4A-8C0B-27C0197EA794}" srcOrd="0" destOrd="0" parTransId="{014DD1A5-D99C-4340-9378-B8E45AC7255C}" sibTransId="{0AE4EB28-C63B-2F48-8E3A-85F186286F20}"/>
    <dgm:cxn modelId="{D0A437BB-282F-DA4C-A62A-55C9B1277EC3}" type="presOf" srcId="{746039A1-E185-A840-ADEB-C1383413DB7F}" destId="{7540C95E-E22D-614B-97C1-A7DEDEF33DFF}" srcOrd="0" destOrd="0" presId="urn:microsoft.com/office/officeart/2005/8/layout/hierarchy1"/>
    <dgm:cxn modelId="{6F5EA8C0-B875-C247-9FEB-AB4605F0A27E}" srcId="{C860092A-76E1-8C4A-9DFC-6D611988A539}" destId="{CA3C68BB-1CED-F541-81B4-F6F5CBB2B238}" srcOrd="0" destOrd="0" parTransId="{746039A1-E185-A840-ADEB-C1383413DB7F}" sibTransId="{7FFBB1FF-97F8-A747-BA23-DF97FF2FEC7C}"/>
    <dgm:cxn modelId="{10A0EAC2-9C98-F14F-8E8B-990D21FD9ADE}" type="presOf" srcId="{CE1A3B23-1D17-5F47-90FF-5882638CE159}" destId="{23F5040C-22D5-6B42-BEE1-44FE77D7B980}" srcOrd="0" destOrd="0" presId="urn:microsoft.com/office/officeart/2005/8/layout/hierarchy1"/>
    <dgm:cxn modelId="{836C88C5-2E74-044D-888F-51016B05AFBB}" type="presOf" srcId="{FB37526A-E85B-2244-A6DA-8030CCADAD2E}" destId="{7E3F5520-653C-854D-A27C-CD4E5F338C0A}" srcOrd="0" destOrd="0" presId="urn:microsoft.com/office/officeart/2005/8/layout/hierarchy1"/>
    <dgm:cxn modelId="{12FFC1D2-8797-BA4D-B732-512816C51963}" type="presOf" srcId="{19238729-CC33-7F4B-B8B5-B4D970E16B6B}" destId="{2D5256AA-91CF-454C-B8C0-807EC013EE5E}" srcOrd="0" destOrd="0" presId="urn:microsoft.com/office/officeart/2005/8/layout/hierarchy1"/>
    <dgm:cxn modelId="{B94748DA-C6B5-0B40-B17D-CEE4D0D4684A}" type="presOf" srcId="{94AD9DFD-B048-904A-AB8B-36E0F3AFA224}" destId="{D49608AE-B457-C446-B27B-ABA60FDF3A41}" srcOrd="0" destOrd="0" presId="urn:microsoft.com/office/officeart/2005/8/layout/hierarchy1"/>
    <dgm:cxn modelId="{F9B52CE0-2199-1447-BB15-359A89DBF5CD}" srcId="{CA3C68BB-1CED-F541-81B4-F6F5CBB2B238}" destId="{56F330D9-C8A5-7444-A7C4-04722055961D}" srcOrd="1" destOrd="0" parTransId="{D2F017C0-D958-984F-B31D-C3D5F4AC04D1}" sibTransId="{CE7F54DE-C09A-0344-AF33-9C93701D3DA8}"/>
    <dgm:cxn modelId="{64A4A4F9-F4EB-0944-AA54-C88AF8EC41A4}" srcId="{141108A2-734F-4D4A-8C0B-27C0197EA794}" destId="{884CE045-8D56-6848-8437-0E9C929F8DE7}" srcOrd="0" destOrd="0" parTransId="{19238729-CC33-7F4B-B8B5-B4D970E16B6B}" sibTransId="{21351082-F2DA-824E-92F2-26F9C9C90833}"/>
    <dgm:cxn modelId="{5C8F92DB-73A9-504A-9C84-D3A89A2BF828}" type="presParOf" srcId="{B49815E6-C49C-194E-94F5-03619D81603E}" destId="{43B3B5E4-F5ED-9946-B542-4658D8778A7A}" srcOrd="0" destOrd="0" presId="urn:microsoft.com/office/officeart/2005/8/layout/hierarchy1"/>
    <dgm:cxn modelId="{801FA44F-85A4-0E4D-846A-344232817166}" type="presParOf" srcId="{43B3B5E4-F5ED-9946-B542-4658D8778A7A}" destId="{9B37349B-4915-A44D-B716-0DB66F95F15E}" srcOrd="0" destOrd="0" presId="urn:microsoft.com/office/officeart/2005/8/layout/hierarchy1"/>
    <dgm:cxn modelId="{A5A1A1F9-C8B6-2043-BED0-E88F9C75D540}" type="presParOf" srcId="{9B37349B-4915-A44D-B716-0DB66F95F15E}" destId="{1901DF24-37DA-B148-AD4C-3950680F0188}" srcOrd="0" destOrd="0" presId="urn:microsoft.com/office/officeart/2005/8/layout/hierarchy1"/>
    <dgm:cxn modelId="{8E39AC18-E8E3-A044-8FC6-81E556D0F944}" type="presParOf" srcId="{9B37349B-4915-A44D-B716-0DB66F95F15E}" destId="{15CC6009-C19E-E64C-90DE-0A4815CAA8A7}" srcOrd="1" destOrd="0" presId="urn:microsoft.com/office/officeart/2005/8/layout/hierarchy1"/>
    <dgm:cxn modelId="{65C2F961-2DF6-7D41-92A4-265503560107}" type="presParOf" srcId="{43B3B5E4-F5ED-9946-B542-4658D8778A7A}" destId="{28933001-5B89-CE46-A63A-E3B1F88C932C}" srcOrd="1" destOrd="0" presId="urn:microsoft.com/office/officeart/2005/8/layout/hierarchy1"/>
    <dgm:cxn modelId="{963B215D-799C-9E4F-BDED-1E97DFFF9AD8}" type="presParOf" srcId="{28933001-5B89-CE46-A63A-E3B1F88C932C}" destId="{2D5256AA-91CF-454C-B8C0-807EC013EE5E}" srcOrd="0" destOrd="0" presId="urn:microsoft.com/office/officeart/2005/8/layout/hierarchy1"/>
    <dgm:cxn modelId="{6575F463-04F9-3340-9280-AA983A95FEF2}" type="presParOf" srcId="{28933001-5B89-CE46-A63A-E3B1F88C932C}" destId="{AD7F627A-D80B-3242-8581-C9433FB38FE3}" srcOrd="1" destOrd="0" presId="urn:microsoft.com/office/officeart/2005/8/layout/hierarchy1"/>
    <dgm:cxn modelId="{D2328A36-A310-A441-9B65-F2783BDFBB92}" type="presParOf" srcId="{AD7F627A-D80B-3242-8581-C9433FB38FE3}" destId="{EAE0671D-36E7-494A-9611-473939FBEF11}" srcOrd="0" destOrd="0" presId="urn:microsoft.com/office/officeart/2005/8/layout/hierarchy1"/>
    <dgm:cxn modelId="{A30EFB2B-D34F-534E-90C6-BFAD700FE72F}" type="presParOf" srcId="{EAE0671D-36E7-494A-9611-473939FBEF11}" destId="{9CA65636-1338-E647-9D37-18DA71988D06}" srcOrd="0" destOrd="0" presId="urn:microsoft.com/office/officeart/2005/8/layout/hierarchy1"/>
    <dgm:cxn modelId="{4455DD76-ACB2-D744-A720-3E75BA78AC35}" type="presParOf" srcId="{EAE0671D-36E7-494A-9611-473939FBEF11}" destId="{DA9AC403-414B-EA4F-ACFF-36026248BD25}" srcOrd="1" destOrd="0" presId="urn:microsoft.com/office/officeart/2005/8/layout/hierarchy1"/>
    <dgm:cxn modelId="{04257D68-F918-D34B-9714-432CF743AF7D}" type="presParOf" srcId="{AD7F627A-D80B-3242-8581-C9433FB38FE3}" destId="{5C805C1B-054E-9647-8DA0-5B1464EB2D6B}" srcOrd="1" destOrd="0" presId="urn:microsoft.com/office/officeart/2005/8/layout/hierarchy1"/>
    <dgm:cxn modelId="{ECD7706A-11A0-DC43-80E3-E63483E87223}" type="presParOf" srcId="{28933001-5B89-CE46-A63A-E3B1F88C932C}" destId="{17162163-FDCE-244B-9091-71EE14137B7E}" srcOrd="2" destOrd="0" presId="urn:microsoft.com/office/officeart/2005/8/layout/hierarchy1"/>
    <dgm:cxn modelId="{FDF1C9C0-05A2-CB49-963C-647C8B83A813}" type="presParOf" srcId="{28933001-5B89-CE46-A63A-E3B1F88C932C}" destId="{45A7DA1D-E64A-324D-BAF2-10228CE13DD7}" srcOrd="3" destOrd="0" presId="urn:microsoft.com/office/officeart/2005/8/layout/hierarchy1"/>
    <dgm:cxn modelId="{243E6686-0399-1A49-841D-0E8A2480B5F3}" type="presParOf" srcId="{45A7DA1D-E64A-324D-BAF2-10228CE13DD7}" destId="{5C6E87AC-9F2F-E941-9CF0-684FA341DCDE}" srcOrd="0" destOrd="0" presId="urn:microsoft.com/office/officeart/2005/8/layout/hierarchy1"/>
    <dgm:cxn modelId="{8C17B06C-E229-DD4E-B4BC-781D710D6C80}" type="presParOf" srcId="{5C6E87AC-9F2F-E941-9CF0-684FA341DCDE}" destId="{99D50E7E-40BA-1F42-872D-F32D8AEA6EA7}" srcOrd="0" destOrd="0" presId="urn:microsoft.com/office/officeart/2005/8/layout/hierarchy1"/>
    <dgm:cxn modelId="{C7953CD2-5F6E-AF49-AA43-17C086A1CE3B}" type="presParOf" srcId="{5C6E87AC-9F2F-E941-9CF0-684FA341DCDE}" destId="{C5BA3FE5-6951-A145-BF78-319E12A968EC}" srcOrd="1" destOrd="0" presId="urn:microsoft.com/office/officeart/2005/8/layout/hierarchy1"/>
    <dgm:cxn modelId="{D3DB1D32-FCD2-4B40-8FD8-57C7C4034995}" type="presParOf" srcId="{45A7DA1D-E64A-324D-BAF2-10228CE13DD7}" destId="{34D73B3E-06A3-FC41-B39B-32C41C2BECA2}" srcOrd="1" destOrd="0" presId="urn:microsoft.com/office/officeart/2005/8/layout/hierarchy1"/>
    <dgm:cxn modelId="{154A9A92-600E-6949-A0E5-8CDA71D8E4DE}" type="presParOf" srcId="{34D73B3E-06A3-FC41-B39B-32C41C2BECA2}" destId="{7540C95E-E22D-614B-97C1-A7DEDEF33DFF}" srcOrd="0" destOrd="0" presId="urn:microsoft.com/office/officeart/2005/8/layout/hierarchy1"/>
    <dgm:cxn modelId="{B8FBC08A-1FDD-9649-A871-AB7441BC2B56}" type="presParOf" srcId="{34D73B3E-06A3-FC41-B39B-32C41C2BECA2}" destId="{B4B1A5F4-5022-8044-8869-FA66832EAFEF}" srcOrd="1" destOrd="0" presId="urn:microsoft.com/office/officeart/2005/8/layout/hierarchy1"/>
    <dgm:cxn modelId="{B0130983-B175-9F40-A907-C47889B6820B}" type="presParOf" srcId="{B4B1A5F4-5022-8044-8869-FA66832EAFEF}" destId="{3876B13A-A30A-4943-B6F7-CC3CD8D10452}" srcOrd="0" destOrd="0" presId="urn:microsoft.com/office/officeart/2005/8/layout/hierarchy1"/>
    <dgm:cxn modelId="{24D3A6CF-369B-7546-BFAB-83F4F633A2A1}" type="presParOf" srcId="{3876B13A-A30A-4943-B6F7-CC3CD8D10452}" destId="{073B0A70-6269-5C4D-A75A-6738644C6E0F}" srcOrd="0" destOrd="0" presId="urn:microsoft.com/office/officeart/2005/8/layout/hierarchy1"/>
    <dgm:cxn modelId="{8442A06D-CD85-024E-AF05-60CF14D08542}" type="presParOf" srcId="{3876B13A-A30A-4943-B6F7-CC3CD8D10452}" destId="{ABC69BE4-2D86-4D46-9F88-E117969CA2CF}" srcOrd="1" destOrd="0" presId="urn:microsoft.com/office/officeart/2005/8/layout/hierarchy1"/>
    <dgm:cxn modelId="{37864C50-8CFB-6B45-8E2A-7C4B611D969C}" type="presParOf" srcId="{B4B1A5F4-5022-8044-8869-FA66832EAFEF}" destId="{6D40430E-AE86-ED48-9C0D-B74859711BB5}" srcOrd="1" destOrd="0" presId="urn:microsoft.com/office/officeart/2005/8/layout/hierarchy1"/>
    <dgm:cxn modelId="{ACBD0F86-11E7-9C49-9DCA-E56BA550551F}" type="presParOf" srcId="{6D40430E-AE86-ED48-9C0D-B74859711BB5}" destId="{52403531-CD6A-5B4A-B18A-DF8D9F0DBBE6}" srcOrd="0" destOrd="0" presId="urn:microsoft.com/office/officeart/2005/8/layout/hierarchy1"/>
    <dgm:cxn modelId="{9BB9C936-9369-2041-B980-4D6195159F7D}" type="presParOf" srcId="{6D40430E-AE86-ED48-9C0D-B74859711BB5}" destId="{091C698F-7719-ED40-9086-756D88ADCF28}" srcOrd="1" destOrd="0" presId="urn:microsoft.com/office/officeart/2005/8/layout/hierarchy1"/>
    <dgm:cxn modelId="{68651395-4F2B-174A-A04D-719D4117C972}" type="presParOf" srcId="{091C698F-7719-ED40-9086-756D88ADCF28}" destId="{FE3DEC6C-C643-684E-97F6-6D023259E27C}" srcOrd="0" destOrd="0" presId="urn:microsoft.com/office/officeart/2005/8/layout/hierarchy1"/>
    <dgm:cxn modelId="{ED298013-5CB7-E14B-9576-DFD2B74A5E30}" type="presParOf" srcId="{FE3DEC6C-C643-684E-97F6-6D023259E27C}" destId="{956F6EC6-0CA3-1B4D-BF9D-5FB830FA7123}" srcOrd="0" destOrd="0" presId="urn:microsoft.com/office/officeart/2005/8/layout/hierarchy1"/>
    <dgm:cxn modelId="{76348ED2-0214-374C-8DB7-C0F7E8267161}" type="presParOf" srcId="{FE3DEC6C-C643-684E-97F6-6D023259E27C}" destId="{08EAA09D-C68C-9B43-BED8-01DC148B1707}" srcOrd="1" destOrd="0" presId="urn:microsoft.com/office/officeart/2005/8/layout/hierarchy1"/>
    <dgm:cxn modelId="{BF5499A4-F7D7-0D40-879D-EE4299AFDD52}" type="presParOf" srcId="{091C698F-7719-ED40-9086-756D88ADCF28}" destId="{159E378B-0E48-F64A-BED4-51CFAADC111E}" srcOrd="1" destOrd="0" presId="urn:microsoft.com/office/officeart/2005/8/layout/hierarchy1"/>
    <dgm:cxn modelId="{2A9D7D98-4B5F-4942-8728-EA0EE4734F33}" type="presParOf" srcId="{6D40430E-AE86-ED48-9C0D-B74859711BB5}" destId="{7DE85138-61C5-D14C-A549-4107AD1501C8}" srcOrd="2" destOrd="0" presId="urn:microsoft.com/office/officeart/2005/8/layout/hierarchy1"/>
    <dgm:cxn modelId="{9C910EF9-D7D4-084E-B0AC-EE093A570483}" type="presParOf" srcId="{6D40430E-AE86-ED48-9C0D-B74859711BB5}" destId="{C37088B7-0CF9-5F4A-8293-144333D25202}" srcOrd="3" destOrd="0" presId="urn:microsoft.com/office/officeart/2005/8/layout/hierarchy1"/>
    <dgm:cxn modelId="{AF668D80-7429-9A4F-B17F-4BCB36DC7773}" type="presParOf" srcId="{C37088B7-0CF9-5F4A-8293-144333D25202}" destId="{57B06D91-1755-214E-B264-BE9C093D7D22}" srcOrd="0" destOrd="0" presId="urn:microsoft.com/office/officeart/2005/8/layout/hierarchy1"/>
    <dgm:cxn modelId="{5FCFE351-58FB-7741-B19A-C2740FBC540E}" type="presParOf" srcId="{57B06D91-1755-214E-B264-BE9C093D7D22}" destId="{58C37C85-7052-D847-9F4E-5ED339BCE18C}" srcOrd="0" destOrd="0" presId="urn:microsoft.com/office/officeart/2005/8/layout/hierarchy1"/>
    <dgm:cxn modelId="{3659615C-F0C4-3C49-8426-891453DDD5F5}" type="presParOf" srcId="{57B06D91-1755-214E-B264-BE9C093D7D22}" destId="{78315316-8CD2-804A-98BE-A5441526AC3D}" srcOrd="1" destOrd="0" presId="urn:microsoft.com/office/officeart/2005/8/layout/hierarchy1"/>
    <dgm:cxn modelId="{E2C9D061-D52C-7346-B53A-0D0C6B307A06}" type="presParOf" srcId="{C37088B7-0CF9-5F4A-8293-144333D25202}" destId="{AEDC63A9-E4DC-A943-BB72-021EDDB4EBD5}" srcOrd="1" destOrd="0" presId="urn:microsoft.com/office/officeart/2005/8/layout/hierarchy1"/>
    <dgm:cxn modelId="{1EE69136-2EF4-B646-B2B9-241A58CD91CF}" type="presParOf" srcId="{34D73B3E-06A3-FC41-B39B-32C41C2BECA2}" destId="{D49608AE-B457-C446-B27B-ABA60FDF3A41}" srcOrd="2" destOrd="0" presId="urn:microsoft.com/office/officeart/2005/8/layout/hierarchy1"/>
    <dgm:cxn modelId="{17CC47D2-FDE9-7F4C-A6DB-A82BB8F09411}" type="presParOf" srcId="{34D73B3E-06A3-FC41-B39B-32C41C2BECA2}" destId="{2EB4302B-90F0-8A46-99AA-A5FE64E30110}" srcOrd="3" destOrd="0" presId="urn:microsoft.com/office/officeart/2005/8/layout/hierarchy1"/>
    <dgm:cxn modelId="{1516A6FB-433F-0048-9661-5BACCA70BBFD}" type="presParOf" srcId="{2EB4302B-90F0-8A46-99AA-A5FE64E30110}" destId="{FDACB061-6AC6-F04F-B1D9-9775ECEB6958}" srcOrd="0" destOrd="0" presId="urn:microsoft.com/office/officeart/2005/8/layout/hierarchy1"/>
    <dgm:cxn modelId="{6D559747-D67B-F946-9744-F484161A2DD1}" type="presParOf" srcId="{FDACB061-6AC6-F04F-B1D9-9775ECEB6958}" destId="{D16C1A14-4713-DC42-8C17-9CD4F3AAAAA5}" srcOrd="0" destOrd="0" presId="urn:microsoft.com/office/officeart/2005/8/layout/hierarchy1"/>
    <dgm:cxn modelId="{813FD2FF-0854-A749-A3B4-D2716C0CFECD}" type="presParOf" srcId="{FDACB061-6AC6-F04F-B1D9-9775ECEB6958}" destId="{1C633907-157F-7D40-BC35-62BB49B5141B}" srcOrd="1" destOrd="0" presId="urn:microsoft.com/office/officeart/2005/8/layout/hierarchy1"/>
    <dgm:cxn modelId="{F53CB7D8-72DE-024B-BF42-1F91D133891D}" type="presParOf" srcId="{2EB4302B-90F0-8A46-99AA-A5FE64E30110}" destId="{0BCA22EE-37C6-A74C-8F47-D73836E28298}" srcOrd="1" destOrd="0" presId="urn:microsoft.com/office/officeart/2005/8/layout/hierarchy1"/>
    <dgm:cxn modelId="{CBADA825-5DF0-8945-B27C-15F3977973CD}" type="presParOf" srcId="{0BCA22EE-37C6-A74C-8F47-D73836E28298}" destId="{DF0B0BD4-B689-474E-89DE-67A16E281E4A}" srcOrd="0" destOrd="0" presId="urn:microsoft.com/office/officeart/2005/8/layout/hierarchy1"/>
    <dgm:cxn modelId="{A524D5F7-F4A1-334B-B9B5-25A8A391C488}" type="presParOf" srcId="{0BCA22EE-37C6-A74C-8F47-D73836E28298}" destId="{DAE454E8-25B8-9F47-955F-EF59B7D91526}" srcOrd="1" destOrd="0" presId="urn:microsoft.com/office/officeart/2005/8/layout/hierarchy1"/>
    <dgm:cxn modelId="{8CFA96E1-3F41-B243-9A09-D65A152AE285}" type="presParOf" srcId="{DAE454E8-25B8-9F47-955F-EF59B7D91526}" destId="{97E2CB2D-FDCE-E44E-9DC8-7C462B9C0648}" srcOrd="0" destOrd="0" presId="urn:microsoft.com/office/officeart/2005/8/layout/hierarchy1"/>
    <dgm:cxn modelId="{CCCF094D-950E-9D4C-BF7C-B4A196A8E994}" type="presParOf" srcId="{97E2CB2D-FDCE-E44E-9DC8-7C462B9C0648}" destId="{9ABA3CFE-8ADD-4845-A288-875F7CF50FDB}" srcOrd="0" destOrd="0" presId="urn:microsoft.com/office/officeart/2005/8/layout/hierarchy1"/>
    <dgm:cxn modelId="{815AF057-B4C6-C847-BE4B-DEE253239527}" type="presParOf" srcId="{97E2CB2D-FDCE-E44E-9DC8-7C462B9C0648}" destId="{838CEB82-F368-1848-B27C-BFE3BDCF58F7}" srcOrd="1" destOrd="0" presId="urn:microsoft.com/office/officeart/2005/8/layout/hierarchy1"/>
    <dgm:cxn modelId="{AD81F879-B772-F34C-8D95-9A319DBEAE5B}" type="presParOf" srcId="{DAE454E8-25B8-9F47-955F-EF59B7D91526}" destId="{4CA9095F-B1CE-0F4D-9980-A8B285E219E3}" srcOrd="1" destOrd="0" presId="urn:microsoft.com/office/officeart/2005/8/layout/hierarchy1"/>
    <dgm:cxn modelId="{BD682491-E075-1446-802B-D11F4C49011E}" type="presParOf" srcId="{0BCA22EE-37C6-A74C-8F47-D73836E28298}" destId="{7E3F5520-653C-854D-A27C-CD4E5F338C0A}" srcOrd="2" destOrd="0" presId="urn:microsoft.com/office/officeart/2005/8/layout/hierarchy1"/>
    <dgm:cxn modelId="{AF9C3F6A-9980-F040-A4B7-47ABA066A8F8}" type="presParOf" srcId="{0BCA22EE-37C6-A74C-8F47-D73836E28298}" destId="{0DB1085F-9481-EA48-82D1-35BFD0E618BD}" srcOrd="3" destOrd="0" presId="urn:microsoft.com/office/officeart/2005/8/layout/hierarchy1"/>
    <dgm:cxn modelId="{189A4F12-9DE6-7E46-BBC7-0E396A0D0A45}" type="presParOf" srcId="{0DB1085F-9481-EA48-82D1-35BFD0E618BD}" destId="{7FE18F63-DA64-204A-80B5-3686C73B0AEE}" srcOrd="0" destOrd="0" presId="urn:microsoft.com/office/officeart/2005/8/layout/hierarchy1"/>
    <dgm:cxn modelId="{9CD3B392-BE18-7D41-9629-1008E1BEA3AC}" type="presParOf" srcId="{7FE18F63-DA64-204A-80B5-3686C73B0AEE}" destId="{481E1935-7911-3E48-819D-D7C841136079}" srcOrd="0" destOrd="0" presId="urn:microsoft.com/office/officeart/2005/8/layout/hierarchy1"/>
    <dgm:cxn modelId="{84945360-1602-E448-9733-0ECE9258CABC}" type="presParOf" srcId="{7FE18F63-DA64-204A-80B5-3686C73B0AEE}" destId="{4547BCA6-398E-8F46-AEB6-A318F753CD19}" srcOrd="1" destOrd="0" presId="urn:microsoft.com/office/officeart/2005/8/layout/hierarchy1"/>
    <dgm:cxn modelId="{3EA68197-9AC3-9947-B47D-0290A5E641FD}" type="presParOf" srcId="{0DB1085F-9481-EA48-82D1-35BFD0E618BD}" destId="{930F3437-E90B-E847-937E-809952F6E2CD}" srcOrd="1" destOrd="0" presId="urn:microsoft.com/office/officeart/2005/8/layout/hierarchy1"/>
    <dgm:cxn modelId="{6D7B64FB-72DE-4648-8D8D-807A9DCF11D3}" type="presParOf" srcId="{28933001-5B89-CE46-A63A-E3B1F88C932C}" destId="{EFD3AC6B-C3BD-3544-88C4-7BD34D621E1C}" srcOrd="4" destOrd="0" presId="urn:microsoft.com/office/officeart/2005/8/layout/hierarchy1"/>
    <dgm:cxn modelId="{923180D3-81E4-544A-8C4A-BA5C1633FECA}" type="presParOf" srcId="{28933001-5B89-CE46-A63A-E3B1F88C932C}" destId="{A32CF4BD-F249-7642-B083-1E7E1DEE14A6}" srcOrd="5" destOrd="0" presId="urn:microsoft.com/office/officeart/2005/8/layout/hierarchy1"/>
    <dgm:cxn modelId="{90BC0576-3CE5-5343-96C7-F8721DA1C320}" type="presParOf" srcId="{A32CF4BD-F249-7642-B083-1E7E1DEE14A6}" destId="{C8931702-9E1C-0844-B325-7DE559809440}" srcOrd="0" destOrd="0" presId="urn:microsoft.com/office/officeart/2005/8/layout/hierarchy1"/>
    <dgm:cxn modelId="{340B5A04-8546-6B4E-B80D-ADFC1199BF30}" type="presParOf" srcId="{C8931702-9E1C-0844-B325-7DE559809440}" destId="{74453254-A655-C14D-9FBD-71CC3E4F92D4}" srcOrd="0" destOrd="0" presId="urn:microsoft.com/office/officeart/2005/8/layout/hierarchy1"/>
    <dgm:cxn modelId="{DA197AD1-69FD-5E4A-80BE-502247D811C9}" type="presParOf" srcId="{C8931702-9E1C-0844-B325-7DE559809440}" destId="{53A2CD4E-8064-994F-ABEA-9C2786B1462E}" srcOrd="1" destOrd="0" presId="urn:microsoft.com/office/officeart/2005/8/layout/hierarchy1"/>
    <dgm:cxn modelId="{6EE82903-342F-A743-B422-CAEDB46A46AA}" type="presParOf" srcId="{A32CF4BD-F249-7642-B083-1E7E1DEE14A6}" destId="{BF8BAA63-C591-734D-ADF7-6E00F4BD57D3}" srcOrd="1" destOrd="0" presId="urn:microsoft.com/office/officeart/2005/8/layout/hierarchy1"/>
    <dgm:cxn modelId="{4ADDE3C3-3498-F441-AB4B-709B33B239A7}" type="presParOf" srcId="{28933001-5B89-CE46-A63A-E3B1F88C932C}" destId="{A2A05B0C-3899-A04F-A0A6-436EE601B3BE}" srcOrd="6" destOrd="0" presId="urn:microsoft.com/office/officeart/2005/8/layout/hierarchy1"/>
    <dgm:cxn modelId="{23619CC2-A3A9-8140-B0F4-E4D81EFDD219}" type="presParOf" srcId="{28933001-5B89-CE46-A63A-E3B1F88C932C}" destId="{CECE20FE-CA06-364C-98EE-185756C15627}" srcOrd="7" destOrd="0" presId="urn:microsoft.com/office/officeart/2005/8/layout/hierarchy1"/>
    <dgm:cxn modelId="{C38E1DFD-E306-0647-9830-2705FDEEA38A}" type="presParOf" srcId="{CECE20FE-CA06-364C-98EE-185756C15627}" destId="{91F99E36-0DB0-BE4D-BA2D-D535DC547996}" srcOrd="0" destOrd="0" presId="urn:microsoft.com/office/officeart/2005/8/layout/hierarchy1"/>
    <dgm:cxn modelId="{D59D8379-B072-9B45-A8EB-BC1D2C0A5765}" type="presParOf" srcId="{91F99E36-0DB0-BE4D-BA2D-D535DC547996}" destId="{6BBCCFDA-A0FC-384A-86B1-9D650DC95FA1}" srcOrd="0" destOrd="0" presId="urn:microsoft.com/office/officeart/2005/8/layout/hierarchy1"/>
    <dgm:cxn modelId="{F6243F44-66AB-354C-978E-B7FCE6FDCAFA}" type="presParOf" srcId="{91F99E36-0DB0-BE4D-BA2D-D535DC547996}" destId="{23F5040C-22D5-6B42-BEE1-44FE77D7B980}" srcOrd="1" destOrd="0" presId="urn:microsoft.com/office/officeart/2005/8/layout/hierarchy1"/>
    <dgm:cxn modelId="{02401ED6-1986-9749-B3C4-623ABC48ACD5}" type="presParOf" srcId="{CECE20FE-CA06-364C-98EE-185756C15627}" destId="{1C9D5CFD-C087-7740-8042-B810EFD6950A}"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25A373-C990-524F-8FA1-00AB73456DD1}"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141108A2-734F-4D4A-8C0B-27C0197EA794}">
      <dgm:prSet phldrT="[Text]"/>
      <dgm:spPr/>
      <dgm:t>
        <a:bodyPr/>
        <a:lstStyle/>
        <a:p>
          <a:r>
            <a:rPr lang="en-US" dirty="0"/>
            <a:t>base</a:t>
          </a:r>
        </a:p>
      </dgm:t>
    </dgm:pt>
    <dgm:pt modelId="{014DD1A5-D99C-4340-9378-B8E45AC7255C}" type="parTrans" cxnId="{F3B6D4B2-825F-CB4F-8A2B-89DBE7193A28}">
      <dgm:prSet/>
      <dgm:spPr/>
      <dgm:t>
        <a:bodyPr/>
        <a:lstStyle/>
        <a:p>
          <a:endParaRPr lang="en-US"/>
        </a:p>
      </dgm:t>
    </dgm:pt>
    <dgm:pt modelId="{0AE4EB28-C63B-2F48-8E3A-85F186286F20}" type="sibTrans" cxnId="{F3B6D4B2-825F-CB4F-8A2B-89DBE7193A28}">
      <dgm:prSet/>
      <dgm:spPr/>
      <dgm:t>
        <a:bodyPr/>
        <a:lstStyle/>
        <a:p>
          <a:endParaRPr lang="en-US"/>
        </a:p>
      </dgm:t>
    </dgm:pt>
    <dgm:pt modelId="{C860092A-76E1-8C4A-9DFC-6D611988A539}">
      <dgm:prSet phldrT="[Text]"/>
      <dgm:spPr/>
      <dgm:t>
        <a:bodyPr/>
        <a:lstStyle/>
        <a:p>
          <a:r>
            <a:rPr lang="en-US" dirty="0" err="1"/>
            <a:t>openstack</a:t>
          </a:r>
          <a:r>
            <a:rPr lang="en-US" dirty="0"/>
            <a:t>-base</a:t>
          </a:r>
        </a:p>
      </dgm:t>
    </dgm:pt>
    <dgm:pt modelId="{0F69E57B-4646-6A4F-A865-3A5BEF663F75}" type="parTrans" cxnId="{6FB2A2AE-A63A-F04D-AF86-DAE8E308F265}">
      <dgm:prSet/>
      <dgm:spPr/>
      <dgm:t>
        <a:bodyPr/>
        <a:lstStyle/>
        <a:p>
          <a:endParaRPr lang="en-US"/>
        </a:p>
      </dgm:t>
    </dgm:pt>
    <dgm:pt modelId="{95010BDC-0334-B549-9E77-FC95A51629D2}" type="sibTrans" cxnId="{6FB2A2AE-A63A-F04D-AF86-DAE8E308F265}">
      <dgm:prSet/>
      <dgm:spPr/>
      <dgm:t>
        <a:bodyPr/>
        <a:lstStyle/>
        <a:p>
          <a:endParaRPr lang="en-US"/>
        </a:p>
      </dgm:t>
    </dgm:pt>
    <dgm:pt modelId="{CA3C68BB-1CED-F541-81B4-F6F5CBB2B238}">
      <dgm:prSet phldrT="[Text]"/>
      <dgm:spPr/>
      <dgm:t>
        <a:bodyPr/>
        <a:lstStyle/>
        <a:p>
          <a:r>
            <a:rPr lang="en-US" dirty="0"/>
            <a:t>neutron-base</a:t>
          </a:r>
        </a:p>
      </dgm:t>
    </dgm:pt>
    <dgm:pt modelId="{746039A1-E185-A840-ADEB-C1383413DB7F}" type="parTrans" cxnId="{6F5EA8C0-B875-C247-9FEB-AB4605F0A27E}">
      <dgm:prSet/>
      <dgm:spPr/>
      <dgm:t>
        <a:bodyPr/>
        <a:lstStyle/>
        <a:p>
          <a:endParaRPr lang="en-US"/>
        </a:p>
      </dgm:t>
    </dgm:pt>
    <dgm:pt modelId="{7FFBB1FF-97F8-A747-BA23-DF97FF2FEC7C}" type="sibTrans" cxnId="{6F5EA8C0-B875-C247-9FEB-AB4605F0A27E}">
      <dgm:prSet/>
      <dgm:spPr/>
      <dgm:t>
        <a:bodyPr/>
        <a:lstStyle/>
        <a:p>
          <a:endParaRPr lang="en-US"/>
        </a:p>
      </dgm:t>
    </dgm:pt>
    <dgm:pt modelId="{C14CCC74-0B40-CC4C-822F-BB3A2BD72E42}">
      <dgm:prSet phldrT="[Text]"/>
      <dgm:spPr/>
      <dgm:t>
        <a:bodyPr/>
        <a:lstStyle/>
        <a:p>
          <a:r>
            <a:rPr lang="en-US" dirty="0" err="1"/>
            <a:t>prometheus</a:t>
          </a:r>
          <a:endParaRPr lang="en-US" dirty="0"/>
        </a:p>
      </dgm:t>
    </dgm:pt>
    <dgm:pt modelId="{06C57988-4EBA-FC48-A408-06D256974213}" type="parTrans" cxnId="{21860D2B-E688-3D49-BC8D-8952E7FEB777}">
      <dgm:prSet/>
      <dgm:spPr/>
      <dgm:t>
        <a:bodyPr/>
        <a:lstStyle/>
        <a:p>
          <a:endParaRPr lang="en-US"/>
        </a:p>
      </dgm:t>
    </dgm:pt>
    <dgm:pt modelId="{921C5EC9-4115-DB4E-AA57-720A3864DDC9}" type="sibTrans" cxnId="{21860D2B-E688-3D49-BC8D-8952E7FEB777}">
      <dgm:prSet/>
      <dgm:spPr/>
      <dgm:t>
        <a:bodyPr/>
        <a:lstStyle/>
        <a:p>
          <a:endParaRPr lang="en-US"/>
        </a:p>
      </dgm:t>
    </dgm:pt>
    <dgm:pt modelId="{CE1A3B23-1D17-5F47-90FF-5882638CE159}">
      <dgm:prSet phldrT="[Text]"/>
      <dgm:spPr/>
      <dgm:t>
        <a:bodyPr/>
        <a:lstStyle/>
        <a:p>
          <a:r>
            <a:rPr lang="en-US" dirty="0" err="1"/>
            <a:t>elasticsearch</a:t>
          </a:r>
          <a:endParaRPr lang="en-US" dirty="0"/>
        </a:p>
      </dgm:t>
    </dgm:pt>
    <dgm:pt modelId="{833A8550-E26D-2B42-929D-684E3D848F8B}" type="parTrans" cxnId="{79B93C0C-C743-1C4E-BB5E-431FC1BAA0B6}">
      <dgm:prSet/>
      <dgm:spPr/>
      <dgm:t>
        <a:bodyPr/>
        <a:lstStyle/>
        <a:p>
          <a:endParaRPr lang="en-US"/>
        </a:p>
      </dgm:t>
    </dgm:pt>
    <dgm:pt modelId="{58CB0F95-CD49-6940-9B5F-753ADACBD509}" type="sibTrans" cxnId="{79B93C0C-C743-1C4E-BB5E-431FC1BAA0B6}">
      <dgm:prSet/>
      <dgm:spPr/>
      <dgm:t>
        <a:bodyPr/>
        <a:lstStyle/>
        <a:p>
          <a:endParaRPr lang="en-US"/>
        </a:p>
      </dgm:t>
    </dgm:pt>
    <dgm:pt modelId="{ADE3CCD0-0D2B-CF4E-B15F-A94F2D8210D8}">
      <dgm:prSet phldrT="[Text]"/>
      <dgm:spPr/>
      <dgm:t>
        <a:bodyPr/>
        <a:lstStyle/>
        <a:p>
          <a:r>
            <a:rPr lang="en-US" dirty="0"/>
            <a:t>neutron-</a:t>
          </a:r>
          <a:r>
            <a:rPr lang="en-US" dirty="0" err="1"/>
            <a:t>api</a:t>
          </a:r>
          <a:endParaRPr lang="en-US" dirty="0"/>
        </a:p>
      </dgm:t>
    </dgm:pt>
    <dgm:pt modelId="{355A4569-3AB2-5742-9218-B5DAA5C5EFA8}" type="parTrans" cxnId="{7C55820F-19FD-C046-AC3E-890038DE1A37}">
      <dgm:prSet/>
      <dgm:spPr/>
      <dgm:t>
        <a:bodyPr/>
        <a:lstStyle/>
        <a:p>
          <a:endParaRPr lang="en-US"/>
        </a:p>
      </dgm:t>
    </dgm:pt>
    <dgm:pt modelId="{4E7E0AAA-1154-1A42-81AC-6B94C9586441}" type="sibTrans" cxnId="{7C55820F-19FD-C046-AC3E-890038DE1A37}">
      <dgm:prSet/>
      <dgm:spPr/>
      <dgm:t>
        <a:bodyPr/>
        <a:lstStyle/>
        <a:p>
          <a:endParaRPr lang="en-US"/>
        </a:p>
      </dgm:t>
    </dgm:pt>
    <dgm:pt modelId="{56F330D9-C8A5-7444-A7C4-04722055961D}">
      <dgm:prSet phldrT="[Text]"/>
      <dgm:spPr/>
      <dgm:t>
        <a:bodyPr/>
        <a:lstStyle/>
        <a:p>
          <a:r>
            <a:rPr lang="en-US" dirty="0"/>
            <a:t>neutron-</a:t>
          </a:r>
          <a:r>
            <a:rPr lang="en-US" dirty="0" err="1"/>
            <a:t>dhcp</a:t>
          </a:r>
          <a:r>
            <a:rPr lang="en-US" dirty="0"/>
            <a:t>-agent</a:t>
          </a:r>
        </a:p>
      </dgm:t>
    </dgm:pt>
    <dgm:pt modelId="{D2F017C0-D958-984F-B31D-C3D5F4AC04D1}" type="parTrans" cxnId="{F9B52CE0-2199-1447-BB15-359A89DBF5CD}">
      <dgm:prSet/>
      <dgm:spPr/>
      <dgm:t>
        <a:bodyPr/>
        <a:lstStyle/>
        <a:p>
          <a:endParaRPr lang="en-US"/>
        </a:p>
      </dgm:t>
    </dgm:pt>
    <dgm:pt modelId="{CE7F54DE-C09A-0344-AF33-9C93701D3DA8}" type="sibTrans" cxnId="{F9B52CE0-2199-1447-BB15-359A89DBF5CD}">
      <dgm:prSet/>
      <dgm:spPr/>
      <dgm:t>
        <a:bodyPr/>
        <a:lstStyle/>
        <a:p>
          <a:endParaRPr lang="en-US"/>
        </a:p>
      </dgm:t>
    </dgm:pt>
    <dgm:pt modelId="{30241F20-AA70-4D40-8361-2C9B7C23C1D6}">
      <dgm:prSet phldrT="[Text]"/>
      <dgm:spPr/>
      <dgm:t>
        <a:bodyPr/>
        <a:lstStyle/>
        <a:p>
          <a:r>
            <a:rPr lang="en-US" dirty="0"/>
            <a:t>ironic-base</a:t>
          </a:r>
        </a:p>
      </dgm:t>
    </dgm:pt>
    <dgm:pt modelId="{94AD9DFD-B048-904A-AB8B-36E0F3AFA224}" type="parTrans" cxnId="{B715E651-8446-CD4C-A3B1-9F1201D87FC4}">
      <dgm:prSet/>
      <dgm:spPr/>
      <dgm:t>
        <a:bodyPr/>
        <a:lstStyle/>
        <a:p>
          <a:endParaRPr lang="en-US"/>
        </a:p>
      </dgm:t>
    </dgm:pt>
    <dgm:pt modelId="{858F54AC-323F-7440-86D1-5329A43A4D30}" type="sibTrans" cxnId="{B715E651-8446-CD4C-A3B1-9F1201D87FC4}">
      <dgm:prSet/>
      <dgm:spPr/>
      <dgm:t>
        <a:bodyPr/>
        <a:lstStyle/>
        <a:p>
          <a:endParaRPr lang="en-US"/>
        </a:p>
      </dgm:t>
    </dgm:pt>
    <dgm:pt modelId="{A8E41B3B-723C-864E-9FCE-ABFA0B10A88D}">
      <dgm:prSet phldrT="[Text]"/>
      <dgm:spPr/>
      <dgm:t>
        <a:bodyPr/>
        <a:lstStyle/>
        <a:p>
          <a:r>
            <a:rPr lang="en-US" dirty="0"/>
            <a:t>ironic-</a:t>
          </a:r>
          <a:r>
            <a:rPr lang="en-US" dirty="0" err="1"/>
            <a:t>api</a:t>
          </a:r>
          <a:endParaRPr lang="en-US" dirty="0"/>
        </a:p>
      </dgm:t>
    </dgm:pt>
    <dgm:pt modelId="{2DF2BDBF-E7A4-7D40-826D-A8C4E51B74B8}" type="parTrans" cxnId="{356E5623-540E-4940-8A64-32387FDD8283}">
      <dgm:prSet/>
      <dgm:spPr/>
      <dgm:t>
        <a:bodyPr/>
        <a:lstStyle/>
        <a:p>
          <a:endParaRPr lang="en-US"/>
        </a:p>
      </dgm:t>
    </dgm:pt>
    <dgm:pt modelId="{AD2E29A1-9846-C346-9E12-F9632FF2C4EF}" type="sibTrans" cxnId="{356E5623-540E-4940-8A64-32387FDD8283}">
      <dgm:prSet/>
      <dgm:spPr/>
      <dgm:t>
        <a:bodyPr/>
        <a:lstStyle/>
        <a:p>
          <a:endParaRPr lang="en-US"/>
        </a:p>
      </dgm:t>
    </dgm:pt>
    <dgm:pt modelId="{78EF31BF-AF51-5048-BE5B-BA85E2695E94}">
      <dgm:prSet phldrT="[Text]"/>
      <dgm:spPr/>
      <dgm:t>
        <a:bodyPr/>
        <a:lstStyle/>
        <a:p>
          <a:r>
            <a:rPr lang="en-US" dirty="0"/>
            <a:t>ironic-conductor</a:t>
          </a:r>
        </a:p>
      </dgm:t>
    </dgm:pt>
    <dgm:pt modelId="{FB37526A-E85B-2244-A6DA-8030CCADAD2E}" type="parTrans" cxnId="{83B2AA94-2526-9A4E-AF38-717E56A257E2}">
      <dgm:prSet/>
      <dgm:spPr/>
      <dgm:t>
        <a:bodyPr/>
        <a:lstStyle/>
        <a:p>
          <a:endParaRPr lang="en-US"/>
        </a:p>
      </dgm:t>
    </dgm:pt>
    <dgm:pt modelId="{46FB6BD0-37A5-FB4E-9022-E86D6DBBD5BC}" type="sibTrans" cxnId="{83B2AA94-2526-9A4E-AF38-717E56A257E2}">
      <dgm:prSet/>
      <dgm:spPr/>
      <dgm:t>
        <a:bodyPr/>
        <a:lstStyle/>
        <a:p>
          <a:endParaRPr lang="en-US"/>
        </a:p>
      </dgm:t>
    </dgm:pt>
    <dgm:pt modelId="{884CE045-8D56-6848-8437-0E9C929F8DE7}">
      <dgm:prSet phldrT="[Text]"/>
      <dgm:spPr/>
      <dgm:t>
        <a:bodyPr/>
        <a:lstStyle/>
        <a:p>
          <a:r>
            <a:rPr lang="en-US" dirty="0" err="1"/>
            <a:t>grafana</a:t>
          </a:r>
          <a:endParaRPr lang="en-US" dirty="0"/>
        </a:p>
      </dgm:t>
    </dgm:pt>
    <dgm:pt modelId="{19238729-CC33-7F4B-B8B5-B4D970E16B6B}" type="parTrans" cxnId="{64A4A4F9-F4EB-0944-AA54-C88AF8EC41A4}">
      <dgm:prSet/>
      <dgm:spPr/>
      <dgm:t>
        <a:bodyPr/>
        <a:lstStyle/>
        <a:p>
          <a:endParaRPr lang="en-US"/>
        </a:p>
      </dgm:t>
    </dgm:pt>
    <dgm:pt modelId="{21351082-F2DA-824E-92F2-26F9C9C90833}" type="sibTrans" cxnId="{64A4A4F9-F4EB-0944-AA54-C88AF8EC41A4}">
      <dgm:prSet/>
      <dgm:spPr/>
      <dgm:t>
        <a:bodyPr/>
        <a:lstStyle/>
        <a:p>
          <a:endParaRPr lang="en-US"/>
        </a:p>
      </dgm:t>
    </dgm:pt>
    <dgm:pt modelId="{B49815E6-C49C-194E-94F5-03619D81603E}" type="pres">
      <dgm:prSet presAssocID="{4625A373-C990-524F-8FA1-00AB73456DD1}" presName="hierChild1" presStyleCnt="0">
        <dgm:presLayoutVars>
          <dgm:chPref val="1"/>
          <dgm:dir/>
          <dgm:animOne val="branch"/>
          <dgm:animLvl val="lvl"/>
          <dgm:resizeHandles/>
        </dgm:presLayoutVars>
      </dgm:prSet>
      <dgm:spPr/>
    </dgm:pt>
    <dgm:pt modelId="{43B3B5E4-F5ED-9946-B542-4658D8778A7A}" type="pres">
      <dgm:prSet presAssocID="{141108A2-734F-4D4A-8C0B-27C0197EA794}" presName="hierRoot1" presStyleCnt="0"/>
      <dgm:spPr/>
    </dgm:pt>
    <dgm:pt modelId="{9B37349B-4915-A44D-B716-0DB66F95F15E}" type="pres">
      <dgm:prSet presAssocID="{141108A2-734F-4D4A-8C0B-27C0197EA794}" presName="composite" presStyleCnt="0"/>
      <dgm:spPr/>
    </dgm:pt>
    <dgm:pt modelId="{1901DF24-37DA-B148-AD4C-3950680F0188}" type="pres">
      <dgm:prSet presAssocID="{141108A2-734F-4D4A-8C0B-27C0197EA794}" presName="background" presStyleLbl="node0" presStyleIdx="0" presStyleCnt="1"/>
      <dgm:spPr/>
    </dgm:pt>
    <dgm:pt modelId="{15CC6009-C19E-E64C-90DE-0A4815CAA8A7}" type="pres">
      <dgm:prSet presAssocID="{141108A2-734F-4D4A-8C0B-27C0197EA794}" presName="text" presStyleLbl="fgAcc0" presStyleIdx="0" presStyleCnt="1">
        <dgm:presLayoutVars>
          <dgm:chPref val="3"/>
        </dgm:presLayoutVars>
      </dgm:prSet>
      <dgm:spPr/>
    </dgm:pt>
    <dgm:pt modelId="{28933001-5B89-CE46-A63A-E3B1F88C932C}" type="pres">
      <dgm:prSet presAssocID="{141108A2-734F-4D4A-8C0B-27C0197EA794}" presName="hierChild2" presStyleCnt="0"/>
      <dgm:spPr/>
    </dgm:pt>
    <dgm:pt modelId="{2D5256AA-91CF-454C-B8C0-807EC013EE5E}" type="pres">
      <dgm:prSet presAssocID="{19238729-CC33-7F4B-B8B5-B4D970E16B6B}" presName="Name10" presStyleLbl="parChTrans1D2" presStyleIdx="0" presStyleCnt="4"/>
      <dgm:spPr/>
    </dgm:pt>
    <dgm:pt modelId="{AD7F627A-D80B-3242-8581-C9433FB38FE3}" type="pres">
      <dgm:prSet presAssocID="{884CE045-8D56-6848-8437-0E9C929F8DE7}" presName="hierRoot2" presStyleCnt="0"/>
      <dgm:spPr/>
    </dgm:pt>
    <dgm:pt modelId="{EAE0671D-36E7-494A-9611-473939FBEF11}" type="pres">
      <dgm:prSet presAssocID="{884CE045-8D56-6848-8437-0E9C929F8DE7}" presName="composite2" presStyleCnt="0"/>
      <dgm:spPr/>
    </dgm:pt>
    <dgm:pt modelId="{9CA65636-1338-E647-9D37-18DA71988D06}" type="pres">
      <dgm:prSet presAssocID="{884CE045-8D56-6848-8437-0E9C929F8DE7}" presName="background2" presStyleLbl="node2" presStyleIdx="0" presStyleCnt="4"/>
      <dgm:spPr/>
    </dgm:pt>
    <dgm:pt modelId="{DA9AC403-414B-EA4F-ACFF-36026248BD25}" type="pres">
      <dgm:prSet presAssocID="{884CE045-8D56-6848-8437-0E9C929F8DE7}" presName="text2" presStyleLbl="fgAcc2" presStyleIdx="0" presStyleCnt="4">
        <dgm:presLayoutVars>
          <dgm:chPref val="3"/>
        </dgm:presLayoutVars>
      </dgm:prSet>
      <dgm:spPr/>
    </dgm:pt>
    <dgm:pt modelId="{5C805C1B-054E-9647-8DA0-5B1464EB2D6B}" type="pres">
      <dgm:prSet presAssocID="{884CE045-8D56-6848-8437-0E9C929F8DE7}" presName="hierChild3" presStyleCnt="0"/>
      <dgm:spPr/>
    </dgm:pt>
    <dgm:pt modelId="{17162163-FDCE-244B-9091-71EE14137B7E}" type="pres">
      <dgm:prSet presAssocID="{0F69E57B-4646-6A4F-A865-3A5BEF663F75}" presName="Name10" presStyleLbl="parChTrans1D2" presStyleIdx="1" presStyleCnt="4"/>
      <dgm:spPr/>
    </dgm:pt>
    <dgm:pt modelId="{45A7DA1D-E64A-324D-BAF2-10228CE13DD7}" type="pres">
      <dgm:prSet presAssocID="{C860092A-76E1-8C4A-9DFC-6D611988A539}" presName="hierRoot2" presStyleCnt="0"/>
      <dgm:spPr/>
    </dgm:pt>
    <dgm:pt modelId="{5C6E87AC-9F2F-E941-9CF0-684FA341DCDE}" type="pres">
      <dgm:prSet presAssocID="{C860092A-76E1-8C4A-9DFC-6D611988A539}" presName="composite2" presStyleCnt="0"/>
      <dgm:spPr/>
    </dgm:pt>
    <dgm:pt modelId="{99D50E7E-40BA-1F42-872D-F32D8AEA6EA7}" type="pres">
      <dgm:prSet presAssocID="{C860092A-76E1-8C4A-9DFC-6D611988A539}" presName="background2" presStyleLbl="node2" presStyleIdx="1" presStyleCnt="4"/>
      <dgm:spPr/>
    </dgm:pt>
    <dgm:pt modelId="{C5BA3FE5-6951-A145-BF78-319E12A968EC}" type="pres">
      <dgm:prSet presAssocID="{C860092A-76E1-8C4A-9DFC-6D611988A539}" presName="text2" presStyleLbl="fgAcc2" presStyleIdx="1" presStyleCnt="4">
        <dgm:presLayoutVars>
          <dgm:chPref val="3"/>
        </dgm:presLayoutVars>
      </dgm:prSet>
      <dgm:spPr/>
    </dgm:pt>
    <dgm:pt modelId="{34D73B3E-06A3-FC41-B39B-32C41C2BECA2}" type="pres">
      <dgm:prSet presAssocID="{C860092A-76E1-8C4A-9DFC-6D611988A539}" presName="hierChild3" presStyleCnt="0"/>
      <dgm:spPr/>
    </dgm:pt>
    <dgm:pt modelId="{7540C95E-E22D-614B-97C1-A7DEDEF33DFF}" type="pres">
      <dgm:prSet presAssocID="{746039A1-E185-A840-ADEB-C1383413DB7F}" presName="Name17" presStyleLbl="parChTrans1D3" presStyleIdx="0" presStyleCnt="2"/>
      <dgm:spPr/>
    </dgm:pt>
    <dgm:pt modelId="{B4B1A5F4-5022-8044-8869-FA66832EAFEF}" type="pres">
      <dgm:prSet presAssocID="{CA3C68BB-1CED-F541-81B4-F6F5CBB2B238}" presName="hierRoot3" presStyleCnt="0"/>
      <dgm:spPr/>
    </dgm:pt>
    <dgm:pt modelId="{3876B13A-A30A-4943-B6F7-CC3CD8D10452}" type="pres">
      <dgm:prSet presAssocID="{CA3C68BB-1CED-F541-81B4-F6F5CBB2B238}" presName="composite3" presStyleCnt="0"/>
      <dgm:spPr/>
    </dgm:pt>
    <dgm:pt modelId="{073B0A70-6269-5C4D-A75A-6738644C6E0F}" type="pres">
      <dgm:prSet presAssocID="{CA3C68BB-1CED-F541-81B4-F6F5CBB2B238}" presName="background3" presStyleLbl="node3" presStyleIdx="0" presStyleCnt="2"/>
      <dgm:spPr/>
    </dgm:pt>
    <dgm:pt modelId="{ABC69BE4-2D86-4D46-9F88-E117969CA2CF}" type="pres">
      <dgm:prSet presAssocID="{CA3C68BB-1CED-F541-81B4-F6F5CBB2B238}" presName="text3" presStyleLbl="fgAcc3" presStyleIdx="0" presStyleCnt="2">
        <dgm:presLayoutVars>
          <dgm:chPref val="3"/>
        </dgm:presLayoutVars>
      </dgm:prSet>
      <dgm:spPr/>
    </dgm:pt>
    <dgm:pt modelId="{6D40430E-AE86-ED48-9C0D-B74859711BB5}" type="pres">
      <dgm:prSet presAssocID="{CA3C68BB-1CED-F541-81B4-F6F5CBB2B238}" presName="hierChild4" presStyleCnt="0"/>
      <dgm:spPr/>
    </dgm:pt>
    <dgm:pt modelId="{52403531-CD6A-5B4A-B18A-DF8D9F0DBBE6}" type="pres">
      <dgm:prSet presAssocID="{355A4569-3AB2-5742-9218-B5DAA5C5EFA8}" presName="Name23" presStyleLbl="parChTrans1D4" presStyleIdx="0" presStyleCnt="4"/>
      <dgm:spPr/>
    </dgm:pt>
    <dgm:pt modelId="{091C698F-7719-ED40-9086-756D88ADCF28}" type="pres">
      <dgm:prSet presAssocID="{ADE3CCD0-0D2B-CF4E-B15F-A94F2D8210D8}" presName="hierRoot4" presStyleCnt="0"/>
      <dgm:spPr/>
    </dgm:pt>
    <dgm:pt modelId="{FE3DEC6C-C643-684E-97F6-6D023259E27C}" type="pres">
      <dgm:prSet presAssocID="{ADE3CCD0-0D2B-CF4E-B15F-A94F2D8210D8}" presName="composite4" presStyleCnt="0"/>
      <dgm:spPr/>
    </dgm:pt>
    <dgm:pt modelId="{956F6EC6-0CA3-1B4D-BF9D-5FB830FA7123}" type="pres">
      <dgm:prSet presAssocID="{ADE3CCD0-0D2B-CF4E-B15F-A94F2D8210D8}" presName="background4" presStyleLbl="node4" presStyleIdx="0" presStyleCnt="4"/>
      <dgm:spPr/>
    </dgm:pt>
    <dgm:pt modelId="{08EAA09D-C68C-9B43-BED8-01DC148B1707}" type="pres">
      <dgm:prSet presAssocID="{ADE3CCD0-0D2B-CF4E-B15F-A94F2D8210D8}" presName="text4" presStyleLbl="fgAcc4" presStyleIdx="0" presStyleCnt="4">
        <dgm:presLayoutVars>
          <dgm:chPref val="3"/>
        </dgm:presLayoutVars>
      </dgm:prSet>
      <dgm:spPr/>
    </dgm:pt>
    <dgm:pt modelId="{159E378B-0E48-F64A-BED4-51CFAADC111E}" type="pres">
      <dgm:prSet presAssocID="{ADE3CCD0-0D2B-CF4E-B15F-A94F2D8210D8}" presName="hierChild5" presStyleCnt="0"/>
      <dgm:spPr/>
    </dgm:pt>
    <dgm:pt modelId="{7DE85138-61C5-D14C-A549-4107AD1501C8}" type="pres">
      <dgm:prSet presAssocID="{D2F017C0-D958-984F-B31D-C3D5F4AC04D1}" presName="Name23" presStyleLbl="parChTrans1D4" presStyleIdx="1" presStyleCnt="4"/>
      <dgm:spPr/>
    </dgm:pt>
    <dgm:pt modelId="{C37088B7-0CF9-5F4A-8293-144333D25202}" type="pres">
      <dgm:prSet presAssocID="{56F330D9-C8A5-7444-A7C4-04722055961D}" presName="hierRoot4" presStyleCnt="0"/>
      <dgm:spPr/>
    </dgm:pt>
    <dgm:pt modelId="{57B06D91-1755-214E-B264-BE9C093D7D22}" type="pres">
      <dgm:prSet presAssocID="{56F330D9-C8A5-7444-A7C4-04722055961D}" presName="composite4" presStyleCnt="0"/>
      <dgm:spPr/>
    </dgm:pt>
    <dgm:pt modelId="{58C37C85-7052-D847-9F4E-5ED339BCE18C}" type="pres">
      <dgm:prSet presAssocID="{56F330D9-C8A5-7444-A7C4-04722055961D}" presName="background4" presStyleLbl="node4" presStyleIdx="1" presStyleCnt="4"/>
      <dgm:spPr/>
    </dgm:pt>
    <dgm:pt modelId="{78315316-8CD2-804A-98BE-A5441526AC3D}" type="pres">
      <dgm:prSet presAssocID="{56F330D9-C8A5-7444-A7C4-04722055961D}" presName="text4" presStyleLbl="fgAcc4" presStyleIdx="1" presStyleCnt="4">
        <dgm:presLayoutVars>
          <dgm:chPref val="3"/>
        </dgm:presLayoutVars>
      </dgm:prSet>
      <dgm:spPr/>
    </dgm:pt>
    <dgm:pt modelId="{AEDC63A9-E4DC-A943-BB72-021EDDB4EBD5}" type="pres">
      <dgm:prSet presAssocID="{56F330D9-C8A5-7444-A7C4-04722055961D}" presName="hierChild5" presStyleCnt="0"/>
      <dgm:spPr/>
    </dgm:pt>
    <dgm:pt modelId="{D49608AE-B457-C446-B27B-ABA60FDF3A41}" type="pres">
      <dgm:prSet presAssocID="{94AD9DFD-B048-904A-AB8B-36E0F3AFA224}" presName="Name17" presStyleLbl="parChTrans1D3" presStyleIdx="1" presStyleCnt="2"/>
      <dgm:spPr/>
    </dgm:pt>
    <dgm:pt modelId="{2EB4302B-90F0-8A46-99AA-A5FE64E30110}" type="pres">
      <dgm:prSet presAssocID="{30241F20-AA70-4D40-8361-2C9B7C23C1D6}" presName="hierRoot3" presStyleCnt="0"/>
      <dgm:spPr/>
    </dgm:pt>
    <dgm:pt modelId="{FDACB061-6AC6-F04F-B1D9-9775ECEB6958}" type="pres">
      <dgm:prSet presAssocID="{30241F20-AA70-4D40-8361-2C9B7C23C1D6}" presName="composite3" presStyleCnt="0"/>
      <dgm:spPr/>
    </dgm:pt>
    <dgm:pt modelId="{D16C1A14-4713-DC42-8C17-9CD4F3AAAAA5}" type="pres">
      <dgm:prSet presAssocID="{30241F20-AA70-4D40-8361-2C9B7C23C1D6}" presName="background3" presStyleLbl="node3" presStyleIdx="1" presStyleCnt="2"/>
      <dgm:spPr/>
    </dgm:pt>
    <dgm:pt modelId="{1C633907-157F-7D40-BC35-62BB49B5141B}" type="pres">
      <dgm:prSet presAssocID="{30241F20-AA70-4D40-8361-2C9B7C23C1D6}" presName="text3" presStyleLbl="fgAcc3" presStyleIdx="1" presStyleCnt="2">
        <dgm:presLayoutVars>
          <dgm:chPref val="3"/>
        </dgm:presLayoutVars>
      </dgm:prSet>
      <dgm:spPr/>
    </dgm:pt>
    <dgm:pt modelId="{0BCA22EE-37C6-A74C-8F47-D73836E28298}" type="pres">
      <dgm:prSet presAssocID="{30241F20-AA70-4D40-8361-2C9B7C23C1D6}" presName="hierChild4" presStyleCnt="0"/>
      <dgm:spPr/>
    </dgm:pt>
    <dgm:pt modelId="{DF0B0BD4-B689-474E-89DE-67A16E281E4A}" type="pres">
      <dgm:prSet presAssocID="{2DF2BDBF-E7A4-7D40-826D-A8C4E51B74B8}" presName="Name23" presStyleLbl="parChTrans1D4" presStyleIdx="2" presStyleCnt="4"/>
      <dgm:spPr/>
    </dgm:pt>
    <dgm:pt modelId="{DAE454E8-25B8-9F47-955F-EF59B7D91526}" type="pres">
      <dgm:prSet presAssocID="{A8E41B3B-723C-864E-9FCE-ABFA0B10A88D}" presName="hierRoot4" presStyleCnt="0"/>
      <dgm:spPr/>
    </dgm:pt>
    <dgm:pt modelId="{97E2CB2D-FDCE-E44E-9DC8-7C462B9C0648}" type="pres">
      <dgm:prSet presAssocID="{A8E41B3B-723C-864E-9FCE-ABFA0B10A88D}" presName="composite4" presStyleCnt="0"/>
      <dgm:spPr/>
    </dgm:pt>
    <dgm:pt modelId="{9ABA3CFE-8ADD-4845-A288-875F7CF50FDB}" type="pres">
      <dgm:prSet presAssocID="{A8E41B3B-723C-864E-9FCE-ABFA0B10A88D}" presName="background4" presStyleLbl="node4" presStyleIdx="2" presStyleCnt="4"/>
      <dgm:spPr/>
    </dgm:pt>
    <dgm:pt modelId="{838CEB82-F368-1848-B27C-BFE3BDCF58F7}" type="pres">
      <dgm:prSet presAssocID="{A8E41B3B-723C-864E-9FCE-ABFA0B10A88D}" presName="text4" presStyleLbl="fgAcc4" presStyleIdx="2" presStyleCnt="4">
        <dgm:presLayoutVars>
          <dgm:chPref val="3"/>
        </dgm:presLayoutVars>
      </dgm:prSet>
      <dgm:spPr/>
    </dgm:pt>
    <dgm:pt modelId="{4CA9095F-B1CE-0F4D-9980-A8B285E219E3}" type="pres">
      <dgm:prSet presAssocID="{A8E41B3B-723C-864E-9FCE-ABFA0B10A88D}" presName="hierChild5" presStyleCnt="0"/>
      <dgm:spPr/>
    </dgm:pt>
    <dgm:pt modelId="{7E3F5520-653C-854D-A27C-CD4E5F338C0A}" type="pres">
      <dgm:prSet presAssocID="{FB37526A-E85B-2244-A6DA-8030CCADAD2E}" presName="Name23" presStyleLbl="parChTrans1D4" presStyleIdx="3" presStyleCnt="4"/>
      <dgm:spPr/>
    </dgm:pt>
    <dgm:pt modelId="{0DB1085F-9481-EA48-82D1-35BFD0E618BD}" type="pres">
      <dgm:prSet presAssocID="{78EF31BF-AF51-5048-BE5B-BA85E2695E94}" presName="hierRoot4" presStyleCnt="0"/>
      <dgm:spPr/>
    </dgm:pt>
    <dgm:pt modelId="{7FE18F63-DA64-204A-80B5-3686C73B0AEE}" type="pres">
      <dgm:prSet presAssocID="{78EF31BF-AF51-5048-BE5B-BA85E2695E94}" presName="composite4" presStyleCnt="0"/>
      <dgm:spPr/>
    </dgm:pt>
    <dgm:pt modelId="{481E1935-7911-3E48-819D-D7C841136079}" type="pres">
      <dgm:prSet presAssocID="{78EF31BF-AF51-5048-BE5B-BA85E2695E94}" presName="background4" presStyleLbl="node4" presStyleIdx="3" presStyleCnt="4"/>
      <dgm:spPr/>
    </dgm:pt>
    <dgm:pt modelId="{4547BCA6-398E-8F46-AEB6-A318F753CD19}" type="pres">
      <dgm:prSet presAssocID="{78EF31BF-AF51-5048-BE5B-BA85E2695E94}" presName="text4" presStyleLbl="fgAcc4" presStyleIdx="3" presStyleCnt="4">
        <dgm:presLayoutVars>
          <dgm:chPref val="3"/>
        </dgm:presLayoutVars>
      </dgm:prSet>
      <dgm:spPr/>
    </dgm:pt>
    <dgm:pt modelId="{930F3437-E90B-E847-937E-809952F6E2CD}" type="pres">
      <dgm:prSet presAssocID="{78EF31BF-AF51-5048-BE5B-BA85E2695E94}" presName="hierChild5" presStyleCnt="0"/>
      <dgm:spPr/>
    </dgm:pt>
    <dgm:pt modelId="{EFD3AC6B-C3BD-3544-88C4-7BD34D621E1C}" type="pres">
      <dgm:prSet presAssocID="{06C57988-4EBA-FC48-A408-06D256974213}" presName="Name10" presStyleLbl="parChTrans1D2" presStyleIdx="2" presStyleCnt="4"/>
      <dgm:spPr/>
    </dgm:pt>
    <dgm:pt modelId="{A32CF4BD-F249-7642-B083-1E7E1DEE14A6}" type="pres">
      <dgm:prSet presAssocID="{C14CCC74-0B40-CC4C-822F-BB3A2BD72E42}" presName="hierRoot2" presStyleCnt="0"/>
      <dgm:spPr/>
    </dgm:pt>
    <dgm:pt modelId="{C8931702-9E1C-0844-B325-7DE559809440}" type="pres">
      <dgm:prSet presAssocID="{C14CCC74-0B40-CC4C-822F-BB3A2BD72E42}" presName="composite2" presStyleCnt="0"/>
      <dgm:spPr/>
    </dgm:pt>
    <dgm:pt modelId="{74453254-A655-C14D-9FBD-71CC3E4F92D4}" type="pres">
      <dgm:prSet presAssocID="{C14CCC74-0B40-CC4C-822F-BB3A2BD72E42}" presName="background2" presStyleLbl="node2" presStyleIdx="2" presStyleCnt="4"/>
      <dgm:spPr/>
    </dgm:pt>
    <dgm:pt modelId="{53A2CD4E-8064-994F-ABEA-9C2786B1462E}" type="pres">
      <dgm:prSet presAssocID="{C14CCC74-0B40-CC4C-822F-BB3A2BD72E42}" presName="text2" presStyleLbl="fgAcc2" presStyleIdx="2" presStyleCnt="4">
        <dgm:presLayoutVars>
          <dgm:chPref val="3"/>
        </dgm:presLayoutVars>
      </dgm:prSet>
      <dgm:spPr/>
    </dgm:pt>
    <dgm:pt modelId="{BF8BAA63-C591-734D-ADF7-6E00F4BD57D3}" type="pres">
      <dgm:prSet presAssocID="{C14CCC74-0B40-CC4C-822F-BB3A2BD72E42}" presName="hierChild3" presStyleCnt="0"/>
      <dgm:spPr/>
    </dgm:pt>
    <dgm:pt modelId="{A2A05B0C-3899-A04F-A0A6-436EE601B3BE}" type="pres">
      <dgm:prSet presAssocID="{833A8550-E26D-2B42-929D-684E3D848F8B}" presName="Name10" presStyleLbl="parChTrans1D2" presStyleIdx="3" presStyleCnt="4"/>
      <dgm:spPr/>
    </dgm:pt>
    <dgm:pt modelId="{CECE20FE-CA06-364C-98EE-185756C15627}" type="pres">
      <dgm:prSet presAssocID="{CE1A3B23-1D17-5F47-90FF-5882638CE159}" presName="hierRoot2" presStyleCnt="0"/>
      <dgm:spPr/>
    </dgm:pt>
    <dgm:pt modelId="{91F99E36-0DB0-BE4D-BA2D-D535DC547996}" type="pres">
      <dgm:prSet presAssocID="{CE1A3B23-1D17-5F47-90FF-5882638CE159}" presName="composite2" presStyleCnt="0"/>
      <dgm:spPr/>
    </dgm:pt>
    <dgm:pt modelId="{6BBCCFDA-A0FC-384A-86B1-9D650DC95FA1}" type="pres">
      <dgm:prSet presAssocID="{CE1A3B23-1D17-5F47-90FF-5882638CE159}" presName="background2" presStyleLbl="node2" presStyleIdx="3" presStyleCnt="4"/>
      <dgm:spPr/>
    </dgm:pt>
    <dgm:pt modelId="{23F5040C-22D5-6B42-BEE1-44FE77D7B980}" type="pres">
      <dgm:prSet presAssocID="{CE1A3B23-1D17-5F47-90FF-5882638CE159}" presName="text2" presStyleLbl="fgAcc2" presStyleIdx="3" presStyleCnt="4">
        <dgm:presLayoutVars>
          <dgm:chPref val="3"/>
        </dgm:presLayoutVars>
      </dgm:prSet>
      <dgm:spPr/>
    </dgm:pt>
    <dgm:pt modelId="{1C9D5CFD-C087-7740-8042-B810EFD6950A}" type="pres">
      <dgm:prSet presAssocID="{CE1A3B23-1D17-5F47-90FF-5882638CE159}" presName="hierChild3" presStyleCnt="0"/>
      <dgm:spPr/>
    </dgm:pt>
  </dgm:ptLst>
  <dgm:cxnLst>
    <dgm:cxn modelId="{79B93C0C-C743-1C4E-BB5E-431FC1BAA0B6}" srcId="{141108A2-734F-4D4A-8C0B-27C0197EA794}" destId="{CE1A3B23-1D17-5F47-90FF-5882638CE159}" srcOrd="3" destOrd="0" parTransId="{833A8550-E26D-2B42-929D-684E3D848F8B}" sibTransId="{58CB0F95-CD49-6940-9B5F-753ADACBD509}"/>
    <dgm:cxn modelId="{750F880C-8FFF-E745-82CE-56AFC3E7494A}" type="presOf" srcId="{06C57988-4EBA-FC48-A408-06D256974213}" destId="{EFD3AC6B-C3BD-3544-88C4-7BD34D621E1C}" srcOrd="0" destOrd="0" presId="urn:microsoft.com/office/officeart/2005/8/layout/hierarchy1"/>
    <dgm:cxn modelId="{A49DA60C-931A-504F-A65B-35D0870A02ED}" type="presOf" srcId="{884CE045-8D56-6848-8437-0E9C929F8DE7}" destId="{DA9AC403-414B-EA4F-ACFF-36026248BD25}" srcOrd="0" destOrd="0" presId="urn:microsoft.com/office/officeart/2005/8/layout/hierarchy1"/>
    <dgm:cxn modelId="{98448C0E-038D-F24C-8986-2FAC68A6E8BB}" type="presOf" srcId="{0F69E57B-4646-6A4F-A865-3A5BEF663F75}" destId="{17162163-FDCE-244B-9091-71EE14137B7E}" srcOrd="0" destOrd="0" presId="urn:microsoft.com/office/officeart/2005/8/layout/hierarchy1"/>
    <dgm:cxn modelId="{7C55820F-19FD-C046-AC3E-890038DE1A37}" srcId="{CA3C68BB-1CED-F541-81B4-F6F5CBB2B238}" destId="{ADE3CCD0-0D2B-CF4E-B15F-A94F2D8210D8}" srcOrd="0" destOrd="0" parTransId="{355A4569-3AB2-5742-9218-B5DAA5C5EFA8}" sibTransId="{4E7E0AAA-1154-1A42-81AC-6B94C9586441}"/>
    <dgm:cxn modelId="{68C7F415-BE18-F34E-8DC0-48436DCF5627}" type="presOf" srcId="{2DF2BDBF-E7A4-7D40-826D-A8C4E51B74B8}" destId="{DF0B0BD4-B689-474E-89DE-67A16E281E4A}" srcOrd="0" destOrd="0" presId="urn:microsoft.com/office/officeart/2005/8/layout/hierarchy1"/>
    <dgm:cxn modelId="{63CBAB20-C7A5-B447-BA40-E91207944357}" type="presOf" srcId="{833A8550-E26D-2B42-929D-684E3D848F8B}" destId="{A2A05B0C-3899-A04F-A0A6-436EE601B3BE}" srcOrd="0" destOrd="0" presId="urn:microsoft.com/office/officeart/2005/8/layout/hierarchy1"/>
    <dgm:cxn modelId="{356E5623-540E-4940-8A64-32387FDD8283}" srcId="{30241F20-AA70-4D40-8361-2C9B7C23C1D6}" destId="{A8E41B3B-723C-864E-9FCE-ABFA0B10A88D}" srcOrd="0" destOrd="0" parTransId="{2DF2BDBF-E7A4-7D40-826D-A8C4E51B74B8}" sibTransId="{AD2E29A1-9846-C346-9E12-F9632FF2C4EF}"/>
    <dgm:cxn modelId="{F9F1D023-61E9-7D49-8B96-FB09DB2F4468}" type="presOf" srcId="{D2F017C0-D958-984F-B31D-C3D5F4AC04D1}" destId="{7DE85138-61C5-D14C-A549-4107AD1501C8}" srcOrd="0" destOrd="0" presId="urn:microsoft.com/office/officeart/2005/8/layout/hierarchy1"/>
    <dgm:cxn modelId="{21860D2B-E688-3D49-BC8D-8952E7FEB777}" srcId="{141108A2-734F-4D4A-8C0B-27C0197EA794}" destId="{C14CCC74-0B40-CC4C-822F-BB3A2BD72E42}" srcOrd="2" destOrd="0" parTransId="{06C57988-4EBA-FC48-A408-06D256974213}" sibTransId="{921C5EC9-4115-DB4E-AA57-720A3864DDC9}"/>
    <dgm:cxn modelId="{6EE8D13B-FB9F-8840-BF8A-228AFB06601F}" type="presOf" srcId="{141108A2-734F-4D4A-8C0B-27C0197EA794}" destId="{15CC6009-C19E-E64C-90DE-0A4815CAA8A7}" srcOrd="0" destOrd="0" presId="urn:microsoft.com/office/officeart/2005/8/layout/hierarchy1"/>
    <dgm:cxn modelId="{DD26143F-8298-E243-86B0-CBD13C23E866}" type="presOf" srcId="{A8E41B3B-723C-864E-9FCE-ABFA0B10A88D}" destId="{838CEB82-F368-1848-B27C-BFE3BDCF58F7}" srcOrd="0" destOrd="0" presId="urn:microsoft.com/office/officeart/2005/8/layout/hierarchy1"/>
    <dgm:cxn modelId="{433B8A51-21F2-B64B-9D15-BF61B68237CC}" type="presOf" srcId="{C860092A-76E1-8C4A-9DFC-6D611988A539}" destId="{C5BA3FE5-6951-A145-BF78-319E12A968EC}" srcOrd="0" destOrd="0" presId="urn:microsoft.com/office/officeart/2005/8/layout/hierarchy1"/>
    <dgm:cxn modelId="{B715E651-8446-CD4C-A3B1-9F1201D87FC4}" srcId="{C860092A-76E1-8C4A-9DFC-6D611988A539}" destId="{30241F20-AA70-4D40-8361-2C9B7C23C1D6}" srcOrd="1" destOrd="0" parTransId="{94AD9DFD-B048-904A-AB8B-36E0F3AFA224}" sibTransId="{858F54AC-323F-7440-86D1-5329A43A4D30}"/>
    <dgm:cxn modelId="{22968F6C-8AF4-5140-B9BE-90BC8AC2E096}" type="presOf" srcId="{355A4569-3AB2-5742-9218-B5DAA5C5EFA8}" destId="{52403531-CD6A-5B4A-B18A-DF8D9F0DBBE6}" srcOrd="0" destOrd="0" presId="urn:microsoft.com/office/officeart/2005/8/layout/hierarchy1"/>
    <dgm:cxn modelId="{7BF80D7A-620F-B24C-A41C-E76CAC16771E}" type="presOf" srcId="{78EF31BF-AF51-5048-BE5B-BA85E2695E94}" destId="{4547BCA6-398E-8F46-AEB6-A318F753CD19}" srcOrd="0" destOrd="0" presId="urn:microsoft.com/office/officeart/2005/8/layout/hierarchy1"/>
    <dgm:cxn modelId="{11CF727A-A2A7-4648-B9E6-258372DB81DA}" type="presOf" srcId="{30241F20-AA70-4D40-8361-2C9B7C23C1D6}" destId="{1C633907-157F-7D40-BC35-62BB49B5141B}" srcOrd="0" destOrd="0" presId="urn:microsoft.com/office/officeart/2005/8/layout/hierarchy1"/>
    <dgm:cxn modelId="{6394E08C-5B09-A241-B756-71B014361BD0}" type="presOf" srcId="{ADE3CCD0-0D2B-CF4E-B15F-A94F2D8210D8}" destId="{08EAA09D-C68C-9B43-BED8-01DC148B1707}" srcOrd="0" destOrd="0" presId="urn:microsoft.com/office/officeart/2005/8/layout/hierarchy1"/>
    <dgm:cxn modelId="{FDEA998E-DFD2-2D41-BD8F-1D8E1724AD4B}" type="presOf" srcId="{CA3C68BB-1CED-F541-81B4-F6F5CBB2B238}" destId="{ABC69BE4-2D86-4D46-9F88-E117969CA2CF}" srcOrd="0" destOrd="0" presId="urn:microsoft.com/office/officeart/2005/8/layout/hierarchy1"/>
    <dgm:cxn modelId="{83B2AA94-2526-9A4E-AF38-717E56A257E2}" srcId="{30241F20-AA70-4D40-8361-2C9B7C23C1D6}" destId="{78EF31BF-AF51-5048-BE5B-BA85E2695E94}" srcOrd="1" destOrd="0" parTransId="{FB37526A-E85B-2244-A6DA-8030CCADAD2E}" sibTransId="{46FB6BD0-37A5-FB4E-9022-E86D6DBBD5BC}"/>
    <dgm:cxn modelId="{F484FC99-95C8-F34A-9148-5E3B8CB3B8D5}" type="presOf" srcId="{C14CCC74-0B40-CC4C-822F-BB3A2BD72E42}" destId="{53A2CD4E-8064-994F-ABEA-9C2786B1462E}" srcOrd="0" destOrd="0" presId="urn:microsoft.com/office/officeart/2005/8/layout/hierarchy1"/>
    <dgm:cxn modelId="{AABCB2A8-054D-E54D-A417-4FC79E4D0341}" type="presOf" srcId="{56F330D9-C8A5-7444-A7C4-04722055961D}" destId="{78315316-8CD2-804A-98BE-A5441526AC3D}" srcOrd="0" destOrd="0" presId="urn:microsoft.com/office/officeart/2005/8/layout/hierarchy1"/>
    <dgm:cxn modelId="{6FB2A2AE-A63A-F04D-AF86-DAE8E308F265}" srcId="{141108A2-734F-4D4A-8C0B-27C0197EA794}" destId="{C860092A-76E1-8C4A-9DFC-6D611988A539}" srcOrd="1" destOrd="0" parTransId="{0F69E57B-4646-6A4F-A865-3A5BEF663F75}" sibTransId="{95010BDC-0334-B549-9E77-FC95A51629D2}"/>
    <dgm:cxn modelId="{844C93AF-9ABE-AA48-B995-DC141D8B9A44}" type="presOf" srcId="{4625A373-C990-524F-8FA1-00AB73456DD1}" destId="{B49815E6-C49C-194E-94F5-03619D81603E}" srcOrd="0" destOrd="0" presId="urn:microsoft.com/office/officeart/2005/8/layout/hierarchy1"/>
    <dgm:cxn modelId="{F3B6D4B2-825F-CB4F-8A2B-89DBE7193A28}" srcId="{4625A373-C990-524F-8FA1-00AB73456DD1}" destId="{141108A2-734F-4D4A-8C0B-27C0197EA794}" srcOrd="0" destOrd="0" parTransId="{014DD1A5-D99C-4340-9378-B8E45AC7255C}" sibTransId="{0AE4EB28-C63B-2F48-8E3A-85F186286F20}"/>
    <dgm:cxn modelId="{D0A437BB-282F-DA4C-A62A-55C9B1277EC3}" type="presOf" srcId="{746039A1-E185-A840-ADEB-C1383413DB7F}" destId="{7540C95E-E22D-614B-97C1-A7DEDEF33DFF}" srcOrd="0" destOrd="0" presId="urn:microsoft.com/office/officeart/2005/8/layout/hierarchy1"/>
    <dgm:cxn modelId="{6F5EA8C0-B875-C247-9FEB-AB4605F0A27E}" srcId="{C860092A-76E1-8C4A-9DFC-6D611988A539}" destId="{CA3C68BB-1CED-F541-81B4-F6F5CBB2B238}" srcOrd="0" destOrd="0" parTransId="{746039A1-E185-A840-ADEB-C1383413DB7F}" sibTransId="{7FFBB1FF-97F8-A747-BA23-DF97FF2FEC7C}"/>
    <dgm:cxn modelId="{10A0EAC2-9C98-F14F-8E8B-990D21FD9ADE}" type="presOf" srcId="{CE1A3B23-1D17-5F47-90FF-5882638CE159}" destId="{23F5040C-22D5-6B42-BEE1-44FE77D7B980}" srcOrd="0" destOrd="0" presId="urn:microsoft.com/office/officeart/2005/8/layout/hierarchy1"/>
    <dgm:cxn modelId="{836C88C5-2E74-044D-888F-51016B05AFBB}" type="presOf" srcId="{FB37526A-E85B-2244-A6DA-8030CCADAD2E}" destId="{7E3F5520-653C-854D-A27C-CD4E5F338C0A}" srcOrd="0" destOrd="0" presId="urn:microsoft.com/office/officeart/2005/8/layout/hierarchy1"/>
    <dgm:cxn modelId="{12FFC1D2-8797-BA4D-B732-512816C51963}" type="presOf" srcId="{19238729-CC33-7F4B-B8B5-B4D970E16B6B}" destId="{2D5256AA-91CF-454C-B8C0-807EC013EE5E}" srcOrd="0" destOrd="0" presId="urn:microsoft.com/office/officeart/2005/8/layout/hierarchy1"/>
    <dgm:cxn modelId="{B94748DA-C6B5-0B40-B17D-CEE4D0D4684A}" type="presOf" srcId="{94AD9DFD-B048-904A-AB8B-36E0F3AFA224}" destId="{D49608AE-B457-C446-B27B-ABA60FDF3A41}" srcOrd="0" destOrd="0" presId="urn:microsoft.com/office/officeart/2005/8/layout/hierarchy1"/>
    <dgm:cxn modelId="{F9B52CE0-2199-1447-BB15-359A89DBF5CD}" srcId="{CA3C68BB-1CED-F541-81B4-F6F5CBB2B238}" destId="{56F330D9-C8A5-7444-A7C4-04722055961D}" srcOrd="1" destOrd="0" parTransId="{D2F017C0-D958-984F-B31D-C3D5F4AC04D1}" sibTransId="{CE7F54DE-C09A-0344-AF33-9C93701D3DA8}"/>
    <dgm:cxn modelId="{64A4A4F9-F4EB-0944-AA54-C88AF8EC41A4}" srcId="{141108A2-734F-4D4A-8C0B-27C0197EA794}" destId="{884CE045-8D56-6848-8437-0E9C929F8DE7}" srcOrd="0" destOrd="0" parTransId="{19238729-CC33-7F4B-B8B5-B4D970E16B6B}" sibTransId="{21351082-F2DA-824E-92F2-26F9C9C90833}"/>
    <dgm:cxn modelId="{5C8F92DB-73A9-504A-9C84-D3A89A2BF828}" type="presParOf" srcId="{B49815E6-C49C-194E-94F5-03619D81603E}" destId="{43B3B5E4-F5ED-9946-B542-4658D8778A7A}" srcOrd="0" destOrd="0" presId="urn:microsoft.com/office/officeart/2005/8/layout/hierarchy1"/>
    <dgm:cxn modelId="{801FA44F-85A4-0E4D-846A-344232817166}" type="presParOf" srcId="{43B3B5E4-F5ED-9946-B542-4658D8778A7A}" destId="{9B37349B-4915-A44D-B716-0DB66F95F15E}" srcOrd="0" destOrd="0" presId="urn:microsoft.com/office/officeart/2005/8/layout/hierarchy1"/>
    <dgm:cxn modelId="{A5A1A1F9-C8B6-2043-BED0-E88F9C75D540}" type="presParOf" srcId="{9B37349B-4915-A44D-B716-0DB66F95F15E}" destId="{1901DF24-37DA-B148-AD4C-3950680F0188}" srcOrd="0" destOrd="0" presId="urn:microsoft.com/office/officeart/2005/8/layout/hierarchy1"/>
    <dgm:cxn modelId="{8E39AC18-E8E3-A044-8FC6-81E556D0F944}" type="presParOf" srcId="{9B37349B-4915-A44D-B716-0DB66F95F15E}" destId="{15CC6009-C19E-E64C-90DE-0A4815CAA8A7}" srcOrd="1" destOrd="0" presId="urn:microsoft.com/office/officeart/2005/8/layout/hierarchy1"/>
    <dgm:cxn modelId="{65C2F961-2DF6-7D41-92A4-265503560107}" type="presParOf" srcId="{43B3B5E4-F5ED-9946-B542-4658D8778A7A}" destId="{28933001-5B89-CE46-A63A-E3B1F88C932C}" srcOrd="1" destOrd="0" presId="urn:microsoft.com/office/officeart/2005/8/layout/hierarchy1"/>
    <dgm:cxn modelId="{963B215D-799C-9E4F-BDED-1E97DFFF9AD8}" type="presParOf" srcId="{28933001-5B89-CE46-A63A-E3B1F88C932C}" destId="{2D5256AA-91CF-454C-B8C0-807EC013EE5E}" srcOrd="0" destOrd="0" presId="urn:microsoft.com/office/officeart/2005/8/layout/hierarchy1"/>
    <dgm:cxn modelId="{6575F463-04F9-3340-9280-AA983A95FEF2}" type="presParOf" srcId="{28933001-5B89-CE46-A63A-E3B1F88C932C}" destId="{AD7F627A-D80B-3242-8581-C9433FB38FE3}" srcOrd="1" destOrd="0" presId="urn:microsoft.com/office/officeart/2005/8/layout/hierarchy1"/>
    <dgm:cxn modelId="{D2328A36-A310-A441-9B65-F2783BDFBB92}" type="presParOf" srcId="{AD7F627A-D80B-3242-8581-C9433FB38FE3}" destId="{EAE0671D-36E7-494A-9611-473939FBEF11}" srcOrd="0" destOrd="0" presId="urn:microsoft.com/office/officeart/2005/8/layout/hierarchy1"/>
    <dgm:cxn modelId="{A30EFB2B-D34F-534E-90C6-BFAD700FE72F}" type="presParOf" srcId="{EAE0671D-36E7-494A-9611-473939FBEF11}" destId="{9CA65636-1338-E647-9D37-18DA71988D06}" srcOrd="0" destOrd="0" presId="urn:microsoft.com/office/officeart/2005/8/layout/hierarchy1"/>
    <dgm:cxn modelId="{4455DD76-ACB2-D744-A720-3E75BA78AC35}" type="presParOf" srcId="{EAE0671D-36E7-494A-9611-473939FBEF11}" destId="{DA9AC403-414B-EA4F-ACFF-36026248BD25}" srcOrd="1" destOrd="0" presId="urn:microsoft.com/office/officeart/2005/8/layout/hierarchy1"/>
    <dgm:cxn modelId="{04257D68-F918-D34B-9714-432CF743AF7D}" type="presParOf" srcId="{AD7F627A-D80B-3242-8581-C9433FB38FE3}" destId="{5C805C1B-054E-9647-8DA0-5B1464EB2D6B}" srcOrd="1" destOrd="0" presId="urn:microsoft.com/office/officeart/2005/8/layout/hierarchy1"/>
    <dgm:cxn modelId="{ECD7706A-11A0-DC43-80E3-E63483E87223}" type="presParOf" srcId="{28933001-5B89-CE46-A63A-E3B1F88C932C}" destId="{17162163-FDCE-244B-9091-71EE14137B7E}" srcOrd="2" destOrd="0" presId="urn:microsoft.com/office/officeart/2005/8/layout/hierarchy1"/>
    <dgm:cxn modelId="{FDF1C9C0-05A2-CB49-963C-647C8B83A813}" type="presParOf" srcId="{28933001-5B89-CE46-A63A-E3B1F88C932C}" destId="{45A7DA1D-E64A-324D-BAF2-10228CE13DD7}" srcOrd="3" destOrd="0" presId="urn:microsoft.com/office/officeart/2005/8/layout/hierarchy1"/>
    <dgm:cxn modelId="{243E6686-0399-1A49-841D-0E8A2480B5F3}" type="presParOf" srcId="{45A7DA1D-E64A-324D-BAF2-10228CE13DD7}" destId="{5C6E87AC-9F2F-E941-9CF0-684FA341DCDE}" srcOrd="0" destOrd="0" presId="urn:microsoft.com/office/officeart/2005/8/layout/hierarchy1"/>
    <dgm:cxn modelId="{8C17B06C-E229-DD4E-B4BC-781D710D6C80}" type="presParOf" srcId="{5C6E87AC-9F2F-E941-9CF0-684FA341DCDE}" destId="{99D50E7E-40BA-1F42-872D-F32D8AEA6EA7}" srcOrd="0" destOrd="0" presId="urn:microsoft.com/office/officeart/2005/8/layout/hierarchy1"/>
    <dgm:cxn modelId="{C7953CD2-5F6E-AF49-AA43-17C086A1CE3B}" type="presParOf" srcId="{5C6E87AC-9F2F-E941-9CF0-684FA341DCDE}" destId="{C5BA3FE5-6951-A145-BF78-319E12A968EC}" srcOrd="1" destOrd="0" presId="urn:microsoft.com/office/officeart/2005/8/layout/hierarchy1"/>
    <dgm:cxn modelId="{D3DB1D32-FCD2-4B40-8FD8-57C7C4034995}" type="presParOf" srcId="{45A7DA1D-E64A-324D-BAF2-10228CE13DD7}" destId="{34D73B3E-06A3-FC41-B39B-32C41C2BECA2}" srcOrd="1" destOrd="0" presId="urn:microsoft.com/office/officeart/2005/8/layout/hierarchy1"/>
    <dgm:cxn modelId="{154A9A92-600E-6949-A0E5-8CDA71D8E4DE}" type="presParOf" srcId="{34D73B3E-06A3-FC41-B39B-32C41C2BECA2}" destId="{7540C95E-E22D-614B-97C1-A7DEDEF33DFF}" srcOrd="0" destOrd="0" presId="urn:microsoft.com/office/officeart/2005/8/layout/hierarchy1"/>
    <dgm:cxn modelId="{B8FBC08A-1FDD-9649-A871-AB7441BC2B56}" type="presParOf" srcId="{34D73B3E-06A3-FC41-B39B-32C41C2BECA2}" destId="{B4B1A5F4-5022-8044-8869-FA66832EAFEF}" srcOrd="1" destOrd="0" presId="urn:microsoft.com/office/officeart/2005/8/layout/hierarchy1"/>
    <dgm:cxn modelId="{B0130983-B175-9F40-A907-C47889B6820B}" type="presParOf" srcId="{B4B1A5F4-5022-8044-8869-FA66832EAFEF}" destId="{3876B13A-A30A-4943-B6F7-CC3CD8D10452}" srcOrd="0" destOrd="0" presId="urn:microsoft.com/office/officeart/2005/8/layout/hierarchy1"/>
    <dgm:cxn modelId="{24D3A6CF-369B-7546-BFAB-83F4F633A2A1}" type="presParOf" srcId="{3876B13A-A30A-4943-B6F7-CC3CD8D10452}" destId="{073B0A70-6269-5C4D-A75A-6738644C6E0F}" srcOrd="0" destOrd="0" presId="urn:microsoft.com/office/officeart/2005/8/layout/hierarchy1"/>
    <dgm:cxn modelId="{8442A06D-CD85-024E-AF05-60CF14D08542}" type="presParOf" srcId="{3876B13A-A30A-4943-B6F7-CC3CD8D10452}" destId="{ABC69BE4-2D86-4D46-9F88-E117969CA2CF}" srcOrd="1" destOrd="0" presId="urn:microsoft.com/office/officeart/2005/8/layout/hierarchy1"/>
    <dgm:cxn modelId="{37864C50-8CFB-6B45-8E2A-7C4B611D969C}" type="presParOf" srcId="{B4B1A5F4-5022-8044-8869-FA66832EAFEF}" destId="{6D40430E-AE86-ED48-9C0D-B74859711BB5}" srcOrd="1" destOrd="0" presId="urn:microsoft.com/office/officeart/2005/8/layout/hierarchy1"/>
    <dgm:cxn modelId="{ACBD0F86-11E7-9C49-9DCA-E56BA550551F}" type="presParOf" srcId="{6D40430E-AE86-ED48-9C0D-B74859711BB5}" destId="{52403531-CD6A-5B4A-B18A-DF8D9F0DBBE6}" srcOrd="0" destOrd="0" presId="urn:microsoft.com/office/officeart/2005/8/layout/hierarchy1"/>
    <dgm:cxn modelId="{9BB9C936-9369-2041-B980-4D6195159F7D}" type="presParOf" srcId="{6D40430E-AE86-ED48-9C0D-B74859711BB5}" destId="{091C698F-7719-ED40-9086-756D88ADCF28}" srcOrd="1" destOrd="0" presId="urn:microsoft.com/office/officeart/2005/8/layout/hierarchy1"/>
    <dgm:cxn modelId="{68651395-4F2B-174A-A04D-719D4117C972}" type="presParOf" srcId="{091C698F-7719-ED40-9086-756D88ADCF28}" destId="{FE3DEC6C-C643-684E-97F6-6D023259E27C}" srcOrd="0" destOrd="0" presId="urn:microsoft.com/office/officeart/2005/8/layout/hierarchy1"/>
    <dgm:cxn modelId="{ED298013-5CB7-E14B-9576-DFD2B74A5E30}" type="presParOf" srcId="{FE3DEC6C-C643-684E-97F6-6D023259E27C}" destId="{956F6EC6-0CA3-1B4D-BF9D-5FB830FA7123}" srcOrd="0" destOrd="0" presId="urn:microsoft.com/office/officeart/2005/8/layout/hierarchy1"/>
    <dgm:cxn modelId="{76348ED2-0214-374C-8DB7-C0F7E8267161}" type="presParOf" srcId="{FE3DEC6C-C643-684E-97F6-6D023259E27C}" destId="{08EAA09D-C68C-9B43-BED8-01DC148B1707}" srcOrd="1" destOrd="0" presId="urn:microsoft.com/office/officeart/2005/8/layout/hierarchy1"/>
    <dgm:cxn modelId="{BF5499A4-F7D7-0D40-879D-EE4299AFDD52}" type="presParOf" srcId="{091C698F-7719-ED40-9086-756D88ADCF28}" destId="{159E378B-0E48-F64A-BED4-51CFAADC111E}" srcOrd="1" destOrd="0" presId="urn:microsoft.com/office/officeart/2005/8/layout/hierarchy1"/>
    <dgm:cxn modelId="{2A9D7D98-4B5F-4942-8728-EA0EE4734F33}" type="presParOf" srcId="{6D40430E-AE86-ED48-9C0D-B74859711BB5}" destId="{7DE85138-61C5-D14C-A549-4107AD1501C8}" srcOrd="2" destOrd="0" presId="urn:microsoft.com/office/officeart/2005/8/layout/hierarchy1"/>
    <dgm:cxn modelId="{9C910EF9-D7D4-084E-B0AC-EE093A570483}" type="presParOf" srcId="{6D40430E-AE86-ED48-9C0D-B74859711BB5}" destId="{C37088B7-0CF9-5F4A-8293-144333D25202}" srcOrd="3" destOrd="0" presId="urn:microsoft.com/office/officeart/2005/8/layout/hierarchy1"/>
    <dgm:cxn modelId="{AF668D80-7429-9A4F-B17F-4BCB36DC7773}" type="presParOf" srcId="{C37088B7-0CF9-5F4A-8293-144333D25202}" destId="{57B06D91-1755-214E-B264-BE9C093D7D22}" srcOrd="0" destOrd="0" presId="urn:microsoft.com/office/officeart/2005/8/layout/hierarchy1"/>
    <dgm:cxn modelId="{5FCFE351-58FB-7741-B19A-C2740FBC540E}" type="presParOf" srcId="{57B06D91-1755-214E-B264-BE9C093D7D22}" destId="{58C37C85-7052-D847-9F4E-5ED339BCE18C}" srcOrd="0" destOrd="0" presId="urn:microsoft.com/office/officeart/2005/8/layout/hierarchy1"/>
    <dgm:cxn modelId="{3659615C-F0C4-3C49-8426-891453DDD5F5}" type="presParOf" srcId="{57B06D91-1755-214E-B264-BE9C093D7D22}" destId="{78315316-8CD2-804A-98BE-A5441526AC3D}" srcOrd="1" destOrd="0" presId="urn:microsoft.com/office/officeart/2005/8/layout/hierarchy1"/>
    <dgm:cxn modelId="{E2C9D061-D52C-7346-B53A-0D0C6B307A06}" type="presParOf" srcId="{C37088B7-0CF9-5F4A-8293-144333D25202}" destId="{AEDC63A9-E4DC-A943-BB72-021EDDB4EBD5}" srcOrd="1" destOrd="0" presId="urn:microsoft.com/office/officeart/2005/8/layout/hierarchy1"/>
    <dgm:cxn modelId="{1EE69136-2EF4-B646-B2B9-241A58CD91CF}" type="presParOf" srcId="{34D73B3E-06A3-FC41-B39B-32C41C2BECA2}" destId="{D49608AE-B457-C446-B27B-ABA60FDF3A41}" srcOrd="2" destOrd="0" presId="urn:microsoft.com/office/officeart/2005/8/layout/hierarchy1"/>
    <dgm:cxn modelId="{17CC47D2-FDE9-7F4C-A6DB-A82BB8F09411}" type="presParOf" srcId="{34D73B3E-06A3-FC41-B39B-32C41C2BECA2}" destId="{2EB4302B-90F0-8A46-99AA-A5FE64E30110}" srcOrd="3" destOrd="0" presId="urn:microsoft.com/office/officeart/2005/8/layout/hierarchy1"/>
    <dgm:cxn modelId="{1516A6FB-433F-0048-9661-5BACCA70BBFD}" type="presParOf" srcId="{2EB4302B-90F0-8A46-99AA-A5FE64E30110}" destId="{FDACB061-6AC6-F04F-B1D9-9775ECEB6958}" srcOrd="0" destOrd="0" presId="urn:microsoft.com/office/officeart/2005/8/layout/hierarchy1"/>
    <dgm:cxn modelId="{6D559747-D67B-F946-9744-F484161A2DD1}" type="presParOf" srcId="{FDACB061-6AC6-F04F-B1D9-9775ECEB6958}" destId="{D16C1A14-4713-DC42-8C17-9CD4F3AAAAA5}" srcOrd="0" destOrd="0" presId="urn:microsoft.com/office/officeart/2005/8/layout/hierarchy1"/>
    <dgm:cxn modelId="{813FD2FF-0854-A749-A3B4-D2716C0CFECD}" type="presParOf" srcId="{FDACB061-6AC6-F04F-B1D9-9775ECEB6958}" destId="{1C633907-157F-7D40-BC35-62BB49B5141B}" srcOrd="1" destOrd="0" presId="urn:microsoft.com/office/officeart/2005/8/layout/hierarchy1"/>
    <dgm:cxn modelId="{F53CB7D8-72DE-024B-BF42-1F91D133891D}" type="presParOf" srcId="{2EB4302B-90F0-8A46-99AA-A5FE64E30110}" destId="{0BCA22EE-37C6-A74C-8F47-D73836E28298}" srcOrd="1" destOrd="0" presId="urn:microsoft.com/office/officeart/2005/8/layout/hierarchy1"/>
    <dgm:cxn modelId="{CBADA825-5DF0-8945-B27C-15F3977973CD}" type="presParOf" srcId="{0BCA22EE-37C6-A74C-8F47-D73836E28298}" destId="{DF0B0BD4-B689-474E-89DE-67A16E281E4A}" srcOrd="0" destOrd="0" presId="urn:microsoft.com/office/officeart/2005/8/layout/hierarchy1"/>
    <dgm:cxn modelId="{A524D5F7-F4A1-334B-B9B5-25A8A391C488}" type="presParOf" srcId="{0BCA22EE-37C6-A74C-8F47-D73836E28298}" destId="{DAE454E8-25B8-9F47-955F-EF59B7D91526}" srcOrd="1" destOrd="0" presId="urn:microsoft.com/office/officeart/2005/8/layout/hierarchy1"/>
    <dgm:cxn modelId="{8CFA96E1-3F41-B243-9A09-D65A152AE285}" type="presParOf" srcId="{DAE454E8-25B8-9F47-955F-EF59B7D91526}" destId="{97E2CB2D-FDCE-E44E-9DC8-7C462B9C0648}" srcOrd="0" destOrd="0" presId="urn:microsoft.com/office/officeart/2005/8/layout/hierarchy1"/>
    <dgm:cxn modelId="{CCCF094D-950E-9D4C-BF7C-B4A196A8E994}" type="presParOf" srcId="{97E2CB2D-FDCE-E44E-9DC8-7C462B9C0648}" destId="{9ABA3CFE-8ADD-4845-A288-875F7CF50FDB}" srcOrd="0" destOrd="0" presId="urn:microsoft.com/office/officeart/2005/8/layout/hierarchy1"/>
    <dgm:cxn modelId="{815AF057-B4C6-C847-BE4B-DEE253239527}" type="presParOf" srcId="{97E2CB2D-FDCE-E44E-9DC8-7C462B9C0648}" destId="{838CEB82-F368-1848-B27C-BFE3BDCF58F7}" srcOrd="1" destOrd="0" presId="urn:microsoft.com/office/officeart/2005/8/layout/hierarchy1"/>
    <dgm:cxn modelId="{AD81F879-B772-F34C-8D95-9A319DBEAE5B}" type="presParOf" srcId="{DAE454E8-25B8-9F47-955F-EF59B7D91526}" destId="{4CA9095F-B1CE-0F4D-9980-A8B285E219E3}" srcOrd="1" destOrd="0" presId="urn:microsoft.com/office/officeart/2005/8/layout/hierarchy1"/>
    <dgm:cxn modelId="{BD682491-E075-1446-802B-D11F4C49011E}" type="presParOf" srcId="{0BCA22EE-37C6-A74C-8F47-D73836E28298}" destId="{7E3F5520-653C-854D-A27C-CD4E5F338C0A}" srcOrd="2" destOrd="0" presId="urn:microsoft.com/office/officeart/2005/8/layout/hierarchy1"/>
    <dgm:cxn modelId="{AF9C3F6A-9980-F040-A4B7-47ABA066A8F8}" type="presParOf" srcId="{0BCA22EE-37C6-A74C-8F47-D73836E28298}" destId="{0DB1085F-9481-EA48-82D1-35BFD0E618BD}" srcOrd="3" destOrd="0" presId="urn:microsoft.com/office/officeart/2005/8/layout/hierarchy1"/>
    <dgm:cxn modelId="{189A4F12-9DE6-7E46-BBC7-0E396A0D0A45}" type="presParOf" srcId="{0DB1085F-9481-EA48-82D1-35BFD0E618BD}" destId="{7FE18F63-DA64-204A-80B5-3686C73B0AEE}" srcOrd="0" destOrd="0" presId="urn:microsoft.com/office/officeart/2005/8/layout/hierarchy1"/>
    <dgm:cxn modelId="{9CD3B392-BE18-7D41-9629-1008E1BEA3AC}" type="presParOf" srcId="{7FE18F63-DA64-204A-80B5-3686C73B0AEE}" destId="{481E1935-7911-3E48-819D-D7C841136079}" srcOrd="0" destOrd="0" presId="urn:microsoft.com/office/officeart/2005/8/layout/hierarchy1"/>
    <dgm:cxn modelId="{84945360-1602-E448-9733-0ECE9258CABC}" type="presParOf" srcId="{7FE18F63-DA64-204A-80B5-3686C73B0AEE}" destId="{4547BCA6-398E-8F46-AEB6-A318F753CD19}" srcOrd="1" destOrd="0" presId="urn:microsoft.com/office/officeart/2005/8/layout/hierarchy1"/>
    <dgm:cxn modelId="{3EA68197-9AC3-9947-B47D-0290A5E641FD}" type="presParOf" srcId="{0DB1085F-9481-EA48-82D1-35BFD0E618BD}" destId="{930F3437-E90B-E847-937E-809952F6E2CD}" srcOrd="1" destOrd="0" presId="urn:microsoft.com/office/officeart/2005/8/layout/hierarchy1"/>
    <dgm:cxn modelId="{6D7B64FB-72DE-4648-8D8D-807A9DCF11D3}" type="presParOf" srcId="{28933001-5B89-CE46-A63A-E3B1F88C932C}" destId="{EFD3AC6B-C3BD-3544-88C4-7BD34D621E1C}" srcOrd="4" destOrd="0" presId="urn:microsoft.com/office/officeart/2005/8/layout/hierarchy1"/>
    <dgm:cxn modelId="{923180D3-81E4-544A-8C4A-BA5C1633FECA}" type="presParOf" srcId="{28933001-5B89-CE46-A63A-E3B1F88C932C}" destId="{A32CF4BD-F249-7642-B083-1E7E1DEE14A6}" srcOrd="5" destOrd="0" presId="urn:microsoft.com/office/officeart/2005/8/layout/hierarchy1"/>
    <dgm:cxn modelId="{90BC0576-3CE5-5343-96C7-F8721DA1C320}" type="presParOf" srcId="{A32CF4BD-F249-7642-B083-1E7E1DEE14A6}" destId="{C8931702-9E1C-0844-B325-7DE559809440}" srcOrd="0" destOrd="0" presId="urn:microsoft.com/office/officeart/2005/8/layout/hierarchy1"/>
    <dgm:cxn modelId="{340B5A04-8546-6B4E-B80D-ADFC1199BF30}" type="presParOf" srcId="{C8931702-9E1C-0844-B325-7DE559809440}" destId="{74453254-A655-C14D-9FBD-71CC3E4F92D4}" srcOrd="0" destOrd="0" presId="urn:microsoft.com/office/officeart/2005/8/layout/hierarchy1"/>
    <dgm:cxn modelId="{DA197AD1-69FD-5E4A-80BE-502247D811C9}" type="presParOf" srcId="{C8931702-9E1C-0844-B325-7DE559809440}" destId="{53A2CD4E-8064-994F-ABEA-9C2786B1462E}" srcOrd="1" destOrd="0" presId="urn:microsoft.com/office/officeart/2005/8/layout/hierarchy1"/>
    <dgm:cxn modelId="{6EE82903-342F-A743-B422-CAEDB46A46AA}" type="presParOf" srcId="{A32CF4BD-F249-7642-B083-1E7E1DEE14A6}" destId="{BF8BAA63-C591-734D-ADF7-6E00F4BD57D3}" srcOrd="1" destOrd="0" presId="urn:microsoft.com/office/officeart/2005/8/layout/hierarchy1"/>
    <dgm:cxn modelId="{4ADDE3C3-3498-F441-AB4B-709B33B239A7}" type="presParOf" srcId="{28933001-5B89-CE46-A63A-E3B1F88C932C}" destId="{A2A05B0C-3899-A04F-A0A6-436EE601B3BE}" srcOrd="6" destOrd="0" presId="urn:microsoft.com/office/officeart/2005/8/layout/hierarchy1"/>
    <dgm:cxn modelId="{23619CC2-A3A9-8140-B0F4-E4D81EFDD219}" type="presParOf" srcId="{28933001-5B89-CE46-A63A-E3B1F88C932C}" destId="{CECE20FE-CA06-364C-98EE-185756C15627}" srcOrd="7" destOrd="0" presId="urn:microsoft.com/office/officeart/2005/8/layout/hierarchy1"/>
    <dgm:cxn modelId="{C38E1DFD-E306-0647-9830-2705FDEEA38A}" type="presParOf" srcId="{CECE20FE-CA06-364C-98EE-185756C15627}" destId="{91F99E36-0DB0-BE4D-BA2D-D535DC547996}" srcOrd="0" destOrd="0" presId="urn:microsoft.com/office/officeart/2005/8/layout/hierarchy1"/>
    <dgm:cxn modelId="{D59D8379-B072-9B45-A8EB-BC1D2C0A5765}" type="presParOf" srcId="{91F99E36-0DB0-BE4D-BA2D-D535DC547996}" destId="{6BBCCFDA-A0FC-384A-86B1-9D650DC95FA1}" srcOrd="0" destOrd="0" presId="urn:microsoft.com/office/officeart/2005/8/layout/hierarchy1"/>
    <dgm:cxn modelId="{F6243F44-66AB-354C-978E-B7FCE6FDCAFA}" type="presParOf" srcId="{91F99E36-0DB0-BE4D-BA2D-D535DC547996}" destId="{23F5040C-22D5-6B42-BEE1-44FE77D7B980}" srcOrd="1" destOrd="0" presId="urn:microsoft.com/office/officeart/2005/8/layout/hierarchy1"/>
    <dgm:cxn modelId="{02401ED6-1986-9749-B3C4-623ABC48ACD5}" type="presParOf" srcId="{CECE20FE-CA06-364C-98EE-185756C15627}" destId="{1C9D5CFD-C087-7740-8042-B810EFD6950A}"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05B0C-3899-A04F-A0A6-436EE601B3BE}">
      <dsp:nvSpPr>
        <dsp:cNvPr id="0" name=""/>
        <dsp:cNvSpPr/>
      </dsp:nvSpPr>
      <dsp:spPr>
        <a:xfrm>
          <a:off x="3128760" y="715147"/>
          <a:ext cx="1946964" cy="308859"/>
        </a:xfrm>
        <a:custGeom>
          <a:avLst/>
          <a:gdLst/>
          <a:ahLst/>
          <a:cxnLst/>
          <a:rect l="0" t="0" r="0" b="0"/>
          <a:pathLst>
            <a:path>
              <a:moveTo>
                <a:pt x="0" y="0"/>
              </a:moveTo>
              <a:lnTo>
                <a:pt x="0" y="210478"/>
              </a:lnTo>
              <a:lnTo>
                <a:pt x="1946964" y="210478"/>
              </a:lnTo>
              <a:lnTo>
                <a:pt x="1946964"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D3AC6B-C3BD-3544-88C4-7BD34D621E1C}">
      <dsp:nvSpPr>
        <dsp:cNvPr id="0" name=""/>
        <dsp:cNvSpPr/>
      </dsp:nvSpPr>
      <dsp:spPr>
        <a:xfrm>
          <a:off x="3128760" y="715147"/>
          <a:ext cx="648988" cy="308859"/>
        </a:xfrm>
        <a:custGeom>
          <a:avLst/>
          <a:gdLst/>
          <a:ahLst/>
          <a:cxnLst/>
          <a:rect l="0" t="0" r="0" b="0"/>
          <a:pathLst>
            <a:path>
              <a:moveTo>
                <a:pt x="0" y="0"/>
              </a:moveTo>
              <a:lnTo>
                <a:pt x="0" y="210478"/>
              </a:lnTo>
              <a:lnTo>
                <a:pt x="648988" y="210478"/>
              </a:lnTo>
              <a:lnTo>
                <a:pt x="648988"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3F5520-653C-854D-A27C-CD4E5F338C0A}">
      <dsp:nvSpPr>
        <dsp:cNvPr id="0" name=""/>
        <dsp:cNvSpPr/>
      </dsp:nvSpPr>
      <dsp:spPr>
        <a:xfrm>
          <a:off x="3777748" y="2681581"/>
          <a:ext cx="648988" cy="308859"/>
        </a:xfrm>
        <a:custGeom>
          <a:avLst/>
          <a:gdLst/>
          <a:ahLst/>
          <a:cxnLst/>
          <a:rect l="0" t="0" r="0" b="0"/>
          <a:pathLst>
            <a:path>
              <a:moveTo>
                <a:pt x="0" y="0"/>
              </a:moveTo>
              <a:lnTo>
                <a:pt x="0" y="210478"/>
              </a:lnTo>
              <a:lnTo>
                <a:pt x="648988" y="210478"/>
              </a:lnTo>
              <a:lnTo>
                <a:pt x="648988"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0B0BD4-B689-474E-89DE-67A16E281E4A}">
      <dsp:nvSpPr>
        <dsp:cNvPr id="0" name=""/>
        <dsp:cNvSpPr/>
      </dsp:nvSpPr>
      <dsp:spPr>
        <a:xfrm>
          <a:off x="3128760" y="2681581"/>
          <a:ext cx="648988" cy="308859"/>
        </a:xfrm>
        <a:custGeom>
          <a:avLst/>
          <a:gdLst/>
          <a:ahLst/>
          <a:cxnLst/>
          <a:rect l="0" t="0" r="0" b="0"/>
          <a:pathLst>
            <a:path>
              <a:moveTo>
                <a:pt x="648988" y="0"/>
              </a:moveTo>
              <a:lnTo>
                <a:pt x="648988" y="210478"/>
              </a:lnTo>
              <a:lnTo>
                <a:pt x="0" y="210478"/>
              </a:lnTo>
              <a:lnTo>
                <a:pt x="0"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9608AE-B457-C446-B27B-ABA60FDF3A41}">
      <dsp:nvSpPr>
        <dsp:cNvPr id="0" name=""/>
        <dsp:cNvSpPr/>
      </dsp:nvSpPr>
      <dsp:spPr>
        <a:xfrm>
          <a:off x="2479772" y="1698364"/>
          <a:ext cx="1297976" cy="308859"/>
        </a:xfrm>
        <a:custGeom>
          <a:avLst/>
          <a:gdLst/>
          <a:ahLst/>
          <a:cxnLst/>
          <a:rect l="0" t="0" r="0" b="0"/>
          <a:pathLst>
            <a:path>
              <a:moveTo>
                <a:pt x="0" y="0"/>
              </a:moveTo>
              <a:lnTo>
                <a:pt x="0" y="210478"/>
              </a:lnTo>
              <a:lnTo>
                <a:pt x="1297976" y="210478"/>
              </a:lnTo>
              <a:lnTo>
                <a:pt x="1297976"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E85138-61C5-D14C-A549-4107AD1501C8}">
      <dsp:nvSpPr>
        <dsp:cNvPr id="0" name=""/>
        <dsp:cNvSpPr/>
      </dsp:nvSpPr>
      <dsp:spPr>
        <a:xfrm>
          <a:off x="1181796" y="2681581"/>
          <a:ext cx="648988" cy="308859"/>
        </a:xfrm>
        <a:custGeom>
          <a:avLst/>
          <a:gdLst/>
          <a:ahLst/>
          <a:cxnLst/>
          <a:rect l="0" t="0" r="0" b="0"/>
          <a:pathLst>
            <a:path>
              <a:moveTo>
                <a:pt x="0" y="0"/>
              </a:moveTo>
              <a:lnTo>
                <a:pt x="0" y="210478"/>
              </a:lnTo>
              <a:lnTo>
                <a:pt x="648988" y="210478"/>
              </a:lnTo>
              <a:lnTo>
                <a:pt x="648988"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403531-CD6A-5B4A-B18A-DF8D9F0DBBE6}">
      <dsp:nvSpPr>
        <dsp:cNvPr id="0" name=""/>
        <dsp:cNvSpPr/>
      </dsp:nvSpPr>
      <dsp:spPr>
        <a:xfrm>
          <a:off x="532807" y="2681581"/>
          <a:ext cx="648988" cy="308859"/>
        </a:xfrm>
        <a:custGeom>
          <a:avLst/>
          <a:gdLst/>
          <a:ahLst/>
          <a:cxnLst/>
          <a:rect l="0" t="0" r="0" b="0"/>
          <a:pathLst>
            <a:path>
              <a:moveTo>
                <a:pt x="648988" y="0"/>
              </a:moveTo>
              <a:lnTo>
                <a:pt x="648988" y="210478"/>
              </a:lnTo>
              <a:lnTo>
                <a:pt x="0" y="210478"/>
              </a:lnTo>
              <a:lnTo>
                <a:pt x="0"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40C95E-E22D-614B-97C1-A7DEDEF33DFF}">
      <dsp:nvSpPr>
        <dsp:cNvPr id="0" name=""/>
        <dsp:cNvSpPr/>
      </dsp:nvSpPr>
      <dsp:spPr>
        <a:xfrm>
          <a:off x="1181796" y="1698364"/>
          <a:ext cx="1297976" cy="308859"/>
        </a:xfrm>
        <a:custGeom>
          <a:avLst/>
          <a:gdLst/>
          <a:ahLst/>
          <a:cxnLst/>
          <a:rect l="0" t="0" r="0" b="0"/>
          <a:pathLst>
            <a:path>
              <a:moveTo>
                <a:pt x="1297976" y="0"/>
              </a:moveTo>
              <a:lnTo>
                <a:pt x="1297976" y="210478"/>
              </a:lnTo>
              <a:lnTo>
                <a:pt x="0" y="210478"/>
              </a:lnTo>
              <a:lnTo>
                <a:pt x="0"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162163-FDCE-244B-9091-71EE14137B7E}">
      <dsp:nvSpPr>
        <dsp:cNvPr id="0" name=""/>
        <dsp:cNvSpPr/>
      </dsp:nvSpPr>
      <dsp:spPr>
        <a:xfrm>
          <a:off x="2479772" y="715147"/>
          <a:ext cx="648988" cy="308859"/>
        </a:xfrm>
        <a:custGeom>
          <a:avLst/>
          <a:gdLst/>
          <a:ahLst/>
          <a:cxnLst/>
          <a:rect l="0" t="0" r="0" b="0"/>
          <a:pathLst>
            <a:path>
              <a:moveTo>
                <a:pt x="648988" y="0"/>
              </a:moveTo>
              <a:lnTo>
                <a:pt x="648988" y="210478"/>
              </a:lnTo>
              <a:lnTo>
                <a:pt x="0" y="210478"/>
              </a:lnTo>
              <a:lnTo>
                <a:pt x="0"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5256AA-91CF-454C-B8C0-807EC013EE5E}">
      <dsp:nvSpPr>
        <dsp:cNvPr id="0" name=""/>
        <dsp:cNvSpPr/>
      </dsp:nvSpPr>
      <dsp:spPr>
        <a:xfrm>
          <a:off x="1181796" y="715147"/>
          <a:ext cx="1946964" cy="308859"/>
        </a:xfrm>
        <a:custGeom>
          <a:avLst/>
          <a:gdLst/>
          <a:ahLst/>
          <a:cxnLst/>
          <a:rect l="0" t="0" r="0" b="0"/>
          <a:pathLst>
            <a:path>
              <a:moveTo>
                <a:pt x="1946964" y="0"/>
              </a:moveTo>
              <a:lnTo>
                <a:pt x="1946964" y="210478"/>
              </a:lnTo>
              <a:lnTo>
                <a:pt x="0" y="210478"/>
              </a:lnTo>
              <a:lnTo>
                <a:pt x="0"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01DF24-37DA-B148-AD4C-3950680F0188}">
      <dsp:nvSpPr>
        <dsp:cNvPr id="0" name=""/>
        <dsp:cNvSpPr/>
      </dsp:nvSpPr>
      <dsp:spPr>
        <a:xfrm>
          <a:off x="2597770" y="40789"/>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CC6009-C19E-E64C-90DE-0A4815CAA8A7}">
      <dsp:nvSpPr>
        <dsp:cNvPr id="0" name=""/>
        <dsp:cNvSpPr/>
      </dsp:nvSpPr>
      <dsp:spPr>
        <a:xfrm>
          <a:off x="2715768" y="152887"/>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base</a:t>
          </a:r>
        </a:p>
      </dsp:txBody>
      <dsp:txXfrm>
        <a:off x="2735519" y="172638"/>
        <a:ext cx="1022478" cy="634855"/>
      </dsp:txXfrm>
    </dsp:sp>
    <dsp:sp modelId="{9CA65636-1338-E647-9D37-18DA71988D06}">
      <dsp:nvSpPr>
        <dsp:cNvPr id="0" name=""/>
        <dsp:cNvSpPr/>
      </dsp:nvSpPr>
      <dsp:spPr>
        <a:xfrm>
          <a:off x="650805"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9AC403-414B-EA4F-ACFF-36026248BD25}">
      <dsp:nvSpPr>
        <dsp:cNvPr id="0" name=""/>
        <dsp:cNvSpPr/>
      </dsp:nvSpPr>
      <dsp:spPr>
        <a:xfrm>
          <a:off x="768803"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grafana</a:t>
          </a:r>
          <a:endParaRPr lang="en-US" sz="1400" kern="1200" dirty="0"/>
        </a:p>
      </dsp:txBody>
      <dsp:txXfrm>
        <a:off x="788554" y="1155856"/>
        <a:ext cx="1022478" cy="634855"/>
      </dsp:txXfrm>
    </dsp:sp>
    <dsp:sp modelId="{99D50E7E-40BA-1F42-872D-F32D8AEA6EA7}">
      <dsp:nvSpPr>
        <dsp:cNvPr id="0" name=""/>
        <dsp:cNvSpPr/>
      </dsp:nvSpPr>
      <dsp:spPr>
        <a:xfrm>
          <a:off x="1948782"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BA3FE5-6951-A145-BF78-319E12A968EC}">
      <dsp:nvSpPr>
        <dsp:cNvPr id="0" name=""/>
        <dsp:cNvSpPr/>
      </dsp:nvSpPr>
      <dsp:spPr>
        <a:xfrm>
          <a:off x="2066779"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openstack</a:t>
          </a:r>
          <a:r>
            <a:rPr lang="en-US" sz="1400" kern="1200" dirty="0"/>
            <a:t>-base</a:t>
          </a:r>
        </a:p>
      </dsp:txBody>
      <dsp:txXfrm>
        <a:off x="2086530" y="1155856"/>
        <a:ext cx="1022478" cy="634855"/>
      </dsp:txXfrm>
    </dsp:sp>
    <dsp:sp modelId="{073B0A70-6269-5C4D-A75A-6738644C6E0F}">
      <dsp:nvSpPr>
        <dsp:cNvPr id="0" name=""/>
        <dsp:cNvSpPr/>
      </dsp:nvSpPr>
      <dsp:spPr>
        <a:xfrm>
          <a:off x="650805" y="2007224"/>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C69BE4-2D86-4D46-9F88-E117969CA2CF}">
      <dsp:nvSpPr>
        <dsp:cNvPr id="0" name=""/>
        <dsp:cNvSpPr/>
      </dsp:nvSpPr>
      <dsp:spPr>
        <a:xfrm>
          <a:off x="768803" y="2119322"/>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neutron-base</a:t>
          </a:r>
        </a:p>
      </dsp:txBody>
      <dsp:txXfrm>
        <a:off x="788554" y="2139073"/>
        <a:ext cx="1022478" cy="634855"/>
      </dsp:txXfrm>
    </dsp:sp>
    <dsp:sp modelId="{956F6EC6-0CA3-1B4D-BF9D-5FB830FA7123}">
      <dsp:nvSpPr>
        <dsp:cNvPr id="0" name=""/>
        <dsp:cNvSpPr/>
      </dsp:nvSpPr>
      <dsp:spPr>
        <a:xfrm>
          <a:off x="1817"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EAA09D-C68C-9B43-BED8-01DC148B1707}">
      <dsp:nvSpPr>
        <dsp:cNvPr id="0" name=""/>
        <dsp:cNvSpPr/>
      </dsp:nvSpPr>
      <dsp:spPr>
        <a:xfrm>
          <a:off x="119815"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neutron-</a:t>
          </a:r>
          <a:r>
            <a:rPr lang="en-US" sz="1400" kern="1200" dirty="0" err="1"/>
            <a:t>api</a:t>
          </a:r>
          <a:endParaRPr lang="en-US" sz="1400" kern="1200" dirty="0"/>
        </a:p>
      </dsp:txBody>
      <dsp:txXfrm>
        <a:off x="139566" y="3122290"/>
        <a:ext cx="1022478" cy="634855"/>
      </dsp:txXfrm>
    </dsp:sp>
    <dsp:sp modelId="{58C37C85-7052-D847-9F4E-5ED339BCE18C}">
      <dsp:nvSpPr>
        <dsp:cNvPr id="0" name=""/>
        <dsp:cNvSpPr/>
      </dsp:nvSpPr>
      <dsp:spPr>
        <a:xfrm>
          <a:off x="1299793"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315316-8CD2-804A-98BE-A5441526AC3D}">
      <dsp:nvSpPr>
        <dsp:cNvPr id="0" name=""/>
        <dsp:cNvSpPr/>
      </dsp:nvSpPr>
      <dsp:spPr>
        <a:xfrm>
          <a:off x="1417791"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neutron-</a:t>
          </a:r>
          <a:r>
            <a:rPr lang="en-US" sz="1400" kern="1200" dirty="0" err="1"/>
            <a:t>dhcp</a:t>
          </a:r>
          <a:r>
            <a:rPr lang="en-US" sz="1400" kern="1200" dirty="0"/>
            <a:t>-agent</a:t>
          </a:r>
        </a:p>
      </dsp:txBody>
      <dsp:txXfrm>
        <a:off x="1437542" y="3122290"/>
        <a:ext cx="1022478" cy="634855"/>
      </dsp:txXfrm>
    </dsp:sp>
    <dsp:sp modelId="{D16C1A14-4713-DC42-8C17-9CD4F3AAAAA5}">
      <dsp:nvSpPr>
        <dsp:cNvPr id="0" name=""/>
        <dsp:cNvSpPr/>
      </dsp:nvSpPr>
      <dsp:spPr>
        <a:xfrm>
          <a:off x="3246758" y="2007224"/>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633907-157F-7D40-BC35-62BB49B5141B}">
      <dsp:nvSpPr>
        <dsp:cNvPr id="0" name=""/>
        <dsp:cNvSpPr/>
      </dsp:nvSpPr>
      <dsp:spPr>
        <a:xfrm>
          <a:off x="3364756" y="2119322"/>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ironic-base</a:t>
          </a:r>
        </a:p>
      </dsp:txBody>
      <dsp:txXfrm>
        <a:off x="3384507" y="2139073"/>
        <a:ext cx="1022478" cy="634855"/>
      </dsp:txXfrm>
    </dsp:sp>
    <dsp:sp modelId="{9ABA3CFE-8ADD-4845-A288-875F7CF50FDB}">
      <dsp:nvSpPr>
        <dsp:cNvPr id="0" name=""/>
        <dsp:cNvSpPr/>
      </dsp:nvSpPr>
      <dsp:spPr>
        <a:xfrm>
          <a:off x="2597770"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8CEB82-F368-1848-B27C-BFE3BDCF58F7}">
      <dsp:nvSpPr>
        <dsp:cNvPr id="0" name=""/>
        <dsp:cNvSpPr/>
      </dsp:nvSpPr>
      <dsp:spPr>
        <a:xfrm>
          <a:off x="2715768"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ironic-</a:t>
          </a:r>
          <a:r>
            <a:rPr lang="en-US" sz="1400" kern="1200" dirty="0" err="1"/>
            <a:t>api</a:t>
          </a:r>
          <a:endParaRPr lang="en-US" sz="1400" kern="1200" dirty="0"/>
        </a:p>
      </dsp:txBody>
      <dsp:txXfrm>
        <a:off x="2735519" y="3122290"/>
        <a:ext cx="1022478" cy="634855"/>
      </dsp:txXfrm>
    </dsp:sp>
    <dsp:sp modelId="{481E1935-7911-3E48-819D-D7C841136079}">
      <dsp:nvSpPr>
        <dsp:cNvPr id="0" name=""/>
        <dsp:cNvSpPr/>
      </dsp:nvSpPr>
      <dsp:spPr>
        <a:xfrm>
          <a:off x="3895746"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47BCA6-398E-8F46-AEB6-A318F753CD19}">
      <dsp:nvSpPr>
        <dsp:cNvPr id="0" name=""/>
        <dsp:cNvSpPr/>
      </dsp:nvSpPr>
      <dsp:spPr>
        <a:xfrm>
          <a:off x="4013744"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ironic-conductor</a:t>
          </a:r>
        </a:p>
      </dsp:txBody>
      <dsp:txXfrm>
        <a:off x="4033495" y="3122290"/>
        <a:ext cx="1022478" cy="634855"/>
      </dsp:txXfrm>
    </dsp:sp>
    <dsp:sp modelId="{74453254-A655-C14D-9FBD-71CC3E4F92D4}">
      <dsp:nvSpPr>
        <dsp:cNvPr id="0" name=""/>
        <dsp:cNvSpPr/>
      </dsp:nvSpPr>
      <dsp:spPr>
        <a:xfrm>
          <a:off x="3246758"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A2CD4E-8064-994F-ABEA-9C2786B1462E}">
      <dsp:nvSpPr>
        <dsp:cNvPr id="0" name=""/>
        <dsp:cNvSpPr/>
      </dsp:nvSpPr>
      <dsp:spPr>
        <a:xfrm>
          <a:off x="3364756"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prometheus</a:t>
          </a:r>
          <a:endParaRPr lang="en-US" sz="1400" kern="1200" dirty="0"/>
        </a:p>
      </dsp:txBody>
      <dsp:txXfrm>
        <a:off x="3384507" y="1155856"/>
        <a:ext cx="1022478" cy="634855"/>
      </dsp:txXfrm>
    </dsp:sp>
    <dsp:sp modelId="{6BBCCFDA-A0FC-384A-86B1-9D650DC95FA1}">
      <dsp:nvSpPr>
        <dsp:cNvPr id="0" name=""/>
        <dsp:cNvSpPr/>
      </dsp:nvSpPr>
      <dsp:spPr>
        <a:xfrm>
          <a:off x="4544734"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F5040C-22D5-6B42-BEE1-44FE77D7B980}">
      <dsp:nvSpPr>
        <dsp:cNvPr id="0" name=""/>
        <dsp:cNvSpPr/>
      </dsp:nvSpPr>
      <dsp:spPr>
        <a:xfrm>
          <a:off x="4662732"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elasticsearch</a:t>
          </a:r>
          <a:endParaRPr lang="en-US" sz="1400" kern="1200" dirty="0"/>
        </a:p>
      </dsp:txBody>
      <dsp:txXfrm>
        <a:off x="4682483" y="1155856"/>
        <a:ext cx="1022478" cy="6348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05B0C-3899-A04F-A0A6-436EE601B3BE}">
      <dsp:nvSpPr>
        <dsp:cNvPr id="0" name=""/>
        <dsp:cNvSpPr/>
      </dsp:nvSpPr>
      <dsp:spPr>
        <a:xfrm>
          <a:off x="3128760" y="715147"/>
          <a:ext cx="1946964" cy="308859"/>
        </a:xfrm>
        <a:custGeom>
          <a:avLst/>
          <a:gdLst/>
          <a:ahLst/>
          <a:cxnLst/>
          <a:rect l="0" t="0" r="0" b="0"/>
          <a:pathLst>
            <a:path>
              <a:moveTo>
                <a:pt x="0" y="0"/>
              </a:moveTo>
              <a:lnTo>
                <a:pt x="0" y="210478"/>
              </a:lnTo>
              <a:lnTo>
                <a:pt x="1946964" y="210478"/>
              </a:lnTo>
              <a:lnTo>
                <a:pt x="1946964"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D3AC6B-C3BD-3544-88C4-7BD34D621E1C}">
      <dsp:nvSpPr>
        <dsp:cNvPr id="0" name=""/>
        <dsp:cNvSpPr/>
      </dsp:nvSpPr>
      <dsp:spPr>
        <a:xfrm>
          <a:off x="3128760" y="715147"/>
          <a:ext cx="648988" cy="308859"/>
        </a:xfrm>
        <a:custGeom>
          <a:avLst/>
          <a:gdLst/>
          <a:ahLst/>
          <a:cxnLst/>
          <a:rect l="0" t="0" r="0" b="0"/>
          <a:pathLst>
            <a:path>
              <a:moveTo>
                <a:pt x="0" y="0"/>
              </a:moveTo>
              <a:lnTo>
                <a:pt x="0" y="210478"/>
              </a:lnTo>
              <a:lnTo>
                <a:pt x="648988" y="210478"/>
              </a:lnTo>
              <a:lnTo>
                <a:pt x="648988"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3F5520-653C-854D-A27C-CD4E5F338C0A}">
      <dsp:nvSpPr>
        <dsp:cNvPr id="0" name=""/>
        <dsp:cNvSpPr/>
      </dsp:nvSpPr>
      <dsp:spPr>
        <a:xfrm>
          <a:off x="3777748" y="2681581"/>
          <a:ext cx="648988" cy="308859"/>
        </a:xfrm>
        <a:custGeom>
          <a:avLst/>
          <a:gdLst/>
          <a:ahLst/>
          <a:cxnLst/>
          <a:rect l="0" t="0" r="0" b="0"/>
          <a:pathLst>
            <a:path>
              <a:moveTo>
                <a:pt x="0" y="0"/>
              </a:moveTo>
              <a:lnTo>
                <a:pt x="0" y="210478"/>
              </a:lnTo>
              <a:lnTo>
                <a:pt x="648988" y="210478"/>
              </a:lnTo>
              <a:lnTo>
                <a:pt x="648988"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0B0BD4-B689-474E-89DE-67A16E281E4A}">
      <dsp:nvSpPr>
        <dsp:cNvPr id="0" name=""/>
        <dsp:cNvSpPr/>
      </dsp:nvSpPr>
      <dsp:spPr>
        <a:xfrm>
          <a:off x="3128760" y="2681581"/>
          <a:ext cx="648988" cy="308859"/>
        </a:xfrm>
        <a:custGeom>
          <a:avLst/>
          <a:gdLst/>
          <a:ahLst/>
          <a:cxnLst/>
          <a:rect l="0" t="0" r="0" b="0"/>
          <a:pathLst>
            <a:path>
              <a:moveTo>
                <a:pt x="648988" y="0"/>
              </a:moveTo>
              <a:lnTo>
                <a:pt x="648988" y="210478"/>
              </a:lnTo>
              <a:lnTo>
                <a:pt x="0" y="210478"/>
              </a:lnTo>
              <a:lnTo>
                <a:pt x="0"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9608AE-B457-C446-B27B-ABA60FDF3A41}">
      <dsp:nvSpPr>
        <dsp:cNvPr id="0" name=""/>
        <dsp:cNvSpPr/>
      </dsp:nvSpPr>
      <dsp:spPr>
        <a:xfrm>
          <a:off x="2479772" y="1698364"/>
          <a:ext cx="1297976" cy="308859"/>
        </a:xfrm>
        <a:custGeom>
          <a:avLst/>
          <a:gdLst/>
          <a:ahLst/>
          <a:cxnLst/>
          <a:rect l="0" t="0" r="0" b="0"/>
          <a:pathLst>
            <a:path>
              <a:moveTo>
                <a:pt x="0" y="0"/>
              </a:moveTo>
              <a:lnTo>
                <a:pt x="0" y="210478"/>
              </a:lnTo>
              <a:lnTo>
                <a:pt x="1297976" y="210478"/>
              </a:lnTo>
              <a:lnTo>
                <a:pt x="1297976"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E85138-61C5-D14C-A549-4107AD1501C8}">
      <dsp:nvSpPr>
        <dsp:cNvPr id="0" name=""/>
        <dsp:cNvSpPr/>
      </dsp:nvSpPr>
      <dsp:spPr>
        <a:xfrm>
          <a:off x="1181796" y="2681581"/>
          <a:ext cx="648988" cy="308859"/>
        </a:xfrm>
        <a:custGeom>
          <a:avLst/>
          <a:gdLst/>
          <a:ahLst/>
          <a:cxnLst/>
          <a:rect l="0" t="0" r="0" b="0"/>
          <a:pathLst>
            <a:path>
              <a:moveTo>
                <a:pt x="0" y="0"/>
              </a:moveTo>
              <a:lnTo>
                <a:pt x="0" y="210478"/>
              </a:lnTo>
              <a:lnTo>
                <a:pt x="648988" y="210478"/>
              </a:lnTo>
              <a:lnTo>
                <a:pt x="648988"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403531-CD6A-5B4A-B18A-DF8D9F0DBBE6}">
      <dsp:nvSpPr>
        <dsp:cNvPr id="0" name=""/>
        <dsp:cNvSpPr/>
      </dsp:nvSpPr>
      <dsp:spPr>
        <a:xfrm>
          <a:off x="532807" y="2681581"/>
          <a:ext cx="648988" cy="308859"/>
        </a:xfrm>
        <a:custGeom>
          <a:avLst/>
          <a:gdLst/>
          <a:ahLst/>
          <a:cxnLst/>
          <a:rect l="0" t="0" r="0" b="0"/>
          <a:pathLst>
            <a:path>
              <a:moveTo>
                <a:pt x="648988" y="0"/>
              </a:moveTo>
              <a:lnTo>
                <a:pt x="648988" y="210478"/>
              </a:lnTo>
              <a:lnTo>
                <a:pt x="0" y="210478"/>
              </a:lnTo>
              <a:lnTo>
                <a:pt x="0"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40C95E-E22D-614B-97C1-A7DEDEF33DFF}">
      <dsp:nvSpPr>
        <dsp:cNvPr id="0" name=""/>
        <dsp:cNvSpPr/>
      </dsp:nvSpPr>
      <dsp:spPr>
        <a:xfrm>
          <a:off x="1181796" y="1698364"/>
          <a:ext cx="1297976" cy="308859"/>
        </a:xfrm>
        <a:custGeom>
          <a:avLst/>
          <a:gdLst/>
          <a:ahLst/>
          <a:cxnLst/>
          <a:rect l="0" t="0" r="0" b="0"/>
          <a:pathLst>
            <a:path>
              <a:moveTo>
                <a:pt x="1297976" y="0"/>
              </a:moveTo>
              <a:lnTo>
                <a:pt x="1297976" y="210478"/>
              </a:lnTo>
              <a:lnTo>
                <a:pt x="0" y="210478"/>
              </a:lnTo>
              <a:lnTo>
                <a:pt x="0"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162163-FDCE-244B-9091-71EE14137B7E}">
      <dsp:nvSpPr>
        <dsp:cNvPr id="0" name=""/>
        <dsp:cNvSpPr/>
      </dsp:nvSpPr>
      <dsp:spPr>
        <a:xfrm>
          <a:off x="2479772" y="715147"/>
          <a:ext cx="648988" cy="308859"/>
        </a:xfrm>
        <a:custGeom>
          <a:avLst/>
          <a:gdLst/>
          <a:ahLst/>
          <a:cxnLst/>
          <a:rect l="0" t="0" r="0" b="0"/>
          <a:pathLst>
            <a:path>
              <a:moveTo>
                <a:pt x="648988" y="0"/>
              </a:moveTo>
              <a:lnTo>
                <a:pt x="648988" y="210478"/>
              </a:lnTo>
              <a:lnTo>
                <a:pt x="0" y="210478"/>
              </a:lnTo>
              <a:lnTo>
                <a:pt x="0"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5256AA-91CF-454C-B8C0-807EC013EE5E}">
      <dsp:nvSpPr>
        <dsp:cNvPr id="0" name=""/>
        <dsp:cNvSpPr/>
      </dsp:nvSpPr>
      <dsp:spPr>
        <a:xfrm>
          <a:off x="1181796" y="715147"/>
          <a:ext cx="1946964" cy="308859"/>
        </a:xfrm>
        <a:custGeom>
          <a:avLst/>
          <a:gdLst/>
          <a:ahLst/>
          <a:cxnLst/>
          <a:rect l="0" t="0" r="0" b="0"/>
          <a:pathLst>
            <a:path>
              <a:moveTo>
                <a:pt x="1946964" y="0"/>
              </a:moveTo>
              <a:lnTo>
                <a:pt x="1946964" y="210478"/>
              </a:lnTo>
              <a:lnTo>
                <a:pt x="0" y="210478"/>
              </a:lnTo>
              <a:lnTo>
                <a:pt x="0"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01DF24-37DA-B148-AD4C-3950680F0188}">
      <dsp:nvSpPr>
        <dsp:cNvPr id="0" name=""/>
        <dsp:cNvSpPr/>
      </dsp:nvSpPr>
      <dsp:spPr>
        <a:xfrm>
          <a:off x="2597770" y="40789"/>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CC6009-C19E-E64C-90DE-0A4815CAA8A7}">
      <dsp:nvSpPr>
        <dsp:cNvPr id="0" name=""/>
        <dsp:cNvSpPr/>
      </dsp:nvSpPr>
      <dsp:spPr>
        <a:xfrm>
          <a:off x="2715768" y="152887"/>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base</a:t>
          </a:r>
        </a:p>
      </dsp:txBody>
      <dsp:txXfrm>
        <a:off x="2735519" y="172638"/>
        <a:ext cx="1022478" cy="634855"/>
      </dsp:txXfrm>
    </dsp:sp>
    <dsp:sp modelId="{9CA65636-1338-E647-9D37-18DA71988D06}">
      <dsp:nvSpPr>
        <dsp:cNvPr id="0" name=""/>
        <dsp:cNvSpPr/>
      </dsp:nvSpPr>
      <dsp:spPr>
        <a:xfrm>
          <a:off x="650805"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9AC403-414B-EA4F-ACFF-36026248BD25}">
      <dsp:nvSpPr>
        <dsp:cNvPr id="0" name=""/>
        <dsp:cNvSpPr/>
      </dsp:nvSpPr>
      <dsp:spPr>
        <a:xfrm>
          <a:off x="768803"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grafana</a:t>
          </a:r>
          <a:endParaRPr lang="en-US" sz="1400" kern="1200" dirty="0"/>
        </a:p>
      </dsp:txBody>
      <dsp:txXfrm>
        <a:off x="788554" y="1155856"/>
        <a:ext cx="1022478" cy="634855"/>
      </dsp:txXfrm>
    </dsp:sp>
    <dsp:sp modelId="{99D50E7E-40BA-1F42-872D-F32D8AEA6EA7}">
      <dsp:nvSpPr>
        <dsp:cNvPr id="0" name=""/>
        <dsp:cNvSpPr/>
      </dsp:nvSpPr>
      <dsp:spPr>
        <a:xfrm>
          <a:off x="1948782"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BA3FE5-6951-A145-BF78-319E12A968EC}">
      <dsp:nvSpPr>
        <dsp:cNvPr id="0" name=""/>
        <dsp:cNvSpPr/>
      </dsp:nvSpPr>
      <dsp:spPr>
        <a:xfrm>
          <a:off x="2066779"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openstack</a:t>
          </a:r>
          <a:r>
            <a:rPr lang="en-US" sz="1400" kern="1200" dirty="0"/>
            <a:t>-base</a:t>
          </a:r>
        </a:p>
      </dsp:txBody>
      <dsp:txXfrm>
        <a:off x="2086530" y="1155856"/>
        <a:ext cx="1022478" cy="634855"/>
      </dsp:txXfrm>
    </dsp:sp>
    <dsp:sp modelId="{073B0A70-6269-5C4D-A75A-6738644C6E0F}">
      <dsp:nvSpPr>
        <dsp:cNvPr id="0" name=""/>
        <dsp:cNvSpPr/>
      </dsp:nvSpPr>
      <dsp:spPr>
        <a:xfrm>
          <a:off x="650805" y="2007224"/>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C69BE4-2D86-4D46-9F88-E117969CA2CF}">
      <dsp:nvSpPr>
        <dsp:cNvPr id="0" name=""/>
        <dsp:cNvSpPr/>
      </dsp:nvSpPr>
      <dsp:spPr>
        <a:xfrm>
          <a:off x="768803" y="2119322"/>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neutron-base</a:t>
          </a:r>
        </a:p>
      </dsp:txBody>
      <dsp:txXfrm>
        <a:off x="788554" y="2139073"/>
        <a:ext cx="1022478" cy="634855"/>
      </dsp:txXfrm>
    </dsp:sp>
    <dsp:sp modelId="{956F6EC6-0CA3-1B4D-BF9D-5FB830FA7123}">
      <dsp:nvSpPr>
        <dsp:cNvPr id="0" name=""/>
        <dsp:cNvSpPr/>
      </dsp:nvSpPr>
      <dsp:spPr>
        <a:xfrm>
          <a:off x="1817"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EAA09D-C68C-9B43-BED8-01DC148B1707}">
      <dsp:nvSpPr>
        <dsp:cNvPr id="0" name=""/>
        <dsp:cNvSpPr/>
      </dsp:nvSpPr>
      <dsp:spPr>
        <a:xfrm>
          <a:off x="119815"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neutron-</a:t>
          </a:r>
          <a:r>
            <a:rPr lang="en-US" sz="1400" kern="1200" dirty="0" err="1"/>
            <a:t>api</a:t>
          </a:r>
          <a:endParaRPr lang="en-US" sz="1400" kern="1200" dirty="0"/>
        </a:p>
      </dsp:txBody>
      <dsp:txXfrm>
        <a:off x="139566" y="3122290"/>
        <a:ext cx="1022478" cy="634855"/>
      </dsp:txXfrm>
    </dsp:sp>
    <dsp:sp modelId="{58C37C85-7052-D847-9F4E-5ED339BCE18C}">
      <dsp:nvSpPr>
        <dsp:cNvPr id="0" name=""/>
        <dsp:cNvSpPr/>
      </dsp:nvSpPr>
      <dsp:spPr>
        <a:xfrm>
          <a:off x="1299793"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315316-8CD2-804A-98BE-A5441526AC3D}">
      <dsp:nvSpPr>
        <dsp:cNvPr id="0" name=""/>
        <dsp:cNvSpPr/>
      </dsp:nvSpPr>
      <dsp:spPr>
        <a:xfrm>
          <a:off x="1417791"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neutron-</a:t>
          </a:r>
          <a:r>
            <a:rPr lang="en-US" sz="1400" kern="1200" dirty="0" err="1"/>
            <a:t>dhcp</a:t>
          </a:r>
          <a:r>
            <a:rPr lang="en-US" sz="1400" kern="1200" dirty="0"/>
            <a:t>-agent</a:t>
          </a:r>
        </a:p>
      </dsp:txBody>
      <dsp:txXfrm>
        <a:off x="1437542" y="3122290"/>
        <a:ext cx="1022478" cy="634855"/>
      </dsp:txXfrm>
    </dsp:sp>
    <dsp:sp modelId="{D16C1A14-4713-DC42-8C17-9CD4F3AAAAA5}">
      <dsp:nvSpPr>
        <dsp:cNvPr id="0" name=""/>
        <dsp:cNvSpPr/>
      </dsp:nvSpPr>
      <dsp:spPr>
        <a:xfrm>
          <a:off x="3246758" y="2007224"/>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633907-157F-7D40-BC35-62BB49B5141B}">
      <dsp:nvSpPr>
        <dsp:cNvPr id="0" name=""/>
        <dsp:cNvSpPr/>
      </dsp:nvSpPr>
      <dsp:spPr>
        <a:xfrm>
          <a:off x="3364756" y="2119322"/>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ironic-base</a:t>
          </a:r>
        </a:p>
      </dsp:txBody>
      <dsp:txXfrm>
        <a:off x="3384507" y="2139073"/>
        <a:ext cx="1022478" cy="634855"/>
      </dsp:txXfrm>
    </dsp:sp>
    <dsp:sp modelId="{9ABA3CFE-8ADD-4845-A288-875F7CF50FDB}">
      <dsp:nvSpPr>
        <dsp:cNvPr id="0" name=""/>
        <dsp:cNvSpPr/>
      </dsp:nvSpPr>
      <dsp:spPr>
        <a:xfrm>
          <a:off x="2597770"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8CEB82-F368-1848-B27C-BFE3BDCF58F7}">
      <dsp:nvSpPr>
        <dsp:cNvPr id="0" name=""/>
        <dsp:cNvSpPr/>
      </dsp:nvSpPr>
      <dsp:spPr>
        <a:xfrm>
          <a:off x="2715768"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ironic-</a:t>
          </a:r>
          <a:r>
            <a:rPr lang="en-US" sz="1400" kern="1200" dirty="0" err="1"/>
            <a:t>api</a:t>
          </a:r>
          <a:endParaRPr lang="en-US" sz="1400" kern="1200" dirty="0"/>
        </a:p>
      </dsp:txBody>
      <dsp:txXfrm>
        <a:off x="2735519" y="3122290"/>
        <a:ext cx="1022478" cy="634855"/>
      </dsp:txXfrm>
    </dsp:sp>
    <dsp:sp modelId="{481E1935-7911-3E48-819D-D7C841136079}">
      <dsp:nvSpPr>
        <dsp:cNvPr id="0" name=""/>
        <dsp:cNvSpPr/>
      </dsp:nvSpPr>
      <dsp:spPr>
        <a:xfrm>
          <a:off x="3895746"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47BCA6-398E-8F46-AEB6-A318F753CD19}">
      <dsp:nvSpPr>
        <dsp:cNvPr id="0" name=""/>
        <dsp:cNvSpPr/>
      </dsp:nvSpPr>
      <dsp:spPr>
        <a:xfrm>
          <a:off x="4013744"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ironic-conductor</a:t>
          </a:r>
        </a:p>
      </dsp:txBody>
      <dsp:txXfrm>
        <a:off x="4033495" y="3122290"/>
        <a:ext cx="1022478" cy="634855"/>
      </dsp:txXfrm>
    </dsp:sp>
    <dsp:sp modelId="{74453254-A655-C14D-9FBD-71CC3E4F92D4}">
      <dsp:nvSpPr>
        <dsp:cNvPr id="0" name=""/>
        <dsp:cNvSpPr/>
      </dsp:nvSpPr>
      <dsp:spPr>
        <a:xfrm>
          <a:off x="3246758"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A2CD4E-8064-994F-ABEA-9C2786B1462E}">
      <dsp:nvSpPr>
        <dsp:cNvPr id="0" name=""/>
        <dsp:cNvSpPr/>
      </dsp:nvSpPr>
      <dsp:spPr>
        <a:xfrm>
          <a:off x="3364756"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prometheus</a:t>
          </a:r>
          <a:endParaRPr lang="en-US" sz="1400" kern="1200" dirty="0"/>
        </a:p>
      </dsp:txBody>
      <dsp:txXfrm>
        <a:off x="3384507" y="1155856"/>
        <a:ext cx="1022478" cy="634855"/>
      </dsp:txXfrm>
    </dsp:sp>
    <dsp:sp modelId="{6BBCCFDA-A0FC-384A-86B1-9D650DC95FA1}">
      <dsp:nvSpPr>
        <dsp:cNvPr id="0" name=""/>
        <dsp:cNvSpPr/>
      </dsp:nvSpPr>
      <dsp:spPr>
        <a:xfrm>
          <a:off x="4544734"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F5040C-22D5-6B42-BEE1-44FE77D7B980}">
      <dsp:nvSpPr>
        <dsp:cNvPr id="0" name=""/>
        <dsp:cNvSpPr/>
      </dsp:nvSpPr>
      <dsp:spPr>
        <a:xfrm>
          <a:off x="4662732"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elasticsearch</a:t>
          </a:r>
          <a:endParaRPr lang="en-US" sz="1400" kern="1200" dirty="0"/>
        </a:p>
      </dsp:txBody>
      <dsp:txXfrm>
        <a:off x="4682483" y="1155856"/>
        <a:ext cx="1022478" cy="6348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05B0C-3899-A04F-A0A6-436EE601B3BE}">
      <dsp:nvSpPr>
        <dsp:cNvPr id="0" name=""/>
        <dsp:cNvSpPr/>
      </dsp:nvSpPr>
      <dsp:spPr>
        <a:xfrm>
          <a:off x="3128760" y="715147"/>
          <a:ext cx="1946964" cy="308859"/>
        </a:xfrm>
        <a:custGeom>
          <a:avLst/>
          <a:gdLst/>
          <a:ahLst/>
          <a:cxnLst/>
          <a:rect l="0" t="0" r="0" b="0"/>
          <a:pathLst>
            <a:path>
              <a:moveTo>
                <a:pt x="0" y="0"/>
              </a:moveTo>
              <a:lnTo>
                <a:pt x="0" y="210478"/>
              </a:lnTo>
              <a:lnTo>
                <a:pt x="1946964" y="210478"/>
              </a:lnTo>
              <a:lnTo>
                <a:pt x="1946964"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D3AC6B-C3BD-3544-88C4-7BD34D621E1C}">
      <dsp:nvSpPr>
        <dsp:cNvPr id="0" name=""/>
        <dsp:cNvSpPr/>
      </dsp:nvSpPr>
      <dsp:spPr>
        <a:xfrm>
          <a:off x="3128760" y="715147"/>
          <a:ext cx="648988" cy="308859"/>
        </a:xfrm>
        <a:custGeom>
          <a:avLst/>
          <a:gdLst/>
          <a:ahLst/>
          <a:cxnLst/>
          <a:rect l="0" t="0" r="0" b="0"/>
          <a:pathLst>
            <a:path>
              <a:moveTo>
                <a:pt x="0" y="0"/>
              </a:moveTo>
              <a:lnTo>
                <a:pt x="0" y="210478"/>
              </a:lnTo>
              <a:lnTo>
                <a:pt x="648988" y="210478"/>
              </a:lnTo>
              <a:lnTo>
                <a:pt x="648988"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3F5520-653C-854D-A27C-CD4E5F338C0A}">
      <dsp:nvSpPr>
        <dsp:cNvPr id="0" name=""/>
        <dsp:cNvSpPr/>
      </dsp:nvSpPr>
      <dsp:spPr>
        <a:xfrm>
          <a:off x="3777748" y="2681581"/>
          <a:ext cx="648988" cy="308859"/>
        </a:xfrm>
        <a:custGeom>
          <a:avLst/>
          <a:gdLst/>
          <a:ahLst/>
          <a:cxnLst/>
          <a:rect l="0" t="0" r="0" b="0"/>
          <a:pathLst>
            <a:path>
              <a:moveTo>
                <a:pt x="0" y="0"/>
              </a:moveTo>
              <a:lnTo>
                <a:pt x="0" y="210478"/>
              </a:lnTo>
              <a:lnTo>
                <a:pt x="648988" y="210478"/>
              </a:lnTo>
              <a:lnTo>
                <a:pt x="648988"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0B0BD4-B689-474E-89DE-67A16E281E4A}">
      <dsp:nvSpPr>
        <dsp:cNvPr id="0" name=""/>
        <dsp:cNvSpPr/>
      </dsp:nvSpPr>
      <dsp:spPr>
        <a:xfrm>
          <a:off x="3128760" y="2681581"/>
          <a:ext cx="648988" cy="308859"/>
        </a:xfrm>
        <a:custGeom>
          <a:avLst/>
          <a:gdLst/>
          <a:ahLst/>
          <a:cxnLst/>
          <a:rect l="0" t="0" r="0" b="0"/>
          <a:pathLst>
            <a:path>
              <a:moveTo>
                <a:pt x="648988" y="0"/>
              </a:moveTo>
              <a:lnTo>
                <a:pt x="648988" y="210478"/>
              </a:lnTo>
              <a:lnTo>
                <a:pt x="0" y="210478"/>
              </a:lnTo>
              <a:lnTo>
                <a:pt x="0"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9608AE-B457-C446-B27B-ABA60FDF3A41}">
      <dsp:nvSpPr>
        <dsp:cNvPr id="0" name=""/>
        <dsp:cNvSpPr/>
      </dsp:nvSpPr>
      <dsp:spPr>
        <a:xfrm>
          <a:off x="2479772" y="1698364"/>
          <a:ext cx="1297976" cy="308859"/>
        </a:xfrm>
        <a:custGeom>
          <a:avLst/>
          <a:gdLst/>
          <a:ahLst/>
          <a:cxnLst/>
          <a:rect l="0" t="0" r="0" b="0"/>
          <a:pathLst>
            <a:path>
              <a:moveTo>
                <a:pt x="0" y="0"/>
              </a:moveTo>
              <a:lnTo>
                <a:pt x="0" y="210478"/>
              </a:lnTo>
              <a:lnTo>
                <a:pt x="1297976" y="210478"/>
              </a:lnTo>
              <a:lnTo>
                <a:pt x="1297976"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E85138-61C5-D14C-A549-4107AD1501C8}">
      <dsp:nvSpPr>
        <dsp:cNvPr id="0" name=""/>
        <dsp:cNvSpPr/>
      </dsp:nvSpPr>
      <dsp:spPr>
        <a:xfrm>
          <a:off x="1181796" y="2681581"/>
          <a:ext cx="648988" cy="308859"/>
        </a:xfrm>
        <a:custGeom>
          <a:avLst/>
          <a:gdLst/>
          <a:ahLst/>
          <a:cxnLst/>
          <a:rect l="0" t="0" r="0" b="0"/>
          <a:pathLst>
            <a:path>
              <a:moveTo>
                <a:pt x="0" y="0"/>
              </a:moveTo>
              <a:lnTo>
                <a:pt x="0" y="210478"/>
              </a:lnTo>
              <a:lnTo>
                <a:pt x="648988" y="210478"/>
              </a:lnTo>
              <a:lnTo>
                <a:pt x="648988"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403531-CD6A-5B4A-B18A-DF8D9F0DBBE6}">
      <dsp:nvSpPr>
        <dsp:cNvPr id="0" name=""/>
        <dsp:cNvSpPr/>
      </dsp:nvSpPr>
      <dsp:spPr>
        <a:xfrm>
          <a:off x="532807" y="2681581"/>
          <a:ext cx="648988" cy="308859"/>
        </a:xfrm>
        <a:custGeom>
          <a:avLst/>
          <a:gdLst/>
          <a:ahLst/>
          <a:cxnLst/>
          <a:rect l="0" t="0" r="0" b="0"/>
          <a:pathLst>
            <a:path>
              <a:moveTo>
                <a:pt x="648988" y="0"/>
              </a:moveTo>
              <a:lnTo>
                <a:pt x="648988" y="210478"/>
              </a:lnTo>
              <a:lnTo>
                <a:pt x="0" y="210478"/>
              </a:lnTo>
              <a:lnTo>
                <a:pt x="0"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40C95E-E22D-614B-97C1-A7DEDEF33DFF}">
      <dsp:nvSpPr>
        <dsp:cNvPr id="0" name=""/>
        <dsp:cNvSpPr/>
      </dsp:nvSpPr>
      <dsp:spPr>
        <a:xfrm>
          <a:off x="1181796" y="1698364"/>
          <a:ext cx="1297976" cy="308859"/>
        </a:xfrm>
        <a:custGeom>
          <a:avLst/>
          <a:gdLst/>
          <a:ahLst/>
          <a:cxnLst/>
          <a:rect l="0" t="0" r="0" b="0"/>
          <a:pathLst>
            <a:path>
              <a:moveTo>
                <a:pt x="1297976" y="0"/>
              </a:moveTo>
              <a:lnTo>
                <a:pt x="1297976" y="210478"/>
              </a:lnTo>
              <a:lnTo>
                <a:pt x="0" y="210478"/>
              </a:lnTo>
              <a:lnTo>
                <a:pt x="0" y="30885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162163-FDCE-244B-9091-71EE14137B7E}">
      <dsp:nvSpPr>
        <dsp:cNvPr id="0" name=""/>
        <dsp:cNvSpPr/>
      </dsp:nvSpPr>
      <dsp:spPr>
        <a:xfrm>
          <a:off x="2479772" y="715147"/>
          <a:ext cx="648988" cy="308859"/>
        </a:xfrm>
        <a:custGeom>
          <a:avLst/>
          <a:gdLst/>
          <a:ahLst/>
          <a:cxnLst/>
          <a:rect l="0" t="0" r="0" b="0"/>
          <a:pathLst>
            <a:path>
              <a:moveTo>
                <a:pt x="648988" y="0"/>
              </a:moveTo>
              <a:lnTo>
                <a:pt x="648988" y="210478"/>
              </a:lnTo>
              <a:lnTo>
                <a:pt x="0" y="210478"/>
              </a:lnTo>
              <a:lnTo>
                <a:pt x="0"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5256AA-91CF-454C-B8C0-807EC013EE5E}">
      <dsp:nvSpPr>
        <dsp:cNvPr id="0" name=""/>
        <dsp:cNvSpPr/>
      </dsp:nvSpPr>
      <dsp:spPr>
        <a:xfrm>
          <a:off x="1181796" y="715147"/>
          <a:ext cx="1946964" cy="308859"/>
        </a:xfrm>
        <a:custGeom>
          <a:avLst/>
          <a:gdLst/>
          <a:ahLst/>
          <a:cxnLst/>
          <a:rect l="0" t="0" r="0" b="0"/>
          <a:pathLst>
            <a:path>
              <a:moveTo>
                <a:pt x="1946964" y="0"/>
              </a:moveTo>
              <a:lnTo>
                <a:pt x="1946964" y="210478"/>
              </a:lnTo>
              <a:lnTo>
                <a:pt x="0" y="210478"/>
              </a:lnTo>
              <a:lnTo>
                <a:pt x="0" y="3088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01DF24-37DA-B148-AD4C-3950680F0188}">
      <dsp:nvSpPr>
        <dsp:cNvPr id="0" name=""/>
        <dsp:cNvSpPr/>
      </dsp:nvSpPr>
      <dsp:spPr>
        <a:xfrm>
          <a:off x="2597770" y="40789"/>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CC6009-C19E-E64C-90DE-0A4815CAA8A7}">
      <dsp:nvSpPr>
        <dsp:cNvPr id="0" name=""/>
        <dsp:cNvSpPr/>
      </dsp:nvSpPr>
      <dsp:spPr>
        <a:xfrm>
          <a:off x="2715768" y="152887"/>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base</a:t>
          </a:r>
        </a:p>
      </dsp:txBody>
      <dsp:txXfrm>
        <a:off x="2735519" y="172638"/>
        <a:ext cx="1022478" cy="634855"/>
      </dsp:txXfrm>
    </dsp:sp>
    <dsp:sp modelId="{9CA65636-1338-E647-9D37-18DA71988D06}">
      <dsp:nvSpPr>
        <dsp:cNvPr id="0" name=""/>
        <dsp:cNvSpPr/>
      </dsp:nvSpPr>
      <dsp:spPr>
        <a:xfrm>
          <a:off x="650805"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9AC403-414B-EA4F-ACFF-36026248BD25}">
      <dsp:nvSpPr>
        <dsp:cNvPr id="0" name=""/>
        <dsp:cNvSpPr/>
      </dsp:nvSpPr>
      <dsp:spPr>
        <a:xfrm>
          <a:off x="768803"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grafana</a:t>
          </a:r>
          <a:endParaRPr lang="en-US" sz="1400" kern="1200" dirty="0"/>
        </a:p>
      </dsp:txBody>
      <dsp:txXfrm>
        <a:off x="788554" y="1155856"/>
        <a:ext cx="1022478" cy="634855"/>
      </dsp:txXfrm>
    </dsp:sp>
    <dsp:sp modelId="{99D50E7E-40BA-1F42-872D-F32D8AEA6EA7}">
      <dsp:nvSpPr>
        <dsp:cNvPr id="0" name=""/>
        <dsp:cNvSpPr/>
      </dsp:nvSpPr>
      <dsp:spPr>
        <a:xfrm>
          <a:off x="1948782"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BA3FE5-6951-A145-BF78-319E12A968EC}">
      <dsp:nvSpPr>
        <dsp:cNvPr id="0" name=""/>
        <dsp:cNvSpPr/>
      </dsp:nvSpPr>
      <dsp:spPr>
        <a:xfrm>
          <a:off x="2066779"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openstack</a:t>
          </a:r>
          <a:r>
            <a:rPr lang="en-US" sz="1400" kern="1200" dirty="0"/>
            <a:t>-base</a:t>
          </a:r>
        </a:p>
      </dsp:txBody>
      <dsp:txXfrm>
        <a:off x="2086530" y="1155856"/>
        <a:ext cx="1022478" cy="634855"/>
      </dsp:txXfrm>
    </dsp:sp>
    <dsp:sp modelId="{073B0A70-6269-5C4D-A75A-6738644C6E0F}">
      <dsp:nvSpPr>
        <dsp:cNvPr id="0" name=""/>
        <dsp:cNvSpPr/>
      </dsp:nvSpPr>
      <dsp:spPr>
        <a:xfrm>
          <a:off x="650805" y="2007224"/>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C69BE4-2D86-4D46-9F88-E117969CA2CF}">
      <dsp:nvSpPr>
        <dsp:cNvPr id="0" name=""/>
        <dsp:cNvSpPr/>
      </dsp:nvSpPr>
      <dsp:spPr>
        <a:xfrm>
          <a:off x="768803" y="2119322"/>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neutron-base</a:t>
          </a:r>
        </a:p>
      </dsp:txBody>
      <dsp:txXfrm>
        <a:off x="788554" y="2139073"/>
        <a:ext cx="1022478" cy="634855"/>
      </dsp:txXfrm>
    </dsp:sp>
    <dsp:sp modelId="{956F6EC6-0CA3-1B4D-BF9D-5FB830FA7123}">
      <dsp:nvSpPr>
        <dsp:cNvPr id="0" name=""/>
        <dsp:cNvSpPr/>
      </dsp:nvSpPr>
      <dsp:spPr>
        <a:xfrm>
          <a:off x="1817"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EAA09D-C68C-9B43-BED8-01DC148B1707}">
      <dsp:nvSpPr>
        <dsp:cNvPr id="0" name=""/>
        <dsp:cNvSpPr/>
      </dsp:nvSpPr>
      <dsp:spPr>
        <a:xfrm>
          <a:off x="119815"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neutron-</a:t>
          </a:r>
          <a:r>
            <a:rPr lang="en-US" sz="1400" kern="1200" dirty="0" err="1"/>
            <a:t>api</a:t>
          </a:r>
          <a:endParaRPr lang="en-US" sz="1400" kern="1200" dirty="0"/>
        </a:p>
      </dsp:txBody>
      <dsp:txXfrm>
        <a:off x="139566" y="3122290"/>
        <a:ext cx="1022478" cy="634855"/>
      </dsp:txXfrm>
    </dsp:sp>
    <dsp:sp modelId="{58C37C85-7052-D847-9F4E-5ED339BCE18C}">
      <dsp:nvSpPr>
        <dsp:cNvPr id="0" name=""/>
        <dsp:cNvSpPr/>
      </dsp:nvSpPr>
      <dsp:spPr>
        <a:xfrm>
          <a:off x="1299793"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315316-8CD2-804A-98BE-A5441526AC3D}">
      <dsp:nvSpPr>
        <dsp:cNvPr id="0" name=""/>
        <dsp:cNvSpPr/>
      </dsp:nvSpPr>
      <dsp:spPr>
        <a:xfrm>
          <a:off x="1417791"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neutron-</a:t>
          </a:r>
          <a:r>
            <a:rPr lang="en-US" sz="1400" kern="1200" dirty="0" err="1"/>
            <a:t>dhcp</a:t>
          </a:r>
          <a:r>
            <a:rPr lang="en-US" sz="1400" kern="1200" dirty="0"/>
            <a:t>-agent</a:t>
          </a:r>
        </a:p>
      </dsp:txBody>
      <dsp:txXfrm>
        <a:off x="1437542" y="3122290"/>
        <a:ext cx="1022478" cy="634855"/>
      </dsp:txXfrm>
    </dsp:sp>
    <dsp:sp modelId="{D16C1A14-4713-DC42-8C17-9CD4F3AAAAA5}">
      <dsp:nvSpPr>
        <dsp:cNvPr id="0" name=""/>
        <dsp:cNvSpPr/>
      </dsp:nvSpPr>
      <dsp:spPr>
        <a:xfrm>
          <a:off x="3246758" y="2007224"/>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633907-157F-7D40-BC35-62BB49B5141B}">
      <dsp:nvSpPr>
        <dsp:cNvPr id="0" name=""/>
        <dsp:cNvSpPr/>
      </dsp:nvSpPr>
      <dsp:spPr>
        <a:xfrm>
          <a:off x="3364756" y="2119322"/>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ironic-base</a:t>
          </a:r>
        </a:p>
      </dsp:txBody>
      <dsp:txXfrm>
        <a:off x="3384507" y="2139073"/>
        <a:ext cx="1022478" cy="634855"/>
      </dsp:txXfrm>
    </dsp:sp>
    <dsp:sp modelId="{9ABA3CFE-8ADD-4845-A288-875F7CF50FDB}">
      <dsp:nvSpPr>
        <dsp:cNvPr id="0" name=""/>
        <dsp:cNvSpPr/>
      </dsp:nvSpPr>
      <dsp:spPr>
        <a:xfrm>
          <a:off x="2597770"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8CEB82-F368-1848-B27C-BFE3BDCF58F7}">
      <dsp:nvSpPr>
        <dsp:cNvPr id="0" name=""/>
        <dsp:cNvSpPr/>
      </dsp:nvSpPr>
      <dsp:spPr>
        <a:xfrm>
          <a:off x="2715768"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ironic-</a:t>
          </a:r>
          <a:r>
            <a:rPr lang="en-US" sz="1400" kern="1200" dirty="0" err="1"/>
            <a:t>api</a:t>
          </a:r>
          <a:endParaRPr lang="en-US" sz="1400" kern="1200" dirty="0"/>
        </a:p>
      </dsp:txBody>
      <dsp:txXfrm>
        <a:off x="2735519" y="3122290"/>
        <a:ext cx="1022478" cy="634855"/>
      </dsp:txXfrm>
    </dsp:sp>
    <dsp:sp modelId="{481E1935-7911-3E48-819D-D7C841136079}">
      <dsp:nvSpPr>
        <dsp:cNvPr id="0" name=""/>
        <dsp:cNvSpPr/>
      </dsp:nvSpPr>
      <dsp:spPr>
        <a:xfrm>
          <a:off x="3895746" y="2990441"/>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47BCA6-398E-8F46-AEB6-A318F753CD19}">
      <dsp:nvSpPr>
        <dsp:cNvPr id="0" name=""/>
        <dsp:cNvSpPr/>
      </dsp:nvSpPr>
      <dsp:spPr>
        <a:xfrm>
          <a:off x="4013744" y="3102539"/>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ironic-conductor</a:t>
          </a:r>
        </a:p>
      </dsp:txBody>
      <dsp:txXfrm>
        <a:off x="4033495" y="3122290"/>
        <a:ext cx="1022478" cy="634855"/>
      </dsp:txXfrm>
    </dsp:sp>
    <dsp:sp modelId="{74453254-A655-C14D-9FBD-71CC3E4F92D4}">
      <dsp:nvSpPr>
        <dsp:cNvPr id="0" name=""/>
        <dsp:cNvSpPr/>
      </dsp:nvSpPr>
      <dsp:spPr>
        <a:xfrm>
          <a:off x="3246758"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A2CD4E-8064-994F-ABEA-9C2786B1462E}">
      <dsp:nvSpPr>
        <dsp:cNvPr id="0" name=""/>
        <dsp:cNvSpPr/>
      </dsp:nvSpPr>
      <dsp:spPr>
        <a:xfrm>
          <a:off x="3364756"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prometheus</a:t>
          </a:r>
          <a:endParaRPr lang="en-US" sz="1400" kern="1200" dirty="0"/>
        </a:p>
      </dsp:txBody>
      <dsp:txXfrm>
        <a:off x="3384507" y="1155856"/>
        <a:ext cx="1022478" cy="634855"/>
      </dsp:txXfrm>
    </dsp:sp>
    <dsp:sp modelId="{6BBCCFDA-A0FC-384A-86B1-9D650DC95FA1}">
      <dsp:nvSpPr>
        <dsp:cNvPr id="0" name=""/>
        <dsp:cNvSpPr/>
      </dsp:nvSpPr>
      <dsp:spPr>
        <a:xfrm>
          <a:off x="4544734" y="1024007"/>
          <a:ext cx="1061980" cy="67435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F5040C-22D5-6B42-BEE1-44FE77D7B980}">
      <dsp:nvSpPr>
        <dsp:cNvPr id="0" name=""/>
        <dsp:cNvSpPr/>
      </dsp:nvSpPr>
      <dsp:spPr>
        <a:xfrm>
          <a:off x="4662732" y="1136105"/>
          <a:ext cx="1061980" cy="67435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elasticsearch</a:t>
          </a:r>
          <a:endParaRPr lang="en-US" sz="1400" kern="1200" dirty="0"/>
        </a:p>
      </dsp:txBody>
      <dsp:txXfrm>
        <a:off x="4682483" y="1155856"/>
        <a:ext cx="1022478" cy="6348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4-22T22:07:29.265"/>
    </inkml:context>
    <inkml:brush xml:id="br0">
      <inkml:brushProperty name="width" value="0.1" units="cm"/>
      <inkml:brushProperty name="height" value="0.1" units="cm"/>
      <inkml:brushProperty name="color" value="#F6630D"/>
    </inkml:brush>
  </inkml:definitions>
  <inkml:trace contextRef="#ctx0" brushRef="#br0">0 58 24575,'24'0'0,"2"0"0,7 0 0,-1 0 0,1 0 0,-6 0 0,11 0 0,-10 0 0,5 0 0,-1 0 0,1 0 0,1 0 0,12 0 0,-12 0 0,20 0 0,-18 0 0,24 0 0,-17 0 0,12 0 0,-1 0 0,3 0 0,0 0 0,5 0 0,-13 0 0,14 0 0,-14 0 0,6 0 0,-8 0 0,0 0 0,-6 0 0,-2 0 0,1-10 0,-6 7 0,5-7 0,-12 10 0,4 0 0,-4 0 0,5 0 0,1 0 0,-6 0 0,11 0 0,-10 0 0,12 0 0,-8 0 0,1 0 0,6 0 0,-5 0 0,5 0 0,-6 0 0,0 0 0,-1 0 0,8 0 0,-12 0 0,17 0 0,-17 0 0,6 0 0,-3 0 0,-4 0 0,5-5 0,1 4 0,0-4 0,6 5 0,-5-5 0,12 4 0,-6-4 0,7 5 0,1-6 0,-7 5 0,4-4 0,-10 5 0,-2 0 0,-8 0 0,-5 0 0,-5 0 0,-1 0 0,-5 0 0,-4 0 0,-1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4-22T22:07:29.266"/>
    </inkml:context>
    <inkml:brush xml:id="br0">
      <inkml:brushProperty name="width" value="0.1" units="cm"/>
      <inkml:brushProperty name="height" value="0.1" units="cm"/>
      <inkml:brushProperty name="color" value="#F6630D"/>
    </inkml:brush>
  </inkml:definitions>
  <inkml:trace contextRef="#ctx0" brushRef="#br0">1 12 24575,'28'0'0,"0"0"0,5 0 0,6 0 0,2 0 0,6 0 0,8 0 0,10 0 0,-13 0 0,34 0 0,-14 0-428,22 0 428,-2 0 0,-9 0 0,0 0 0,9 0 0,-23 0 0,-9 0 0,-3 0 0,-5 0 0,1 0 0,0 0 0,8 0 0,21 0 0,1 0 0,-33 0 0,2 0 0,35 0 0,-1 0 0,-7 6 0,-12 1 0,16 7 0,0-6 0,-9-2 0,-2-1 0,-8-3 0,1 3 0,-9-5 0,-1 0 0,-14 0 0,5 0 428,-12 5-428,12-3 0,-12 7 0,12-8 0,-12 9 0,12-9 0,-5 9 0,13-8 0,-4 3 0,12-5 0,-5 0 0,15 0 0,-6 0 0,-2 0 0,-2 0 0,-13 0 0,5 0 0,-6 0 0,-1 0 0,-6 0 0,4 0 0,4 0 0,0 0 0,6 0 0,0 0 0,-6 0 0,6 0 0,-8 0 0,0 0 0,0 0 0,-6 0 0,4 0 0,-4 0 0,0 0 0,5 0 0,-12 0 0,5 0 0,-12 0 0,4 0 0,-4 0 0,0 0 0,5 0 0,-6 0 0,1 0 0,11 0 0,-9 0 0,16-6 0,4-1 0,0 1 0,6-5 0,-8 9 0,1-8 0,-8 8 0,0-8 0,-14 9 0,6-4 0,-11 5 0,4 0 0,-5-4 0,6 2 0,-5-2 0,10 4 0,-4-5 0,0 4 0,-1-4 0,-6 0 0,-5 4 0,-2-3 0,-4 4 0,0-4 0,0 3 0,0-3 0,0 4 0,0 0 0,0 0 0,0-4 0,0 3 0,-1-3 0,1 4 0,-1 0 0,-3 0 0,-2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4-22T21:00:22.976"/>
    </inkml:context>
    <inkml:brush xml:id="br0">
      <inkml:brushProperty name="width" value="0.1" units="cm"/>
      <inkml:brushProperty name="height" value="0.1" units="cm"/>
      <inkml:brushProperty name="color" value="#F6630D"/>
    </inkml:brush>
  </inkml:definitions>
  <inkml:trace contextRef="#ctx0" brushRef="#br0">1858 83 24575,'-24'0'0,"0"0"0,-2 0 0,4-8 0,-2 7 0,-3-11 0,4 11 0,-7-7 0,3 7 0,0-6 0,-10 6 0,-1-3 0,-1-5 0,-11 7 0,5-6 0,0 8 0,-4-9 0,10 6 0,-5-6 0,6 9 0,6 0 0,-4 0 0,3 0 0,1 0 0,-4 0 0,8 0 0,-8 0 0,3 0 0,-4 0 0,4 0 0,-3 0 0,3 0 0,-5 0 0,1 0 0,-7 0 0,5 0 0,-11 0 0,5 0 0,-6 0 0,0 0 0,6 5 0,-4-4 0,10 7 0,-5-3 0,6 4 0,6 1 0,0-1 0,11-1 0,4 0 0,6-1 0,0 1 0,3-1 0,-3 8 0,3-2 0,-1 12 0,1-3 0,3 3 0,-3 7 0,3-5 0,-4 9 0,4-9 0,1 8 0,4-7 0,0 7 0,0-8 0,0 5 0,0-2 0,3-2 0,11 3 0,17 4 0,-1-10 0,20 9 0,-11-9 0,12 1 0,-1 3 0,-5-8 0,5-1 0,-11-2 0,4-8 0,-5 4 0,0-5 0,5-3 0,9-2 0,-6-4 0,10 0 0,11 0 0,-4 0 0,18 0 0,-9-6 0,3 0 0,-12-5 0,13-5 0,-6-2 0,-7 1 0,15 0 0,-32 2 0,11-1 0,-12 1 0,-2-4 0,-6 9 0,-4-3 0,-2 4 0,-10-3 0,-1 2 0,-8 3 0,-1 0 0,-4 3 0,0 0 0,0-2 0,-3 2 0,-1-3 0,-3 0 0,0 0 0,0 0 0,0-8 0,0 2 0,0-12 0,4 3 0,-3-4 0,3 0 0,0 0 0,-3 0 0,3 5 0,-4 0 0,0 9 0,0 1 0,0 4 0,0 0 0,0 1 0,0-1 0,0 0 0,-4 3 0,0-3 0,0 3 0,-2-3 0,5 0 0,-2 0 0,3 0 0,0 0 0,0 0 0,-3 4 0,2 0 0,-2 3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4-22T21:00:35.891"/>
    </inkml:context>
    <inkml:brush xml:id="br0">
      <inkml:brushProperty name="width" value="0.1" units="cm"/>
      <inkml:brushProperty name="height" value="0.1" units="cm"/>
      <inkml:brushProperty name="color" value="#F6630D"/>
    </inkml:brush>
  </inkml:definitions>
  <inkml:trace contextRef="#ctx0" brushRef="#br0">2102 1 24575,'-22'0'0,"-1"0"0,-8 0 0,4 0 0,-16 0 0,3 0 0,-17 0 0,4 0 0,-18 0 0,10 0 0,-5 0 0,-14 0 0,17 0 0,-25 0 0,5 0 0,-1 0 0,8 0 0,-3 0 0,25 0 0,-25 0 0,25 0 0,-17 0 0,24 0 0,-3 0 0,6 0 0,-1 0 0,-6 0 0,6 0 0,-4 0 0,4 4 0,0 2 0,1 3 0,6 1 0,6-1 0,1 3 0,9-2 0,-4 11 0,5-7 0,-3 12 0,-2-3 0,8 3 0,-4 1 0,4 4 0,0-4 0,4 4 0,1-5 0,9 0 0,0-5 0,4 4 0,0-3 0,0-1 0,4 4 0,8-8 0,11 5 0,10-4 0,24 8 0,-2-4 0,18 1 0,0-2 0,-5-8 0,12 3 0,-5 1 0,15-4-821,2 5 821,-43-12 0,2 0 0,-1-2 0,0-1 0,49 2 0,0-5 0,-45 3 0,0 0 0,40-1 0,-9 4 0,1-1-265,-16-4 265,13 5 0,-11-6 0,-6 0 0,-1 0 0,-6 0 0,21 0 810,-35 0-810,31 0 276,-34-5-276,22-1 0,-12-8 0,6 2 0,-14-7 0,0 8 0,-12-2 0,-1 4 0,-9 1 0,-2-4 0,-4 3 0,-1-6 0,1 3 0,6-10 0,-5 5 0,5-9 0,-6 5 0,1-1 0,-4 2 0,-2 4 0,-3 4 0,-1 1 0,-3 4 0,-1 0 0,-3 0 0,0-5 0,0 1 0,0-5 0,-13-5 0,3-1 0,-17-6 0,4 6 0,-4-5 0,0 8 0,0-3 0,1 5 0,0-1 0,-5 4 0,4-2 0,-4 6 0,-1-3 0,5 8 0,-9-3 0,3 6 0,-5-2 0,-5 4 0,3 0 0,-3 0 0,-1 0 0,10 0 0,-3 0 0,11 0 0,5 0 0,0 0 0,9 0 0,1 0 0,7 0 0,1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4-22T21:00:19.434"/>
    </inkml:context>
    <inkml:brush xml:id="br0">
      <inkml:brushProperty name="width" value="0.1" units="cm"/>
      <inkml:brushProperty name="height" value="0.1" units="cm"/>
      <inkml:brushProperty name="color" value="#F6630D"/>
    </inkml:brush>
  </inkml:definitions>
  <inkml:trace contextRef="#ctx0" brushRef="#br0">0 636 24575,'37'0'0,"-6"0"0,5 0 0,-3 0 0,4 0 0,13 0 0,-9 0 0,8 0 0,-5 0 0,14 0 0,-4 0 0,25 0 0,-25 0 0,5 0 0,12 0 0,-21 0 0,29 0 0,-20 0 0,7 0 0,0 0 0,-1 0 0,-6 0 0,-1 0 0,-13 0 0,4 0 0,-10 0 0,4 0 0,-11-4 0,5 3 0,1-8 0,1 8 0,11-8 0,-6 8 0,7-8 0,0 8 0,-1-8 0,-5 7 0,-1-6 0,-7 7 0,1-8 0,-6 8 0,4-3 0,-9 0 0,5-1 0,-7-3 0,1 3 0,5-3 0,1-2 0,0 0 0,10-4 0,-8 1 0,9 2 0,-5-7 0,-1 8 0,-4-4 0,-2 1 0,-5 4 0,0-4 0,-5 1 0,-1 3 0,-4-2 0,-4 3 0,-1 0 0,-4 1 0,0 3 0,0-2 0,0 2 0,-3-3 0,-1 0 0,-3 0 0,0-4 0,-3 3 0,-1-3 0,-3 0 0,-5 3 0,0-7 0,0 2 0,-3 1 0,-2-4 0,0 4 0,-8-1 0,4-3 0,-10 6 0,3-3 0,-8 0 0,3 2 0,-4-2 0,-1 3 0,0 1 0,0 4 0,1-4 0,-1 4 0,0 0 0,0-4 0,1 8 0,-1-3 0,0 0 0,1 3 0,-1-8 0,0 8 0,0-7 0,1 7 0,-7-8 0,5 8 0,-5-8 0,6 8 0,1-3 0,-7 4 0,5 0 0,-5 0 0,6 0 0,1 0 0,-1 0 0,0 0 0,1 0 0,-1 0 0,0 0 0,1 0 0,-1 0 0,6 0 0,-5 0 0,5 0 0,-6 0 0,6 0 0,-5 0 0,-1 0 0,-1 0 0,-11 0 0,11 0 0,-11 0 0,5 4 0,0 1 0,-4 5 0,9-4 0,2 2 0,1-3 0,10 0 0,-4 3 0,10-7 0,-4 7 0,8-7 0,-4 6 0,1-2 0,3 3 0,-8 0 0,9 0 0,-9 1 0,3 3 0,1-3 0,0 3 0,6-4 0,-1 0 0,4-1 0,4 1 0,1-1 0,7 0 0,-7 4 0,6-3 0,-3 7 0,1-4 0,2 1 0,-2 3 0,3-7 0,-4 3 0,4-4 0,-4 0 0,4 0 0,0 0 0,0 0 0,0 0 0,0 0 0,4 0 0,-1 0 0,5 0 0,-1 0 0,0 4 0,0-3 0,4 7 0,-2-7 0,1 3 0,1 0 0,1 1 0,4 3 0,4 2 0,3 4 0,3-2 0,2 8 0,-2-9 0,1 4 0,-1-5 0,-5 0 0,-1-4 0,-4-2 0,-4-3 0,3-4 0,-7-1 0,6 1 0,-2-3 0,4 2 0,0-3 0,4 4 0,7-3 0,-12 3 0,2-4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8D67C7-C2B6-F446-8F3D-8CF7C318F415}" type="datetimeFigureOut">
              <a:rPr lang="en-US" smtClean="0"/>
              <a:t>4/22/20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F0652F-8690-654A-A3BB-1E6DBE168A30}" type="slidenum">
              <a:rPr lang="en-US" smtClean="0"/>
              <a:t>‹#›</a:t>
            </a:fld>
            <a:endParaRPr lang="en-US"/>
          </a:p>
        </p:txBody>
      </p:sp>
    </p:spTree>
    <p:extLst>
      <p:ext uri="{BB962C8B-B14F-4D97-AF65-F5344CB8AC3E}">
        <p14:creationId xmlns:p14="http://schemas.microsoft.com/office/powerpoint/2010/main" val="338734643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F0652F-8690-654A-A3BB-1E6DBE168A30}" type="slidenum">
              <a:rPr lang="en-US" smtClean="0"/>
              <a:t>1</a:t>
            </a:fld>
            <a:endParaRPr lang="en-US"/>
          </a:p>
        </p:txBody>
      </p:sp>
    </p:spTree>
    <p:extLst>
      <p:ext uri="{BB962C8B-B14F-4D97-AF65-F5344CB8AC3E}">
        <p14:creationId xmlns:p14="http://schemas.microsoft.com/office/powerpoint/2010/main" val="2438076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F0652F-8690-654A-A3BB-1E6DBE168A30}" type="slidenum">
              <a:rPr lang="en-US" smtClean="0"/>
              <a:t>15</a:t>
            </a:fld>
            <a:endParaRPr lang="en-US"/>
          </a:p>
        </p:txBody>
      </p:sp>
    </p:spTree>
    <p:extLst>
      <p:ext uri="{BB962C8B-B14F-4D97-AF65-F5344CB8AC3E}">
        <p14:creationId xmlns:p14="http://schemas.microsoft.com/office/powerpoint/2010/main" val="1575129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F0652F-8690-654A-A3BB-1E6DBE168A30}" type="slidenum">
              <a:rPr lang="en-US" smtClean="0"/>
              <a:t>16</a:t>
            </a:fld>
            <a:endParaRPr lang="en-US"/>
          </a:p>
        </p:txBody>
      </p:sp>
    </p:spTree>
    <p:extLst>
      <p:ext uri="{BB962C8B-B14F-4D97-AF65-F5344CB8AC3E}">
        <p14:creationId xmlns:p14="http://schemas.microsoft.com/office/powerpoint/2010/main" val="547338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F0652F-8690-654A-A3BB-1E6DBE168A30}" type="slidenum">
              <a:rPr lang="en-US" smtClean="0"/>
              <a:t>17</a:t>
            </a:fld>
            <a:endParaRPr lang="en-US"/>
          </a:p>
        </p:txBody>
      </p:sp>
    </p:spTree>
    <p:extLst>
      <p:ext uri="{BB962C8B-B14F-4D97-AF65-F5344CB8AC3E}">
        <p14:creationId xmlns:p14="http://schemas.microsoft.com/office/powerpoint/2010/main" val="1019855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F0652F-8690-654A-A3BB-1E6DBE168A30}" type="slidenum">
              <a:rPr lang="en-US" smtClean="0"/>
              <a:t>18</a:t>
            </a:fld>
            <a:endParaRPr lang="en-US"/>
          </a:p>
        </p:txBody>
      </p:sp>
    </p:spTree>
    <p:extLst>
      <p:ext uri="{BB962C8B-B14F-4D97-AF65-F5344CB8AC3E}">
        <p14:creationId xmlns:p14="http://schemas.microsoft.com/office/powerpoint/2010/main" val="4030319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F0652F-8690-654A-A3BB-1E6DBE168A30}" type="slidenum">
              <a:rPr lang="en-US" smtClean="0"/>
              <a:t>3</a:t>
            </a:fld>
            <a:endParaRPr lang="en-US"/>
          </a:p>
        </p:txBody>
      </p:sp>
    </p:spTree>
    <p:extLst>
      <p:ext uri="{BB962C8B-B14F-4D97-AF65-F5344CB8AC3E}">
        <p14:creationId xmlns:p14="http://schemas.microsoft.com/office/powerpoint/2010/main" val="1450358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more context on OpenStack requirements, see https://</a:t>
            </a:r>
            <a:r>
              <a:rPr lang="en-US" dirty="0" err="1"/>
              <a:t>docs.openstack.org</a:t>
            </a:r>
            <a:r>
              <a:rPr lang="en-US" dirty="0"/>
              <a:t>/project-team-guide/dependency-</a:t>
            </a:r>
            <a:r>
              <a:rPr lang="en-US" dirty="0" err="1"/>
              <a:t>management.html</a:t>
            </a:r>
            <a:endParaRPr lang="en-US" dirty="0"/>
          </a:p>
        </p:txBody>
      </p:sp>
      <p:sp>
        <p:nvSpPr>
          <p:cNvPr id="4" name="Slide Number Placeholder 3"/>
          <p:cNvSpPr>
            <a:spLocks noGrp="1"/>
          </p:cNvSpPr>
          <p:nvPr>
            <p:ph type="sldNum" sz="quarter" idx="5"/>
          </p:nvPr>
        </p:nvSpPr>
        <p:spPr/>
        <p:txBody>
          <a:bodyPr/>
          <a:lstStyle/>
          <a:p>
            <a:fld id="{1CF0652F-8690-654A-A3BB-1E6DBE168A30}" type="slidenum">
              <a:rPr lang="en-US" smtClean="0"/>
              <a:t>7</a:t>
            </a:fld>
            <a:endParaRPr lang="en-US"/>
          </a:p>
        </p:txBody>
      </p:sp>
    </p:spTree>
    <p:extLst>
      <p:ext uri="{BB962C8B-B14F-4D97-AF65-F5344CB8AC3E}">
        <p14:creationId xmlns:p14="http://schemas.microsoft.com/office/powerpoint/2010/main" val="363299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testbed:</a:t>
            </a:r>
            <a:r>
              <a:rPr lang="en-US" baseline="0" dirty="0"/>
              <a:t> you even get base images </a:t>
            </a:r>
            <a:r>
              <a:rPr lang="mr-IN" baseline="0" dirty="0"/>
              <a:t>–</a:t>
            </a:r>
            <a:r>
              <a:rPr lang="en-US" baseline="0" dirty="0"/>
              <a:t> ultimately also Prometheus and Swift</a:t>
            </a:r>
            <a:endParaRPr lang="en-US" dirty="0"/>
          </a:p>
        </p:txBody>
      </p:sp>
      <p:sp>
        <p:nvSpPr>
          <p:cNvPr id="4" name="Slide Number Placeholder 3"/>
          <p:cNvSpPr>
            <a:spLocks noGrp="1"/>
          </p:cNvSpPr>
          <p:nvPr>
            <p:ph type="sldNum" sz="quarter" idx="10"/>
          </p:nvPr>
        </p:nvSpPr>
        <p:spPr/>
        <p:txBody>
          <a:bodyPr/>
          <a:lstStyle/>
          <a:p>
            <a:fld id="{1CF0652F-8690-654A-A3BB-1E6DBE168A30}" type="slidenum">
              <a:rPr lang="en-US" smtClean="0"/>
              <a:t>9</a:t>
            </a:fld>
            <a:endParaRPr lang="en-US"/>
          </a:p>
        </p:txBody>
      </p:sp>
    </p:spTree>
    <p:extLst>
      <p:ext uri="{BB962C8B-B14F-4D97-AF65-F5344CB8AC3E}">
        <p14:creationId xmlns:p14="http://schemas.microsoft.com/office/powerpoint/2010/main" val="3161717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F0652F-8690-654A-A3BB-1E6DBE168A30}" type="slidenum">
              <a:rPr lang="en-US" smtClean="0"/>
              <a:t>10</a:t>
            </a:fld>
            <a:endParaRPr lang="en-US"/>
          </a:p>
        </p:txBody>
      </p:sp>
    </p:spTree>
    <p:extLst>
      <p:ext uri="{BB962C8B-B14F-4D97-AF65-F5344CB8AC3E}">
        <p14:creationId xmlns:p14="http://schemas.microsoft.com/office/powerpoint/2010/main" val="1023408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74456e2983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74456e2983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Hammers: https://</a:t>
            </a:r>
            <a:r>
              <a:rPr lang="en-US" dirty="0" err="1"/>
              <a:t>github.com</a:t>
            </a:r>
            <a:r>
              <a:rPr lang="en-US" dirty="0"/>
              <a:t>/</a:t>
            </a:r>
            <a:r>
              <a:rPr lang="en-US" dirty="0" err="1"/>
              <a:t>chameleoncloud</a:t>
            </a:r>
            <a:r>
              <a:rPr lang="en-US" dirty="0"/>
              <a:t>/hammers</a:t>
            </a:r>
          </a:p>
        </p:txBody>
      </p:sp>
      <p:sp>
        <p:nvSpPr>
          <p:cNvPr id="4" name="Slide Number Placeholder 3"/>
          <p:cNvSpPr>
            <a:spLocks noGrp="1"/>
          </p:cNvSpPr>
          <p:nvPr>
            <p:ph type="sldNum" sz="quarter" idx="5"/>
          </p:nvPr>
        </p:nvSpPr>
        <p:spPr/>
        <p:txBody>
          <a:bodyPr/>
          <a:lstStyle/>
          <a:p>
            <a:fld id="{1CF0652F-8690-654A-A3BB-1E6DBE168A30}" type="slidenum">
              <a:rPr lang="en-US" smtClean="0"/>
              <a:t>12</a:t>
            </a:fld>
            <a:endParaRPr lang="en-US"/>
          </a:p>
        </p:txBody>
      </p:sp>
    </p:spTree>
    <p:extLst>
      <p:ext uri="{BB962C8B-B14F-4D97-AF65-F5344CB8AC3E}">
        <p14:creationId xmlns:p14="http://schemas.microsoft.com/office/powerpoint/2010/main" val="1287912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F0652F-8690-654A-A3BB-1E6DBE168A30}" type="slidenum">
              <a:rPr lang="en-US" smtClean="0"/>
              <a:t>13</a:t>
            </a:fld>
            <a:endParaRPr lang="en-US"/>
          </a:p>
        </p:txBody>
      </p:sp>
    </p:spTree>
    <p:extLst>
      <p:ext uri="{BB962C8B-B14F-4D97-AF65-F5344CB8AC3E}">
        <p14:creationId xmlns:p14="http://schemas.microsoft.com/office/powerpoint/2010/main" val="2837324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F0652F-8690-654A-A3BB-1E6DBE168A30}" type="slidenum">
              <a:rPr lang="en-US" smtClean="0"/>
              <a:t>14</a:t>
            </a:fld>
            <a:endParaRPr lang="en-US"/>
          </a:p>
        </p:txBody>
      </p:sp>
    </p:spTree>
    <p:extLst>
      <p:ext uri="{BB962C8B-B14F-4D97-AF65-F5344CB8AC3E}">
        <p14:creationId xmlns:p14="http://schemas.microsoft.com/office/powerpoint/2010/main" val="420414266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2" name="Picture 11" descr="nav-banner-bg.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62890" y="4163785"/>
            <a:ext cx="17251076" cy="997857"/>
          </a:xfrm>
          <a:prstGeom prst="rect">
            <a:avLst/>
          </a:prstGeom>
        </p:spPr>
      </p:pic>
      <p:sp>
        <p:nvSpPr>
          <p:cNvPr id="2" name="Title 1"/>
          <p:cNvSpPr>
            <a:spLocks noGrp="1"/>
          </p:cNvSpPr>
          <p:nvPr>
            <p:ph type="ctrTitle" hasCustomPrompt="1"/>
          </p:nvPr>
        </p:nvSpPr>
        <p:spPr>
          <a:xfrm>
            <a:off x="760787" y="1468723"/>
            <a:ext cx="7582793" cy="633326"/>
          </a:xfrm>
          <a:prstGeom prst="rect">
            <a:avLst/>
          </a:prstGeom>
        </p:spPr>
        <p:txBody>
          <a:bodyPr anchor="b" anchorCtr="0"/>
          <a:lstStyle>
            <a:lvl1pPr algn="l">
              <a:defRPr lang="en-US" sz="2400" kern="1200" cap="all" baseline="0" dirty="0" smtClean="0">
                <a:solidFill>
                  <a:srgbClr val="2090EB"/>
                </a:solidFill>
                <a:latin typeface="+mj-lt"/>
                <a:ea typeface="+mj-ea"/>
                <a:cs typeface="+mj-cs"/>
              </a:defRPr>
            </a:lvl1pPr>
          </a:lstStyle>
          <a:p>
            <a:r>
              <a:rPr lang="en-US" dirty="0"/>
              <a:t>Talk title</a:t>
            </a:r>
          </a:p>
        </p:txBody>
      </p:sp>
      <p:sp>
        <p:nvSpPr>
          <p:cNvPr id="3" name="Subtitle 2"/>
          <p:cNvSpPr>
            <a:spLocks noGrp="1"/>
          </p:cNvSpPr>
          <p:nvPr>
            <p:ph type="subTitle" idx="1" hasCustomPrompt="1"/>
          </p:nvPr>
        </p:nvSpPr>
        <p:spPr>
          <a:xfrm>
            <a:off x="760786" y="2117033"/>
            <a:ext cx="7582793" cy="1443749"/>
          </a:xfrm>
        </p:spPr>
        <p:txBody>
          <a:bodyPr lIns="91440">
            <a:normAutofit/>
          </a:bodyPr>
          <a:lstStyle>
            <a:lvl1pPr marL="0" indent="0" algn="l">
              <a:buNone/>
              <a:defRPr lang="en-US" sz="1500" b="1" kern="1200" baseline="0" dirty="0" smtClean="0">
                <a:solidFill>
                  <a:schemeClr val="bg1">
                    <a:lumMod val="50000"/>
                    <a:lumOff val="50000"/>
                  </a:schemeClr>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Talk Author</a:t>
            </a:r>
          </a:p>
          <a:p>
            <a:r>
              <a:rPr lang="en-US" b="0" dirty="0"/>
              <a:t>Example University</a:t>
            </a:r>
          </a:p>
          <a:p>
            <a:r>
              <a:rPr lang="en-US" b="0" dirty="0" err="1"/>
              <a:t>email@example.edu</a:t>
            </a:r>
            <a:endParaRPr lang="en-US" dirty="0"/>
          </a:p>
        </p:txBody>
      </p:sp>
      <p:sp>
        <p:nvSpPr>
          <p:cNvPr id="4" name="Date Placeholder 3"/>
          <p:cNvSpPr>
            <a:spLocks noGrp="1"/>
          </p:cNvSpPr>
          <p:nvPr>
            <p:ph type="dt" sz="half" idx="10"/>
          </p:nvPr>
        </p:nvSpPr>
        <p:spPr/>
        <p:txBody>
          <a:bodyPr/>
          <a:lstStyle/>
          <a:p>
            <a:fld id="{9EB5ECD5-515E-4817-8A06-1D2ED2C83850}" type="datetime4">
              <a:rPr lang="en-US" smtClean="0"/>
              <a:pPr/>
              <a:t>April 22, 2020</a:t>
            </a:fld>
            <a:endParaRPr lang="en-US"/>
          </a:p>
        </p:txBody>
      </p:sp>
      <p:sp>
        <p:nvSpPr>
          <p:cNvPr id="6" name="Slide Number Placeholder 5"/>
          <p:cNvSpPr>
            <a:spLocks noGrp="1"/>
          </p:cNvSpPr>
          <p:nvPr>
            <p:ph type="sldNum" sz="quarter" idx="12"/>
          </p:nvPr>
        </p:nvSpPr>
        <p:spPr/>
        <p:txBody>
          <a:bodyPr>
            <a:normAutofit/>
          </a:bodyPr>
          <a:lstStyle/>
          <a:p>
            <a:fld id="{1D72EBF8-7CF5-44B7-B2BF-E22DE4D0703D}" type="slidenum">
              <a:rPr lang="en-US" smtClean="0"/>
              <a:pPr/>
              <a:t>‹#›</a:t>
            </a:fld>
            <a:endParaRPr lang="en-US"/>
          </a:p>
        </p:txBody>
      </p:sp>
      <p:sp>
        <p:nvSpPr>
          <p:cNvPr id="15" name="Rectangle 14"/>
          <p:cNvSpPr/>
          <p:nvPr userDrawn="1"/>
        </p:nvSpPr>
        <p:spPr>
          <a:xfrm>
            <a:off x="-72571" y="4163785"/>
            <a:ext cx="9407071" cy="45719"/>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Chameleon-FullColor-fullsice.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94921" y="283436"/>
            <a:ext cx="3525818" cy="896565"/>
          </a:xfrm>
          <a:prstGeom prst="rect">
            <a:avLst/>
          </a:prstGeom>
        </p:spPr>
      </p:pic>
      <p:sp>
        <p:nvSpPr>
          <p:cNvPr id="16" name="Rectangle 15"/>
          <p:cNvSpPr/>
          <p:nvPr userDrawn="1"/>
        </p:nvSpPr>
        <p:spPr>
          <a:xfrm>
            <a:off x="870329" y="1144473"/>
            <a:ext cx="8694405" cy="45719"/>
          </a:xfrm>
          <a:prstGeom prst="rect">
            <a:avLst/>
          </a:prstGeom>
          <a:solidFill>
            <a:srgbClr val="2090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1" name="Picture 20" descr="NU_Logo_black.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33653" y="4339452"/>
            <a:ext cx="739837" cy="443902"/>
          </a:xfrm>
          <a:prstGeom prst="rect">
            <a:avLst/>
          </a:prstGeom>
        </p:spPr>
      </p:pic>
      <p:pic>
        <p:nvPicPr>
          <p:cNvPr id="22" name="Picture 21" descr="University_of_Chicago_logo.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70329" y="4387027"/>
            <a:ext cx="1239780" cy="247956"/>
          </a:xfrm>
          <a:prstGeom prst="rect">
            <a:avLst/>
          </a:prstGeom>
        </p:spPr>
      </p:pic>
      <p:pic>
        <p:nvPicPr>
          <p:cNvPr id="26" name="Picture 25" descr="TACC-Logo-01.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911623" y="4410963"/>
            <a:ext cx="879165" cy="264205"/>
          </a:xfrm>
          <a:prstGeom prst="rect">
            <a:avLst/>
          </a:prstGeom>
        </p:spPr>
      </p:pic>
      <p:pic>
        <p:nvPicPr>
          <p:cNvPr id="27" name="Picture 26" descr="nsfb-[Converted].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695491" y="4310299"/>
            <a:ext cx="502208" cy="502208"/>
          </a:xfrm>
          <a:prstGeom prst="rect">
            <a:avLst/>
          </a:prstGeom>
        </p:spPr>
      </p:pic>
      <p:sp>
        <p:nvSpPr>
          <p:cNvPr id="18" name="TextBox 17"/>
          <p:cNvSpPr txBox="1"/>
          <p:nvPr userDrawn="1"/>
        </p:nvSpPr>
        <p:spPr>
          <a:xfrm>
            <a:off x="762000" y="1181675"/>
            <a:ext cx="2433367" cy="276999"/>
          </a:xfrm>
          <a:prstGeom prst="rect">
            <a:avLst/>
          </a:prstGeom>
          <a:noFill/>
        </p:spPr>
        <p:txBody>
          <a:bodyPr wrap="square" rtlCol="0">
            <a:spAutoFit/>
          </a:bodyPr>
          <a:lstStyle/>
          <a:p>
            <a:r>
              <a:rPr lang="en-US" sz="1200" dirty="0" err="1">
                <a:solidFill>
                  <a:srgbClr val="2090EB"/>
                </a:solidFill>
              </a:rPr>
              <a:t>chameleoncloud.org</a:t>
            </a:r>
            <a:endParaRPr lang="en-US" sz="1200" dirty="0">
              <a:solidFill>
                <a:srgbClr val="2090EB"/>
              </a:solidFill>
            </a:endParaRPr>
          </a:p>
        </p:txBody>
      </p:sp>
      <p:pic>
        <p:nvPicPr>
          <p:cNvPr id="5" name="Picture 4"/>
          <p:cNvPicPr>
            <a:picLocks noChangeAspect="1"/>
          </p:cNvPicPr>
          <p:nvPr userDrawn="1"/>
        </p:nvPicPr>
        <p:blipFill rotWithShape="1">
          <a:blip r:embed="rId8">
            <a:extLst>
              <a:ext uri="{28A0092B-C50C-407E-A947-70E740481C1C}">
                <a14:useLocalDpi xmlns:a14="http://schemas.microsoft.com/office/drawing/2010/main" val="0"/>
              </a:ext>
            </a:extLst>
          </a:blip>
          <a:srcRect l="26180" t="28277" r="25268" b="34023"/>
          <a:stretch/>
        </p:blipFill>
        <p:spPr>
          <a:xfrm>
            <a:off x="4592302" y="4289054"/>
            <a:ext cx="739837" cy="443902"/>
          </a:xfrm>
          <a:prstGeom prst="rect">
            <a:avLst/>
          </a:prstGeom>
        </p:spPr>
      </p:pic>
      <p:sp>
        <p:nvSpPr>
          <p:cNvPr id="24" name="Text Placeholder 23">
            <a:extLst>
              <a:ext uri="{FF2B5EF4-FFF2-40B4-BE49-F238E27FC236}">
                <a16:creationId xmlns:a16="http://schemas.microsoft.com/office/drawing/2014/main" id="{E096A158-F7B0-D941-9908-D26FC6B87F45}"/>
              </a:ext>
            </a:extLst>
          </p:cNvPr>
          <p:cNvSpPr>
            <a:spLocks noGrp="1"/>
          </p:cNvSpPr>
          <p:nvPr>
            <p:ph type="body" sz="quarter" idx="13" hasCustomPrompt="1"/>
          </p:nvPr>
        </p:nvSpPr>
        <p:spPr>
          <a:xfrm>
            <a:off x="760786" y="3583308"/>
            <a:ext cx="2119313" cy="565150"/>
          </a:xfrm>
        </p:spPr>
        <p:txBody>
          <a:bodyPr/>
          <a:lstStyle>
            <a:lvl1pPr marL="68580" indent="0">
              <a:buNone/>
              <a:defRPr lang="en-US" sz="1600" b="1" i="1" kern="1200" dirty="0" smtClean="0">
                <a:solidFill>
                  <a:schemeClr val="accent1">
                    <a:lumMod val="60000"/>
                    <a:lumOff val="40000"/>
                  </a:schemeClr>
                </a:solidFill>
                <a:latin typeface="+mj-lt"/>
                <a:ea typeface="+mn-ea"/>
                <a:cs typeface="+mn-cs"/>
              </a:defRPr>
            </a:lvl1pPr>
            <a:lvl2pPr marL="468630" indent="0">
              <a:buNone/>
              <a:defRPr/>
            </a:lvl2pPr>
            <a:lvl3pPr marL="868680" indent="0">
              <a:buNone/>
              <a:defRPr/>
            </a:lvl3pPr>
            <a:lvl4pPr marL="1325880" indent="0">
              <a:buNone/>
              <a:defRPr/>
            </a:lvl4pPr>
            <a:lvl5pPr marL="1783080" indent="0">
              <a:buNone/>
              <a:defRPr/>
            </a:lvl5pPr>
          </a:lstStyle>
          <a:p>
            <a:pPr lvl="0"/>
            <a:r>
              <a:rPr lang="en-US" dirty="0"/>
              <a:t>Talk location/event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1" name="Picture 10" descr="nav-banner-bg.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629683"/>
            <a:ext cx="12388186" cy="716572"/>
          </a:xfrm>
          <a:prstGeom prst="rect">
            <a:avLst/>
          </a:prstGeom>
        </p:spPr>
      </p:pic>
      <p:sp>
        <p:nvSpPr>
          <p:cNvPr id="14" name="TextBox 13"/>
          <p:cNvSpPr txBox="1"/>
          <p:nvPr userDrawn="1"/>
        </p:nvSpPr>
        <p:spPr>
          <a:xfrm>
            <a:off x="1953800" y="4812507"/>
            <a:ext cx="2433367" cy="276999"/>
          </a:xfrm>
          <a:prstGeom prst="rect">
            <a:avLst/>
          </a:prstGeom>
          <a:noFill/>
        </p:spPr>
        <p:txBody>
          <a:bodyPr wrap="square" rtlCol="0">
            <a:spAutoFit/>
          </a:bodyPr>
          <a:lstStyle/>
          <a:p>
            <a:r>
              <a:rPr lang="en-US" sz="1200" dirty="0" err="1">
                <a:solidFill>
                  <a:srgbClr val="2090EB"/>
                </a:solidFill>
              </a:rPr>
              <a:t>chameleoncloud.org</a:t>
            </a:r>
            <a:endParaRPr lang="en-US" sz="1200" dirty="0">
              <a:solidFill>
                <a:srgbClr val="2090EB"/>
              </a:solidFill>
            </a:endParaRPr>
          </a:p>
        </p:txBody>
      </p:sp>
      <p:sp>
        <p:nvSpPr>
          <p:cNvPr id="15" name="Footer Placeholder 5"/>
          <p:cNvSpPr>
            <a:spLocks noGrp="1"/>
          </p:cNvSpPr>
          <p:nvPr>
            <p:ph type="ftr" sz="quarter" idx="11"/>
          </p:nvPr>
        </p:nvSpPr>
        <p:spPr>
          <a:xfrm>
            <a:off x="3845431" y="4812507"/>
            <a:ext cx="2671838" cy="273844"/>
          </a:xfrm>
        </p:spPr>
        <p:txBody>
          <a:bodyPr/>
          <a:lstStyle/>
          <a:p>
            <a:endParaRPr lang="en-US" dirty="0"/>
          </a:p>
        </p:txBody>
      </p:sp>
      <p:sp>
        <p:nvSpPr>
          <p:cNvPr id="2" name="Title 1"/>
          <p:cNvSpPr>
            <a:spLocks noGrp="1"/>
          </p:cNvSpPr>
          <p:nvPr>
            <p:ph type="title"/>
          </p:nvPr>
        </p:nvSpPr>
        <p:spPr>
          <a:xfrm>
            <a:off x="685800" y="28339"/>
            <a:ext cx="7772400" cy="857250"/>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685800" y="959202"/>
            <a:ext cx="7772400" cy="359700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32D1919-1B5F-4141-B613-3E5C6008A186}" type="datetime4">
              <a:rPr lang="en-US" smtClean="0"/>
              <a:pPr/>
              <a:t>April 22, 2020</a:t>
            </a:fld>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pic>
        <p:nvPicPr>
          <p:cNvPr id="16" name="Picture 15" descr="Chameleon-WHIT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629683"/>
            <a:ext cx="2024846" cy="51381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14" name="Picture 13" descr="nav-banner-bg.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629683"/>
            <a:ext cx="12388186" cy="716572"/>
          </a:xfrm>
          <a:prstGeom prst="rect">
            <a:avLst/>
          </a:prstGeom>
        </p:spPr>
      </p:pic>
      <p:sp>
        <p:nvSpPr>
          <p:cNvPr id="16" name="TextBox 15"/>
          <p:cNvSpPr txBox="1"/>
          <p:nvPr userDrawn="1"/>
        </p:nvSpPr>
        <p:spPr>
          <a:xfrm>
            <a:off x="1953800" y="4812507"/>
            <a:ext cx="2433367" cy="276999"/>
          </a:xfrm>
          <a:prstGeom prst="rect">
            <a:avLst/>
          </a:prstGeom>
          <a:noFill/>
        </p:spPr>
        <p:txBody>
          <a:bodyPr wrap="square" rtlCol="0">
            <a:spAutoFit/>
          </a:bodyPr>
          <a:lstStyle/>
          <a:p>
            <a:r>
              <a:rPr lang="en-US" sz="1200" dirty="0" err="1">
                <a:solidFill>
                  <a:srgbClr val="2090EB"/>
                </a:solidFill>
              </a:rPr>
              <a:t>chameleoncloud.org</a:t>
            </a:r>
            <a:endParaRPr lang="en-US" sz="1200" dirty="0">
              <a:solidFill>
                <a:srgbClr val="2090EB"/>
              </a:solidFill>
            </a:endParaRPr>
          </a:p>
        </p:txBody>
      </p:sp>
      <p:sp>
        <p:nvSpPr>
          <p:cNvPr id="19" name="Footer Placeholder 5"/>
          <p:cNvSpPr>
            <a:spLocks noGrp="1"/>
          </p:cNvSpPr>
          <p:nvPr>
            <p:ph type="ftr" sz="quarter" idx="11"/>
          </p:nvPr>
        </p:nvSpPr>
        <p:spPr>
          <a:xfrm>
            <a:off x="3845431" y="4812507"/>
            <a:ext cx="2671838" cy="273844"/>
          </a:xfrm>
        </p:spPr>
        <p:txBody>
          <a:bodyPr/>
          <a:lstStyle/>
          <a:p>
            <a:endParaRPr lang="en-US" dirty="0"/>
          </a:p>
        </p:txBody>
      </p:sp>
      <p:pic>
        <p:nvPicPr>
          <p:cNvPr id="20" name="Picture 19" descr="Chameleon-WHIT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629683"/>
            <a:ext cx="2024846" cy="513818"/>
          </a:xfrm>
          <a:prstGeom prst="rect">
            <a:avLst/>
          </a:prstGeom>
        </p:spPr>
      </p:pic>
      <p:sp>
        <p:nvSpPr>
          <p:cNvPr id="2" name="Title 1"/>
          <p:cNvSpPr>
            <a:spLocks noGrp="1"/>
          </p:cNvSpPr>
          <p:nvPr>
            <p:ph type="title"/>
          </p:nvPr>
        </p:nvSpPr>
        <p:spPr>
          <a:xfrm>
            <a:off x="685800" y="28339"/>
            <a:ext cx="7772400" cy="857250"/>
          </a:xfrm>
          <a:prstGeom prst="rect">
            <a:avLst/>
          </a:prstGeom>
        </p:spPr>
        <p:txBody>
          <a:bodyPr/>
          <a:lstStyle/>
          <a:p>
            <a:r>
              <a:rPr lang="en-US"/>
              <a:t>Click to edit Master title style</a:t>
            </a:r>
          </a:p>
        </p:txBody>
      </p:sp>
      <p:sp>
        <p:nvSpPr>
          <p:cNvPr id="5" name="Date Placeholder 4"/>
          <p:cNvSpPr>
            <a:spLocks noGrp="1"/>
          </p:cNvSpPr>
          <p:nvPr>
            <p:ph type="dt" sz="half" idx="10"/>
          </p:nvPr>
        </p:nvSpPr>
        <p:spPr/>
        <p:txBody>
          <a:bodyPr/>
          <a:lstStyle/>
          <a:p>
            <a:fld id="{BBCCA7B5-8BC9-491C-A887-7C3E7ED947D8}" type="datetime4">
              <a:rPr lang="en-US" smtClean="0"/>
              <a:pPr/>
              <a:t>April 22, 2020</a:t>
            </a:fld>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3" name="Content Placeholder 12"/>
          <p:cNvSpPr>
            <a:spLocks noGrp="1"/>
          </p:cNvSpPr>
          <p:nvPr>
            <p:ph sz="quarter" idx="13"/>
          </p:nvPr>
        </p:nvSpPr>
        <p:spPr>
          <a:xfrm>
            <a:off x="685800" y="1152144"/>
            <a:ext cx="3657600" cy="29077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14"/>
          <p:cNvSpPr>
            <a:spLocks noGrp="1"/>
          </p:cNvSpPr>
          <p:nvPr>
            <p:ph sz="quarter" idx="14"/>
          </p:nvPr>
        </p:nvSpPr>
        <p:spPr>
          <a:xfrm>
            <a:off x="4800600" y="1152144"/>
            <a:ext cx="3657600" cy="29077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28339"/>
            <a:ext cx="7772400" cy="85725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85800" y="1151335"/>
            <a:ext cx="3657600" cy="47982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00600" y="1151335"/>
            <a:ext cx="3657600" cy="47982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Freeform 11"/>
          <p:cNvSpPr/>
          <p:nvPr/>
        </p:nvSpPr>
        <p:spPr>
          <a:xfrm>
            <a:off x="-196" y="4059253"/>
            <a:ext cx="7605568" cy="695933"/>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BDA18ED0-40F2-434C-A848-B92581875164}" type="datetime4">
              <a:rPr lang="en-US" smtClean="0"/>
              <a:pPr/>
              <a:t>April 22, 2020</a:t>
            </a:fld>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
        <p:nvSpPr>
          <p:cNvPr id="15" name="Content Placeholder 14"/>
          <p:cNvSpPr>
            <a:spLocks noGrp="1"/>
          </p:cNvSpPr>
          <p:nvPr>
            <p:ph sz="quarter" idx="13"/>
          </p:nvPr>
        </p:nvSpPr>
        <p:spPr>
          <a:xfrm>
            <a:off x="685800" y="1657350"/>
            <a:ext cx="3657600" cy="24003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16"/>
          <p:cNvSpPr>
            <a:spLocks noGrp="1"/>
          </p:cNvSpPr>
          <p:nvPr>
            <p:ph sz="quarter" idx="14"/>
          </p:nvPr>
        </p:nvSpPr>
        <p:spPr>
          <a:xfrm>
            <a:off x="4800600" y="1657350"/>
            <a:ext cx="36576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Box 21"/>
          <p:cNvSpPr txBox="1"/>
          <p:nvPr userDrawn="1"/>
        </p:nvSpPr>
        <p:spPr>
          <a:xfrm>
            <a:off x="1953800" y="4812507"/>
            <a:ext cx="2433367" cy="276999"/>
          </a:xfrm>
          <a:prstGeom prst="rect">
            <a:avLst/>
          </a:prstGeom>
          <a:noFill/>
        </p:spPr>
        <p:txBody>
          <a:bodyPr wrap="square" rtlCol="0">
            <a:spAutoFit/>
          </a:bodyPr>
          <a:lstStyle/>
          <a:p>
            <a:r>
              <a:rPr lang="en-US" sz="1200" dirty="0" err="1">
                <a:solidFill>
                  <a:srgbClr val="2090EB"/>
                </a:solidFill>
              </a:rPr>
              <a:t>chameleoncloud.org</a:t>
            </a:r>
            <a:endParaRPr lang="en-US" sz="1200" dirty="0">
              <a:solidFill>
                <a:srgbClr val="2090EB"/>
              </a:solidFill>
            </a:endParaRPr>
          </a:p>
        </p:txBody>
      </p:sp>
      <p:sp>
        <p:nvSpPr>
          <p:cNvPr id="23" name="Footer Placeholder 5"/>
          <p:cNvSpPr>
            <a:spLocks noGrp="1"/>
          </p:cNvSpPr>
          <p:nvPr>
            <p:ph type="ftr" sz="quarter" idx="11"/>
          </p:nvPr>
        </p:nvSpPr>
        <p:spPr>
          <a:xfrm>
            <a:off x="3845431" y="4812507"/>
            <a:ext cx="2671838" cy="273844"/>
          </a:xfrm>
        </p:spPr>
        <p:txBody>
          <a:bodyPr/>
          <a:lstStyle/>
          <a:p>
            <a:endParaRPr lang="en-US" dirty="0"/>
          </a:p>
        </p:txBody>
      </p:sp>
      <p:pic>
        <p:nvPicPr>
          <p:cNvPr id="24" name="Picture 23" descr="Chameleon-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629683"/>
            <a:ext cx="2024846" cy="51381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pic>
        <p:nvPicPr>
          <p:cNvPr id="19" name="Picture 18" descr="nav-banner-bg.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629683"/>
            <a:ext cx="12388186" cy="716572"/>
          </a:xfrm>
          <a:prstGeom prst="rect">
            <a:avLst/>
          </a:prstGeom>
        </p:spPr>
      </p:pic>
      <p:sp>
        <p:nvSpPr>
          <p:cNvPr id="20" name="TextBox 19"/>
          <p:cNvSpPr txBox="1"/>
          <p:nvPr userDrawn="1"/>
        </p:nvSpPr>
        <p:spPr>
          <a:xfrm>
            <a:off x="1953800" y="4812507"/>
            <a:ext cx="2433367" cy="276999"/>
          </a:xfrm>
          <a:prstGeom prst="rect">
            <a:avLst/>
          </a:prstGeom>
          <a:noFill/>
        </p:spPr>
        <p:txBody>
          <a:bodyPr wrap="square" rtlCol="0">
            <a:spAutoFit/>
          </a:bodyPr>
          <a:lstStyle/>
          <a:p>
            <a:r>
              <a:rPr lang="en-US" sz="1200" dirty="0" err="1">
                <a:solidFill>
                  <a:srgbClr val="2090EB"/>
                </a:solidFill>
              </a:rPr>
              <a:t>chameleoncloud.org</a:t>
            </a:r>
            <a:endParaRPr lang="en-US" sz="1200" dirty="0">
              <a:solidFill>
                <a:srgbClr val="2090EB"/>
              </a:solidFill>
            </a:endParaRPr>
          </a:p>
        </p:txBody>
      </p:sp>
      <p:sp>
        <p:nvSpPr>
          <p:cNvPr id="21" name="Footer Placeholder 5"/>
          <p:cNvSpPr>
            <a:spLocks noGrp="1"/>
          </p:cNvSpPr>
          <p:nvPr>
            <p:ph type="ftr" sz="quarter" idx="11"/>
          </p:nvPr>
        </p:nvSpPr>
        <p:spPr>
          <a:xfrm>
            <a:off x="3845431" y="4812507"/>
            <a:ext cx="2671838" cy="273844"/>
          </a:xfrm>
        </p:spPr>
        <p:txBody>
          <a:bodyPr/>
          <a:lstStyle/>
          <a:p>
            <a:endParaRPr lang="en-US" dirty="0"/>
          </a:p>
        </p:txBody>
      </p:sp>
      <p:pic>
        <p:nvPicPr>
          <p:cNvPr id="22" name="Picture 21" descr="Chameleon-WHIT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629683"/>
            <a:ext cx="2024846" cy="513818"/>
          </a:xfrm>
          <a:prstGeom prst="rect">
            <a:avLst/>
          </a:prstGeom>
        </p:spPr>
      </p:pic>
      <p:sp>
        <p:nvSpPr>
          <p:cNvPr id="3" name="Picture Placeholder 2"/>
          <p:cNvSpPr>
            <a:spLocks noGrp="1"/>
          </p:cNvSpPr>
          <p:nvPr>
            <p:ph type="pic" idx="1"/>
          </p:nvPr>
        </p:nvSpPr>
        <p:spPr>
          <a:xfrm>
            <a:off x="4572000" y="457201"/>
            <a:ext cx="3886200" cy="314324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p:txBody>
          <a:bodyPr/>
          <a:lstStyle/>
          <a:p>
            <a:fld id="{52983DA4-3B24-449B-95CA-514EB7E30A99}" type="datetime4">
              <a:rPr lang="en-US" smtClean="0"/>
              <a:pPr/>
              <a:t>April 22, 2020</a:t>
            </a:fld>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4" name="Title 1"/>
          <p:cNvSpPr>
            <a:spLocks noGrp="1"/>
          </p:cNvSpPr>
          <p:nvPr>
            <p:ph type="title"/>
          </p:nvPr>
        </p:nvSpPr>
        <p:spPr>
          <a:xfrm>
            <a:off x="676656" y="457200"/>
            <a:ext cx="3383280" cy="685800"/>
          </a:xfrm>
          <a:prstGeom prst="rect">
            <a:avLst/>
          </a:prstGeom>
        </p:spPr>
        <p:txBody>
          <a:bodyPr anchor="b">
            <a:noAutofit/>
          </a:bodyPr>
          <a:lstStyle>
            <a:lvl1pPr algn="l">
              <a:defRPr sz="2200" b="0" i="0" cap="none" baseline="0">
                <a:solidFill>
                  <a:schemeClr val="tx2"/>
                </a:solidFill>
              </a:defRPr>
            </a:lvl1pPr>
          </a:lstStyle>
          <a:p>
            <a:r>
              <a:rPr lang="en-US"/>
              <a:t>Click to edit Master title style</a:t>
            </a:r>
            <a:endParaRPr lang="en-US" dirty="0"/>
          </a:p>
        </p:txBody>
      </p:sp>
      <p:sp>
        <p:nvSpPr>
          <p:cNvPr id="15" name="Text Placeholder 14"/>
          <p:cNvSpPr>
            <a:spLocks noGrp="1"/>
          </p:cNvSpPr>
          <p:nvPr>
            <p:ph type="body" sz="quarter" idx="14"/>
          </p:nvPr>
        </p:nvSpPr>
        <p:spPr>
          <a:xfrm>
            <a:off x="676657" y="1143000"/>
            <a:ext cx="3381375" cy="2471738"/>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5740707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00" y="950321"/>
            <a:ext cx="7772400" cy="3644302"/>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400800" y="4812507"/>
            <a:ext cx="1981200" cy="273844"/>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942120D2-3948-4F8F-BE5D-E7E7D97880B2}" type="datetime4">
              <a:rPr lang="en-US" smtClean="0"/>
              <a:pPr/>
              <a:t>April 22, 2020</a:t>
            </a:fld>
            <a:endParaRPr lang="en-US" dirty="0" err="1"/>
          </a:p>
        </p:txBody>
      </p:sp>
      <p:sp>
        <p:nvSpPr>
          <p:cNvPr id="5" name="Footer Placeholder 4"/>
          <p:cNvSpPr>
            <a:spLocks noGrp="1"/>
          </p:cNvSpPr>
          <p:nvPr>
            <p:ph type="ftr" sz="quarter" idx="3"/>
          </p:nvPr>
        </p:nvSpPr>
        <p:spPr>
          <a:xfrm>
            <a:off x="228600" y="4812507"/>
            <a:ext cx="2895600" cy="273844"/>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dirty="0"/>
          </a:p>
        </p:txBody>
      </p:sp>
      <p:sp>
        <p:nvSpPr>
          <p:cNvPr id="6" name="Slide Number Placeholder 5"/>
          <p:cNvSpPr>
            <a:spLocks noGrp="1"/>
          </p:cNvSpPr>
          <p:nvPr>
            <p:ph type="sldNum" sz="quarter" idx="4"/>
          </p:nvPr>
        </p:nvSpPr>
        <p:spPr>
          <a:xfrm>
            <a:off x="8458200" y="4812507"/>
            <a:ext cx="457200" cy="273844"/>
          </a:xfrm>
          <a:prstGeom prst="rect">
            <a:avLst/>
          </a:prstGeom>
        </p:spPr>
        <p:txBody>
          <a:bodyPr vert="horz" lIns="0" tIns="45720" rIns="0" bIns="0" rtlCol="0" anchor="b" anchorCtr="0"/>
          <a:lstStyle>
            <a:lvl1pPr algn="r">
              <a:defRPr sz="1100" b="1" baseline="0">
                <a:solidFill>
                  <a:srgbClr val="4D4D4D"/>
                </a:solidFill>
              </a:defRPr>
            </a:lvl1pPr>
          </a:lstStyle>
          <a:p>
            <a:fld id="{1D72EBF8-7CF5-44B7-B2BF-E22DE4D0703D}" type="slidenum">
              <a:rPr lang="en-US" smtClean="0"/>
              <a:pPr/>
              <a:t>‹#›</a:t>
            </a:fld>
            <a:endParaRPr lang="en-US" dirty="0"/>
          </a:p>
        </p:txBody>
      </p:sp>
      <p:sp>
        <p:nvSpPr>
          <p:cNvPr id="7" name="Title Placeholder 6">
            <a:extLst>
              <a:ext uri="{FF2B5EF4-FFF2-40B4-BE49-F238E27FC236}">
                <a16:creationId xmlns:a16="http://schemas.microsoft.com/office/drawing/2014/main" id="{BBE05168-C091-444B-9CB1-36055AD34B32}"/>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9" r:id="rId5"/>
    <p:sldLayoutId id="2147483670" r:id="rId6"/>
  </p:sldLayoutIdLst>
  <p:hf sldNum="0" hdr="0" ftr="0" dt="0"/>
  <p:txStyles>
    <p:titleStyle>
      <a:lvl1pPr algn="l" defTabSz="914400" rtl="0" eaLnBrk="1" latinLnBrk="0" hangingPunct="1">
        <a:spcBef>
          <a:spcPct val="0"/>
        </a:spcBef>
        <a:buNone/>
        <a:defRPr sz="3200" kern="1200" cap="all" baseline="0">
          <a:solidFill>
            <a:srgbClr val="2090EB"/>
          </a:solidFill>
          <a:latin typeface="Calibri"/>
          <a:ea typeface="+mj-ea"/>
          <a:cs typeface="Calibri"/>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bg1"/>
          </a:solidFill>
          <a:latin typeface="Calibri"/>
          <a:ea typeface="+mn-ea"/>
          <a:cs typeface="Calibri"/>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bg1"/>
          </a:solidFill>
          <a:latin typeface="Calibri"/>
          <a:ea typeface="+mn-ea"/>
          <a:cs typeface="Calibri"/>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bg1"/>
          </a:solidFill>
          <a:latin typeface="Calibri"/>
          <a:ea typeface="+mn-ea"/>
          <a:cs typeface="Calibri"/>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bg1"/>
          </a:solidFill>
          <a:latin typeface="Calibri"/>
          <a:ea typeface="+mn-ea"/>
          <a:cs typeface="Calibri"/>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bg1"/>
          </a:solidFill>
          <a:latin typeface="Calibri"/>
          <a:ea typeface="+mn-ea"/>
          <a:cs typeface="Calibri"/>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pngimg.com/download/73352" TargetMode="Externa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hyperlink" Target="https://github.com/chameleoncloud/hammer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hyperlink" Target="http://www.namanb.com/2009/06/samsung-r522-laptop-review.html"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hyperlink" Target="http://pngimg.com/download/73352" TargetMode="External"/><Relationship Id="rId5" Type="http://schemas.openxmlformats.org/officeDocument/2006/relationships/diagramQuickStyle" Target="../diagrams/quickStyle2.xml"/><Relationship Id="rId10" Type="http://schemas.openxmlformats.org/officeDocument/2006/relationships/image" Target="../media/image12.png"/><Relationship Id="rId4" Type="http://schemas.openxmlformats.org/officeDocument/2006/relationships/diagramLayout" Target="../diagrams/layout2.xml"/><Relationship Id="rId9" Type="http://schemas.openxmlformats.org/officeDocument/2006/relationships/hyperlink" Target="https://commons.wikimedia.org/wiki/File:Jenkins_logo.svg"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hyperlink" Target="https://commons.wikimedia.org/wiki/File:Jenkins_logo.svg"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5.png"/><Relationship Id="rId3" Type="http://schemas.openxmlformats.org/officeDocument/2006/relationships/image" Target="../media/image19.png"/><Relationship Id="rId7" Type="http://schemas.openxmlformats.org/officeDocument/2006/relationships/image" Target="../media/image21.png"/><Relationship Id="rId12"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customXml" Target="../ink/ink2.xml"/><Relationship Id="rId11" Type="http://schemas.openxmlformats.org/officeDocument/2006/relationships/customXml" Target="../ink/ink4.xml"/><Relationship Id="rId5" Type="http://schemas.openxmlformats.org/officeDocument/2006/relationships/image" Target="../media/image20.png"/><Relationship Id="rId15" Type="http://schemas.openxmlformats.org/officeDocument/2006/relationships/image" Target="../media/image26.png"/><Relationship Id="rId10" Type="http://schemas.openxmlformats.org/officeDocument/2006/relationships/image" Target="../media/image23.png"/><Relationship Id="rId4" Type="http://schemas.openxmlformats.org/officeDocument/2006/relationships/customXml" Target="../ink/ink1.xml"/><Relationship Id="rId9" Type="http://schemas.openxmlformats.org/officeDocument/2006/relationships/customXml" Target="../ink/ink3.xml"/><Relationship Id="rId14" Type="http://schemas.openxmlformats.org/officeDocument/2006/relationships/customXml" Target="../ink/ink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36CD2B13-C34E-E54A-8129-0F469864E898}"/>
              </a:ext>
            </a:extLst>
          </p:cNvPr>
          <p:cNvSpPr>
            <a:spLocks noGrp="1"/>
          </p:cNvSpPr>
          <p:nvPr>
            <p:ph type="ctrTitle"/>
          </p:nvPr>
        </p:nvSpPr>
        <p:spPr/>
        <p:txBody>
          <a:bodyPr/>
          <a:lstStyle/>
          <a:p>
            <a:r>
              <a:rPr lang="en-US" dirty="0"/>
              <a:t>A research cloud in a box</a:t>
            </a:r>
          </a:p>
        </p:txBody>
      </p:sp>
      <p:sp>
        <p:nvSpPr>
          <p:cNvPr id="12" name="Subtitle 11">
            <a:extLst>
              <a:ext uri="{FF2B5EF4-FFF2-40B4-BE49-F238E27FC236}">
                <a16:creationId xmlns:a16="http://schemas.microsoft.com/office/drawing/2014/main" id="{6FED4061-CBF1-B14B-B0D6-3769DD4C086C}"/>
              </a:ext>
            </a:extLst>
          </p:cNvPr>
          <p:cNvSpPr>
            <a:spLocks noGrp="1"/>
          </p:cNvSpPr>
          <p:nvPr>
            <p:ph type="subTitle" idx="1"/>
          </p:nvPr>
        </p:nvSpPr>
        <p:spPr/>
        <p:txBody>
          <a:bodyPr/>
          <a:lstStyle/>
          <a:p>
            <a:r>
              <a:rPr lang="en-US" dirty="0"/>
              <a:t>Jason Anderson</a:t>
            </a:r>
          </a:p>
          <a:p>
            <a:r>
              <a:rPr lang="en-US" b="0" dirty="0"/>
              <a:t>CASE, University of Chicago</a:t>
            </a:r>
          </a:p>
          <a:p>
            <a:r>
              <a:rPr lang="en-US" b="0" dirty="0"/>
              <a:t>Mathematics and CS Division, Argonne National Laboratory</a:t>
            </a:r>
          </a:p>
          <a:p>
            <a:r>
              <a:rPr lang="en-US" b="0" dirty="0" err="1"/>
              <a:t>jasonanderson@uchicago.edu</a:t>
            </a:r>
            <a:endParaRPr lang="en-US" b="0" dirty="0"/>
          </a:p>
        </p:txBody>
      </p:sp>
      <p:sp>
        <p:nvSpPr>
          <p:cNvPr id="13" name="Text Placeholder 12">
            <a:extLst>
              <a:ext uri="{FF2B5EF4-FFF2-40B4-BE49-F238E27FC236}">
                <a16:creationId xmlns:a16="http://schemas.microsoft.com/office/drawing/2014/main" id="{472C605D-7892-7E49-863A-BA8BE5B7CC1B}"/>
              </a:ext>
            </a:extLst>
          </p:cNvPr>
          <p:cNvSpPr>
            <a:spLocks noGrp="1"/>
          </p:cNvSpPr>
          <p:nvPr>
            <p:ph type="body" sz="quarter" idx="13"/>
          </p:nvPr>
        </p:nvSpPr>
        <p:spPr/>
        <p:txBody>
          <a:bodyPr>
            <a:normAutofit fontScale="92500" lnSpcReduction="20000"/>
          </a:bodyPr>
          <a:lstStyle/>
          <a:p>
            <a:r>
              <a:rPr lang="en-US" dirty="0"/>
              <a:t>IRIS-HEP SSL telecom</a:t>
            </a:r>
          </a:p>
          <a:p>
            <a:r>
              <a:rPr lang="en-US" dirty="0"/>
              <a:t>April 24, 2020</a:t>
            </a:r>
          </a:p>
        </p:txBody>
      </p:sp>
    </p:spTree>
    <p:extLst>
      <p:ext uri="{BB962C8B-B14F-4D97-AF65-F5344CB8AC3E}">
        <p14:creationId xmlns:p14="http://schemas.microsoft.com/office/powerpoint/2010/main" val="3951561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6BBAB-EEB4-8F4B-950D-0881EA062AB4}"/>
              </a:ext>
            </a:extLst>
          </p:cNvPr>
          <p:cNvSpPr>
            <a:spLocks noGrp="1"/>
          </p:cNvSpPr>
          <p:nvPr>
            <p:ph type="title"/>
          </p:nvPr>
        </p:nvSpPr>
        <p:spPr/>
        <p:txBody>
          <a:bodyPr/>
          <a:lstStyle/>
          <a:p>
            <a:r>
              <a:rPr lang="en-US" dirty="0"/>
              <a:t>What’s in A box?</a:t>
            </a:r>
          </a:p>
        </p:txBody>
      </p:sp>
      <p:grpSp>
        <p:nvGrpSpPr>
          <p:cNvPr id="19" name="Group 18">
            <a:extLst>
              <a:ext uri="{FF2B5EF4-FFF2-40B4-BE49-F238E27FC236}">
                <a16:creationId xmlns:a16="http://schemas.microsoft.com/office/drawing/2014/main" id="{BAD93F73-7B2A-E84C-8AAC-EBCDEF78064D}"/>
              </a:ext>
            </a:extLst>
          </p:cNvPr>
          <p:cNvGrpSpPr/>
          <p:nvPr/>
        </p:nvGrpSpPr>
        <p:grpSpPr>
          <a:xfrm>
            <a:off x="602790" y="1263732"/>
            <a:ext cx="2357778" cy="3024576"/>
            <a:chOff x="815009" y="1388992"/>
            <a:chExt cx="2357778" cy="3024576"/>
          </a:xfrm>
        </p:grpSpPr>
        <p:sp>
          <p:nvSpPr>
            <p:cNvPr id="9" name="Cube 8">
              <a:extLst>
                <a:ext uri="{FF2B5EF4-FFF2-40B4-BE49-F238E27FC236}">
                  <a16:creationId xmlns:a16="http://schemas.microsoft.com/office/drawing/2014/main" id="{1AA2A3FB-4B05-7F44-A886-8D3B58F46242}"/>
                </a:ext>
              </a:extLst>
            </p:cNvPr>
            <p:cNvSpPr/>
            <p:nvPr/>
          </p:nvSpPr>
          <p:spPr>
            <a:xfrm>
              <a:off x="815009" y="1388993"/>
              <a:ext cx="606287" cy="606287"/>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be 9">
              <a:extLst>
                <a:ext uri="{FF2B5EF4-FFF2-40B4-BE49-F238E27FC236}">
                  <a16:creationId xmlns:a16="http://schemas.microsoft.com/office/drawing/2014/main" id="{481A92FF-F922-D84A-A275-D692453C9472}"/>
                </a:ext>
              </a:extLst>
            </p:cNvPr>
            <p:cNvSpPr/>
            <p:nvPr/>
          </p:nvSpPr>
          <p:spPr>
            <a:xfrm>
              <a:off x="1403313" y="1388992"/>
              <a:ext cx="606287" cy="606287"/>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ube 10">
              <a:extLst>
                <a:ext uri="{FF2B5EF4-FFF2-40B4-BE49-F238E27FC236}">
                  <a16:creationId xmlns:a16="http://schemas.microsoft.com/office/drawing/2014/main" id="{0529C286-B855-4641-8FFE-CC614C071657}"/>
                </a:ext>
              </a:extLst>
            </p:cNvPr>
            <p:cNvSpPr/>
            <p:nvPr/>
          </p:nvSpPr>
          <p:spPr>
            <a:xfrm>
              <a:off x="1984151" y="1388992"/>
              <a:ext cx="606287" cy="606287"/>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ube 11">
              <a:extLst>
                <a:ext uri="{FF2B5EF4-FFF2-40B4-BE49-F238E27FC236}">
                  <a16:creationId xmlns:a16="http://schemas.microsoft.com/office/drawing/2014/main" id="{62C097F8-65F4-0349-955E-69C17873D74A}"/>
                </a:ext>
              </a:extLst>
            </p:cNvPr>
            <p:cNvSpPr/>
            <p:nvPr/>
          </p:nvSpPr>
          <p:spPr>
            <a:xfrm>
              <a:off x="2566500" y="1388992"/>
              <a:ext cx="606287" cy="606287"/>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close up of a sign&#10;&#10;Description automatically generated">
              <a:extLst>
                <a:ext uri="{FF2B5EF4-FFF2-40B4-BE49-F238E27FC236}">
                  <a16:creationId xmlns:a16="http://schemas.microsoft.com/office/drawing/2014/main" id="{AC4DD501-2C18-E844-AD90-ECB6BE23D3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9670" y="1773415"/>
              <a:ext cx="1379013" cy="988943"/>
            </a:xfrm>
            <a:prstGeom prst="rect">
              <a:avLst/>
            </a:prstGeom>
          </p:spPr>
        </p:pic>
        <p:sp>
          <p:nvSpPr>
            <p:cNvPr id="16" name="TextBox 15">
              <a:extLst>
                <a:ext uri="{FF2B5EF4-FFF2-40B4-BE49-F238E27FC236}">
                  <a16:creationId xmlns:a16="http://schemas.microsoft.com/office/drawing/2014/main" id="{65D6C394-C0F5-D145-B7AB-630F5F571C1E}"/>
                </a:ext>
              </a:extLst>
            </p:cNvPr>
            <p:cNvSpPr txBox="1"/>
            <p:nvPr/>
          </p:nvSpPr>
          <p:spPr>
            <a:xfrm>
              <a:off x="815009" y="2936240"/>
              <a:ext cx="2355581" cy="1477328"/>
            </a:xfrm>
            <a:prstGeom prst="rect">
              <a:avLst/>
            </a:prstGeom>
            <a:noFill/>
          </p:spPr>
          <p:txBody>
            <a:bodyPr wrap="none" rtlCol="0">
              <a:spAutoFit/>
            </a:bodyPr>
            <a:lstStyle/>
            <a:p>
              <a:r>
                <a:rPr lang="en-US" dirty="0">
                  <a:solidFill>
                    <a:schemeClr val="tx2">
                      <a:lumMod val="25000"/>
                    </a:schemeClr>
                  </a:solidFill>
                </a:rPr>
                <a:t>Docker containers:</a:t>
              </a:r>
            </a:p>
            <a:p>
              <a:pPr marL="285750" indent="-285750">
                <a:buFont typeface="Arial" panose="020B0604020202020204" pitchFamily="34" charset="0"/>
                <a:buChar char="•"/>
              </a:pPr>
              <a:r>
                <a:rPr lang="en-US" dirty="0">
                  <a:solidFill>
                    <a:schemeClr val="tx2">
                      <a:lumMod val="25000"/>
                    </a:schemeClr>
                  </a:solidFill>
                </a:rPr>
                <a:t>OpenStack services</a:t>
              </a:r>
            </a:p>
            <a:p>
              <a:pPr marL="285750" indent="-285750">
                <a:buFont typeface="Arial" panose="020B0604020202020204" pitchFamily="34" charset="0"/>
                <a:buChar char="•"/>
              </a:pPr>
              <a:r>
                <a:rPr lang="en-US" dirty="0">
                  <a:solidFill>
                    <a:schemeClr val="tx2">
                      <a:lumMod val="25000"/>
                    </a:schemeClr>
                  </a:solidFill>
                </a:rPr>
                <a:t>Chameleon services</a:t>
              </a:r>
            </a:p>
            <a:p>
              <a:pPr marL="285750" indent="-285750">
                <a:buFont typeface="Arial" panose="020B0604020202020204" pitchFamily="34" charset="0"/>
                <a:buChar char="•"/>
              </a:pPr>
              <a:r>
                <a:rPr lang="en-US" dirty="0">
                  <a:solidFill>
                    <a:schemeClr val="tx2">
                      <a:lumMod val="25000"/>
                    </a:schemeClr>
                  </a:solidFill>
                </a:rPr>
                <a:t>Monitoring infra</a:t>
              </a:r>
            </a:p>
            <a:p>
              <a:r>
                <a:rPr lang="en-US" i="1" dirty="0">
                  <a:solidFill>
                    <a:schemeClr val="accent1">
                      <a:lumMod val="75000"/>
                    </a:schemeClr>
                  </a:solidFill>
                </a:rPr>
                <a:t>Published by Chameleon</a:t>
              </a:r>
            </a:p>
          </p:txBody>
        </p:sp>
      </p:grpSp>
      <p:grpSp>
        <p:nvGrpSpPr>
          <p:cNvPr id="20" name="Group 19">
            <a:extLst>
              <a:ext uri="{FF2B5EF4-FFF2-40B4-BE49-F238E27FC236}">
                <a16:creationId xmlns:a16="http://schemas.microsoft.com/office/drawing/2014/main" id="{7D598CC4-5C37-BC44-8E66-CA8CB3107337}"/>
              </a:ext>
            </a:extLst>
          </p:cNvPr>
          <p:cNvGrpSpPr/>
          <p:nvPr/>
        </p:nvGrpSpPr>
        <p:grpSpPr>
          <a:xfrm>
            <a:off x="3397625" y="1282409"/>
            <a:ext cx="2365071" cy="3282896"/>
            <a:chOff x="3609844" y="1407669"/>
            <a:chExt cx="2365071" cy="3282896"/>
          </a:xfrm>
        </p:grpSpPr>
        <p:pic>
          <p:nvPicPr>
            <p:cNvPr id="13" name="Picture 12" descr="A close up of a logo&#10;&#10;Description automatically generated">
              <a:extLst>
                <a:ext uri="{FF2B5EF4-FFF2-40B4-BE49-F238E27FC236}">
                  <a16:creationId xmlns:a16="http://schemas.microsoft.com/office/drawing/2014/main" id="{8E11E0B3-22EC-AC4F-9D7C-6E4BF8262E51}"/>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4161935" y="1407669"/>
              <a:ext cx="1301280" cy="1175219"/>
            </a:xfrm>
            <a:prstGeom prst="rect">
              <a:avLst/>
            </a:prstGeom>
          </p:spPr>
        </p:pic>
        <p:sp>
          <p:nvSpPr>
            <p:cNvPr id="17" name="TextBox 16">
              <a:extLst>
                <a:ext uri="{FF2B5EF4-FFF2-40B4-BE49-F238E27FC236}">
                  <a16:creationId xmlns:a16="http://schemas.microsoft.com/office/drawing/2014/main" id="{0414A905-BD63-5C42-8E9E-BB267CF1FA82}"/>
                </a:ext>
              </a:extLst>
            </p:cNvPr>
            <p:cNvSpPr txBox="1"/>
            <p:nvPr/>
          </p:nvSpPr>
          <p:spPr>
            <a:xfrm>
              <a:off x="3609844" y="2936239"/>
              <a:ext cx="2365071" cy="1754326"/>
            </a:xfrm>
            <a:prstGeom prst="rect">
              <a:avLst/>
            </a:prstGeom>
            <a:noFill/>
          </p:spPr>
          <p:txBody>
            <a:bodyPr wrap="square" rtlCol="0">
              <a:spAutoFit/>
            </a:bodyPr>
            <a:lstStyle/>
            <a:p>
              <a:r>
                <a:rPr lang="en-US" dirty="0">
                  <a:solidFill>
                    <a:schemeClr val="tx2">
                      <a:lumMod val="25000"/>
                    </a:schemeClr>
                  </a:solidFill>
                </a:rPr>
                <a:t>Single repository with:</a:t>
              </a:r>
            </a:p>
            <a:p>
              <a:pPr marL="285750" indent="-285750">
                <a:buFont typeface="Arial" panose="020B0604020202020204" pitchFamily="34" charset="0"/>
                <a:buChar char="•"/>
              </a:pPr>
              <a:r>
                <a:rPr lang="en-US" dirty="0">
                  <a:solidFill>
                    <a:schemeClr val="tx2">
                      <a:lumMod val="25000"/>
                    </a:schemeClr>
                  </a:solidFill>
                </a:rPr>
                <a:t>Provisioning code</a:t>
              </a:r>
            </a:p>
            <a:p>
              <a:pPr marL="285750" indent="-285750">
                <a:buFont typeface="Arial" panose="020B0604020202020204" pitchFamily="34" charset="0"/>
                <a:buChar char="•"/>
              </a:pPr>
              <a:r>
                <a:rPr lang="en-US" dirty="0">
                  <a:solidFill>
                    <a:schemeClr val="tx2">
                      <a:lumMod val="25000"/>
                    </a:schemeClr>
                  </a:solidFill>
                </a:rPr>
                <a:t>Installation guide</a:t>
              </a:r>
            </a:p>
            <a:p>
              <a:pPr marL="285750" indent="-285750">
                <a:buFont typeface="Arial" panose="020B0604020202020204" pitchFamily="34" charset="0"/>
                <a:buChar char="•"/>
              </a:pPr>
              <a:r>
                <a:rPr lang="en-US" dirty="0">
                  <a:solidFill>
                    <a:schemeClr val="tx2">
                      <a:lumMod val="25000"/>
                    </a:schemeClr>
                  </a:solidFill>
                </a:rPr>
                <a:t>Runbooks</a:t>
              </a:r>
            </a:p>
            <a:p>
              <a:r>
                <a:rPr lang="en-US" i="1" dirty="0">
                  <a:solidFill>
                    <a:schemeClr val="accent1">
                      <a:lumMod val="75000"/>
                    </a:schemeClr>
                  </a:solidFill>
                </a:rPr>
                <a:t>Published by Chameleon</a:t>
              </a:r>
            </a:p>
            <a:p>
              <a:pPr marL="285750" indent="-285750">
                <a:buFont typeface="Arial" panose="020B0604020202020204" pitchFamily="34" charset="0"/>
                <a:buChar char="•"/>
              </a:pPr>
              <a:endParaRPr lang="en-US" dirty="0">
                <a:solidFill>
                  <a:schemeClr val="tx2">
                    <a:lumMod val="25000"/>
                  </a:schemeClr>
                </a:solidFill>
              </a:endParaRPr>
            </a:p>
          </p:txBody>
        </p:sp>
      </p:grpSp>
      <p:grpSp>
        <p:nvGrpSpPr>
          <p:cNvPr id="22" name="Group 21">
            <a:extLst>
              <a:ext uri="{FF2B5EF4-FFF2-40B4-BE49-F238E27FC236}">
                <a16:creationId xmlns:a16="http://schemas.microsoft.com/office/drawing/2014/main" id="{CE5390BE-63AD-8647-B499-1A295E97339F}"/>
              </a:ext>
            </a:extLst>
          </p:cNvPr>
          <p:cNvGrpSpPr/>
          <p:nvPr/>
        </p:nvGrpSpPr>
        <p:grpSpPr>
          <a:xfrm>
            <a:off x="6072995" y="1144740"/>
            <a:ext cx="2665858" cy="2312570"/>
            <a:chOff x="6072995" y="1144740"/>
            <a:chExt cx="2665858" cy="2312570"/>
          </a:xfrm>
        </p:grpSpPr>
        <p:sp>
          <p:nvSpPr>
            <p:cNvPr id="15" name="TextBox 14">
              <a:extLst>
                <a:ext uri="{FF2B5EF4-FFF2-40B4-BE49-F238E27FC236}">
                  <a16:creationId xmlns:a16="http://schemas.microsoft.com/office/drawing/2014/main" id="{DA8F3403-4E42-4045-9C89-DF3FF6ACEB02}"/>
                </a:ext>
              </a:extLst>
            </p:cNvPr>
            <p:cNvSpPr txBox="1"/>
            <p:nvPr/>
          </p:nvSpPr>
          <p:spPr>
            <a:xfrm>
              <a:off x="6123099" y="1144740"/>
              <a:ext cx="2310841" cy="1397000"/>
            </a:xfrm>
            <a:prstGeom prst="rect">
              <a:avLst/>
            </a:prstGeom>
            <a:solidFill>
              <a:srgbClr val="A7D54C"/>
            </a:solidFill>
            <a:ln w="25400">
              <a:solidFill>
                <a:schemeClr val="accent1">
                  <a:shade val="50000"/>
                </a:schemeClr>
              </a:solidFill>
            </a:ln>
          </p:spPr>
          <p:txBody>
            <a:bodyPr wrap="square" lIns="182880" tIns="91440" rIns="182880" bIns="91440" rtlCol="0">
              <a:noAutofit/>
            </a:bodyPr>
            <a:lstStyle/>
            <a:p>
              <a:pPr marL="285750" indent="-285750">
                <a:buFont typeface="Arial" panose="020B0604020202020204" pitchFamily="34" charset="0"/>
                <a:buChar char="•"/>
              </a:pPr>
              <a:r>
                <a:rPr lang="en-US" dirty="0">
                  <a:solidFill>
                    <a:schemeClr val="bg2"/>
                  </a:solidFill>
                </a:rPr>
                <a:t>Physical switches</a:t>
              </a:r>
            </a:p>
            <a:p>
              <a:pPr marL="285750" indent="-285750">
                <a:buFont typeface="Arial" panose="020B0604020202020204" pitchFamily="34" charset="0"/>
                <a:buChar char="•"/>
              </a:pPr>
              <a:r>
                <a:rPr lang="en-US" dirty="0">
                  <a:solidFill>
                    <a:schemeClr val="bg2"/>
                  </a:solidFill>
                </a:rPr>
                <a:t>Hostnames</a:t>
              </a:r>
            </a:p>
            <a:p>
              <a:pPr marL="285750" indent="-285750">
                <a:buFont typeface="Arial" panose="020B0604020202020204" pitchFamily="34" charset="0"/>
                <a:buChar char="•"/>
              </a:pPr>
              <a:r>
                <a:rPr lang="en-US" dirty="0">
                  <a:solidFill>
                    <a:schemeClr val="bg2"/>
                  </a:solidFill>
                </a:rPr>
                <a:t>IPv4 addresses</a:t>
              </a:r>
            </a:p>
            <a:p>
              <a:pPr marL="285750" indent="-285750">
                <a:buFont typeface="Arial" panose="020B0604020202020204" pitchFamily="34" charset="0"/>
                <a:buChar char="•"/>
              </a:pPr>
              <a:r>
                <a:rPr lang="en-US" dirty="0">
                  <a:solidFill>
                    <a:schemeClr val="bg2"/>
                  </a:solidFill>
                </a:rPr>
                <a:t>TLS certificates</a:t>
              </a:r>
            </a:p>
          </p:txBody>
        </p:sp>
        <p:sp>
          <p:nvSpPr>
            <p:cNvPr id="18" name="TextBox 17">
              <a:extLst>
                <a:ext uri="{FF2B5EF4-FFF2-40B4-BE49-F238E27FC236}">
                  <a16:creationId xmlns:a16="http://schemas.microsoft.com/office/drawing/2014/main" id="{6025FDE2-5005-1048-A80B-4EF3E2183F69}"/>
                </a:ext>
              </a:extLst>
            </p:cNvPr>
            <p:cNvSpPr txBox="1"/>
            <p:nvPr/>
          </p:nvSpPr>
          <p:spPr>
            <a:xfrm>
              <a:off x="6072995" y="2810979"/>
              <a:ext cx="2665858" cy="646331"/>
            </a:xfrm>
            <a:prstGeom prst="rect">
              <a:avLst/>
            </a:prstGeom>
            <a:noFill/>
          </p:spPr>
          <p:txBody>
            <a:bodyPr wrap="none" rtlCol="0">
              <a:spAutoFit/>
            </a:bodyPr>
            <a:lstStyle/>
            <a:p>
              <a:r>
                <a:rPr lang="en-US" dirty="0">
                  <a:solidFill>
                    <a:schemeClr val="tx2">
                      <a:lumMod val="25000"/>
                    </a:schemeClr>
                  </a:solidFill>
                </a:rPr>
                <a:t>Site-specific adjustments</a:t>
              </a:r>
            </a:p>
            <a:p>
              <a:r>
                <a:rPr lang="en-US" i="1" dirty="0">
                  <a:solidFill>
                    <a:schemeClr val="accent1">
                      <a:lumMod val="75000"/>
                    </a:schemeClr>
                  </a:solidFill>
                </a:rPr>
                <a:t>Maintained by site operators</a:t>
              </a:r>
            </a:p>
          </p:txBody>
        </p:sp>
      </p:grpSp>
    </p:spTree>
    <p:extLst>
      <p:ext uri="{BB962C8B-B14F-4D97-AF65-F5344CB8AC3E}">
        <p14:creationId xmlns:p14="http://schemas.microsoft.com/office/powerpoint/2010/main" val="2851567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3" name="Picture 2" descr="A screenshot of a computer&#10;&#10;Description automatically generated">
            <a:extLst>
              <a:ext uri="{FF2B5EF4-FFF2-40B4-BE49-F238E27FC236}">
                <a16:creationId xmlns:a16="http://schemas.microsoft.com/office/drawing/2014/main" id="{8B553D08-F022-E047-9281-863EB99E5C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83108"/>
            <a:ext cx="9144000" cy="4977284"/>
          </a:xfrm>
          <a:prstGeom prst="rect">
            <a:avLst/>
          </a:prstGeom>
        </p:spPr>
      </p:pic>
      <p:pic>
        <p:nvPicPr>
          <p:cNvPr id="86" name="Google Shape;86;p18"/>
          <p:cNvPicPr preferRelativeResize="0"/>
          <p:nvPr/>
        </p:nvPicPr>
        <p:blipFill>
          <a:blip r:embed="rId4">
            <a:alphaModFix/>
          </a:blip>
          <a:stretch>
            <a:fillRect/>
          </a:stretch>
        </p:blipFill>
        <p:spPr>
          <a:xfrm>
            <a:off x="-2" y="29880"/>
            <a:ext cx="9143998" cy="5083740"/>
          </a:xfrm>
          <a:prstGeom prst="rect">
            <a:avLst/>
          </a:prstGeom>
          <a:noFill/>
          <a:ln>
            <a:noFill/>
          </a:ln>
        </p:spPr>
      </p:pic>
      <p:pic>
        <p:nvPicPr>
          <p:cNvPr id="87" name="Google Shape;87;p18"/>
          <p:cNvPicPr preferRelativeResize="0"/>
          <p:nvPr/>
        </p:nvPicPr>
        <p:blipFill>
          <a:blip r:embed="rId5">
            <a:alphaModFix/>
          </a:blip>
          <a:stretch>
            <a:fillRect/>
          </a:stretch>
        </p:blipFill>
        <p:spPr>
          <a:xfrm>
            <a:off x="-220550" y="3231472"/>
            <a:ext cx="7760499" cy="1176250"/>
          </a:xfrm>
          <a:prstGeom prst="rect">
            <a:avLst/>
          </a:prstGeom>
          <a:noFill/>
          <a:ln>
            <a:noFill/>
          </a:ln>
          <a:effectLst>
            <a:outerShdw blurRad="400050" dist="19050" dir="5400000" algn="bl" rotWithShape="0">
              <a:srgbClr val="000000">
                <a:alpha val="50000"/>
              </a:srgbClr>
            </a:outerShdw>
          </a:effectLst>
        </p:spPr>
      </p:pic>
      <p:pic>
        <p:nvPicPr>
          <p:cNvPr id="88" name="Google Shape;88;p18"/>
          <p:cNvPicPr preferRelativeResize="0"/>
          <p:nvPr/>
        </p:nvPicPr>
        <p:blipFill>
          <a:blip r:embed="rId6">
            <a:alphaModFix/>
          </a:blip>
          <a:stretch>
            <a:fillRect/>
          </a:stretch>
        </p:blipFill>
        <p:spPr>
          <a:xfrm>
            <a:off x="2254209" y="0"/>
            <a:ext cx="6813583" cy="5143500"/>
          </a:xfrm>
          <a:prstGeom prst="rect">
            <a:avLst/>
          </a:prstGeom>
          <a:noFill/>
          <a:ln>
            <a:noFill/>
          </a:ln>
          <a:effectLst>
            <a:outerShdw blurRad="328613" dist="19050" dir="5400000" algn="bl" rotWithShape="0">
              <a:srgbClr val="000000">
                <a:alpha val="50000"/>
              </a:srgbClr>
            </a:outerShdw>
          </a:effectLst>
        </p:spPr>
      </p:pic>
    </p:spTree>
    <p:extLst>
      <p:ext uri="{BB962C8B-B14F-4D97-AF65-F5344CB8AC3E}">
        <p14:creationId xmlns:p14="http://schemas.microsoft.com/office/powerpoint/2010/main" val="415660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CHI-in-a-box: Reliability aspects</a:t>
            </a:r>
          </a:p>
        </p:txBody>
      </p:sp>
      <p:sp>
        <p:nvSpPr>
          <p:cNvPr id="3" name="Content Placeholder 2"/>
          <p:cNvSpPr>
            <a:spLocks noGrp="1"/>
          </p:cNvSpPr>
          <p:nvPr>
            <p:ph idx="1"/>
          </p:nvPr>
        </p:nvSpPr>
        <p:spPr>
          <a:xfrm>
            <a:off x="685800" y="793129"/>
            <a:ext cx="7772400" cy="3730029"/>
          </a:xfrm>
        </p:spPr>
        <p:txBody>
          <a:bodyPr>
            <a:normAutofit fontScale="92500" lnSpcReduction="10000"/>
          </a:bodyPr>
          <a:lstStyle/>
          <a:p>
            <a:r>
              <a:rPr lang="en-US" dirty="0"/>
              <a:t>Detect issues quickly</a:t>
            </a:r>
          </a:p>
          <a:p>
            <a:pPr lvl="1"/>
            <a:r>
              <a:rPr lang="en-US" dirty="0"/>
              <a:t>Automated daily/hourly “smoke tests” test user scenarios e.g., make a lease and launch an instance</a:t>
            </a:r>
          </a:p>
          <a:p>
            <a:pPr lvl="1"/>
            <a:r>
              <a:rPr lang="en-US" dirty="0"/>
              <a:t>Monitoring and alert infrastructure detects anomalies</a:t>
            </a:r>
          </a:p>
          <a:p>
            <a:pPr lvl="1"/>
            <a:r>
              <a:rPr lang="en-US" dirty="0"/>
              <a:t>Centralized logging facilitates pinpointing problems quickly</a:t>
            </a:r>
          </a:p>
          <a:p>
            <a:r>
              <a:rPr lang="en-US" dirty="0"/>
              <a:t>Create a process around maintenance</a:t>
            </a:r>
          </a:p>
          <a:p>
            <a:pPr lvl="1"/>
            <a:r>
              <a:rPr lang="en-US" dirty="0"/>
              <a:t>Problematic nodes can be swapped out of user reservations (if possible)</a:t>
            </a:r>
          </a:p>
          <a:p>
            <a:pPr lvl="1"/>
            <a:r>
              <a:rPr lang="en-US" dirty="0"/>
              <a:t>Nodes are put in maintenance and taken out of the </a:t>
            </a:r>
            <a:r>
              <a:rPr lang="en-US" dirty="0" err="1"/>
              <a:t>reservable</a:t>
            </a:r>
            <a:r>
              <a:rPr lang="en-US" dirty="0"/>
              <a:t> pool until fixed</a:t>
            </a:r>
          </a:p>
          <a:p>
            <a:pPr lvl="1"/>
            <a:r>
              <a:rPr lang="en-US" dirty="0"/>
              <a:t>Automated scripts ensure the process is followed uniformly</a:t>
            </a:r>
          </a:p>
          <a:p>
            <a:r>
              <a:rPr lang="en-US" dirty="0"/>
              <a:t>Automatically fix some things and document others</a:t>
            </a:r>
          </a:p>
          <a:p>
            <a:pPr lvl="1"/>
            <a:r>
              <a:rPr lang="en-US" dirty="0"/>
              <a:t>“</a:t>
            </a:r>
            <a:r>
              <a:rPr lang="en-US" dirty="0">
                <a:hlinkClick r:id="rId3"/>
              </a:rPr>
              <a:t>Hammers</a:t>
            </a:r>
            <a:r>
              <a:rPr lang="en-US" dirty="0"/>
              <a:t>”: automated repair, solve known idiosyncrasies with </a:t>
            </a:r>
            <a:r>
              <a:rPr lang="en-US" dirty="0" err="1"/>
              <a:t>OpenStack</a:t>
            </a:r>
            <a:r>
              <a:rPr lang="en-US" dirty="0"/>
              <a:t> system states</a:t>
            </a:r>
          </a:p>
          <a:p>
            <a:pPr lvl="1"/>
            <a:r>
              <a:rPr lang="en-US" dirty="0" err="1"/>
              <a:t>Runbooks</a:t>
            </a:r>
            <a:r>
              <a:rPr lang="en-US" dirty="0"/>
              <a:t> document a process for dealing with common issues</a:t>
            </a:r>
          </a:p>
          <a:p>
            <a:endParaRPr lang="en-US" dirty="0"/>
          </a:p>
        </p:txBody>
      </p:sp>
    </p:spTree>
    <p:extLst>
      <p:ext uri="{BB962C8B-B14F-4D97-AF65-F5344CB8AC3E}">
        <p14:creationId xmlns:p14="http://schemas.microsoft.com/office/powerpoint/2010/main" val="3769908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CHI-in-a-box: Security aspects</a:t>
            </a:r>
          </a:p>
        </p:txBody>
      </p:sp>
      <p:sp>
        <p:nvSpPr>
          <p:cNvPr id="3" name="Content Placeholder 2"/>
          <p:cNvSpPr>
            <a:spLocks noGrp="1"/>
          </p:cNvSpPr>
          <p:nvPr>
            <p:ph idx="1"/>
          </p:nvPr>
        </p:nvSpPr>
        <p:spPr>
          <a:xfrm>
            <a:off x="685800" y="709747"/>
            <a:ext cx="7772400" cy="3901333"/>
          </a:xfrm>
        </p:spPr>
        <p:txBody>
          <a:bodyPr>
            <a:normAutofit/>
          </a:bodyPr>
          <a:lstStyle/>
          <a:p>
            <a:r>
              <a:rPr lang="en-US" dirty="0"/>
              <a:t>Threats</a:t>
            </a:r>
          </a:p>
          <a:p>
            <a:pPr lvl="1"/>
            <a:r>
              <a:rPr lang="en-US" dirty="0"/>
              <a:t>Outsider threats: crimes of opportunity (crypto miners, DDoS botnet), simple entry methods (weakened host security, dated exploits)</a:t>
            </a:r>
          </a:p>
          <a:p>
            <a:pPr lvl="1"/>
            <a:r>
              <a:rPr lang="en-US" dirty="0"/>
              <a:t>Insider threats: malicious activity from Chameleon servers, users intentionally shirking best practices for convenience</a:t>
            </a:r>
          </a:p>
          <a:p>
            <a:r>
              <a:rPr lang="en-US" dirty="0"/>
              <a:t>Mitigations</a:t>
            </a:r>
          </a:p>
          <a:p>
            <a:pPr lvl="1"/>
            <a:r>
              <a:rPr lang="en-US" b="1" dirty="0"/>
              <a:t>Technical: </a:t>
            </a:r>
            <a:r>
              <a:rPr lang="en-US" dirty="0"/>
              <a:t>require SSH key pairs for authentication, provide base images curated by Chameleon with sane security defaults, provide default firewall allowing only basic ports (SSH, HTTP(s)), separate management network from tenant networks, use central authentication / authorization, IDS alerts across entire deployment</a:t>
            </a:r>
          </a:p>
          <a:p>
            <a:pPr lvl="1"/>
            <a:r>
              <a:rPr lang="en-US" b="1" dirty="0"/>
              <a:t>Process: </a:t>
            </a:r>
            <a:r>
              <a:rPr lang="en-US" dirty="0"/>
              <a:t>allocation requests require project description and approval, users must agree to an acceptable use policy (AUP),  log and categorize all security incidents, have a documented process for dealing with security incidents promptly</a:t>
            </a:r>
          </a:p>
          <a:p>
            <a:endParaRPr lang="en-US" dirty="0"/>
          </a:p>
          <a:p>
            <a:pPr lvl="1"/>
            <a:endParaRPr lang="en-US" dirty="0"/>
          </a:p>
        </p:txBody>
      </p:sp>
    </p:spTree>
    <p:extLst>
      <p:ext uri="{BB962C8B-B14F-4D97-AF65-F5344CB8AC3E}">
        <p14:creationId xmlns:p14="http://schemas.microsoft.com/office/powerpoint/2010/main" val="12407406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CHI-in-a-box: Cost aspects</a:t>
            </a:r>
          </a:p>
        </p:txBody>
      </p:sp>
      <p:sp>
        <p:nvSpPr>
          <p:cNvPr id="3" name="Content Placeholder 2"/>
          <p:cNvSpPr>
            <a:spLocks noGrp="1"/>
          </p:cNvSpPr>
          <p:nvPr>
            <p:ph idx="1"/>
          </p:nvPr>
        </p:nvSpPr>
        <p:spPr>
          <a:xfrm>
            <a:off x="685800" y="754391"/>
            <a:ext cx="7772400" cy="3597009"/>
          </a:xfrm>
        </p:spPr>
        <p:txBody>
          <a:bodyPr>
            <a:normAutofit fontScale="92500" lnSpcReduction="10000"/>
          </a:bodyPr>
          <a:lstStyle/>
          <a:p>
            <a:r>
              <a:rPr lang="en-US" dirty="0"/>
              <a:t>Extensions, packaging, and upgrades</a:t>
            </a:r>
          </a:p>
          <a:p>
            <a:pPr lvl="1"/>
            <a:r>
              <a:rPr lang="en-US" dirty="0"/>
              <a:t>Cost of upgrades and containerized packaging</a:t>
            </a:r>
          </a:p>
          <a:p>
            <a:pPr lvl="1"/>
            <a:r>
              <a:rPr lang="en-US" dirty="0"/>
              <a:t>From the “Mother of All Upgrades” (~7 months) to manageable investment (~1 month)</a:t>
            </a:r>
          </a:p>
          <a:p>
            <a:r>
              <a:rPr lang="en-US" dirty="0"/>
              <a:t>Streamlining operations</a:t>
            </a:r>
          </a:p>
          <a:p>
            <a:pPr lvl="1"/>
            <a:r>
              <a:rPr lang="en-US" dirty="0"/>
              <a:t>Goals: amplify the effort of a single operator, allow less experienced operators to contribute, minimize time spent on operations activities</a:t>
            </a:r>
          </a:p>
          <a:p>
            <a:pPr lvl="1"/>
            <a:r>
              <a:rPr lang="en-US" dirty="0"/>
              <a:t>Easy to use monitoring and alerting infrastructure with good coverage: management node stats (load, disk partition space, memory usage, network traffic), network switch bandwidth utilization, </a:t>
            </a:r>
            <a:r>
              <a:rPr lang="en-US" dirty="0" err="1"/>
              <a:t>Ceph</a:t>
            </a:r>
            <a:r>
              <a:rPr lang="en-US" dirty="0"/>
              <a:t> storage cluster health, node reservation + instance launch activity, cluster utilization by hardware type, project</a:t>
            </a:r>
          </a:p>
          <a:p>
            <a:pPr lvl="1"/>
            <a:r>
              <a:rPr lang="en-US" dirty="0"/>
              <a:t>Documentation where and when you need it, automate wherever possible</a:t>
            </a:r>
          </a:p>
          <a:p>
            <a:r>
              <a:rPr lang="en-US" dirty="0"/>
              <a:t>Moving towards an operator’s co-op model</a:t>
            </a:r>
          </a:p>
          <a:p>
            <a:pPr lvl="1"/>
            <a:endParaRPr lang="en-US" dirty="0"/>
          </a:p>
        </p:txBody>
      </p:sp>
    </p:spTree>
    <p:extLst>
      <p:ext uri="{BB962C8B-B14F-4D97-AF65-F5344CB8AC3E}">
        <p14:creationId xmlns:p14="http://schemas.microsoft.com/office/powerpoint/2010/main" val="1519975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4F537-D5F3-1B4B-83BD-98597E3B194C}"/>
              </a:ext>
            </a:extLst>
          </p:cNvPr>
          <p:cNvSpPr>
            <a:spLocks noGrp="1"/>
          </p:cNvSpPr>
          <p:nvPr>
            <p:ph type="title"/>
          </p:nvPr>
        </p:nvSpPr>
        <p:spPr/>
        <p:txBody>
          <a:bodyPr/>
          <a:lstStyle/>
          <a:p>
            <a:r>
              <a:rPr lang="en-US" dirty="0"/>
              <a:t>The build pipeline</a:t>
            </a:r>
          </a:p>
        </p:txBody>
      </p:sp>
      <p:sp>
        <p:nvSpPr>
          <p:cNvPr id="23" name="Content Placeholder 22">
            <a:extLst>
              <a:ext uri="{FF2B5EF4-FFF2-40B4-BE49-F238E27FC236}">
                <a16:creationId xmlns:a16="http://schemas.microsoft.com/office/drawing/2014/main" id="{FF79C13F-25A0-9D40-B6DB-FBD03D6EAB68}"/>
              </a:ext>
            </a:extLst>
          </p:cNvPr>
          <p:cNvSpPr>
            <a:spLocks noGrp="1"/>
          </p:cNvSpPr>
          <p:nvPr>
            <p:ph idx="1"/>
          </p:nvPr>
        </p:nvSpPr>
        <p:spPr>
          <a:xfrm>
            <a:off x="685800" y="842307"/>
            <a:ext cx="2048335" cy="2904745"/>
          </a:xfrm>
        </p:spPr>
        <p:txBody>
          <a:bodyPr>
            <a:normAutofit fontScale="92500" lnSpcReduction="20000"/>
          </a:bodyPr>
          <a:lstStyle/>
          <a:p>
            <a:pPr marL="68580" indent="0">
              <a:buNone/>
            </a:pPr>
            <a:r>
              <a:rPr lang="en-US" sz="1600" dirty="0" err="1"/>
              <a:t>Kolla’s</a:t>
            </a:r>
            <a:r>
              <a:rPr lang="en-US" sz="1600" dirty="0"/>
              <a:t> primary workflow involves building all images for all services as part of a single batch, starting from the base image.</a:t>
            </a:r>
          </a:p>
          <a:p>
            <a:pPr marL="68580" indent="0">
              <a:buNone/>
            </a:pPr>
            <a:br>
              <a:rPr lang="en-US" sz="1600" dirty="0"/>
            </a:br>
            <a:r>
              <a:rPr lang="en-US" sz="1600" dirty="0"/>
              <a:t>Images form a dependency tree, with parent images serving as the base for their children (via Docker layers, “FROM” statements).</a:t>
            </a:r>
          </a:p>
        </p:txBody>
      </p:sp>
      <p:graphicFrame>
        <p:nvGraphicFramePr>
          <p:cNvPr id="5" name="Diagram 4">
            <a:extLst>
              <a:ext uri="{FF2B5EF4-FFF2-40B4-BE49-F238E27FC236}">
                <a16:creationId xmlns:a16="http://schemas.microsoft.com/office/drawing/2014/main" id="{1201E66E-4424-E743-8AD6-CB93334AB30E}"/>
              </a:ext>
            </a:extLst>
          </p:cNvPr>
          <p:cNvGraphicFramePr/>
          <p:nvPr>
            <p:extLst>
              <p:ext uri="{D42A27DB-BD31-4B8C-83A1-F6EECF244321}">
                <p14:modId xmlns:p14="http://schemas.microsoft.com/office/powerpoint/2010/main" val="4049450985"/>
              </p:ext>
            </p:extLst>
          </p:nvPr>
        </p:nvGraphicFramePr>
        <p:xfrm>
          <a:off x="2135885" y="575957"/>
          <a:ext cx="5726531" cy="3817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ight Arrow 12">
            <a:extLst>
              <a:ext uri="{FF2B5EF4-FFF2-40B4-BE49-F238E27FC236}">
                <a16:creationId xmlns:a16="http://schemas.microsoft.com/office/drawing/2014/main" id="{5937E7CA-E4BB-0245-8A5D-E5FCD48407A4}"/>
              </a:ext>
            </a:extLst>
          </p:cNvPr>
          <p:cNvSpPr/>
          <p:nvPr/>
        </p:nvSpPr>
        <p:spPr>
          <a:xfrm rot="9655504">
            <a:off x="6050038" y="663496"/>
            <a:ext cx="912715" cy="471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pic>
        <p:nvPicPr>
          <p:cNvPr id="16" name="Picture 15" descr="User workstation">
            <a:extLst>
              <a:ext uri="{FF2B5EF4-FFF2-40B4-BE49-F238E27FC236}">
                <a16:creationId xmlns:a16="http://schemas.microsoft.com/office/drawing/2014/main" id="{302B23EA-9C70-944A-A179-D0C226DEF258}"/>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7046753" y="154027"/>
            <a:ext cx="883434" cy="843860"/>
          </a:xfrm>
          <a:prstGeom prst="rect">
            <a:avLst/>
          </a:prstGeom>
        </p:spPr>
      </p:pic>
      <p:sp>
        <p:nvSpPr>
          <p:cNvPr id="18" name="TextBox 17">
            <a:extLst>
              <a:ext uri="{FF2B5EF4-FFF2-40B4-BE49-F238E27FC236}">
                <a16:creationId xmlns:a16="http://schemas.microsoft.com/office/drawing/2014/main" id="{D4E16E50-AD8C-1749-AC60-289B36A9A949}"/>
              </a:ext>
            </a:extLst>
          </p:cNvPr>
          <p:cNvSpPr txBox="1"/>
          <p:nvPr/>
        </p:nvSpPr>
        <p:spPr>
          <a:xfrm>
            <a:off x="7962180" y="201288"/>
            <a:ext cx="982927" cy="584775"/>
          </a:xfrm>
          <a:prstGeom prst="rect">
            <a:avLst/>
          </a:prstGeom>
          <a:noFill/>
        </p:spPr>
        <p:txBody>
          <a:bodyPr wrap="square" rtlCol="0">
            <a:spAutoFit/>
          </a:bodyPr>
          <a:lstStyle/>
          <a:p>
            <a:r>
              <a:rPr lang="en-US" sz="1600" dirty="0">
                <a:solidFill>
                  <a:schemeClr val="tx2">
                    <a:lumMod val="25000"/>
                  </a:schemeClr>
                </a:solidFill>
              </a:rPr>
              <a:t>User-triggered</a:t>
            </a:r>
          </a:p>
        </p:txBody>
      </p:sp>
      <p:sp>
        <p:nvSpPr>
          <p:cNvPr id="19" name="Right Arrow 18">
            <a:extLst>
              <a:ext uri="{FF2B5EF4-FFF2-40B4-BE49-F238E27FC236}">
                <a16:creationId xmlns:a16="http://schemas.microsoft.com/office/drawing/2014/main" id="{827C1F2B-319F-854A-8EF0-3B08241E19A6}"/>
              </a:ext>
            </a:extLst>
          </p:cNvPr>
          <p:cNvSpPr/>
          <p:nvPr/>
        </p:nvSpPr>
        <p:spPr>
          <a:xfrm rot="7302957">
            <a:off x="4588439" y="1324436"/>
            <a:ext cx="634397" cy="471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21" name="Right Arrow 20">
            <a:extLst>
              <a:ext uri="{FF2B5EF4-FFF2-40B4-BE49-F238E27FC236}">
                <a16:creationId xmlns:a16="http://schemas.microsoft.com/office/drawing/2014/main" id="{5B59F1FE-A9CF-F248-9E13-0075C2D979F1}"/>
              </a:ext>
            </a:extLst>
          </p:cNvPr>
          <p:cNvSpPr/>
          <p:nvPr/>
        </p:nvSpPr>
        <p:spPr>
          <a:xfrm rot="3049939">
            <a:off x="4955791" y="2335938"/>
            <a:ext cx="634397" cy="471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22" name="Right Arrow 21">
            <a:extLst>
              <a:ext uri="{FF2B5EF4-FFF2-40B4-BE49-F238E27FC236}">
                <a16:creationId xmlns:a16="http://schemas.microsoft.com/office/drawing/2014/main" id="{6DCD1BE6-B42C-1841-B1DD-B13F0CCEE082}"/>
              </a:ext>
            </a:extLst>
          </p:cNvPr>
          <p:cNvSpPr/>
          <p:nvPr/>
        </p:nvSpPr>
        <p:spPr>
          <a:xfrm rot="8206938">
            <a:off x="5348427" y="3381297"/>
            <a:ext cx="634397" cy="471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Tree>
    <p:extLst>
      <p:ext uri="{BB962C8B-B14F-4D97-AF65-F5344CB8AC3E}">
        <p14:creationId xmlns:p14="http://schemas.microsoft.com/office/powerpoint/2010/main" val="41366701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4F537-D5F3-1B4B-83BD-98597E3B194C}"/>
              </a:ext>
            </a:extLst>
          </p:cNvPr>
          <p:cNvSpPr>
            <a:spLocks noGrp="1"/>
          </p:cNvSpPr>
          <p:nvPr>
            <p:ph type="title"/>
          </p:nvPr>
        </p:nvSpPr>
        <p:spPr/>
        <p:txBody>
          <a:bodyPr/>
          <a:lstStyle/>
          <a:p>
            <a:r>
              <a:rPr lang="en-US" dirty="0"/>
              <a:t>On-demand build</a:t>
            </a:r>
          </a:p>
        </p:txBody>
      </p:sp>
      <p:sp>
        <p:nvSpPr>
          <p:cNvPr id="23" name="Content Placeholder 22">
            <a:extLst>
              <a:ext uri="{FF2B5EF4-FFF2-40B4-BE49-F238E27FC236}">
                <a16:creationId xmlns:a16="http://schemas.microsoft.com/office/drawing/2014/main" id="{FF79C13F-25A0-9D40-B6DB-FBD03D6EAB68}"/>
              </a:ext>
            </a:extLst>
          </p:cNvPr>
          <p:cNvSpPr>
            <a:spLocks noGrp="1"/>
          </p:cNvSpPr>
          <p:nvPr>
            <p:ph idx="1"/>
          </p:nvPr>
        </p:nvSpPr>
        <p:spPr>
          <a:xfrm>
            <a:off x="685800" y="749856"/>
            <a:ext cx="2048335" cy="1624340"/>
          </a:xfrm>
        </p:spPr>
        <p:txBody>
          <a:bodyPr>
            <a:normAutofit fontScale="92500" lnSpcReduction="10000"/>
          </a:bodyPr>
          <a:lstStyle/>
          <a:p>
            <a:pPr marL="68580" indent="0">
              <a:buNone/>
            </a:pPr>
            <a:r>
              <a:rPr lang="en-US" sz="1600" dirty="0"/>
              <a:t>To avoid extra work when applying changes to a single service, we automatically build a target service directly when its source is updated.</a:t>
            </a:r>
          </a:p>
        </p:txBody>
      </p:sp>
      <p:graphicFrame>
        <p:nvGraphicFramePr>
          <p:cNvPr id="5" name="Diagram 4">
            <a:extLst>
              <a:ext uri="{FF2B5EF4-FFF2-40B4-BE49-F238E27FC236}">
                <a16:creationId xmlns:a16="http://schemas.microsoft.com/office/drawing/2014/main" id="{1201E66E-4424-E743-8AD6-CB93334AB30E}"/>
              </a:ext>
            </a:extLst>
          </p:cNvPr>
          <p:cNvGraphicFramePr/>
          <p:nvPr/>
        </p:nvGraphicFramePr>
        <p:xfrm>
          <a:off x="2135885" y="575957"/>
          <a:ext cx="5726531" cy="3817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A close up of a sign&#10;&#10;Description automatically generated">
            <a:extLst>
              <a:ext uri="{FF2B5EF4-FFF2-40B4-BE49-F238E27FC236}">
                <a16:creationId xmlns:a16="http://schemas.microsoft.com/office/drawing/2014/main" id="{27457DBB-0479-954B-8727-3F8875EE4BC6}"/>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1193289" y="2571750"/>
            <a:ext cx="693623" cy="957237"/>
          </a:xfrm>
          <a:prstGeom prst="rect">
            <a:avLst/>
          </a:prstGeom>
        </p:spPr>
      </p:pic>
      <p:pic>
        <p:nvPicPr>
          <p:cNvPr id="11" name="Picture 10" descr="A close up of a logo&#10;&#10;Description automatically generated">
            <a:extLst>
              <a:ext uri="{FF2B5EF4-FFF2-40B4-BE49-F238E27FC236}">
                <a16:creationId xmlns:a16="http://schemas.microsoft.com/office/drawing/2014/main" id="{E259C41E-42EA-E046-9588-44E5688B12E0}"/>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270655" y="3525471"/>
            <a:ext cx="830290" cy="749856"/>
          </a:xfrm>
          <a:prstGeom prst="rect">
            <a:avLst/>
          </a:prstGeom>
        </p:spPr>
      </p:pic>
      <p:sp>
        <p:nvSpPr>
          <p:cNvPr id="20" name="Right Arrow 19">
            <a:extLst>
              <a:ext uri="{FF2B5EF4-FFF2-40B4-BE49-F238E27FC236}">
                <a16:creationId xmlns:a16="http://schemas.microsoft.com/office/drawing/2014/main" id="{21D68F47-1D33-9B48-B434-A88D12E20FD3}"/>
              </a:ext>
            </a:extLst>
          </p:cNvPr>
          <p:cNvSpPr/>
          <p:nvPr/>
        </p:nvSpPr>
        <p:spPr>
          <a:xfrm rot="18675633">
            <a:off x="780361" y="3152642"/>
            <a:ext cx="485748" cy="471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24" name="Right Arrow 23">
            <a:extLst>
              <a:ext uri="{FF2B5EF4-FFF2-40B4-BE49-F238E27FC236}">
                <a16:creationId xmlns:a16="http://schemas.microsoft.com/office/drawing/2014/main" id="{176A3E26-436F-8247-A102-86719A620440}"/>
              </a:ext>
            </a:extLst>
          </p:cNvPr>
          <p:cNvSpPr/>
          <p:nvPr/>
        </p:nvSpPr>
        <p:spPr>
          <a:xfrm>
            <a:off x="2023193" y="2684498"/>
            <a:ext cx="660317" cy="471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25" name="Right Arrow 24">
            <a:extLst>
              <a:ext uri="{FF2B5EF4-FFF2-40B4-BE49-F238E27FC236}">
                <a16:creationId xmlns:a16="http://schemas.microsoft.com/office/drawing/2014/main" id="{52E46FB1-4CC5-B042-BD89-4F00C81BE12F}"/>
              </a:ext>
            </a:extLst>
          </p:cNvPr>
          <p:cNvSpPr/>
          <p:nvPr/>
        </p:nvSpPr>
        <p:spPr>
          <a:xfrm rot="3064048">
            <a:off x="3609761" y="3303802"/>
            <a:ext cx="660317" cy="471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Tree>
    <p:extLst>
      <p:ext uri="{BB962C8B-B14F-4D97-AF65-F5344CB8AC3E}">
        <p14:creationId xmlns:p14="http://schemas.microsoft.com/office/powerpoint/2010/main" val="2588135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4F537-D5F3-1B4B-83BD-98597E3B194C}"/>
              </a:ext>
            </a:extLst>
          </p:cNvPr>
          <p:cNvSpPr>
            <a:spLocks noGrp="1"/>
          </p:cNvSpPr>
          <p:nvPr>
            <p:ph type="title"/>
          </p:nvPr>
        </p:nvSpPr>
        <p:spPr/>
        <p:txBody>
          <a:bodyPr/>
          <a:lstStyle/>
          <a:p>
            <a:r>
              <a:rPr lang="en-US" dirty="0"/>
              <a:t>Triggering SCHEDULE</a:t>
            </a:r>
          </a:p>
        </p:txBody>
      </p:sp>
      <p:sp>
        <p:nvSpPr>
          <p:cNvPr id="23" name="Content Placeholder 22">
            <a:extLst>
              <a:ext uri="{FF2B5EF4-FFF2-40B4-BE49-F238E27FC236}">
                <a16:creationId xmlns:a16="http://schemas.microsoft.com/office/drawing/2014/main" id="{FF79C13F-25A0-9D40-B6DB-FBD03D6EAB68}"/>
              </a:ext>
            </a:extLst>
          </p:cNvPr>
          <p:cNvSpPr>
            <a:spLocks noGrp="1"/>
          </p:cNvSpPr>
          <p:nvPr>
            <p:ph idx="1"/>
          </p:nvPr>
        </p:nvSpPr>
        <p:spPr>
          <a:xfrm>
            <a:off x="685800" y="749856"/>
            <a:ext cx="2048335" cy="2429026"/>
          </a:xfrm>
        </p:spPr>
        <p:txBody>
          <a:bodyPr>
            <a:normAutofit/>
          </a:bodyPr>
          <a:lstStyle/>
          <a:p>
            <a:pPr marL="68580" indent="0">
              <a:buNone/>
            </a:pPr>
            <a:r>
              <a:rPr lang="en-US" sz="1600" dirty="0"/>
              <a:t>But, we periodically do trigger a full rebuild in order to pick up security updates to the base image(s).</a:t>
            </a:r>
          </a:p>
        </p:txBody>
      </p:sp>
      <p:graphicFrame>
        <p:nvGraphicFramePr>
          <p:cNvPr id="5" name="Diagram 4">
            <a:extLst>
              <a:ext uri="{FF2B5EF4-FFF2-40B4-BE49-F238E27FC236}">
                <a16:creationId xmlns:a16="http://schemas.microsoft.com/office/drawing/2014/main" id="{1201E66E-4424-E743-8AD6-CB93334AB30E}"/>
              </a:ext>
            </a:extLst>
          </p:cNvPr>
          <p:cNvGraphicFramePr/>
          <p:nvPr/>
        </p:nvGraphicFramePr>
        <p:xfrm>
          <a:off x="2135885" y="575957"/>
          <a:ext cx="5726531" cy="3817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A close up of a sign&#10;&#10;Description automatically generated">
            <a:extLst>
              <a:ext uri="{FF2B5EF4-FFF2-40B4-BE49-F238E27FC236}">
                <a16:creationId xmlns:a16="http://schemas.microsoft.com/office/drawing/2014/main" id="{27457DBB-0479-954B-8727-3F8875EE4BC6}"/>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7096351" y="209212"/>
            <a:ext cx="693623" cy="957237"/>
          </a:xfrm>
          <a:prstGeom prst="rect">
            <a:avLst/>
          </a:prstGeom>
        </p:spPr>
      </p:pic>
      <p:sp>
        <p:nvSpPr>
          <p:cNvPr id="12" name="Right Arrow 11">
            <a:extLst>
              <a:ext uri="{FF2B5EF4-FFF2-40B4-BE49-F238E27FC236}">
                <a16:creationId xmlns:a16="http://schemas.microsoft.com/office/drawing/2014/main" id="{CD2D2227-B297-B04C-B118-4BBA012314C1}"/>
              </a:ext>
            </a:extLst>
          </p:cNvPr>
          <p:cNvSpPr/>
          <p:nvPr/>
        </p:nvSpPr>
        <p:spPr>
          <a:xfrm rot="9655504">
            <a:off x="6050038" y="663496"/>
            <a:ext cx="912715" cy="471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3" name="Right Arrow 12">
            <a:extLst>
              <a:ext uri="{FF2B5EF4-FFF2-40B4-BE49-F238E27FC236}">
                <a16:creationId xmlns:a16="http://schemas.microsoft.com/office/drawing/2014/main" id="{292D27C8-0C8B-D645-90E0-C13F7CDD9CB6}"/>
              </a:ext>
            </a:extLst>
          </p:cNvPr>
          <p:cNvSpPr/>
          <p:nvPr/>
        </p:nvSpPr>
        <p:spPr>
          <a:xfrm rot="7302957">
            <a:off x="4588439" y="1324436"/>
            <a:ext cx="634397" cy="471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4" name="Right Arrow 13">
            <a:extLst>
              <a:ext uri="{FF2B5EF4-FFF2-40B4-BE49-F238E27FC236}">
                <a16:creationId xmlns:a16="http://schemas.microsoft.com/office/drawing/2014/main" id="{81D1DBBD-9782-374B-B67E-C24BF3D63890}"/>
              </a:ext>
            </a:extLst>
          </p:cNvPr>
          <p:cNvSpPr/>
          <p:nvPr/>
        </p:nvSpPr>
        <p:spPr>
          <a:xfrm rot="3049939">
            <a:off x="4955791" y="2335938"/>
            <a:ext cx="634397" cy="471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5" name="Right Arrow 14">
            <a:extLst>
              <a:ext uri="{FF2B5EF4-FFF2-40B4-BE49-F238E27FC236}">
                <a16:creationId xmlns:a16="http://schemas.microsoft.com/office/drawing/2014/main" id="{8EFF80D2-A4AD-1543-A190-640751CE4A33}"/>
              </a:ext>
            </a:extLst>
          </p:cNvPr>
          <p:cNvSpPr/>
          <p:nvPr/>
        </p:nvSpPr>
        <p:spPr>
          <a:xfrm rot="8206938">
            <a:off x="5348427" y="3381297"/>
            <a:ext cx="634397" cy="471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6" name="TextBox 15">
            <a:extLst>
              <a:ext uri="{FF2B5EF4-FFF2-40B4-BE49-F238E27FC236}">
                <a16:creationId xmlns:a16="http://schemas.microsoft.com/office/drawing/2014/main" id="{E879CB3A-6A9F-994B-BA3B-36FA6DD0BFAB}"/>
              </a:ext>
            </a:extLst>
          </p:cNvPr>
          <p:cNvSpPr txBox="1"/>
          <p:nvPr/>
        </p:nvSpPr>
        <p:spPr>
          <a:xfrm>
            <a:off x="7897492" y="215282"/>
            <a:ext cx="1092368" cy="830997"/>
          </a:xfrm>
          <a:prstGeom prst="rect">
            <a:avLst/>
          </a:prstGeom>
          <a:noFill/>
        </p:spPr>
        <p:txBody>
          <a:bodyPr wrap="square" rtlCol="0">
            <a:spAutoFit/>
          </a:bodyPr>
          <a:lstStyle/>
          <a:p>
            <a:r>
              <a:rPr lang="en-US" sz="1600" dirty="0">
                <a:solidFill>
                  <a:schemeClr val="tx2">
                    <a:lumMod val="25000"/>
                  </a:schemeClr>
                </a:solidFill>
              </a:rPr>
              <a:t>Once a month (or manually)</a:t>
            </a:r>
          </a:p>
        </p:txBody>
      </p:sp>
    </p:spTree>
    <p:extLst>
      <p:ext uri="{BB962C8B-B14F-4D97-AF65-F5344CB8AC3E}">
        <p14:creationId xmlns:p14="http://schemas.microsoft.com/office/powerpoint/2010/main" val="1007706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screenshot of a cell phone&#10;&#10;Description automatically generated">
            <a:extLst>
              <a:ext uri="{FF2B5EF4-FFF2-40B4-BE49-F238E27FC236}">
                <a16:creationId xmlns:a16="http://schemas.microsoft.com/office/drawing/2014/main" id="{8F394EF4-B1A3-9F4A-86AD-8E188FB362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488694" cy="4248978"/>
          </a:xfrm>
          <a:prstGeom prst="rect">
            <a:avLst/>
          </a:prstGeom>
        </p:spPr>
      </p:pic>
      <p:grpSp>
        <p:nvGrpSpPr>
          <p:cNvPr id="53" name="Group 52">
            <a:extLst>
              <a:ext uri="{FF2B5EF4-FFF2-40B4-BE49-F238E27FC236}">
                <a16:creationId xmlns:a16="http://schemas.microsoft.com/office/drawing/2014/main" id="{5636FFB7-7B21-974A-A658-FDFBDB9902F8}"/>
              </a:ext>
            </a:extLst>
          </p:cNvPr>
          <p:cNvGrpSpPr/>
          <p:nvPr/>
        </p:nvGrpSpPr>
        <p:grpSpPr>
          <a:xfrm>
            <a:off x="2710381" y="576972"/>
            <a:ext cx="1978200" cy="274680"/>
            <a:chOff x="2710381" y="576972"/>
            <a:chExt cx="1978200" cy="274680"/>
          </a:xfrm>
        </p:grpSpPr>
        <mc:AlternateContent xmlns:mc="http://schemas.openxmlformats.org/markup-compatibility/2006">
          <mc:Choice xmlns:p14="http://schemas.microsoft.com/office/powerpoint/2010/main" Requires="p14">
            <p:contentPart p14:bwMode="auto" r:id="rId4">
              <p14:nvContentPartPr>
                <p14:cNvPr id="51" name="Ink 50">
                  <a:extLst>
                    <a:ext uri="{FF2B5EF4-FFF2-40B4-BE49-F238E27FC236}">
                      <a16:creationId xmlns:a16="http://schemas.microsoft.com/office/drawing/2014/main" id="{90CE80D3-378C-224B-8E1A-CB7C73B40D1E}"/>
                    </a:ext>
                  </a:extLst>
                </p14:cNvPr>
                <p14:cNvContentPartPr/>
                <p14:nvPr/>
              </p14:nvContentPartPr>
              <p14:xfrm>
                <a:off x="2746741" y="576972"/>
                <a:ext cx="1016280" cy="21240"/>
              </p14:xfrm>
            </p:contentPart>
          </mc:Choice>
          <mc:Fallback>
            <p:pic>
              <p:nvPicPr>
                <p:cNvPr id="51" name="Ink 50">
                  <a:extLst>
                    <a:ext uri="{FF2B5EF4-FFF2-40B4-BE49-F238E27FC236}">
                      <a16:creationId xmlns:a16="http://schemas.microsoft.com/office/drawing/2014/main" id="{90CE80D3-378C-224B-8E1A-CB7C73B40D1E}"/>
                    </a:ext>
                  </a:extLst>
                </p:cNvPr>
                <p:cNvPicPr/>
                <p:nvPr/>
              </p:nvPicPr>
              <p:blipFill>
                <a:blip r:embed="rId5"/>
                <a:stretch>
                  <a:fillRect/>
                </a:stretch>
              </p:blipFill>
              <p:spPr>
                <a:xfrm>
                  <a:off x="2728741" y="559332"/>
                  <a:ext cx="1051920" cy="5688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52" name="Ink 51">
                  <a:extLst>
                    <a:ext uri="{FF2B5EF4-FFF2-40B4-BE49-F238E27FC236}">
                      <a16:creationId xmlns:a16="http://schemas.microsoft.com/office/drawing/2014/main" id="{E9AEC845-E932-C54E-B28E-EEA22AE9FA2E}"/>
                    </a:ext>
                  </a:extLst>
                </p14:cNvPr>
                <p14:cNvContentPartPr/>
                <p14:nvPr/>
              </p14:nvContentPartPr>
              <p14:xfrm>
                <a:off x="2710381" y="812052"/>
                <a:ext cx="1978200" cy="39600"/>
              </p14:xfrm>
            </p:contentPart>
          </mc:Choice>
          <mc:Fallback>
            <p:pic>
              <p:nvPicPr>
                <p:cNvPr id="52" name="Ink 51">
                  <a:extLst>
                    <a:ext uri="{FF2B5EF4-FFF2-40B4-BE49-F238E27FC236}">
                      <a16:creationId xmlns:a16="http://schemas.microsoft.com/office/drawing/2014/main" id="{E9AEC845-E932-C54E-B28E-EEA22AE9FA2E}"/>
                    </a:ext>
                  </a:extLst>
                </p:cNvPr>
                <p:cNvPicPr/>
                <p:nvPr/>
              </p:nvPicPr>
              <p:blipFill>
                <a:blip r:embed="rId7"/>
                <a:stretch>
                  <a:fillRect/>
                </a:stretch>
              </p:blipFill>
              <p:spPr>
                <a:xfrm>
                  <a:off x="2692741" y="794412"/>
                  <a:ext cx="2013840" cy="75240"/>
                </a:xfrm>
                <a:prstGeom prst="rect">
                  <a:avLst/>
                </a:prstGeom>
              </p:spPr>
            </p:pic>
          </mc:Fallback>
        </mc:AlternateContent>
      </p:grpSp>
      <p:pic>
        <p:nvPicPr>
          <p:cNvPr id="14" name="Picture 13" descr="A screenshot of a cell phone&#10;&#10;Description automatically generated">
            <a:extLst>
              <a:ext uri="{FF2B5EF4-FFF2-40B4-BE49-F238E27FC236}">
                <a16:creationId xmlns:a16="http://schemas.microsoft.com/office/drawing/2014/main" id="{EE19C125-53C6-4A44-A514-7EAA3076D02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75" y="238539"/>
            <a:ext cx="6333153" cy="5143500"/>
          </a:xfrm>
          <a:prstGeom prst="rect">
            <a:avLst/>
          </a:prstGeom>
          <a:effectLst>
            <a:outerShdw blurRad="190500" sx="102000" sy="102000" algn="ctr" rotWithShape="0">
              <a:prstClr val="black">
                <a:alpha val="40000"/>
              </a:prstClr>
            </a:outerShdw>
          </a:effectLst>
        </p:spPr>
      </p:pic>
      <mc:AlternateContent xmlns:mc="http://schemas.openxmlformats.org/markup-compatibility/2006">
        <mc:Choice xmlns:p14="http://schemas.microsoft.com/office/powerpoint/2010/main" Requires="p14">
          <p:contentPart p14:bwMode="auto" r:id="rId9">
            <p14:nvContentPartPr>
              <p14:cNvPr id="33" name="Ink 32">
                <a:extLst>
                  <a:ext uri="{FF2B5EF4-FFF2-40B4-BE49-F238E27FC236}">
                    <a16:creationId xmlns:a16="http://schemas.microsoft.com/office/drawing/2014/main" id="{F5F424B0-EF7C-354B-9E8D-29A28CB5EF16}"/>
                  </a:ext>
                </a:extLst>
              </p14:cNvPr>
              <p14:cNvContentPartPr/>
              <p14:nvPr/>
            </p14:nvContentPartPr>
            <p14:xfrm>
              <a:off x="6742158" y="808012"/>
              <a:ext cx="669240" cy="298440"/>
            </p14:xfrm>
          </p:contentPart>
        </mc:Choice>
        <mc:Fallback>
          <p:pic>
            <p:nvPicPr>
              <p:cNvPr id="33" name="Ink 32">
                <a:extLst>
                  <a:ext uri="{FF2B5EF4-FFF2-40B4-BE49-F238E27FC236}">
                    <a16:creationId xmlns:a16="http://schemas.microsoft.com/office/drawing/2014/main" id="{F5F424B0-EF7C-354B-9E8D-29A28CB5EF16}"/>
                  </a:ext>
                </a:extLst>
              </p:cNvPr>
              <p:cNvPicPr/>
              <p:nvPr/>
            </p:nvPicPr>
            <p:blipFill>
              <a:blip r:embed="rId10"/>
              <a:stretch>
                <a:fillRect/>
              </a:stretch>
            </p:blipFill>
            <p:spPr>
              <a:xfrm>
                <a:off x="6724518" y="790012"/>
                <a:ext cx="704880" cy="334080"/>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36" name="Ink 35">
                <a:extLst>
                  <a:ext uri="{FF2B5EF4-FFF2-40B4-BE49-F238E27FC236}">
                    <a16:creationId xmlns:a16="http://schemas.microsoft.com/office/drawing/2014/main" id="{888ACA05-7E08-8F4A-B532-1C1DAECEDA50}"/>
                  </a:ext>
                </a:extLst>
              </p14:cNvPr>
              <p14:cNvContentPartPr/>
              <p14:nvPr/>
            </p14:nvContentPartPr>
            <p14:xfrm>
              <a:off x="1532238" y="4461292"/>
              <a:ext cx="978840" cy="262440"/>
            </p14:xfrm>
          </p:contentPart>
        </mc:Choice>
        <mc:Fallback>
          <p:pic>
            <p:nvPicPr>
              <p:cNvPr id="36" name="Ink 35">
                <a:extLst>
                  <a:ext uri="{FF2B5EF4-FFF2-40B4-BE49-F238E27FC236}">
                    <a16:creationId xmlns:a16="http://schemas.microsoft.com/office/drawing/2014/main" id="{888ACA05-7E08-8F4A-B532-1C1DAECEDA50}"/>
                  </a:ext>
                </a:extLst>
              </p:cNvPr>
              <p:cNvPicPr/>
              <p:nvPr/>
            </p:nvPicPr>
            <p:blipFill>
              <a:blip r:embed="rId12"/>
              <a:stretch>
                <a:fillRect/>
              </a:stretch>
            </p:blipFill>
            <p:spPr>
              <a:xfrm>
                <a:off x="1514598" y="4443652"/>
                <a:ext cx="1014480" cy="298080"/>
              </a:xfrm>
              <a:prstGeom prst="rect">
                <a:avLst/>
              </a:prstGeom>
            </p:spPr>
          </p:pic>
        </mc:Fallback>
      </mc:AlternateContent>
      <p:pic>
        <p:nvPicPr>
          <p:cNvPr id="42" name="Picture 41" descr="A screenshot of a cell phone&#10;&#10;Description automatically generated">
            <a:extLst>
              <a:ext uri="{FF2B5EF4-FFF2-40B4-BE49-F238E27FC236}">
                <a16:creationId xmlns:a16="http://schemas.microsoft.com/office/drawing/2014/main" id="{110954E8-5EE3-8F43-BDA8-8772F5D3595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166731" y="1318766"/>
            <a:ext cx="6957391" cy="2456087"/>
          </a:xfrm>
          <a:prstGeom prst="rect">
            <a:avLst/>
          </a:prstGeom>
          <a:effectLst>
            <a:outerShdw blurRad="190500" sx="102000" sy="102000" algn="ctr" rotWithShape="0">
              <a:prstClr val="black">
                <a:alpha val="40000"/>
              </a:prstClr>
            </a:outerShdw>
          </a:effectLst>
        </p:spPr>
      </p:pic>
      <mc:AlternateContent xmlns:mc="http://schemas.openxmlformats.org/markup-compatibility/2006">
        <mc:Choice xmlns:p14="http://schemas.microsoft.com/office/powerpoint/2010/main" Requires="p14">
          <p:contentPart p14:bwMode="auto" r:id="rId14">
            <p14:nvContentPartPr>
              <p14:cNvPr id="8" name="Ink 7">
                <a:extLst>
                  <a:ext uri="{FF2B5EF4-FFF2-40B4-BE49-F238E27FC236}">
                    <a16:creationId xmlns:a16="http://schemas.microsoft.com/office/drawing/2014/main" id="{5F759C6D-CB68-4B4C-B8D6-E0842082E7BD}"/>
                  </a:ext>
                </a:extLst>
              </p14:cNvPr>
              <p14:cNvContentPartPr/>
              <p14:nvPr/>
            </p14:nvContentPartPr>
            <p14:xfrm>
              <a:off x="387798" y="58132"/>
              <a:ext cx="959760" cy="236880"/>
            </p14:xfrm>
          </p:contentPart>
        </mc:Choice>
        <mc:Fallback>
          <p:pic>
            <p:nvPicPr>
              <p:cNvPr id="8" name="Ink 7">
                <a:extLst>
                  <a:ext uri="{FF2B5EF4-FFF2-40B4-BE49-F238E27FC236}">
                    <a16:creationId xmlns:a16="http://schemas.microsoft.com/office/drawing/2014/main" id="{5F759C6D-CB68-4B4C-B8D6-E0842082E7BD}"/>
                  </a:ext>
                </a:extLst>
              </p:cNvPr>
              <p:cNvPicPr/>
              <p:nvPr/>
            </p:nvPicPr>
            <p:blipFill>
              <a:blip r:embed="rId15"/>
              <a:stretch>
                <a:fillRect/>
              </a:stretch>
            </p:blipFill>
            <p:spPr>
              <a:xfrm>
                <a:off x="369798" y="40132"/>
                <a:ext cx="995400" cy="272520"/>
              </a:xfrm>
              <a:prstGeom prst="rect">
                <a:avLst/>
              </a:prstGeom>
            </p:spPr>
          </p:pic>
        </mc:Fallback>
      </mc:AlternateContent>
    </p:spTree>
    <p:extLst>
      <p:ext uri="{BB962C8B-B14F-4D97-AF65-F5344CB8AC3E}">
        <p14:creationId xmlns:p14="http://schemas.microsoft.com/office/powerpoint/2010/main" val="3708838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B163D-5593-784E-A050-C63228ABC837}"/>
              </a:ext>
            </a:extLst>
          </p:cNvPr>
          <p:cNvSpPr>
            <a:spLocks noGrp="1"/>
          </p:cNvSpPr>
          <p:nvPr>
            <p:ph type="title"/>
          </p:nvPr>
        </p:nvSpPr>
        <p:spPr/>
        <p:txBody>
          <a:bodyPr/>
          <a:lstStyle/>
          <a:p>
            <a:r>
              <a:rPr lang="en-US" dirty="0"/>
              <a:t>Supply chain security </a:t>
            </a:r>
          </a:p>
        </p:txBody>
      </p:sp>
      <p:sp>
        <p:nvSpPr>
          <p:cNvPr id="3" name="Content Placeholder 2">
            <a:extLst>
              <a:ext uri="{FF2B5EF4-FFF2-40B4-BE49-F238E27FC236}">
                <a16:creationId xmlns:a16="http://schemas.microsoft.com/office/drawing/2014/main" id="{4561F9F5-D5C5-B846-B1AF-0D9291EF2DA2}"/>
              </a:ext>
            </a:extLst>
          </p:cNvPr>
          <p:cNvSpPr>
            <a:spLocks noGrp="1"/>
          </p:cNvSpPr>
          <p:nvPr>
            <p:ph idx="1"/>
          </p:nvPr>
        </p:nvSpPr>
        <p:spPr>
          <a:xfrm>
            <a:off x="685800" y="819200"/>
            <a:ext cx="7772400" cy="3597009"/>
          </a:xfrm>
        </p:spPr>
        <p:txBody>
          <a:bodyPr>
            <a:normAutofit fontScale="92500" lnSpcReduction="10000"/>
          </a:bodyPr>
          <a:lstStyle/>
          <a:p>
            <a:r>
              <a:rPr lang="en-US" dirty="0"/>
              <a:t>Chameleon is looking to expand to more host institutions, to create a wider federated cloud testbed for CISE.</a:t>
            </a:r>
          </a:p>
          <a:p>
            <a:pPr lvl="1"/>
            <a:r>
              <a:rPr lang="en-US" dirty="0"/>
              <a:t>Each site is designed to operate independently, with its own control plane. No one site can impact another’s availability.</a:t>
            </a:r>
          </a:p>
          <a:p>
            <a:pPr lvl="1"/>
            <a:r>
              <a:rPr lang="en-US" dirty="0"/>
              <a:t>User accounts and allocations are centrally managed and vetted by Chameleon.</a:t>
            </a:r>
          </a:p>
          <a:p>
            <a:pPr lvl="1"/>
            <a:r>
              <a:rPr lang="en-US" dirty="0"/>
              <a:t>We have control of the Docker images we publish. Docker Content Trust (DCT) can improve confidence consumers have right image.</a:t>
            </a:r>
          </a:p>
          <a:p>
            <a:pPr lvl="1"/>
            <a:r>
              <a:rPr lang="en-US" dirty="0"/>
              <a:t>We have a thin set of guidance around Chameleon’s distinct security posture and what mitigations are recommended at the host institution.</a:t>
            </a:r>
          </a:p>
          <a:p>
            <a:r>
              <a:rPr lang="en-US" dirty="0"/>
              <a:t>Do we give operators sole control (and responsibility) of applying upgrades? Or do we allow the Chameleon team to trigger upgrades to infrastructure remotely?</a:t>
            </a:r>
          </a:p>
          <a:p>
            <a:pPr lvl="1"/>
            <a:r>
              <a:rPr lang="en-US" dirty="0"/>
              <a:t>If the latter, how do we ensure this is done securely, with audit trails, revocation, etc.</a:t>
            </a:r>
          </a:p>
        </p:txBody>
      </p:sp>
    </p:spTree>
    <p:extLst>
      <p:ext uri="{BB962C8B-B14F-4D97-AF65-F5344CB8AC3E}">
        <p14:creationId xmlns:p14="http://schemas.microsoft.com/office/powerpoint/2010/main" val="2689859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Chameleon: Experiments and users</a:t>
            </a:r>
          </a:p>
        </p:txBody>
      </p:sp>
      <p:sp>
        <p:nvSpPr>
          <p:cNvPr id="3" name="Content Placeholder 2"/>
          <p:cNvSpPr>
            <a:spLocks noGrp="1"/>
          </p:cNvSpPr>
          <p:nvPr>
            <p:ph idx="1"/>
          </p:nvPr>
        </p:nvSpPr>
        <p:spPr>
          <a:xfrm>
            <a:off x="685800" y="787996"/>
            <a:ext cx="7772400" cy="3883785"/>
          </a:xfrm>
        </p:spPr>
        <p:txBody>
          <a:bodyPr>
            <a:normAutofit fontScale="92500" lnSpcReduction="20000"/>
          </a:bodyPr>
          <a:lstStyle/>
          <a:p>
            <a:r>
              <a:rPr lang="en-US" dirty="0"/>
              <a:t>Balance: large-scale and diverse hardware</a:t>
            </a:r>
          </a:p>
          <a:p>
            <a:pPr lvl="1"/>
            <a:r>
              <a:rPr lang="en-US" dirty="0"/>
              <a:t>Large-scale: ~large homogenous partition (~15,000 cores), 5 PB of storage distributed over 2 sites (now +1!) connected with 100G network…</a:t>
            </a:r>
          </a:p>
          <a:p>
            <a:pPr lvl="1"/>
            <a:r>
              <a:rPr lang="en-US" dirty="0"/>
              <a:t>…and diverse: ARMs, Atoms, FPGAs, GPUs, </a:t>
            </a:r>
            <a:r>
              <a:rPr lang="en-US" dirty="0" err="1"/>
              <a:t>Corsa</a:t>
            </a:r>
            <a:r>
              <a:rPr lang="en-US" dirty="0"/>
              <a:t> switches, etc.</a:t>
            </a:r>
          </a:p>
          <a:p>
            <a:r>
              <a:rPr lang="en-US" dirty="0"/>
              <a:t>We like to change: testbed that adapts itself to your experimental needs</a:t>
            </a:r>
          </a:p>
          <a:p>
            <a:pPr lvl="1"/>
            <a:r>
              <a:rPr lang="en-US" dirty="0"/>
              <a:t>Deep </a:t>
            </a:r>
            <a:r>
              <a:rPr lang="en-US" dirty="0" err="1"/>
              <a:t>reconfigurability</a:t>
            </a:r>
            <a:r>
              <a:rPr lang="en-US" dirty="0"/>
              <a:t> (bare metal), isolation (CHI), expressiveness </a:t>
            </a:r>
          </a:p>
          <a:p>
            <a:pPr lvl="1"/>
            <a:r>
              <a:rPr lang="en-US" dirty="0"/>
              <a:t>CHI: boot from custom kernel, serial console access, stitching, Bring Your Own Controller  </a:t>
            </a:r>
          </a:p>
          <a:p>
            <a:r>
              <a:rPr lang="en-US" dirty="0"/>
              <a:t>Cloud++: leveraging and influencing mainstream cloud technologies</a:t>
            </a:r>
          </a:p>
          <a:p>
            <a:pPr lvl="1"/>
            <a:r>
              <a:rPr lang="en-US" dirty="0"/>
              <a:t>Powered by </a:t>
            </a:r>
            <a:r>
              <a:rPr lang="en-US" dirty="0" err="1"/>
              <a:t>OpenStack</a:t>
            </a:r>
            <a:r>
              <a:rPr lang="en-US" dirty="0"/>
              <a:t> with bare metal reconfiguration (Ironic) + “special sauce”</a:t>
            </a:r>
          </a:p>
          <a:p>
            <a:pPr lvl="1"/>
            <a:r>
              <a:rPr lang="en-US" dirty="0"/>
              <a:t>Chameleon team contribution (</a:t>
            </a:r>
            <a:r>
              <a:rPr lang="en-US" dirty="0" err="1"/>
              <a:t>Blazar</a:t>
            </a:r>
            <a:r>
              <a:rPr lang="en-US" dirty="0"/>
              <a:t>) recognized as top level </a:t>
            </a:r>
            <a:r>
              <a:rPr lang="en-US" dirty="0" err="1"/>
              <a:t>OpenStack</a:t>
            </a:r>
            <a:r>
              <a:rPr lang="en-US" dirty="0"/>
              <a:t> component</a:t>
            </a:r>
          </a:p>
          <a:p>
            <a:r>
              <a:rPr lang="en-US" dirty="0"/>
              <a:t>We live to serve: open, production testbed for Computer Science Research</a:t>
            </a:r>
          </a:p>
          <a:p>
            <a:pPr lvl="1"/>
            <a:r>
              <a:rPr lang="en-US" dirty="0"/>
              <a:t>Currently 3,500+ users, 500+ projects, 100+ institutions</a:t>
            </a:r>
          </a:p>
          <a:p>
            <a:pPr lvl="1"/>
            <a:r>
              <a:rPr lang="en-US" dirty="0"/>
              <a:t>100s of publications in OSDI, NSDI, SC, IPDPS, HPDC, </a:t>
            </a:r>
            <a:r>
              <a:rPr lang="en-US" dirty="0" err="1"/>
              <a:t>SoCC</a:t>
            </a:r>
            <a:r>
              <a:rPr lang="en-US" dirty="0"/>
              <a:t>, </a:t>
            </a:r>
            <a:r>
              <a:rPr lang="en-US" dirty="0" err="1"/>
              <a:t>BDCloud</a:t>
            </a:r>
            <a:r>
              <a:rPr lang="en-US" dirty="0"/>
              <a:t>, IEEE Cloud, IEEE </a:t>
            </a:r>
            <a:r>
              <a:rPr lang="en-US" dirty="0" err="1"/>
              <a:t>BigData</a:t>
            </a:r>
            <a:r>
              <a:rPr lang="en-US" dirty="0"/>
              <a:t>, </a:t>
            </a:r>
            <a:r>
              <a:rPr lang="en-US" dirty="0" err="1"/>
              <a:t>HotEdge</a:t>
            </a:r>
            <a:r>
              <a:rPr lang="en-US" dirty="0"/>
              <a:t>, </a:t>
            </a:r>
            <a:r>
              <a:rPr lang="en-US" dirty="0" err="1"/>
              <a:t>EuroPar</a:t>
            </a:r>
            <a:r>
              <a:rPr lang="en-US" dirty="0"/>
              <a:t>, </a:t>
            </a:r>
            <a:r>
              <a:rPr lang="en-US" dirty="0" err="1"/>
              <a:t>CloudNet</a:t>
            </a:r>
            <a:r>
              <a:rPr lang="en-US" dirty="0"/>
              <a:t>, </a:t>
            </a:r>
            <a:r>
              <a:rPr lang="en-US" dirty="0" err="1"/>
              <a:t>SoSE</a:t>
            </a:r>
            <a:r>
              <a:rPr lang="en-US" dirty="0"/>
              <a:t>, IEEE ICMLA, </a:t>
            </a:r>
            <a:r>
              <a:rPr lang="en-US" dirty="0" err="1"/>
              <a:t>CCGrid</a:t>
            </a:r>
            <a:r>
              <a:rPr lang="en-US" dirty="0"/>
              <a:t>, ICPP, and others </a:t>
            </a:r>
          </a:p>
          <a:p>
            <a:pPr lvl="1"/>
            <a:endParaRPr lang="en-US" dirty="0"/>
          </a:p>
          <a:p>
            <a:endParaRPr lang="en-US" dirty="0"/>
          </a:p>
          <a:p>
            <a:endParaRPr lang="en-US" dirty="0"/>
          </a:p>
          <a:p>
            <a:pPr lvl="1"/>
            <a:endParaRPr lang="en-US" dirty="0"/>
          </a:p>
          <a:p>
            <a:pPr lvl="1"/>
            <a:endParaRPr lang="en-US" dirty="0"/>
          </a:p>
        </p:txBody>
      </p:sp>
    </p:spTree>
    <p:extLst>
      <p:ext uri="{BB962C8B-B14F-4D97-AF65-F5344CB8AC3E}">
        <p14:creationId xmlns:p14="http://schemas.microsoft.com/office/powerpoint/2010/main" val="2750264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meleon-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5301" y="1134547"/>
            <a:ext cx="4075636" cy="1034222"/>
          </a:xfrm>
          <a:prstGeom prst="rect">
            <a:avLst/>
          </a:prstGeom>
        </p:spPr>
      </p:pic>
      <p:sp>
        <p:nvSpPr>
          <p:cNvPr id="5" name="TextBox 4"/>
          <p:cNvSpPr txBox="1"/>
          <p:nvPr/>
        </p:nvSpPr>
        <p:spPr>
          <a:xfrm>
            <a:off x="2779476" y="2249931"/>
            <a:ext cx="3585046" cy="523220"/>
          </a:xfrm>
          <a:prstGeom prst="rect">
            <a:avLst/>
          </a:prstGeom>
          <a:noFill/>
        </p:spPr>
        <p:txBody>
          <a:bodyPr wrap="square" rtlCol="0">
            <a:spAutoFit/>
          </a:bodyPr>
          <a:lstStyle/>
          <a:p>
            <a:pPr algn="ctr"/>
            <a:r>
              <a:rPr lang="en-US" sz="2800" i="1" dirty="0">
                <a:solidFill>
                  <a:schemeClr val="bg1"/>
                </a:solidFill>
              </a:rPr>
              <a:t>We’re here to change!</a:t>
            </a:r>
          </a:p>
        </p:txBody>
      </p:sp>
      <p:sp>
        <p:nvSpPr>
          <p:cNvPr id="6" name="TextBox 5"/>
          <p:cNvSpPr txBox="1"/>
          <p:nvPr/>
        </p:nvSpPr>
        <p:spPr>
          <a:xfrm>
            <a:off x="2865445" y="2854313"/>
            <a:ext cx="3413109" cy="400110"/>
          </a:xfrm>
          <a:prstGeom prst="rect">
            <a:avLst/>
          </a:prstGeom>
          <a:noFill/>
        </p:spPr>
        <p:txBody>
          <a:bodyPr wrap="square" rtlCol="0">
            <a:spAutoFit/>
          </a:bodyPr>
          <a:lstStyle/>
          <a:p>
            <a:pPr algn="ctr"/>
            <a:r>
              <a:rPr lang="en-US" sz="2000" dirty="0" err="1">
                <a:solidFill>
                  <a:srgbClr val="16B3FE"/>
                </a:solidFill>
              </a:rPr>
              <a:t>chameleoncloud.org</a:t>
            </a:r>
            <a:endParaRPr lang="en-US" sz="2000" dirty="0">
              <a:solidFill>
                <a:srgbClr val="16B3FE"/>
              </a:solidFill>
            </a:endParaRPr>
          </a:p>
        </p:txBody>
      </p:sp>
    </p:spTree>
    <p:extLst>
      <p:ext uri="{BB962C8B-B14F-4D97-AF65-F5344CB8AC3E}">
        <p14:creationId xmlns:p14="http://schemas.microsoft.com/office/powerpoint/2010/main" val="3451051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38" name="Elbow Connector 37"/>
          <p:cNvCxnSpPr/>
          <p:nvPr/>
        </p:nvCxnSpPr>
        <p:spPr>
          <a:xfrm>
            <a:off x="6437313" y="2789716"/>
            <a:ext cx="1265766" cy="758101"/>
          </a:xfrm>
          <a:prstGeom prst="bentConnector2">
            <a:avLst/>
          </a:prstGeom>
        </p:spPr>
        <p:style>
          <a:lnRef idx="2">
            <a:schemeClr val="accent1"/>
          </a:lnRef>
          <a:fillRef idx="0">
            <a:schemeClr val="accent1"/>
          </a:fillRef>
          <a:effectRef idx="1">
            <a:schemeClr val="accent1"/>
          </a:effectRef>
          <a:fontRef idx="minor">
            <a:schemeClr val="tx1"/>
          </a:fontRef>
        </p:style>
      </p:cxnSp>
      <p:sp>
        <p:nvSpPr>
          <p:cNvPr id="23" name="Line 3"/>
          <p:cNvSpPr>
            <a:spLocks noChangeShapeType="1"/>
          </p:cNvSpPr>
          <p:nvPr/>
        </p:nvSpPr>
        <p:spPr bwMode="auto">
          <a:xfrm>
            <a:off x="113345" y="2613075"/>
            <a:ext cx="8940168" cy="0"/>
          </a:xfrm>
          <a:prstGeom prst="line">
            <a:avLst/>
          </a:prstGeom>
          <a:noFill/>
          <a:ln w="25400" cap="flat">
            <a:solidFill>
              <a:srgbClr val="4C4C4C"/>
            </a:solidFill>
            <a:prstDash val="sysDot"/>
            <a:round/>
            <a:headEnd type="none" w="med" len="med"/>
            <a:tailEnd type="none" w="med" len="med"/>
          </a:ln>
          <a:effectLst>
            <a:outerShdw blurRad="38100" dist="19999" dir="5400000" algn="ctr" rotWithShape="0">
              <a:schemeClr val="bg2">
                <a:alpha val="37999"/>
              </a:schemeClr>
            </a:outerShdw>
          </a:effectLst>
        </p:spPr>
        <p:txBody>
          <a:bodyPr lIns="0" tIns="0" rIns="0" bIns="0">
            <a:prstTxWarp prst="textNoShape">
              <a:avLst/>
            </a:prstTxWarp>
          </a:bodyPr>
          <a:lstStyle/>
          <a:p>
            <a:endParaRPr lang="en-US"/>
          </a:p>
        </p:txBody>
      </p:sp>
      <p:sp>
        <p:nvSpPr>
          <p:cNvPr id="2" name="Title 1"/>
          <p:cNvSpPr>
            <a:spLocks noGrp="1"/>
          </p:cNvSpPr>
          <p:nvPr>
            <p:ph type="title"/>
          </p:nvPr>
        </p:nvSpPr>
        <p:spPr/>
        <p:txBody>
          <a:bodyPr/>
          <a:lstStyle/>
          <a:p>
            <a:r>
              <a:rPr lang="en-US" dirty="0"/>
              <a:t>Chameleon hardware</a:t>
            </a:r>
          </a:p>
        </p:txBody>
      </p:sp>
      <p:sp>
        <p:nvSpPr>
          <p:cNvPr id="6" name="AutoShape 38"/>
          <p:cNvSpPr>
            <a:spLocks/>
          </p:cNvSpPr>
          <p:nvPr/>
        </p:nvSpPr>
        <p:spPr bwMode="auto">
          <a:xfrm>
            <a:off x="3098800" y="2152785"/>
            <a:ext cx="3338513" cy="896938"/>
          </a:xfrm>
          <a:prstGeom prst="roundRect">
            <a:avLst>
              <a:gd name="adj" fmla="val 16667"/>
            </a:avLst>
          </a:prstGeom>
          <a:solidFill>
            <a:schemeClr val="accent3">
              <a:lumMod val="40000"/>
              <a:lumOff val="60000"/>
            </a:schemeClr>
          </a:solidFill>
          <a:ln w="3175" cap="flat">
            <a:no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prstTxWarp prst="textNoShape">
              <a:avLst/>
            </a:prstTxWarp>
          </a:bodyPr>
          <a:lstStyle/>
          <a:p>
            <a:pPr algn="ctr"/>
            <a:r>
              <a:rPr lang="en-US" sz="2000" dirty="0">
                <a:solidFill>
                  <a:srgbClr val="333333"/>
                </a:solidFill>
                <a:latin typeface="Calibri" charset="0"/>
                <a:ea typeface="Calibri" charset="0"/>
                <a:cs typeface="Calibri" charset="0"/>
                <a:sym typeface="Calibri" charset="0"/>
              </a:rPr>
              <a:t>Chameleon Core Network</a:t>
            </a:r>
          </a:p>
          <a:p>
            <a:pPr algn="ctr"/>
            <a:r>
              <a:rPr lang="en-US" sz="1400" dirty="0">
                <a:solidFill>
                  <a:srgbClr val="333333"/>
                </a:solidFill>
                <a:latin typeface="Calibri" charset="0"/>
                <a:ea typeface="Calibri" charset="0"/>
                <a:cs typeface="Calibri" charset="0"/>
                <a:sym typeface="Calibri" charset="0"/>
              </a:rPr>
              <a:t>100Gbps uplink public network</a:t>
            </a:r>
            <a:endParaRPr lang="en-US" sz="1600" dirty="0">
              <a:solidFill>
                <a:srgbClr val="333333"/>
              </a:solidFill>
              <a:latin typeface="Calibri" charset="0"/>
              <a:ea typeface="Calibri" charset="0"/>
              <a:cs typeface="Calibri" charset="0"/>
              <a:sym typeface="Calibri" charset="0"/>
            </a:endParaRPr>
          </a:p>
          <a:p>
            <a:pPr algn="ctr"/>
            <a:r>
              <a:rPr lang="en-US" sz="1400" dirty="0">
                <a:solidFill>
                  <a:srgbClr val="333333"/>
                </a:solidFill>
                <a:latin typeface="Calibri" charset="0"/>
                <a:ea typeface="Calibri" charset="0"/>
                <a:cs typeface="Calibri" charset="0"/>
                <a:sym typeface="Calibri" charset="0"/>
              </a:rPr>
              <a:t>(each site)</a:t>
            </a:r>
          </a:p>
        </p:txBody>
      </p:sp>
      <p:sp>
        <p:nvSpPr>
          <p:cNvPr id="7" name="Rectangle 42"/>
          <p:cNvSpPr>
            <a:spLocks/>
          </p:cNvSpPr>
          <p:nvPr/>
        </p:nvSpPr>
        <p:spPr bwMode="auto">
          <a:xfrm>
            <a:off x="3688556" y="3572321"/>
            <a:ext cx="2159000" cy="887119"/>
          </a:xfrm>
          <a:prstGeom prst="rect">
            <a:avLst/>
          </a:prstGeom>
          <a:solidFill>
            <a:schemeClr val="accent1">
              <a:lumMod val="60000"/>
              <a:lumOff val="40000"/>
            </a:schemeClr>
          </a:solidFill>
          <a:ln w="6350" cap="flat">
            <a:noFill/>
            <a:prstDash val="solid"/>
            <a:miter lim="800000"/>
            <a:headEnd type="none" w="med" len="med"/>
            <a:tailEnd type="none" w="med" len="med"/>
          </a:ln>
        </p:spPr>
        <p:txBody>
          <a:bodyPr lIns="165100" tIns="165100" rIns="165100" bIns="165100">
            <a:prstTxWarp prst="textNoShape">
              <a:avLst/>
            </a:prstTxWarp>
          </a:bodyPr>
          <a:lstStyle/>
          <a:p>
            <a:pPr algn="ctr"/>
            <a:r>
              <a:rPr lang="en-US" sz="2000" dirty="0">
                <a:solidFill>
                  <a:schemeClr val="bg1">
                    <a:lumMod val="65000"/>
                    <a:lumOff val="35000"/>
                  </a:schemeClr>
                </a:solidFill>
                <a:latin typeface="Calibri" charset="0"/>
                <a:ea typeface="Calibri" charset="0"/>
                <a:cs typeface="Calibri" charset="0"/>
                <a:sym typeface="Calibri" charset="0"/>
              </a:rPr>
              <a:t>Core Services</a:t>
            </a:r>
          </a:p>
          <a:p>
            <a:pPr algn="ctr"/>
            <a:r>
              <a:rPr lang="en-US" sz="1400" dirty="0">
                <a:solidFill>
                  <a:schemeClr val="bg1">
                    <a:lumMod val="65000"/>
                    <a:lumOff val="35000"/>
                  </a:schemeClr>
                </a:solidFill>
                <a:latin typeface="Calibri" charset="0"/>
                <a:ea typeface="Calibri" charset="0"/>
                <a:cs typeface="Calibri" charset="0"/>
                <a:sym typeface="Calibri" charset="0"/>
              </a:rPr>
              <a:t>3.5PB Storage System</a:t>
            </a:r>
          </a:p>
        </p:txBody>
      </p:sp>
      <p:sp>
        <p:nvSpPr>
          <p:cNvPr id="8" name="Rectangle 43"/>
          <p:cNvSpPr>
            <a:spLocks/>
          </p:cNvSpPr>
          <p:nvPr/>
        </p:nvSpPr>
        <p:spPr bwMode="auto">
          <a:xfrm>
            <a:off x="3688556" y="861052"/>
            <a:ext cx="2159000" cy="807879"/>
          </a:xfrm>
          <a:prstGeom prst="rect">
            <a:avLst/>
          </a:prstGeom>
          <a:solidFill>
            <a:schemeClr val="accent1">
              <a:lumMod val="60000"/>
              <a:lumOff val="40000"/>
            </a:schemeClr>
          </a:solidFill>
          <a:ln w="6350" cap="flat">
            <a:noFill/>
            <a:prstDash val="solid"/>
            <a:miter lim="800000"/>
            <a:headEnd type="none" w="med" len="med"/>
            <a:tailEnd type="none" w="med" len="med"/>
          </a:ln>
        </p:spPr>
        <p:txBody>
          <a:bodyPr lIns="165100" tIns="165100" rIns="165100" bIns="165100">
            <a:prstTxWarp prst="textNoShape">
              <a:avLst/>
            </a:prstTxWarp>
          </a:bodyPr>
          <a:lstStyle/>
          <a:p>
            <a:pPr algn="ctr"/>
            <a:r>
              <a:rPr lang="en-US" sz="1800" dirty="0">
                <a:solidFill>
                  <a:srgbClr val="595959"/>
                </a:solidFill>
                <a:latin typeface="Calibri" charset="0"/>
                <a:ea typeface="Calibri" charset="0"/>
                <a:cs typeface="Calibri" charset="0"/>
                <a:sym typeface="Calibri" charset="0"/>
              </a:rPr>
              <a:t>Core Services</a:t>
            </a:r>
            <a:endParaRPr lang="en-US" sz="2200" dirty="0">
              <a:solidFill>
                <a:srgbClr val="595959"/>
              </a:solidFill>
              <a:latin typeface="Calibri" charset="0"/>
              <a:ea typeface="Calibri" charset="0"/>
              <a:cs typeface="Calibri" charset="0"/>
              <a:sym typeface="Calibri" charset="0"/>
            </a:endParaRPr>
          </a:p>
          <a:p>
            <a:pPr algn="ctr"/>
            <a:r>
              <a:rPr lang="en-US" sz="1400" dirty="0">
                <a:solidFill>
                  <a:schemeClr val="bg1">
                    <a:lumMod val="65000"/>
                    <a:lumOff val="35000"/>
                  </a:schemeClr>
                </a:solidFill>
                <a:latin typeface="Calibri" charset="0"/>
                <a:ea typeface="Calibri" charset="0"/>
                <a:cs typeface="Calibri" charset="0"/>
                <a:sym typeface="Calibri" charset="0"/>
              </a:rPr>
              <a:t>0.5 PB Storage System</a:t>
            </a:r>
            <a:endParaRPr lang="en-US" sz="1400" dirty="0">
              <a:solidFill>
                <a:srgbClr val="595959"/>
              </a:solidFill>
              <a:latin typeface="Calibri" charset="0"/>
              <a:ea typeface="Calibri" charset="0"/>
              <a:cs typeface="Calibri" charset="0"/>
              <a:sym typeface="Calibri" charset="0"/>
            </a:endParaRPr>
          </a:p>
        </p:txBody>
      </p:sp>
      <p:sp>
        <p:nvSpPr>
          <p:cNvPr id="10" name="AutoShape 4"/>
          <p:cNvSpPr>
            <a:spLocks/>
          </p:cNvSpPr>
          <p:nvPr/>
        </p:nvSpPr>
        <p:spPr bwMode="auto">
          <a:xfrm>
            <a:off x="6570133" y="3359355"/>
            <a:ext cx="2265891" cy="1100084"/>
          </a:xfrm>
          <a:prstGeom prst="roundRect">
            <a:avLst>
              <a:gd name="adj" fmla="val 14713"/>
            </a:avLst>
          </a:prstGeom>
          <a:solidFill>
            <a:schemeClr val="accent2">
              <a:lumMod val="20000"/>
              <a:lumOff val="80000"/>
            </a:schemeClr>
          </a:solidFill>
          <a:ln w="9525" cap="flat">
            <a:solidFill>
              <a:srgbClr val="4A7DBB"/>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prstTxWarp prst="textNoShape">
              <a:avLst/>
            </a:prstTxWarp>
          </a:bodyPr>
          <a:lstStyle/>
          <a:p>
            <a:endParaRPr lang="en-US"/>
          </a:p>
        </p:txBody>
      </p:sp>
      <p:sp>
        <p:nvSpPr>
          <p:cNvPr id="11" name="Rectangle 5"/>
          <p:cNvSpPr>
            <a:spLocks/>
          </p:cNvSpPr>
          <p:nvPr/>
        </p:nvSpPr>
        <p:spPr bwMode="auto">
          <a:xfrm>
            <a:off x="6570133" y="3475545"/>
            <a:ext cx="2265891" cy="1066800"/>
          </a:xfrm>
          <a:prstGeom prst="rect">
            <a:avLst/>
          </a:prstGeom>
          <a:noFill/>
          <a:ln w="12700" cap="flat">
            <a:noFill/>
            <a:miter lim="800000"/>
            <a:headEnd type="none" w="med" len="med"/>
            <a:tailEnd type="none" w="med" len="med"/>
          </a:ln>
        </p:spPr>
        <p:txBody>
          <a:bodyPr lIns="38100" tIns="38100" rIns="38100" bIns="38100" anchor="ctr">
            <a:prstTxWarp prst="textNoShape">
              <a:avLst/>
            </a:prstTxWarp>
          </a:bodyPr>
          <a:lstStyle/>
          <a:p>
            <a:pPr algn="ctr"/>
            <a:r>
              <a:rPr lang="en-US" sz="1400" dirty="0">
                <a:solidFill>
                  <a:srgbClr val="333333"/>
                </a:solidFill>
                <a:latin typeface="Calibri" charset="0"/>
                <a:ea typeface="Calibri" charset="0"/>
                <a:cs typeface="Calibri" charset="0"/>
                <a:sym typeface="Calibri" charset="0"/>
              </a:rPr>
              <a:t>Heterogeneous Cloud Units</a:t>
            </a:r>
          </a:p>
          <a:p>
            <a:pPr algn="ctr"/>
            <a:r>
              <a:rPr lang="en-US" sz="1300" dirty="0">
                <a:solidFill>
                  <a:srgbClr val="333333"/>
                </a:solidFill>
                <a:latin typeface="Calibri" charset="0"/>
                <a:ea typeface="Calibri" charset="0"/>
                <a:cs typeface="Calibri" charset="0"/>
                <a:sym typeface="Calibri" charset="0"/>
              </a:rPr>
              <a:t>GPUs (K80, M40, P100),</a:t>
            </a:r>
          </a:p>
          <a:p>
            <a:pPr algn="ctr"/>
            <a:r>
              <a:rPr lang="en-US" sz="1300" dirty="0">
                <a:solidFill>
                  <a:srgbClr val="333333"/>
                </a:solidFill>
                <a:latin typeface="Calibri" charset="0"/>
                <a:ea typeface="Calibri" charset="0"/>
                <a:cs typeface="Calibri" charset="0"/>
                <a:sym typeface="Calibri" charset="0"/>
              </a:rPr>
              <a:t>FPGAs, </a:t>
            </a:r>
            <a:r>
              <a:rPr lang="en-US" sz="1300" dirty="0" err="1">
                <a:solidFill>
                  <a:srgbClr val="333333"/>
                </a:solidFill>
                <a:latin typeface="Calibri" charset="0"/>
                <a:ea typeface="Calibri" charset="0"/>
                <a:cs typeface="Calibri" charset="0"/>
                <a:sym typeface="Calibri" charset="0"/>
              </a:rPr>
              <a:t>NVMe</a:t>
            </a:r>
            <a:r>
              <a:rPr lang="en-US" sz="1300" dirty="0">
                <a:solidFill>
                  <a:srgbClr val="333333"/>
                </a:solidFill>
                <a:latin typeface="Calibri" charset="0"/>
                <a:ea typeface="Calibri" charset="0"/>
                <a:cs typeface="Calibri" charset="0"/>
                <a:sym typeface="Calibri" charset="0"/>
              </a:rPr>
              <a:t>, SSDs, IB,</a:t>
            </a:r>
          </a:p>
          <a:p>
            <a:pPr algn="ctr"/>
            <a:r>
              <a:rPr lang="en-US" sz="1300" dirty="0">
                <a:solidFill>
                  <a:srgbClr val="333333"/>
                </a:solidFill>
                <a:latin typeface="Calibri" charset="0"/>
                <a:ea typeface="Calibri" charset="0"/>
                <a:cs typeface="Calibri" charset="0"/>
                <a:sym typeface="Calibri" charset="0"/>
              </a:rPr>
              <a:t>ARM, Atom, low-power Xeon</a:t>
            </a:r>
          </a:p>
          <a:p>
            <a:pPr algn="ctr"/>
            <a:r>
              <a:rPr lang="en-US" sz="1300" dirty="0">
                <a:solidFill>
                  <a:srgbClr val="333333"/>
                </a:solidFill>
                <a:latin typeface="Calibri" charset="0"/>
                <a:ea typeface="Calibri" charset="0"/>
                <a:cs typeface="Calibri" charset="0"/>
                <a:sym typeface="Calibri" charset="0"/>
              </a:rPr>
              <a:t> </a:t>
            </a:r>
          </a:p>
        </p:txBody>
      </p:sp>
      <p:sp>
        <p:nvSpPr>
          <p:cNvPr id="19" name="AutoShape 13"/>
          <p:cNvSpPr>
            <a:spLocks/>
          </p:cNvSpPr>
          <p:nvPr/>
        </p:nvSpPr>
        <p:spPr bwMode="auto">
          <a:xfrm>
            <a:off x="847161" y="1147093"/>
            <a:ext cx="1629339" cy="1200158"/>
          </a:xfrm>
          <a:prstGeom prst="roundRect">
            <a:avLst>
              <a:gd name="adj" fmla="val 16667"/>
            </a:avLst>
          </a:prstGeom>
          <a:solidFill>
            <a:schemeClr val="accent2">
              <a:lumMod val="20000"/>
              <a:lumOff val="80000"/>
            </a:schemeClr>
          </a:solidFill>
          <a:ln w="9525" cap="flat">
            <a:solidFill>
              <a:srgbClr val="4A7DBB"/>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prstTxWarp prst="textNoShape">
              <a:avLst/>
            </a:prstTxWarp>
          </a:bodyPr>
          <a:lstStyle/>
          <a:p>
            <a:endParaRPr lang="en-US" dirty="0"/>
          </a:p>
        </p:txBody>
      </p:sp>
      <p:sp>
        <p:nvSpPr>
          <p:cNvPr id="20" name="Rectangle 14"/>
          <p:cNvSpPr>
            <a:spLocks/>
          </p:cNvSpPr>
          <p:nvPr/>
        </p:nvSpPr>
        <p:spPr bwMode="auto">
          <a:xfrm>
            <a:off x="847161" y="1147093"/>
            <a:ext cx="1576952" cy="1200158"/>
          </a:xfrm>
          <a:prstGeom prst="rect">
            <a:avLst/>
          </a:prstGeom>
          <a:noFill/>
          <a:ln w="12700" cap="flat">
            <a:noFill/>
            <a:miter lim="800000"/>
            <a:headEnd type="none" w="med" len="med"/>
            <a:tailEnd type="none" w="med" len="med"/>
          </a:ln>
        </p:spPr>
        <p:txBody>
          <a:bodyPr lIns="38100" tIns="38100" rIns="38100" bIns="38100" anchor="ctr">
            <a:prstTxWarp prst="textNoShape">
              <a:avLst/>
            </a:prstTxWarp>
          </a:bodyPr>
          <a:lstStyle/>
          <a:p>
            <a:pPr algn="ctr"/>
            <a:r>
              <a:rPr lang="en-US" u="sng" dirty="0" err="1">
                <a:solidFill>
                  <a:srgbClr val="333333"/>
                </a:solidFill>
                <a:latin typeface="Calibri" charset="0"/>
                <a:ea typeface="Calibri" charset="0"/>
                <a:cs typeface="Calibri" charset="0"/>
                <a:sym typeface="Calibri" charset="0"/>
              </a:rPr>
              <a:t>Haswell</a:t>
            </a:r>
            <a:endParaRPr lang="en-US" u="sng" dirty="0">
              <a:solidFill>
                <a:srgbClr val="333333"/>
              </a:solidFill>
              <a:latin typeface="Calibri" charset="0"/>
              <a:ea typeface="Calibri" charset="0"/>
              <a:cs typeface="Calibri" charset="0"/>
              <a:sym typeface="Calibri" charset="0"/>
            </a:endParaRPr>
          </a:p>
          <a:p>
            <a:pPr algn="ctr"/>
            <a:r>
              <a:rPr lang="en-US" sz="1400" dirty="0">
                <a:solidFill>
                  <a:srgbClr val="333333"/>
                </a:solidFill>
                <a:latin typeface="Calibri" charset="0"/>
                <a:ea typeface="Calibri" charset="0"/>
                <a:cs typeface="Calibri" charset="0"/>
                <a:sym typeface="Calibri" charset="0"/>
              </a:rPr>
              <a:t>Standard Cloud Unit</a:t>
            </a:r>
          </a:p>
          <a:p>
            <a:pPr algn="ctr"/>
            <a:r>
              <a:rPr lang="en-US" sz="1400" dirty="0">
                <a:solidFill>
                  <a:srgbClr val="333333"/>
                </a:solidFill>
                <a:latin typeface="Calibri" charset="0"/>
                <a:ea typeface="Calibri" charset="0"/>
                <a:cs typeface="Calibri" charset="0"/>
                <a:sym typeface="Calibri" charset="0"/>
              </a:rPr>
              <a:t>42 compute </a:t>
            </a:r>
          </a:p>
          <a:p>
            <a:pPr algn="ctr"/>
            <a:r>
              <a:rPr lang="en-US" sz="1400" dirty="0">
                <a:solidFill>
                  <a:srgbClr val="333333"/>
                </a:solidFill>
                <a:latin typeface="Calibri" charset="0"/>
                <a:ea typeface="Calibri" charset="0"/>
                <a:cs typeface="Calibri" charset="0"/>
                <a:sym typeface="Calibri" charset="0"/>
              </a:rPr>
              <a:t>4 storage</a:t>
            </a:r>
          </a:p>
          <a:p>
            <a:pPr algn="ctr"/>
            <a:r>
              <a:rPr lang="en-US" sz="1400" dirty="0">
                <a:solidFill>
                  <a:srgbClr val="333333"/>
                </a:solidFill>
                <a:latin typeface="Calibri" charset="0"/>
                <a:ea typeface="Calibri" charset="0"/>
                <a:cs typeface="Calibri" charset="0"/>
                <a:sym typeface="Calibri" charset="0"/>
              </a:rPr>
              <a:t>x2</a:t>
            </a:r>
          </a:p>
        </p:txBody>
      </p:sp>
      <p:sp>
        <p:nvSpPr>
          <p:cNvPr id="21" name="AutoShape 13"/>
          <p:cNvSpPr>
            <a:spLocks/>
          </p:cNvSpPr>
          <p:nvPr/>
        </p:nvSpPr>
        <p:spPr bwMode="auto">
          <a:xfrm>
            <a:off x="847161" y="2883037"/>
            <a:ext cx="1629339" cy="1200158"/>
          </a:xfrm>
          <a:prstGeom prst="roundRect">
            <a:avLst>
              <a:gd name="adj" fmla="val 16667"/>
            </a:avLst>
          </a:prstGeom>
          <a:solidFill>
            <a:schemeClr val="accent2">
              <a:lumMod val="20000"/>
              <a:lumOff val="80000"/>
            </a:schemeClr>
          </a:solidFill>
          <a:ln w="9525" cap="flat">
            <a:solidFill>
              <a:srgbClr val="4A7DBB"/>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prstTxWarp prst="textNoShape">
              <a:avLst/>
            </a:prstTxWarp>
          </a:bodyPr>
          <a:lstStyle/>
          <a:p>
            <a:endParaRPr lang="en-US" dirty="0"/>
          </a:p>
        </p:txBody>
      </p:sp>
      <p:sp>
        <p:nvSpPr>
          <p:cNvPr id="22" name="Rectangle 14"/>
          <p:cNvSpPr>
            <a:spLocks/>
          </p:cNvSpPr>
          <p:nvPr/>
        </p:nvSpPr>
        <p:spPr bwMode="auto">
          <a:xfrm>
            <a:off x="847161" y="2875466"/>
            <a:ext cx="1576952" cy="1200158"/>
          </a:xfrm>
          <a:prstGeom prst="rect">
            <a:avLst/>
          </a:prstGeom>
          <a:noFill/>
          <a:ln w="12700" cap="flat">
            <a:noFill/>
            <a:miter lim="800000"/>
            <a:headEnd type="none" w="med" len="med"/>
            <a:tailEnd type="none" w="med" len="med"/>
          </a:ln>
        </p:spPr>
        <p:txBody>
          <a:bodyPr lIns="38100" tIns="38100" rIns="38100" bIns="38100" anchor="ctr">
            <a:prstTxWarp prst="textNoShape">
              <a:avLst/>
            </a:prstTxWarp>
          </a:bodyPr>
          <a:lstStyle/>
          <a:p>
            <a:pPr algn="ctr"/>
            <a:r>
              <a:rPr lang="en-US" u="sng" dirty="0" err="1">
                <a:solidFill>
                  <a:srgbClr val="333333"/>
                </a:solidFill>
                <a:latin typeface="Calibri" charset="0"/>
                <a:ea typeface="Calibri" charset="0"/>
                <a:cs typeface="Calibri" charset="0"/>
                <a:sym typeface="Calibri" charset="0"/>
              </a:rPr>
              <a:t>Haswell</a:t>
            </a:r>
            <a:endParaRPr lang="en-US" u="sng" dirty="0">
              <a:solidFill>
                <a:srgbClr val="333333"/>
              </a:solidFill>
              <a:latin typeface="Calibri" charset="0"/>
              <a:ea typeface="Calibri" charset="0"/>
              <a:cs typeface="Calibri" charset="0"/>
              <a:sym typeface="Calibri" charset="0"/>
            </a:endParaRPr>
          </a:p>
          <a:p>
            <a:pPr algn="ctr"/>
            <a:r>
              <a:rPr lang="en-US" sz="1400" dirty="0">
                <a:solidFill>
                  <a:srgbClr val="333333"/>
                </a:solidFill>
                <a:latin typeface="Calibri" charset="0"/>
                <a:ea typeface="Calibri" charset="0"/>
                <a:cs typeface="Calibri" charset="0"/>
                <a:sym typeface="Calibri" charset="0"/>
              </a:rPr>
              <a:t>Standard Cloud Unit</a:t>
            </a:r>
          </a:p>
          <a:p>
            <a:pPr algn="ctr"/>
            <a:r>
              <a:rPr lang="en-US" sz="1400" dirty="0">
                <a:solidFill>
                  <a:srgbClr val="333333"/>
                </a:solidFill>
                <a:latin typeface="Calibri" charset="0"/>
                <a:ea typeface="Calibri" charset="0"/>
                <a:cs typeface="Calibri" charset="0"/>
                <a:sym typeface="Calibri" charset="0"/>
              </a:rPr>
              <a:t>42 compute </a:t>
            </a:r>
          </a:p>
          <a:p>
            <a:pPr algn="ctr"/>
            <a:r>
              <a:rPr lang="en-US" sz="1400" dirty="0">
                <a:solidFill>
                  <a:srgbClr val="333333"/>
                </a:solidFill>
                <a:latin typeface="Calibri" charset="0"/>
                <a:ea typeface="Calibri" charset="0"/>
                <a:cs typeface="Calibri" charset="0"/>
                <a:sym typeface="Calibri" charset="0"/>
              </a:rPr>
              <a:t>4 storage</a:t>
            </a:r>
          </a:p>
          <a:p>
            <a:pPr algn="ctr"/>
            <a:r>
              <a:rPr lang="en-US" sz="1400" dirty="0">
                <a:solidFill>
                  <a:srgbClr val="333333"/>
                </a:solidFill>
                <a:latin typeface="Calibri" charset="0"/>
                <a:ea typeface="Calibri" charset="0"/>
                <a:cs typeface="Calibri" charset="0"/>
                <a:sym typeface="Calibri" charset="0"/>
              </a:rPr>
              <a:t>x10</a:t>
            </a:r>
          </a:p>
        </p:txBody>
      </p:sp>
      <p:cxnSp>
        <p:nvCxnSpPr>
          <p:cNvPr id="25" name="Elbow Connector 24"/>
          <p:cNvCxnSpPr/>
          <p:nvPr/>
        </p:nvCxnSpPr>
        <p:spPr>
          <a:xfrm>
            <a:off x="2476500" y="1591486"/>
            <a:ext cx="622300" cy="854082"/>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36" name="Elbow Connector 35"/>
          <p:cNvCxnSpPr/>
          <p:nvPr/>
        </p:nvCxnSpPr>
        <p:spPr>
          <a:xfrm flipV="1">
            <a:off x="2476500" y="2773328"/>
            <a:ext cx="622300" cy="881862"/>
          </a:xfrm>
          <a:prstGeom prst="bentConnector3">
            <a:avLst/>
          </a:prstGeom>
        </p:spPr>
        <p:style>
          <a:lnRef idx="2">
            <a:schemeClr val="accent1"/>
          </a:lnRef>
          <a:fillRef idx="0">
            <a:schemeClr val="accent1"/>
          </a:fillRef>
          <a:effectRef idx="1">
            <a:schemeClr val="accent1"/>
          </a:effectRef>
          <a:fontRef idx="minor">
            <a:schemeClr val="tx1"/>
          </a:fontRef>
        </p:style>
      </p:cxnSp>
      <p:pic>
        <p:nvPicPr>
          <p:cNvPr id="39" name="Picture 38" descr="logo.jpg"/>
          <p:cNvPicPr>
            <a:picLocks noChangeAspect="1"/>
          </p:cNvPicPr>
          <p:nvPr/>
        </p:nvPicPr>
        <p:blipFill>
          <a:blip r:embed="rId3">
            <a:clrChange>
              <a:clrFrom>
                <a:srgbClr val="FFFFFF"/>
              </a:clrFrom>
              <a:clrTo>
                <a:srgbClr val="FFFFFF">
                  <a:alpha val="0"/>
                </a:srgbClr>
              </a:clrTo>
            </a:clrChange>
          </a:blip>
          <a:srcRect l="25785" r="28475" b="18465"/>
          <a:stretch>
            <a:fillRect/>
          </a:stretch>
        </p:blipFill>
        <p:spPr>
          <a:xfrm>
            <a:off x="-12803" y="3914247"/>
            <a:ext cx="755962" cy="719100"/>
          </a:xfrm>
          <a:prstGeom prst="rect">
            <a:avLst/>
          </a:prstGeom>
        </p:spPr>
      </p:pic>
      <p:cxnSp>
        <p:nvCxnSpPr>
          <p:cNvPr id="41" name="Elbow Connector 40"/>
          <p:cNvCxnSpPr>
            <a:stCxn id="6" idx="2"/>
            <a:endCxn id="7" idx="0"/>
          </p:cNvCxnSpPr>
          <p:nvPr/>
        </p:nvCxnSpPr>
        <p:spPr>
          <a:xfrm rot="5400000">
            <a:off x="4506758" y="3311022"/>
            <a:ext cx="522598" cy="1"/>
          </a:xfrm>
          <a:prstGeom prst="bentConnector3">
            <a:avLst/>
          </a:prstGeom>
        </p:spPr>
        <p:style>
          <a:lnRef idx="2">
            <a:schemeClr val="accent1"/>
          </a:lnRef>
          <a:fillRef idx="0">
            <a:schemeClr val="accent1"/>
          </a:fillRef>
          <a:effectRef idx="1">
            <a:schemeClr val="accent1"/>
          </a:effectRef>
          <a:fontRef idx="minor">
            <a:schemeClr val="tx1"/>
          </a:fontRef>
        </p:style>
      </p:cxnSp>
      <p:cxnSp>
        <p:nvCxnSpPr>
          <p:cNvPr id="43" name="Elbow Connector 42"/>
          <p:cNvCxnSpPr>
            <a:stCxn id="8" idx="2"/>
            <a:endCxn id="6" idx="0"/>
          </p:cNvCxnSpPr>
          <p:nvPr/>
        </p:nvCxnSpPr>
        <p:spPr>
          <a:xfrm rot="16200000" flipH="1">
            <a:off x="4526129" y="1910857"/>
            <a:ext cx="483854" cy="1"/>
          </a:xfrm>
          <a:prstGeom prst="bentConnector3">
            <a:avLst/>
          </a:prstGeom>
        </p:spPr>
        <p:style>
          <a:lnRef idx="2">
            <a:schemeClr val="accent1"/>
          </a:lnRef>
          <a:fillRef idx="0">
            <a:schemeClr val="accent1"/>
          </a:fillRef>
          <a:effectRef idx="1">
            <a:schemeClr val="accent1"/>
          </a:effectRef>
          <a:fontRef idx="minor">
            <a:schemeClr val="tx1"/>
          </a:fontRef>
        </p:style>
      </p:cxnSp>
      <p:grpSp>
        <p:nvGrpSpPr>
          <p:cNvPr id="46" name="Group 45"/>
          <p:cNvGrpSpPr/>
          <p:nvPr/>
        </p:nvGrpSpPr>
        <p:grpSpPr>
          <a:xfrm>
            <a:off x="999561" y="1299493"/>
            <a:ext cx="1629339" cy="1200158"/>
            <a:chOff x="999561" y="1299493"/>
            <a:chExt cx="1629339" cy="1200158"/>
          </a:xfrm>
        </p:grpSpPr>
        <p:sp>
          <p:nvSpPr>
            <p:cNvPr id="44" name="AutoShape 13"/>
            <p:cNvSpPr>
              <a:spLocks/>
            </p:cNvSpPr>
            <p:nvPr/>
          </p:nvSpPr>
          <p:spPr bwMode="auto">
            <a:xfrm>
              <a:off x="999561" y="1299493"/>
              <a:ext cx="1629339" cy="1200158"/>
            </a:xfrm>
            <a:prstGeom prst="roundRect">
              <a:avLst>
                <a:gd name="adj" fmla="val 16667"/>
              </a:avLst>
            </a:prstGeom>
            <a:solidFill>
              <a:schemeClr val="accent2">
                <a:lumMod val="20000"/>
                <a:lumOff val="80000"/>
              </a:schemeClr>
            </a:solidFill>
            <a:ln w="9525" cap="flat">
              <a:solidFill>
                <a:srgbClr val="4A7DBB"/>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prstTxWarp prst="textNoShape">
                <a:avLst/>
              </a:prstTxWarp>
            </a:bodyPr>
            <a:lstStyle/>
            <a:p>
              <a:endParaRPr lang="en-US" dirty="0"/>
            </a:p>
          </p:txBody>
        </p:sp>
        <p:sp>
          <p:nvSpPr>
            <p:cNvPr id="45" name="Rectangle 14"/>
            <p:cNvSpPr>
              <a:spLocks/>
            </p:cNvSpPr>
            <p:nvPr/>
          </p:nvSpPr>
          <p:spPr bwMode="auto">
            <a:xfrm>
              <a:off x="999561" y="1299493"/>
              <a:ext cx="1576952" cy="1200158"/>
            </a:xfrm>
            <a:prstGeom prst="rect">
              <a:avLst/>
            </a:prstGeom>
            <a:noFill/>
            <a:ln w="12700" cap="flat">
              <a:noFill/>
              <a:miter lim="800000"/>
              <a:headEnd type="none" w="med" len="med"/>
              <a:tailEnd type="none" w="med" len="med"/>
            </a:ln>
          </p:spPr>
          <p:txBody>
            <a:bodyPr lIns="38100" tIns="38100" rIns="38100" bIns="38100" anchor="ctr">
              <a:prstTxWarp prst="textNoShape">
                <a:avLst/>
              </a:prstTxWarp>
            </a:bodyPr>
            <a:lstStyle/>
            <a:p>
              <a:pPr algn="ctr"/>
              <a:r>
                <a:rPr lang="en-US" u="sng" dirty="0" err="1">
                  <a:solidFill>
                    <a:srgbClr val="333333"/>
                  </a:solidFill>
                  <a:latin typeface="Calibri" charset="0"/>
                  <a:ea typeface="Calibri" charset="0"/>
                  <a:cs typeface="Calibri" charset="0"/>
                  <a:sym typeface="Calibri" charset="0"/>
                </a:rPr>
                <a:t>SkyLake</a:t>
              </a:r>
              <a:endParaRPr lang="en-US" u="sng" dirty="0">
                <a:solidFill>
                  <a:srgbClr val="333333"/>
                </a:solidFill>
                <a:latin typeface="Calibri" charset="0"/>
                <a:ea typeface="Calibri" charset="0"/>
                <a:cs typeface="Calibri" charset="0"/>
                <a:sym typeface="Calibri" charset="0"/>
              </a:endParaRPr>
            </a:p>
            <a:p>
              <a:pPr algn="ctr"/>
              <a:r>
                <a:rPr lang="en-US" sz="1400" dirty="0">
                  <a:solidFill>
                    <a:srgbClr val="333333"/>
                  </a:solidFill>
                  <a:latin typeface="Calibri" charset="0"/>
                  <a:ea typeface="Calibri" charset="0"/>
                  <a:cs typeface="Calibri" charset="0"/>
                  <a:sym typeface="Calibri" charset="0"/>
                </a:rPr>
                <a:t>Standard Cloud Unit</a:t>
              </a:r>
            </a:p>
            <a:p>
              <a:pPr algn="ctr"/>
              <a:r>
                <a:rPr lang="en-US" sz="1400" dirty="0">
                  <a:solidFill>
                    <a:srgbClr val="333333"/>
                  </a:solidFill>
                  <a:latin typeface="Calibri" charset="0"/>
                  <a:ea typeface="Calibri" charset="0"/>
                  <a:cs typeface="Calibri" charset="0"/>
                  <a:sym typeface="Calibri" charset="0"/>
                </a:rPr>
                <a:t>32 compute </a:t>
              </a:r>
            </a:p>
            <a:p>
              <a:pPr algn="ctr"/>
              <a:r>
                <a:rPr lang="en-US" sz="1400" dirty="0" err="1">
                  <a:solidFill>
                    <a:srgbClr val="333333"/>
                  </a:solidFill>
                  <a:latin typeface="Calibri" charset="0"/>
                  <a:ea typeface="Calibri" charset="0"/>
                  <a:cs typeface="Calibri" charset="0"/>
                  <a:sym typeface="Calibri" charset="0"/>
                </a:rPr>
                <a:t>Corsa</a:t>
              </a:r>
              <a:r>
                <a:rPr lang="en-US" sz="1400" dirty="0">
                  <a:solidFill>
                    <a:srgbClr val="333333"/>
                  </a:solidFill>
                  <a:latin typeface="Calibri" charset="0"/>
                  <a:ea typeface="Calibri" charset="0"/>
                  <a:cs typeface="Calibri" charset="0"/>
                  <a:sym typeface="Calibri" charset="0"/>
                </a:rPr>
                <a:t> Switch</a:t>
              </a:r>
            </a:p>
            <a:p>
              <a:pPr algn="ctr"/>
              <a:r>
                <a:rPr lang="en-US" sz="1400" dirty="0">
                  <a:solidFill>
                    <a:srgbClr val="333333"/>
                  </a:solidFill>
                  <a:latin typeface="Calibri" charset="0"/>
                  <a:ea typeface="Calibri" charset="0"/>
                  <a:cs typeface="Calibri" charset="0"/>
                  <a:sym typeface="Calibri" charset="0"/>
                </a:rPr>
                <a:t>x2</a:t>
              </a:r>
            </a:p>
          </p:txBody>
        </p:sp>
      </p:grpSp>
      <p:grpSp>
        <p:nvGrpSpPr>
          <p:cNvPr id="47" name="Group 46"/>
          <p:cNvGrpSpPr/>
          <p:nvPr/>
        </p:nvGrpSpPr>
        <p:grpSpPr>
          <a:xfrm>
            <a:off x="999561" y="3032669"/>
            <a:ext cx="1629339" cy="1200158"/>
            <a:chOff x="999561" y="1299493"/>
            <a:chExt cx="1629339" cy="1200158"/>
          </a:xfrm>
        </p:grpSpPr>
        <p:sp>
          <p:nvSpPr>
            <p:cNvPr id="48" name="AutoShape 13"/>
            <p:cNvSpPr>
              <a:spLocks/>
            </p:cNvSpPr>
            <p:nvPr/>
          </p:nvSpPr>
          <p:spPr bwMode="auto">
            <a:xfrm>
              <a:off x="999561" y="1299493"/>
              <a:ext cx="1629339" cy="1200158"/>
            </a:xfrm>
            <a:prstGeom prst="roundRect">
              <a:avLst>
                <a:gd name="adj" fmla="val 16667"/>
              </a:avLst>
            </a:prstGeom>
            <a:solidFill>
              <a:schemeClr val="accent2">
                <a:lumMod val="20000"/>
                <a:lumOff val="80000"/>
              </a:schemeClr>
            </a:solidFill>
            <a:ln w="9525" cap="flat">
              <a:solidFill>
                <a:srgbClr val="4A7DBB"/>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prstTxWarp prst="textNoShape">
                <a:avLst/>
              </a:prstTxWarp>
            </a:bodyPr>
            <a:lstStyle/>
            <a:p>
              <a:endParaRPr lang="en-US" dirty="0"/>
            </a:p>
          </p:txBody>
        </p:sp>
        <p:sp>
          <p:nvSpPr>
            <p:cNvPr id="49" name="Rectangle 14"/>
            <p:cNvSpPr>
              <a:spLocks/>
            </p:cNvSpPr>
            <p:nvPr/>
          </p:nvSpPr>
          <p:spPr bwMode="auto">
            <a:xfrm>
              <a:off x="999561" y="1299493"/>
              <a:ext cx="1576952" cy="1200158"/>
            </a:xfrm>
            <a:prstGeom prst="rect">
              <a:avLst/>
            </a:prstGeom>
            <a:noFill/>
            <a:ln w="12700" cap="flat">
              <a:noFill/>
              <a:miter lim="800000"/>
              <a:headEnd type="none" w="med" len="med"/>
              <a:tailEnd type="none" w="med" len="med"/>
            </a:ln>
          </p:spPr>
          <p:txBody>
            <a:bodyPr lIns="38100" tIns="38100" rIns="38100" bIns="38100" anchor="ctr">
              <a:prstTxWarp prst="textNoShape">
                <a:avLst/>
              </a:prstTxWarp>
            </a:bodyPr>
            <a:lstStyle/>
            <a:p>
              <a:pPr algn="ctr"/>
              <a:r>
                <a:rPr lang="en-US" u="sng" dirty="0" err="1">
                  <a:solidFill>
                    <a:srgbClr val="333333"/>
                  </a:solidFill>
                  <a:latin typeface="Calibri" charset="0"/>
                  <a:ea typeface="Calibri" charset="0"/>
                  <a:cs typeface="Calibri" charset="0"/>
                  <a:sym typeface="Calibri" charset="0"/>
                </a:rPr>
                <a:t>SkyLake</a:t>
              </a:r>
              <a:endParaRPr lang="en-US" u="sng" dirty="0">
                <a:solidFill>
                  <a:srgbClr val="333333"/>
                </a:solidFill>
                <a:latin typeface="Calibri" charset="0"/>
                <a:ea typeface="Calibri" charset="0"/>
                <a:cs typeface="Calibri" charset="0"/>
                <a:sym typeface="Calibri" charset="0"/>
              </a:endParaRPr>
            </a:p>
            <a:p>
              <a:pPr algn="ctr"/>
              <a:r>
                <a:rPr lang="en-US" sz="1400" dirty="0">
                  <a:solidFill>
                    <a:srgbClr val="333333"/>
                  </a:solidFill>
                  <a:latin typeface="Calibri" charset="0"/>
                  <a:ea typeface="Calibri" charset="0"/>
                  <a:cs typeface="Calibri" charset="0"/>
                  <a:sym typeface="Calibri" charset="0"/>
                </a:rPr>
                <a:t>Standard Cloud Unit</a:t>
              </a:r>
            </a:p>
            <a:p>
              <a:pPr algn="ctr"/>
              <a:r>
                <a:rPr lang="en-US" sz="1400" dirty="0">
                  <a:solidFill>
                    <a:srgbClr val="333333"/>
                  </a:solidFill>
                  <a:latin typeface="Calibri" charset="0"/>
                  <a:ea typeface="Calibri" charset="0"/>
                  <a:cs typeface="Calibri" charset="0"/>
                  <a:sym typeface="Calibri" charset="0"/>
                </a:rPr>
                <a:t>32 compute </a:t>
              </a:r>
            </a:p>
            <a:p>
              <a:pPr algn="ctr"/>
              <a:r>
                <a:rPr lang="en-US" sz="1400" dirty="0" err="1">
                  <a:solidFill>
                    <a:srgbClr val="333333"/>
                  </a:solidFill>
                  <a:latin typeface="Calibri" charset="0"/>
                  <a:ea typeface="Calibri" charset="0"/>
                  <a:cs typeface="Calibri" charset="0"/>
                  <a:sym typeface="Calibri" charset="0"/>
                </a:rPr>
                <a:t>Corsa</a:t>
              </a:r>
              <a:r>
                <a:rPr lang="en-US" sz="1400" dirty="0">
                  <a:solidFill>
                    <a:srgbClr val="333333"/>
                  </a:solidFill>
                  <a:latin typeface="Calibri" charset="0"/>
                  <a:ea typeface="Calibri" charset="0"/>
                  <a:cs typeface="Calibri" charset="0"/>
                  <a:sym typeface="Calibri" charset="0"/>
                </a:rPr>
                <a:t> Switch</a:t>
              </a:r>
            </a:p>
            <a:p>
              <a:pPr algn="ctr"/>
              <a:r>
                <a:rPr lang="en-US" sz="1400" dirty="0">
                  <a:solidFill>
                    <a:srgbClr val="333333"/>
                  </a:solidFill>
                  <a:latin typeface="Calibri" charset="0"/>
                  <a:ea typeface="Calibri" charset="0"/>
                  <a:cs typeface="Calibri" charset="0"/>
                  <a:sym typeface="Calibri" charset="0"/>
                </a:rPr>
                <a:t>x1</a:t>
              </a:r>
            </a:p>
          </p:txBody>
        </p:sp>
      </p:grpSp>
      <p:sp>
        <p:nvSpPr>
          <p:cNvPr id="50" name="AutoShape 4"/>
          <p:cNvSpPr>
            <a:spLocks/>
          </p:cNvSpPr>
          <p:nvPr/>
        </p:nvSpPr>
        <p:spPr bwMode="auto">
          <a:xfrm>
            <a:off x="6776065" y="1490489"/>
            <a:ext cx="2059959" cy="519998"/>
          </a:xfrm>
          <a:prstGeom prst="roundRect">
            <a:avLst>
              <a:gd name="adj" fmla="val 14713"/>
            </a:avLst>
          </a:prstGeom>
          <a:solidFill>
            <a:schemeClr val="tx1">
              <a:lumMod val="75000"/>
            </a:schemeClr>
          </a:solidFill>
          <a:ln w="9525" cap="flat">
            <a:solidFill>
              <a:srgbClr val="4A7DBB"/>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prstTxWarp prst="textNoShape">
              <a:avLst/>
            </a:prstTxWarp>
          </a:bodyPr>
          <a:lstStyle/>
          <a:p>
            <a:pPr algn="ctr"/>
            <a:r>
              <a:rPr lang="en-US" sz="1400" dirty="0">
                <a:solidFill>
                  <a:srgbClr val="000000"/>
                </a:solidFill>
                <a:latin typeface="Calibri"/>
                <a:cs typeface="Calibri"/>
              </a:rPr>
              <a:t>GENI </a:t>
            </a:r>
          </a:p>
          <a:p>
            <a:pPr algn="ctr"/>
            <a:r>
              <a:rPr lang="en-US" sz="1400" dirty="0">
                <a:solidFill>
                  <a:srgbClr val="000000"/>
                </a:solidFill>
                <a:latin typeface="Calibri"/>
                <a:cs typeface="Calibri"/>
              </a:rPr>
              <a:t>and other partners</a:t>
            </a:r>
          </a:p>
        </p:txBody>
      </p:sp>
      <p:sp>
        <p:nvSpPr>
          <p:cNvPr id="51" name="AutoShape 4"/>
          <p:cNvSpPr>
            <a:spLocks/>
          </p:cNvSpPr>
          <p:nvPr/>
        </p:nvSpPr>
        <p:spPr bwMode="auto">
          <a:xfrm>
            <a:off x="6776064" y="861052"/>
            <a:ext cx="2059959" cy="519998"/>
          </a:xfrm>
          <a:prstGeom prst="roundRect">
            <a:avLst>
              <a:gd name="adj" fmla="val 14713"/>
            </a:avLst>
          </a:prstGeom>
          <a:solidFill>
            <a:schemeClr val="tx1">
              <a:lumMod val="75000"/>
            </a:schemeClr>
          </a:solidFill>
          <a:ln w="9525" cap="flat">
            <a:solidFill>
              <a:srgbClr val="4A7DBB"/>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prstTxWarp prst="textNoShape">
              <a:avLst/>
            </a:prstTxWarp>
          </a:bodyPr>
          <a:lstStyle/>
          <a:p>
            <a:pPr algn="ctr"/>
            <a:r>
              <a:rPr lang="en-US" sz="1400" dirty="0">
                <a:solidFill>
                  <a:schemeClr val="bg1"/>
                </a:solidFill>
                <a:latin typeface="Calibri"/>
                <a:cs typeface="Calibri"/>
              </a:rPr>
              <a:t>Chameleon Associate Site </a:t>
            </a:r>
          </a:p>
          <a:p>
            <a:pPr algn="ctr"/>
            <a:r>
              <a:rPr lang="en-US" sz="1400" dirty="0">
                <a:solidFill>
                  <a:schemeClr val="bg1"/>
                </a:solidFill>
                <a:latin typeface="Calibri"/>
                <a:cs typeface="Calibri"/>
              </a:rPr>
              <a:t>Northwestern</a:t>
            </a:r>
          </a:p>
        </p:txBody>
      </p:sp>
      <p:cxnSp>
        <p:nvCxnSpPr>
          <p:cNvPr id="53" name="Elbow Connector 52"/>
          <p:cNvCxnSpPr/>
          <p:nvPr/>
        </p:nvCxnSpPr>
        <p:spPr>
          <a:xfrm flipV="1">
            <a:off x="6437313" y="965365"/>
            <a:ext cx="338751" cy="1480203"/>
          </a:xfrm>
          <a:prstGeom prst="bentConnector3">
            <a:avLst/>
          </a:prstGeom>
        </p:spPr>
        <p:style>
          <a:lnRef idx="2">
            <a:schemeClr val="accent1"/>
          </a:lnRef>
          <a:fillRef idx="0">
            <a:schemeClr val="accent1"/>
          </a:fillRef>
          <a:effectRef idx="1">
            <a:schemeClr val="accent1"/>
          </a:effectRef>
          <a:fontRef idx="minor">
            <a:schemeClr val="tx1"/>
          </a:fontRef>
        </p:style>
      </p:cxnSp>
      <p:cxnSp>
        <p:nvCxnSpPr>
          <p:cNvPr id="55" name="Elbow Connector 54"/>
          <p:cNvCxnSpPr/>
          <p:nvPr/>
        </p:nvCxnSpPr>
        <p:spPr>
          <a:xfrm flipV="1">
            <a:off x="6437313" y="1602996"/>
            <a:ext cx="338752" cy="850766"/>
          </a:xfrm>
          <a:prstGeom prst="bentConnector3">
            <a:avLst/>
          </a:prstGeom>
        </p:spPr>
        <p:style>
          <a:lnRef idx="2">
            <a:schemeClr val="accent1"/>
          </a:lnRef>
          <a:fillRef idx="0">
            <a:schemeClr val="accent1"/>
          </a:fillRef>
          <a:effectRef idx="1">
            <a:schemeClr val="accent1"/>
          </a:effectRef>
          <a:fontRef idx="minor">
            <a:schemeClr val="tx1"/>
          </a:fontRef>
        </p:style>
      </p:cxnSp>
      <p:sp>
        <p:nvSpPr>
          <p:cNvPr id="56" name="Rectangle 20"/>
          <p:cNvSpPr>
            <a:spLocks/>
          </p:cNvSpPr>
          <p:nvPr/>
        </p:nvSpPr>
        <p:spPr bwMode="auto">
          <a:xfrm>
            <a:off x="8250654" y="2292239"/>
            <a:ext cx="773112" cy="342900"/>
          </a:xfrm>
          <a:prstGeom prst="rect">
            <a:avLst/>
          </a:prstGeom>
          <a:noFill/>
          <a:ln w="12700" cap="rnd">
            <a:noFill/>
            <a:round/>
            <a:headEnd type="none" w="med" len="med"/>
            <a:tailEnd type="none" w="med" len="med"/>
          </a:ln>
        </p:spPr>
        <p:txBody>
          <a:bodyPr wrap="none" lIns="38100" tIns="38100" rIns="38100" bIns="38100">
            <a:prstTxWarp prst="textNoShape">
              <a:avLst/>
            </a:prstTxWarp>
            <a:spAutoFit/>
          </a:bodyPr>
          <a:lstStyle/>
          <a:p>
            <a:pPr algn="l"/>
            <a:r>
              <a:rPr lang="en-US" sz="1700" dirty="0">
                <a:solidFill>
                  <a:srgbClr val="4C4C4C"/>
                </a:solidFill>
                <a:latin typeface="Calibri" charset="0"/>
                <a:ea typeface="Calibri" charset="0"/>
                <a:cs typeface="Calibri" charset="0"/>
                <a:sym typeface="Calibri" charset="0"/>
              </a:rPr>
              <a:t>Chicago</a:t>
            </a:r>
          </a:p>
        </p:txBody>
      </p:sp>
      <p:sp>
        <p:nvSpPr>
          <p:cNvPr id="57" name="Rectangle 56"/>
          <p:cNvSpPr>
            <a:spLocks/>
          </p:cNvSpPr>
          <p:nvPr/>
        </p:nvSpPr>
        <p:spPr bwMode="auto">
          <a:xfrm>
            <a:off x="8379241" y="2612914"/>
            <a:ext cx="644525" cy="342900"/>
          </a:xfrm>
          <a:prstGeom prst="rect">
            <a:avLst/>
          </a:prstGeom>
          <a:noFill/>
          <a:ln w="12700" cap="rnd">
            <a:noFill/>
            <a:round/>
            <a:headEnd type="none" w="med" len="med"/>
            <a:tailEnd type="none" w="med" len="med"/>
          </a:ln>
        </p:spPr>
        <p:txBody>
          <a:bodyPr wrap="none" lIns="0" tIns="0" rIns="0" bIns="0">
            <a:prstTxWarp prst="textNoShape">
              <a:avLst/>
            </a:prstTxWarp>
            <a:spAutoFit/>
          </a:bodyPr>
          <a:lstStyle/>
          <a:p>
            <a:pPr algn="l"/>
            <a:r>
              <a:rPr lang="en-US" sz="1700" dirty="0">
                <a:solidFill>
                  <a:srgbClr val="4C4C4C"/>
                </a:solidFill>
                <a:latin typeface="Calibri" charset="0"/>
                <a:ea typeface="Calibri" charset="0"/>
                <a:cs typeface="Calibri" charset="0"/>
                <a:sym typeface="Calibri" charset="0"/>
              </a:rPr>
              <a:t>Austin</a:t>
            </a:r>
          </a:p>
        </p:txBody>
      </p:sp>
    </p:spTree>
    <p:extLst>
      <p:ext uri="{BB962C8B-B14F-4D97-AF65-F5344CB8AC3E}">
        <p14:creationId xmlns:p14="http://schemas.microsoft.com/office/powerpoint/2010/main" val="602571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0" grpId="0" animBg="1"/>
      <p:bldP spid="51"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Chameleon hardware (details)</a:t>
            </a:r>
          </a:p>
        </p:txBody>
      </p:sp>
      <p:sp>
        <p:nvSpPr>
          <p:cNvPr id="3" name="Content Placeholder 2"/>
          <p:cNvSpPr>
            <a:spLocks noGrp="1"/>
          </p:cNvSpPr>
          <p:nvPr>
            <p:ph idx="1"/>
          </p:nvPr>
        </p:nvSpPr>
        <p:spPr>
          <a:xfrm>
            <a:off x="685800" y="885590"/>
            <a:ext cx="7772400" cy="3758982"/>
          </a:xfrm>
        </p:spPr>
        <p:txBody>
          <a:bodyPr>
            <a:normAutofit fontScale="77500" lnSpcReduction="20000"/>
          </a:bodyPr>
          <a:lstStyle/>
          <a:p>
            <a:r>
              <a:rPr lang="en-US" sz="2300" dirty="0"/>
              <a:t>“Start with large-scale homogenous partition” </a:t>
            </a:r>
          </a:p>
          <a:p>
            <a:pPr lvl="1"/>
            <a:r>
              <a:rPr lang="en-US" sz="1800" dirty="0"/>
              <a:t>12 </a:t>
            </a:r>
            <a:r>
              <a:rPr lang="en-US" sz="1800" dirty="0" err="1"/>
              <a:t>Haswell</a:t>
            </a:r>
            <a:r>
              <a:rPr lang="en-US" sz="1800" dirty="0"/>
              <a:t> Standard Cloud Units (48 node racks), each with 42 Dell R630 compute servers with dual-socket Intel </a:t>
            </a:r>
            <a:r>
              <a:rPr lang="en-US" sz="1800" dirty="0" err="1"/>
              <a:t>Haswell</a:t>
            </a:r>
            <a:r>
              <a:rPr lang="en-US" sz="1800" dirty="0"/>
              <a:t> processors (24 cores) and 128GB RAM and 4 Dell FX2 storage servers with 16 2TB drives each; Force10 s6000 </a:t>
            </a:r>
            <a:r>
              <a:rPr lang="en-US" sz="1800" dirty="0" err="1"/>
              <a:t>OpenFlow</a:t>
            </a:r>
            <a:r>
              <a:rPr lang="en-US" sz="1800" dirty="0"/>
              <a:t>-enabled switches 10Gb to hosts, 40Gb uplinks to Chameleon core network</a:t>
            </a:r>
          </a:p>
          <a:p>
            <a:pPr lvl="1"/>
            <a:r>
              <a:rPr lang="en-US" sz="1800" dirty="0"/>
              <a:t>3 </a:t>
            </a:r>
            <a:r>
              <a:rPr lang="en-US" sz="1800" dirty="0" err="1"/>
              <a:t>SkyLake</a:t>
            </a:r>
            <a:r>
              <a:rPr lang="en-US" sz="1800" dirty="0"/>
              <a:t> Standard Cloud Units (32 node racks); </a:t>
            </a:r>
            <a:r>
              <a:rPr lang="en-US" sz="1800" dirty="0" err="1"/>
              <a:t>Corsa</a:t>
            </a:r>
            <a:r>
              <a:rPr lang="en-US" sz="1800" dirty="0"/>
              <a:t> (DP2400 &amp; DP2200) switches, 100Gb </a:t>
            </a:r>
            <a:r>
              <a:rPr lang="en-US" sz="1800" dirty="0" err="1"/>
              <a:t>ulpinks</a:t>
            </a:r>
            <a:r>
              <a:rPr lang="en-US" sz="1800" dirty="0"/>
              <a:t> to Chameleon core network</a:t>
            </a:r>
          </a:p>
          <a:p>
            <a:pPr lvl="1"/>
            <a:r>
              <a:rPr lang="en-US" sz="1800" dirty="0"/>
              <a:t>Allocations can be an entire rack, multiple racks, nodes within a single rack or across racks (e.g., storage servers across racks  forming a </a:t>
            </a:r>
            <a:r>
              <a:rPr lang="en-US" sz="1800" dirty="0" err="1"/>
              <a:t>Hadoop</a:t>
            </a:r>
            <a:r>
              <a:rPr lang="en-US" sz="1800" dirty="0"/>
              <a:t> cluster)</a:t>
            </a:r>
          </a:p>
          <a:p>
            <a:r>
              <a:rPr lang="en-US" sz="2300" dirty="0"/>
              <a:t>Shared infrastructure 	 </a:t>
            </a:r>
          </a:p>
          <a:p>
            <a:pPr lvl="1"/>
            <a:r>
              <a:rPr lang="en-US" sz="1800" dirty="0"/>
              <a:t>3.6 + 0.5 PB global storage, 100Gb Internet connection between sites</a:t>
            </a:r>
          </a:p>
          <a:p>
            <a:r>
              <a:rPr lang="en-US" sz="2300" dirty="0"/>
              <a:t>“Graft on heterogeneous features” </a:t>
            </a:r>
          </a:p>
          <a:p>
            <a:pPr lvl="1"/>
            <a:r>
              <a:rPr lang="en-US" sz="1800" dirty="0" err="1"/>
              <a:t>Infiniband</a:t>
            </a:r>
            <a:r>
              <a:rPr lang="en-US" sz="1800" dirty="0"/>
              <a:t> with SR-IOV support, High-</a:t>
            </a:r>
            <a:r>
              <a:rPr lang="en-US" sz="1800" dirty="0" err="1"/>
              <a:t>mem</a:t>
            </a:r>
            <a:r>
              <a:rPr lang="en-US" sz="1800" dirty="0"/>
              <a:t>, </a:t>
            </a:r>
            <a:r>
              <a:rPr lang="en-US" sz="1800" dirty="0" err="1"/>
              <a:t>NVMe</a:t>
            </a:r>
            <a:r>
              <a:rPr lang="en-US" sz="1800" dirty="0"/>
              <a:t>, SSDs, GPUs (22 nodes), FPGAs (4 nodes) </a:t>
            </a:r>
          </a:p>
          <a:p>
            <a:pPr lvl="1"/>
            <a:r>
              <a:rPr lang="en-US" sz="1800" dirty="0"/>
              <a:t>ARM </a:t>
            </a:r>
            <a:r>
              <a:rPr lang="en-US" sz="1800" dirty="0" err="1"/>
              <a:t>microservers</a:t>
            </a:r>
            <a:r>
              <a:rPr lang="en-US" sz="1800" dirty="0"/>
              <a:t> (24) and Atom </a:t>
            </a:r>
            <a:r>
              <a:rPr lang="en-US" sz="1800" dirty="0" err="1"/>
              <a:t>microservers</a:t>
            </a:r>
            <a:r>
              <a:rPr lang="en-US" sz="1800" dirty="0"/>
              <a:t> (8), low-power Xeons (8)</a:t>
            </a:r>
          </a:p>
          <a:p>
            <a:r>
              <a:rPr lang="en-US" sz="2300" dirty="0"/>
              <a:t>Coming soon: more nodes (</a:t>
            </a:r>
            <a:r>
              <a:rPr lang="en-US" sz="2300" dirty="0" err="1"/>
              <a:t>CascadeLake</a:t>
            </a:r>
            <a:r>
              <a:rPr lang="en-US" sz="2300" dirty="0"/>
              <a:t>), and more accelerators/GPUs</a:t>
            </a:r>
          </a:p>
          <a:p>
            <a:endParaRPr lang="en-US" dirty="0"/>
          </a:p>
          <a:p>
            <a:endParaRPr lang="en-US" dirty="0"/>
          </a:p>
        </p:txBody>
      </p:sp>
    </p:spTree>
    <p:extLst>
      <p:ext uri="{BB962C8B-B14F-4D97-AF65-F5344CB8AC3E}">
        <p14:creationId xmlns:p14="http://schemas.microsoft.com/office/powerpoint/2010/main" val="3286701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Operational Challenges FOR CS </a:t>
            </a:r>
            <a:r>
              <a:rPr lang="en-US" dirty="0" err="1"/>
              <a:t>testbeds</a:t>
            </a:r>
            <a:r>
              <a:rPr lang="en-US" dirty="0"/>
              <a:t> </a:t>
            </a:r>
          </a:p>
        </p:txBody>
      </p:sp>
      <p:sp>
        <p:nvSpPr>
          <p:cNvPr id="4" name="Rectangle 3"/>
          <p:cNvSpPr/>
          <p:nvPr/>
        </p:nvSpPr>
        <p:spPr>
          <a:xfrm>
            <a:off x="676729" y="2800988"/>
            <a:ext cx="5536502" cy="79410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b="1" dirty="0"/>
              <a:t>Taking it up a notch </a:t>
            </a:r>
          </a:p>
          <a:p>
            <a:pPr algn="ctr"/>
            <a:r>
              <a:rPr lang="en-US" sz="1600" dirty="0"/>
              <a:t>Security, fewer layers of abstraction, even less mature</a:t>
            </a:r>
          </a:p>
        </p:txBody>
      </p:sp>
      <p:sp>
        <p:nvSpPr>
          <p:cNvPr id="5" name="Rectangle 4"/>
          <p:cNvSpPr/>
          <p:nvPr/>
        </p:nvSpPr>
        <p:spPr>
          <a:xfrm>
            <a:off x="685800" y="1848064"/>
            <a:ext cx="5536502" cy="79410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b="1" dirty="0"/>
              <a:t>Even more flexibility</a:t>
            </a:r>
          </a:p>
          <a:p>
            <a:pPr algn="ctr"/>
            <a:r>
              <a:rPr lang="en-US" sz="1600" dirty="0"/>
              <a:t>Access to L2 for all, complexity/automation, integration with commercial offerings </a:t>
            </a:r>
          </a:p>
        </p:txBody>
      </p:sp>
      <p:sp>
        <p:nvSpPr>
          <p:cNvPr id="6" name="Rectangle 5"/>
          <p:cNvSpPr/>
          <p:nvPr/>
        </p:nvSpPr>
        <p:spPr>
          <a:xfrm>
            <a:off x="685800" y="924665"/>
            <a:ext cx="5536502" cy="79410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b="1" dirty="0"/>
              <a:t>Continuous Adaptation</a:t>
            </a:r>
          </a:p>
          <a:p>
            <a:pPr algn="ctr"/>
            <a:r>
              <a:rPr lang="en-US" sz="1600" dirty="0"/>
              <a:t>Emphasis on development/adding new features, closer collaboration with user community </a:t>
            </a:r>
          </a:p>
        </p:txBody>
      </p:sp>
      <p:sp>
        <p:nvSpPr>
          <p:cNvPr id="7" name="Rectangle 6"/>
          <p:cNvSpPr/>
          <p:nvPr/>
        </p:nvSpPr>
        <p:spPr>
          <a:xfrm>
            <a:off x="676729" y="3743594"/>
            <a:ext cx="5536502" cy="79410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b="1" dirty="0"/>
              <a:t>Complex systems for complex problems</a:t>
            </a:r>
          </a:p>
          <a:p>
            <a:pPr algn="ctr"/>
            <a:r>
              <a:rPr lang="en-US" sz="1600" dirty="0"/>
              <a:t>Interfaces, networking, security, relative immaturity of paradigm</a:t>
            </a:r>
          </a:p>
        </p:txBody>
      </p:sp>
      <p:sp>
        <p:nvSpPr>
          <p:cNvPr id="8" name="Rectangle 7"/>
          <p:cNvSpPr/>
          <p:nvPr/>
        </p:nvSpPr>
        <p:spPr>
          <a:xfrm>
            <a:off x="6389077" y="2800988"/>
            <a:ext cx="2497014" cy="79410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b="1" dirty="0"/>
              <a:t>Bare-metal clouds</a:t>
            </a:r>
          </a:p>
        </p:txBody>
      </p:sp>
      <p:sp>
        <p:nvSpPr>
          <p:cNvPr id="9" name="Rectangle 8"/>
          <p:cNvSpPr/>
          <p:nvPr/>
        </p:nvSpPr>
        <p:spPr>
          <a:xfrm>
            <a:off x="6398148" y="1848064"/>
            <a:ext cx="2497014" cy="79410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b="1" dirty="0"/>
              <a:t>Configurable networking</a:t>
            </a:r>
          </a:p>
        </p:txBody>
      </p:sp>
      <p:sp>
        <p:nvSpPr>
          <p:cNvPr id="10" name="Rectangle 9"/>
          <p:cNvSpPr/>
          <p:nvPr/>
        </p:nvSpPr>
        <p:spPr>
          <a:xfrm>
            <a:off x="6398148" y="924665"/>
            <a:ext cx="2497014" cy="79410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b="1" dirty="0"/>
              <a:t>Chasing the Research Frontier</a:t>
            </a:r>
            <a:endParaRPr lang="en-US" sz="1600" dirty="0"/>
          </a:p>
        </p:txBody>
      </p:sp>
      <p:sp>
        <p:nvSpPr>
          <p:cNvPr id="11" name="Rectangle 10"/>
          <p:cNvSpPr/>
          <p:nvPr/>
        </p:nvSpPr>
        <p:spPr>
          <a:xfrm>
            <a:off x="6389077" y="3743594"/>
            <a:ext cx="2497014" cy="79410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b="1" dirty="0"/>
              <a:t>Clouds</a:t>
            </a:r>
          </a:p>
        </p:txBody>
      </p:sp>
    </p:spTree>
    <p:extLst>
      <p:ext uri="{BB962C8B-B14F-4D97-AF65-F5344CB8AC3E}">
        <p14:creationId xmlns:p14="http://schemas.microsoft.com/office/powerpoint/2010/main" val="3261694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Operational goals for CS testbeds</a:t>
            </a:r>
          </a:p>
        </p:txBody>
      </p:sp>
      <p:sp>
        <p:nvSpPr>
          <p:cNvPr id="3" name="Content Placeholder 2"/>
          <p:cNvSpPr>
            <a:spLocks noGrp="1"/>
          </p:cNvSpPr>
          <p:nvPr>
            <p:ph idx="1"/>
          </p:nvPr>
        </p:nvSpPr>
        <p:spPr>
          <a:xfrm>
            <a:off x="685800" y="885589"/>
            <a:ext cx="7772400" cy="3597009"/>
          </a:xfrm>
        </p:spPr>
        <p:txBody>
          <a:bodyPr>
            <a:normAutofit lnSpcReduction="10000"/>
          </a:bodyPr>
          <a:lstStyle/>
          <a:p>
            <a:r>
              <a:rPr lang="en-US" b="1" dirty="0"/>
              <a:t>Reliable</a:t>
            </a:r>
            <a:r>
              <a:rPr lang="en-US" dirty="0"/>
              <a:t>: the testbed should have reliable performance and stability for operators and users. Efforts should be made to reduce both the chance and impact of failure as much as possible.</a:t>
            </a:r>
          </a:p>
          <a:p>
            <a:r>
              <a:rPr lang="en-US" b="1" dirty="0"/>
              <a:t>Secure</a:t>
            </a:r>
            <a:r>
              <a:rPr lang="en-US" dirty="0"/>
              <a:t>: the testbed should not impose undue security risk to operations; though there are inherent risks due to the extraordinary nature of the testbed, we should reduce the chance and impact of compromise.</a:t>
            </a:r>
          </a:p>
          <a:p>
            <a:r>
              <a:rPr lang="en-US" b="1" dirty="0"/>
              <a:t>Cheap</a:t>
            </a:r>
            <a:r>
              <a:rPr lang="en-US" dirty="0"/>
              <a:t>: we should reduce the amount of effort/intervention required to operate the testbed. There are variable maintenance costs with the amount of inventoried hardware; we should avoid similar variable software costs. This means streamlining operations, heavily automating, and reducing triage time.</a:t>
            </a:r>
          </a:p>
        </p:txBody>
      </p:sp>
    </p:spTree>
    <p:extLst>
      <p:ext uri="{BB962C8B-B14F-4D97-AF65-F5344CB8AC3E}">
        <p14:creationId xmlns:p14="http://schemas.microsoft.com/office/powerpoint/2010/main" val="3662763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6BBAB-EEB4-8F4B-950D-0881EA062AB4}"/>
              </a:ext>
            </a:extLst>
          </p:cNvPr>
          <p:cNvSpPr>
            <a:spLocks noGrp="1"/>
          </p:cNvSpPr>
          <p:nvPr>
            <p:ph type="title"/>
          </p:nvPr>
        </p:nvSpPr>
        <p:spPr/>
        <p:txBody>
          <a:bodyPr/>
          <a:lstStyle/>
          <a:p>
            <a:r>
              <a:rPr lang="en-US" dirty="0"/>
              <a:t>Why containers?</a:t>
            </a:r>
          </a:p>
        </p:txBody>
      </p:sp>
      <p:sp>
        <p:nvSpPr>
          <p:cNvPr id="3" name="Content Placeholder 2">
            <a:extLst>
              <a:ext uri="{FF2B5EF4-FFF2-40B4-BE49-F238E27FC236}">
                <a16:creationId xmlns:a16="http://schemas.microsoft.com/office/drawing/2014/main" id="{E9C2F98E-66BE-4042-86B8-BAA83F50B11B}"/>
              </a:ext>
            </a:extLst>
          </p:cNvPr>
          <p:cNvSpPr>
            <a:spLocks noGrp="1"/>
          </p:cNvSpPr>
          <p:nvPr>
            <p:ph idx="1"/>
          </p:nvPr>
        </p:nvSpPr>
        <p:spPr>
          <a:xfrm>
            <a:off x="685800" y="817021"/>
            <a:ext cx="7772400" cy="3745040"/>
          </a:xfrm>
        </p:spPr>
        <p:txBody>
          <a:bodyPr>
            <a:normAutofit fontScale="92500" lnSpcReduction="20000"/>
          </a:bodyPr>
          <a:lstStyle/>
          <a:p>
            <a:pPr marL="68580" indent="0">
              <a:buNone/>
            </a:pPr>
            <a:r>
              <a:rPr lang="en-US" b="1" dirty="0"/>
              <a:t>Software isolation</a:t>
            </a:r>
          </a:p>
          <a:p>
            <a:r>
              <a:rPr lang="en-US" dirty="0"/>
              <a:t>OpenStack (and thus Chameleon) is built on pip packages, which use a flat dependency tree. Virtual environments are possible, but difficult to wrangle and not well-supported.</a:t>
            </a:r>
          </a:p>
          <a:p>
            <a:pPr lvl="1"/>
            <a:r>
              <a:rPr lang="en-US" dirty="0"/>
              <a:t>OpenStack has significant internal automation built just around their global requirements list staying sane across all services.</a:t>
            </a:r>
          </a:p>
          <a:p>
            <a:r>
              <a:rPr lang="en-US" dirty="0"/>
              <a:t>Chameleon’s control plane is very lean, as we prioritize funds for user-reservable hardware.</a:t>
            </a:r>
          </a:p>
          <a:p>
            <a:pPr marL="68580" indent="0">
              <a:buNone/>
            </a:pPr>
            <a:r>
              <a:rPr lang="en-US" b="1" dirty="0"/>
              <a:t>File system isolation</a:t>
            </a:r>
          </a:p>
          <a:p>
            <a:r>
              <a:rPr lang="en-US" dirty="0"/>
              <a:t>Containers cannot access the root file system except via explicit mounts</a:t>
            </a:r>
          </a:p>
          <a:p>
            <a:pPr marL="68580" indent="0">
              <a:buNone/>
            </a:pPr>
            <a:r>
              <a:rPr lang="en-US" b="1" dirty="0"/>
              <a:t>Simpler sharing model</a:t>
            </a:r>
          </a:p>
          <a:p>
            <a:r>
              <a:rPr lang="en-US" dirty="0"/>
              <a:t>Containers are less complex to build than e.g., RPM or Debian packages, and do not require expressing runtime software dependencies.</a:t>
            </a:r>
          </a:p>
        </p:txBody>
      </p:sp>
    </p:spTree>
    <p:extLst>
      <p:ext uri="{BB962C8B-B14F-4D97-AF65-F5344CB8AC3E}">
        <p14:creationId xmlns:p14="http://schemas.microsoft.com/office/powerpoint/2010/main" val="1246729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6BBAB-EEB4-8F4B-950D-0881EA062AB4}"/>
              </a:ext>
            </a:extLst>
          </p:cNvPr>
          <p:cNvSpPr>
            <a:spLocks noGrp="1"/>
          </p:cNvSpPr>
          <p:nvPr>
            <p:ph type="title"/>
          </p:nvPr>
        </p:nvSpPr>
        <p:spPr/>
        <p:txBody>
          <a:bodyPr/>
          <a:lstStyle/>
          <a:p>
            <a:r>
              <a:rPr lang="en-US" dirty="0"/>
              <a:t>Containerizing an OpenStack Cloud</a:t>
            </a:r>
          </a:p>
        </p:txBody>
      </p:sp>
      <p:sp>
        <p:nvSpPr>
          <p:cNvPr id="3" name="Content Placeholder 2">
            <a:extLst>
              <a:ext uri="{FF2B5EF4-FFF2-40B4-BE49-F238E27FC236}">
                <a16:creationId xmlns:a16="http://schemas.microsoft.com/office/drawing/2014/main" id="{E9C2F98E-66BE-4042-86B8-BAA83F50B11B}"/>
              </a:ext>
            </a:extLst>
          </p:cNvPr>
          <p:cNvSpPr>
            <a:spLocks noGrp="1"/>
          </p:cNvSpPr>
          <p:nvPr>
            <p:ph idx="1"/>
          </p:nvPr>
        </p:nvSpPr>
        <p:spPr>
          <a:xfrm>
            <a:off x="685800" y="773245"/>
            <a:ext cx="7772400" cy="3836462"/>
          </a:xfrm>
        </p:spPr>
        <p:txBody>
          <a:bodyPr>
            <a:normAutofit fontScale="92500"/>
          </a:bodyPr>
          <a:lstStyle/>
          <a:p>
            <a:pPr marL="68580" indent="0">
              <a:buNone/>
            </a:pPr>
            <a:r>
              <a:rPr lang="en-US" b="1" dirty="0"/>
              <a:t>What we used</a:t>
            </a:r>
          </a:p>
          <a:p>
            <a:r>
              <a:rPr lang="en-US" dirty="0" err="1"/>
              <a:t>Kolla</a:t>
            </a:r>
            <a:r>
              <a:rPr lang="en-US" dirty="0"/>
              <a:t>: builds OpenStack services as individual Docker container images</a:t>
            </a:r>
          </a:p>
          <a:p>
            <a:r>
              <a:rPr lang="en-US" dirty="0" err="1"/>
              <a:t>Kolla</a:t>
            </a:r>
            <a:r>
              <a:rPr lang="en-US" dirty="0"/>
              <a:t>-Ansible: Ansible playbooks for deploying/configuring </a:t>
            </a:r>
            <a:r>
              <a:rPr lang="en-US" dirty="0" err="1"/>
              <a:t>Kolla</a:t>
            </a:r>
            <a:r>
              <a:rPr lang="en-US" dirty="0"/>
              <a:t> containers</a:t>
            </a:r>
          </a:p>
          <a:p>
            <a:pPr lvl="1"/>
            <a:r>
              <a:rPr lang="en-US" i="1" dirty="0">
                <a:solidFill>
                  <a:schemeClr val="bg2">
                    <a:lumMod val="50000"/>
                    <a:lumOff val="50000"/>
                  </a:schemeClr>
                </a:solidFill>
              </a:rPr>
              <a:t>N.B.: </a:t>
            </a:r>
            <a:r>
              <a:rPr lang="en-US" i="1" dirty="0" err="1">
                <a:solidFill>
                  <a:schemeClr val="bg2">
                    <a:lumMod val="50000"/>
                    <a:lumOff val="50000"/>
                  </a:schemeClr>
                </a:solidFill>
              </a:rPr>
              <a:t>Kayobe</a:t>
            </a:r>
            <a:r>
              <a:rPr lang="en-US" i="1" dirty="0">
                <a:solidFill>
                  <a:schemeClr val="bg2">
                    <a:lumMod val="50000"/>
                    <a:lumOff val="50000"/>
                  </a:schemeClr>
                </a:solidFill>
              </a:rPr>
              <a:t> (</a:t>
            </a:r>
            <a:r>
              <a:rPr lang="en-US" i="1" dirty="0" err="1">
                <a:solidFill>
                  <a:schemeClr val="bg2">
                    <a:lumMod val="50000"/>
                    <a:lumOff val="50000"/>
                  </a:schemeClr>
                </a:solidFill>
              </a:rPr>
              <a:t>Kolla</a:t>
            </a:r>
            <a:r>
              <a:rPr lang="en-US" i="1" dirty="0">
                <a:solidFill>
                  <a:schemeClr val="bg2">
                    <a:lumMod val="50000"/>
                    <a:lumOff val="50000"/>
                  </a:schemeClr>
                </a:solidFill>
              </a:rPr>
              <a:t>-Ansible++) also includes playbooks/tools for provisioning physical network layer, as well as support for common use-cases like data processing and containerized workloads, but we do not use it presently.</a:t>
            </a:r>
          </a:p>
          <a:p>
            <a:pPr marL="68580" indent="0">
              <a:buNone/>
            </a:pPr>
            <a:r>
              <a:rPr lang="en-US" b="1" dirty="0"/>
              <a:t>What we added</a:t>
            </a:r>
          </a:p>
          <a:p>
            <a:r>
              <a:rPr lang="en-US" dirty="0"/>
              <a:t>Build pipelines to suit Chameleon’s need to iterate on code forks</a:t>
            </a:r>
          </a:p>
          <a:p>
            <a:r>
              <a:rPr lang="en-US" dirty="0"/>
              <a:t>Additional automation for building/deploying custom CHI services</a:t>
            </a:r>
          </a:p>
          <a:p>
            <a:r>
              <a:rPr lang="en-US" dirty="0"/>
              <a:t>Tooling to allow cascading of configurations (ship default config suitable for 90%, allow individual sites to tweak/override to get the last 10%).</a:t>
            </a:r>
          </a:p>
        </p:txBody>
      </p:sp>
    </p:spTree>
    <p:extLst>
      <p:ext uri="{BB962C8B-B14F-4D97-AF65-F5344CB8AC3E}">
        <p14:creationId xmlns:p14="http://schemas.microsoft.com/office/powerpoint/2010/main" val="1025185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crylic-Reptiles-Terrarium-Container-Amphibians-Larvae-Spiders-Ants-Scorpions-Lizards-Chameleon-Habitat-cage.jpg_640x64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7793" y="-184705"/>
            <a:ext cx="2246207" cy="2246207"/>
          </a:xfrm>
          <a:prstGeom prst="rect">
            <a:avLst/>
          </a:prstGeom>
        </p:spPr>
      </p:pic>
      <p:sp>
        <p:nvSpPr>
          <p:cNvPr id="2" name="Title 1"/>
          <p:cNvSpPr>
            <a:spLocks noGrp="1"/>
          </p:cNvSpPr>
          <p:nvPr>
            <p:ph type="title"/>
          </p:nvPr>
        </p:nvSpPr>
        <p:spPr/>
        <p:txBody>
          <a:bodyPr/>
          <a:lstStyle/>
          <a:p>
            <a:r>
              <a:rPr lang="en-US" dirty="0"/>
              <a:t>Synthesis: Chi-in-a-box</a:t>
            </a:r>
          </a:p>
        </p:txBody>
      </p:sp>
      <p:sp>
        <p:nvSpPr>
          <p:cNvPr id="3" name="Content Placeholder 2"/>
          <p:cNvSpPr>
            <a:spLocks noGrp="1"/>
          </p:cNvSpPr>
          <p:nvPr>
            <p:ph idx="1"/>
          </p:nvPr>
        </p:nvSpPr>
        <p:spPr>
          <a:xfrm>
            <a:off x="685800" y="701816"/>
            <a:ext cx="7772400" cy="4063999"/>
          </a:xfrm>
        </p:spPr>
        <p:txBody>
          <a:bodyPr>
            <a:normAutofit lnSpcReduction="10000"/>
          </a:bodyPr>
          <a:lstStyle/>
          <a:p>
            <a:pPr>
              <a:lnSpc>
                <a:spcPct val="110000"/>
              </a:lnSpc>
              <a:spcBef>
                <a:spcPts val="100"/>
              </a:spcBef>
            </a:pPr>
            <a:r>
              <a:rPr lang="en-US" dirty="0"/>
              <a:t>CHI-in-a-box: packaging a commodity-based testbed </a:t>
            </a:r>
          </a:p>
          <a:p>
            <a:pPr lvl="1">
              <a:lnSpc>
                <a:spcPct val="110000"/>
              </a:lnSpc>
              <a:spcBef>
                <a:spcPts val="100"/>
              </a:spcBef>
            </a:pPr>
            <a:r>
              <a:rPr lang="en-US" dirty="0"/>
              <a:t>First released in summer 2018, continuously improving</a:t>
            </a:r>
          </a:p>
          <a:p>
            <a:pPr lvl="1">
              <a:lnSpc>
                <a:spcPct val="110000"/>
              </a:lnSpc>
              <a:spcBef>
                <a:spcPts val="100"/>
              </a:spcBef>
            </a:pPr>
            <a:r>
              <a:rPr lang="en-US" dirty="0"/>
              <a:t>Packaging systems as well as operations model</a:t>
            </a:r>
          </a:p>
          <a:p>
            <a:pPr>
              <a:lnSpc>
                <a:spcPct val="110000"/>
              </a:lnSpc>
              <a:spcBef>
                <a:spcPts val="100"/>
              </a:spcBef>
            </a:pPr>
            <a:r>
              <a:rPr lang="en-US" dirty="0"/>
              <a:t>CHI-in-a-box scenarios</a:t>
            </a:r>
          </a:p>
          <a:p>
            <a:pPr lvl="1">
              <a:lnSpc>
                <a:spcPct val="110000"/>
              </a:lnSpc>
              <a:spcBef>
                <a:spcPts val="100"/>
              </a:spcBef>
            </a:pPr>
            <a:r>
              <a:rPr lang="en-US" dirty="0"/>
              <a:t>Independent testbed: package assumes independent account/project management, portal, and support </a:t>
            </a:r>
          </a:p>
          <a:p>
            <a:pPr lvl="1">
              <a:lnSpc>
                <a:spcPct val="110000"/>
              </a:lnSpc>
              <a:spcBef>
                <a:spcPts val="100"/>
              </a:spcBef>
            </a:pPr>
            <a:r>
              <a:rPr lang="en-US" dirty="0"/>
              <a:t>Chameleon extension: join the Chameleon testbed (currently serving only selected users), and includes both user and operations support Part-time extension: define and implement contribution models </a:t>
            </a:r>
          </a:p>
          <a:p>
            <a:pPr lvl="1">
              <a:lnSpc>
                <a:spcPct val="110000"/>
              </a:lnSpc>
              <a:spcBef>
                <a:spcPts val="100"/>
              </a:spcBef>
            </a:pPr>
            <a:r>
              <a:rPr lang="en-US" dirty="0"/>
              <a:t>Part-time Chameleon extension: like Chameleon extension but with the option to take the testbed offline for certain time periods (support is limited)</a:t>
            </a:r>
          </a:p>
          <a:p>
            <a:pPr>
              <a:lnSpc>
                <a:spcPct val="110000"/>
              </a:lnSpc>
              <a:spcBef>
                <a:spcPts val="100"/>
              </a:spcBef>
            </a:pPr>
            <a:r>
              <a:rPr lang="en-US" dirty="0"/>
              <a:t>Adoption</a:t>
            </a:r>
          </a:p>
          <a:p>
            <a:pPr lvl="1">
              <a:lnSpc>
                <a:spcPct val="110000"/>
              </a:lnSpc>
              <a:spcBef>
                <a:spcPts val="100"/>
              </a:spcBef>
            </a:pPr>
            <a:r>
              <a:rPr lang="en-US" dirty="0"/>
              <a:t>New Chameleon Associate Site at Northwestern since fall 2018</a:t>
            </a:r>
          </a:p>
          <a:p>
            <a:pPr lvl="1">
              <a:lnSpc>
                <a:spcPct val="110000"/>
              </a:lnSpc>
              <a:spcBef>
                <a:spcPts val="100"/>
              </a:spcBef>
            </a:pPr>
            <a:r>
              <a:rPr lang="en-US" dirty="0"/>
              <a:t>Pilot organizations working on independent testbed configuration</a:t>
            </a:r>
          </a:p>
          <a:p>
            <a:pPr>
              <a:lnSpc>
                <a:spcPct val="110000"/>
              </a:lnSpc>
              <a:spcBef>
                <a:spcPts val="100"/>
              </a:spcBef>
            </a:pPr>
            <a:endParaRPr lang="en-US" dirty="0"/>
          </a:p>
        </p:txBody>
      </p:sp>
    </p:spTree>
    <p:extLst>
      <p:ext uri="{BB962C8B-B14F-4D97-AF65-F5344CB8AC3E}">
        <p14:creationId xmlns:p14="http://schemas.microsoft.com/office/powerpoint/2010/main" val="2448910788"/>
      </p:ext>
    </p:extLst>
  </p:cSld>
  <p:clrMapOvr>
    <a:masterClrMapping/>
  </p:clrMapOvr>
</p:sld>
</file>

<file path=ppt/theme/theme1.xml><?xml version="1.0" encoding="utf-8"?>
<a:theme xmlns:a="http://schemas.openxmlformats.org/drawingml/2006/main" name="Chameleon">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 Pop.thmx</Template>
  <TotalTime>94162</TotalTime>
  <Words>1845</Words>
  <Application>Microsoft Macintosh PowerPoint</Application>
  <PresentationFormat>On-screen Show (16:9)</PresentationFormat>
  <Paragraphs>231</Paragraphs>
  <Slides>20</Slides>
  <Notes>13</Notes>
  <HiddenSlides>5</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Gill Sans MT</vt:lpstr>
      <vt:lpstr>Wingdings 3</vt:lpstr>
      <vt:lpstr>Chameleon</vt:lpstr>
      <vt:lpstr>A research cloud in a box</vt:lpstr>
      <vt:lpstr>Chameleon: Experiments and users</vt:lpstr>
      <vt:lpstr>Chameleon hardware</vt:lpstr>
      <vt:lpstr>Chameleon hardware (details)</vt:lpstr>
      <vt:lpstr>Operational Challenges FOR CS testbeds </vt:lpstr>
      <vt:lpstr>Operational goals for CS testbeds</vt:lpstr>
      <vt:lpstr>Why containers?</vt:lpstr>
      <vt:lpstr>Containerizing an OpenStack Cloud</vt:lpstr>
      <vt:lpstr>Synthesis: Chi-in-a-box</vt:lpstr>
      <vt:lpstr>What’s in A box?</vt:lpstr>
      <vt:lpstr>PowerPoint Presentation</vt:lpstr>
      <vt:lpstr>CHI-in-a-box: Reliability aspects</vt:lpstr>
      <vt:lpstr>CHI-in-a-box: Security aspects</vt:lpstr>
      <vt:lpstr>CHI-in-a-box: Cost aspects</vt:lpstr>
      <vt:lpstr>The build pipeline</vt:lpstr>
      <vt:lpstr>On-demand build</vt:lpstr>
      <vt:lpstr>Triggering SCHEDULE</vt:lpstr>
      <vt:lpstr>PowerPoint Presentation</vt:lpstr>
      <vt:lpstr>Supply chain security </vt:lpstr>
      <vt:lpstr>PowerPoint Presentation</vt:lpstr>
    </vt:vector>
  </TitlesOfParts>
  <Company>Texas Advanced Computing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Stelmaszek</dc:creator>
  <cp:lastModifiedBy>Jason Anderson</cp:lastModifiedBy>
  <cp:revision>136</cp:revision>
  <cp:lastPrinted>2019-02-06T20:20:54Z</cp:lastPrinted>
  <dcterms:created xsi:type="dcterms:W3CDTF">2014-08-15T14:27:51Z</dcterms:created>
  <dcterms:modified xsi:type="dcterms:W3CDTF">2020-04-23T21:39:35Z</dcterms:modified>
</cp:coreProperties>
</file>