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71" r:id="rId2"/>
    <p:sldId id="284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6" roundtripDataSignature="AMtx7mjRXeMbdYobE6gH4d3TeJNUk5Nw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38"/>
    <p:restoredTop sz="94667"/>
  </p:normalViewPr>
  <p:slideViewPr>
    <p:cSldViewPr snapToGrid="0">
      <p:cViewPr varScale="1">
        <p:scale>
          <a:sx n="136" d="100"/>
          <a:sy n="136" d="100"/>
        </p:scale>
        <p:origin x="328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customschemas.google.com/relationships/presentationmetadata" Target="metadata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3" name="Google Shape;33;p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32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3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2" name="Google Shape;42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5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35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 sz="1400" b="0" i="0" u="none" strike="noStrike" cap="non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72" y="2277824"/>
            <a:ext cx="3808428" cy="28552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3" y="14360"/>
            <a:ext cx="5079880" cy="22882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13053" y="84839"/>
            <a:ext cx="4132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PTMC Online Tutorials to New Countries</a:t>
            </a:r>
          </a:p>
          <a:p>
            <a:r>
              <a:rPr lang="en-US" sz="1600" b="1" dirty="0" smtClean="0">
                <a:solidFill>
                  <a:srgbClr val="0070C0"/>
                </a:solidFill>
              </a:rPr>
              <a:t>	in </a:t>
            </a:r>
            <a:r>
              <a:rPr lang="en-US" sz="1600" b="1" dirty="0" err="1" smtClean="0">
                <a:solidFill>
                  <a:srgbClr val="0070C0"/>
                </a:solidFill>
              </a:rPr>
              <a:t>Latinoamerica</a:t>
            </a:r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75270" y="1241587"/>
            <a:ext cx="3743332" cy="835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buSzPts val="1800"/>
            </a:pPr>
            <a:r>
              <a:rPr lang="en-US" b="1" dirty="0">
                <a:solidFill>
                  <a:srgbClr val="0070C0"/>
                </a:solidFill>
              </a:rPr>
              <a:t>Online tutorials on </a:t>
            </a:r>
            <a:r>
              <a:rPr lang="en-US" b="1" dirty="0" smtClean="0">
                <a:solidFill>
                  <a:srgbClr val="0070C0"/>
                </a:solidFill>
              </a:rPr>
              <a:t>zoom by UNAM tutors:</a:t>
            </a:r>
          </a:p>
          <a:p>
            <a:pPr marL="285750" indent="-285750">
              <a:lnSpc>
                <a:spcPct val="115000"/>
              </a:lnSpc>
              <a:buSzPts val="1800"/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Itzel Viridiana González </a:t>
            </a:r>
            <a:r>
              <a:rPr lang="en-US" dirty="0" err="1" smtClean="0">
                <a:solidFill>
                  <a:srgbClr val="0070C0"/>
                </a:solidFill>
              </a:rPr>
              <a:t>Badillo</a:t>
            </a: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115000"/>
              </a:lnSpc>
              <a:buSzPts val="1800"/>
              <a:buFont typeface="Arial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Alejandro Enrique Sánchez </a:t>
            </a:r>
            <a:r>
              <a:rPr lang="en-US" dirty="0" smtClean="0">
                <a:solidFill>
                  <a:srgbClr val="0070C0"/>
                </a:solidFill>
              </a:rPr>
              <a:t>Vázquez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1785" y="718367"/>
            <a:ext cx="3576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After the 2 March PTMC in MXC </a:t>
            </a:r>
          </a:p>
          <a:p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lans on the spot for 22 May 2020, BUT</a:t>
            </a:r>
            <a:r>
              <a:rPr lang="mr-IN" dirty="0" smtClean="0">
                <a:solidFill>
                  <a:srgbClr val="0070C0"/>
                </a:solidFill>
              </a:rPr>
              <a:t>…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4601"/>
            <a:ext cx="5013098" cy="22547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2307573"/>
            <a:ext cx="2997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From Students becoming Tutors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09086" y="2576824"/>
            <a:ext cx="2499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Moderation, support center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1785" y="2018013"/>
            <a:ext cx="4572000" cy="318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buSzPts val="1800"/>
            </a:pPr>
            <a:r>
              <a:rPr lang="en-US" b="1" dirty="0">
                <a:solidFill>
                  <a:srgbClr val="C00000"/>
                </a:solidFill>
              </a:rPr>
              <a:t>Guatemala,  </a:t>
            </a:r>
            <a:r>
              <a:rPr lang="en-US" b="1" dirty="0" smtClean="0">
                <a:solidFill>
                  <a:srgbClr val="C00000"/>
                </a:solidFill>
              </a:rPr>
              <a:t>Honduras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smtClean="0">
                <a:solidFill>
                  <a:srgbClr val="C00000"/>
                </a:solidFill>
              </a:rPr>
              <a:t>Mexico, YF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414" y="3630050"/>
            <a:ext cx="37850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Plan to also target: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- under-privileged areas in </a:t>
            </a:r>
            <a:r>
              <a:rPr lang="en-US" dirty="0" err="1" smtClean="0">
                <a:solidFill>
                  <a:srgbClr val="0070C0"/>
                </a:solidFill>
              </a:rPr>
              <a:t>mexico</a:t>
            </a:r>
            <a:r>
              <a:rPr lang="en-US" dirty="0" smtClean="0">
                <a:solidFill>
                  <a:srgbClr val="0070C0"/>
                </a:solidFill>
              </a:rPr>
              <a:t>/other cities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- female students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414" y="317132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drive.google.com</a:t>
            </a:r>
            <a:r>
              <a:rPr lang="en-US" sz="1100" dirty="0"/>
              <a:t>/drive/folders/1u7okYFTllFmiWLj_uLN0PDedyGk9DJtE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414" y="2835706"/>
            <a:ext cx="2611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Important: </a:t>
            </a:r>
            <a:r>
              <a:rPr lang="en-US" dirty="0" smtClean="0">
                <a:solidFill>
                  <a:srgbClr val="0070C0"/>
                </a:solidFill>
              </a:rPr>
              <a:t>material in </a:t>
            </a:r>
            <a:r>
              <a:rPr lang="en-US" dirty="0" err="1" smtClean="0">
                <a:solidFill>
                  <a:srgbClr val="0070C0"/>
                </a:solidFill>
              </a:rPr>
              <a:t>spanish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987" y="4408748"/>
            <a:ext cx="3733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Important: </a:t>
            </a:r>
            <a:r>
              <a:rPr lang="en-US" dirty="0" smtClean="0">
                <a:solidFill>
                  <a:srgbClr val="0070C0"/>
                </a:solidFill>
              </a:rPr>
              <a:t>personal support for new-comers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Some availability of funding would help</a:t>
            </a:r>
          </a:p>
        </p:txBody>
      </p:sp>
      <p:sp>
        <p:nvSpPr>
          <p:cNvPr id="13" name="Google Shape;105;p7"/>
          <p:cNvSpPr txBox="1">
            <a:spLocks noGrp="1"/>
          </p:cNvSpPr>
          <p:nvPr>
            <p:ph type="body" idx="4294967295"/>
          </p:nvPr>
        </p:nvSpPr>
        <p:spPr>
          <a:xfrm>
            <a:off x="5191959" y="2663454"/>
            <a:ext cx="3777900" cy="1305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Test recording: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Spanish and English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endParaRPr lang="en-US" sz="1600" dirty="0" smtClean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28277" y="141400"/>
            <a:ext cx="2444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PTMC Online Tutorials 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5" name="Google Shape;105;p7"/>
          <p:cNvSpPr txBox="1">
            <a:spLocks noGrp="1"/>
          </p:cNvSpPr>
          <p:nvPr>
            <p:ph type="body" idx="4294967295"/>
          </p:nvPr>
        </p:nvSpPr>
        <p:spPr>
          <a:xfrm>
            <a:off x="5191959" y="3017308"/>
            <a:ext cx="3808833" cy="1237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Tested even via a mobile </a:t>
            </a:r>
            <a:r>
              <a:rPr lang="en-US" sz="1400" b="1" dirty="0" smtClean="0">
                <a:solidFill>
                  <a:srgbClr val="0070C0"/>
                </a:solidFill>
                <a:latin typeface="+mj-lt"/>
              </a:rPr>
              <a:t>phone: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act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from the mobile phone of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</a:rPr>
              <a:t>Viri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on </a:t>
            </a:r>
            <a:r>
              <a:rPr lang="en-US" sz="1400" dirty="0" smtClean="0">
                <a:solidFill>
                  <a:srgbClr val="0070C0"/>
                </a:solidFill>
                <a:latin typeface="+mj-lt"/>
              </a:rPr>
              <a:t>the screen of Alejandro</a:t>
            </a:r>
            <a:endParaRPr sz="1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7035" cy="2429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61" y="519988"/>
            <a:ext cx="4451477" cy="24871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41688" y="4193113"/>
            <a:ext cx="4924859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SzPts val="1800"/>
            </a:pPr>
            <a:r>
              <a:rPr lang="en-US" dirty="0" smtClean="0">
                <a:solidFill>
                  <a:srgbClr val="0070C0"/>
                </a:solidFill>
              </a:rPr>
              <a:t>     </a:t>
            </a:r>
            <a:endParaRPr lang="en-US" dirty="0"/>
          </a:p>
          <a:p>
            <a:pPr lvl="0">
              <a:lnSpc>
                <a:spcPct val="115000"/>
              </a:lnSpc>
              <a:buSzPts val="1800"/>
            </a:pPr>
            <a:r>
              <a:rPr lang="en-US" b="1" dirty="0">
                <a:solidFill>
                  <a:srgbClr val="C00000"/>
                </a:solidFill>
              </a:rPr>
              <a:t>To </a:t>
            </a:r>
            <a:r>
              <a:rPr lang="en-US" b="1" dirty="0" smtClean="0">
                <a:solidFill>
                  <a:srgbClr val="C00000"/>
                </a:solidFill>
              </a:rPr>
              <a:t>come: Venezuela, Costa Rica, El Salvador, Chile</a:t>
            </a:r>
            <a:r>
              <a:rPr lang="mr-IN" b="1" dirty="0">
                <a:solidFill>
                  <a:srgbClr val="C00000"/>
                </a:solidFill>
              </a:rPr>
              <a:t>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41688" y="3840472"/>
            <a:ext cx="4572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buSzPts val="1800"/>
            </a:pPr>
            <a:r>
              <a:rPr lang="en-US" dirty="0" smtClean="0">
                <a:solidFill>
                  <a:srgbClr val="0070C0"/>
                </a:solidFill>
              </a:rPr>
              <a:t>     </a:t>
            </a:r>
            <a:endParaRPr lang="en-US" dirty="0"/>
          </a:p>
          <a:p>
            <a:pPr lvl="0">
              <a:lnSpc>
                <a:spcPct val="115000"/>
              </a:lnSpc>
              <a:buSzPts val="1800"/>
            </a:pPr>
            <a:r>
              <a:rPr lang="en-US" b="1" dirty="0" smtClean="0">
                <a:solidFill>
                  <a:srgbClr val="C00000"/>
                </a:solidFill>
              </a:rPr>
              <a:t>Challenges: PC, laptops, accessibility, language</a:t>
            </a:r>
            <a:r>
              <a:rPr lang="mr-IN" b="1" dirty="0" smtClean="0">
                <a:solidFill>
                  <a:srgbClr val="C00000"/>
                </a:solidFill>
              </a:rPr>
              <a:t>…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37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140</Words>
  <Application>Microsoft Macintosh PowerPoint</Application>
  <PresentationFormat>On-screen Show (16:9)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Amatic SC</vt:lpstr>
      <vt:lpstr>Source Code Pro</vt:lpstr>
      <vt:lpstr>Arial</vt:lpstr>
      <vt:lpstr>Beach Day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therapy  master classes</dc:title>
  <cp:lastModifiedBy>Microsoft Office User</cp:lastModifiedBy>
  <cp:revision>24</cp:revision>
  <dcterms:modified xsi:type="dcterms:W3CDTF">2020-05-05T11:13:09Z</dcterms:modified>
</cp:coreProperties>
</file>