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7" r:id="rId2"/>
    <p:sldId id="342" r:id="rId3"/>
    <p:sldId id="328" r:id="rId4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FC6"/>
    <a:srgbClr val="A47D00"/>
    <a:srgbClr val="FFFF99"/>
    <a:srgbClr val="514A40"/>
    <a:srgbClr val="A85229"/>
    <a:srgbClr val="7FB7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959" autoAdjust="0"/>
  </p:normalViewPr>
  <p:slideViewPr>
    <p:cSldViewPr snapToObjects="1">
      <p:cViewPr varScale="1">
        <p:scale>
          <a:sx n="95" d="100"/>
          <a:sy n="95" d="100"/>
        </p:scale>
        <p:origin x="1194" y="90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85" d="100"/>
          <a:sy n="85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9822EB9-D552-43B8-9027-A0848FFEF2B7}" type="datetime1">
              <a:rPr lang="de-DE" smtClean="0"/>
              <a:pPr rtl="0"/>
              <a:t>07.12.2020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840BD58-3BFF-4EAF-BB8B-AC67FE801E47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05943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E32ABF7-34D4-43E8-9DA2-D6C5BDCB38AF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0" dirty="0"/>
              <a:t>Textmasterformat durch Klicken bearbeiten</a:t>
            </a:r>
          </a:p>
          <a:p>
            <a:pPr lvl="1" rtl="0"/>
            <a:r>
              <a:rPr lang="de-DE" noProof="0" dirty="0"/>
              <a:t>Zweite Ebene</a:t>
            </a:r>
          </a:p>
          <a:p>
            <a:pPr lvl="2" rtl="0"/>
            <a:r>
              <a:rPr lang="de-DE" noProof="0" dirty="0"/>
              <a:t>Dritte Ebene</a:t>
            </a:r>
          </a:p>
          <a:p>
            <a:pPr lvl="3" rtl="0"/>
            <a:r>
              <a:rPr lang="de-DE" noProof="0" dirty="0"/>
              <a:t>Vierte Ebene</a:t>
            </a:r>
          </a:p>
          <a:p>
            <a:pPr lvl="4" rtl="0"/>
            <a:r>
              <a:rPr lang="de-DE" noProof="0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322CDD-9D6C-4F63-9EC2-648226624108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51026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8322CDD-9D6C-4F63-9EC2-648226624108}" type="slidenum">
              <a:rPr lang="de-DE" smtClean="0"/>
              <a:pPr rtl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8959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66800" y="2606040"/>
            <a:ext cx="10058400" cy="2743200"/>
          </a:xfrm>
        </p:spPr>
        <p:txBody>
          <a:bodyPr rtlCol="0" anchor="b">
            <a:normAutofit/>
          </a:bodyPr>
          <a:lstStyle>
            <a:lvl1pPr algn="l">
              <a:lnSpc>
                <a:spcPct val="80000"/>
              </a:lnSpc>
              <a:defRPr sz="680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66800" y="5360437"/>
            <a:ext cx="10058400" cy="36576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1" cap="all" baseline="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Formatvorlage des Untertitelmasters durch Klicken bearbeiten</a:t>
            </a:r>
            <a:endParaRPr lang="de-DE" noProof="0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5888736"/>
            <a:ext cx="12192000" cy="109728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de-DE"/>
              <a:t>Formatvorlagen des Textmasters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Steven Nothhelfer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32F5A3-202D-4DC0-BB09-7D601C1CB99B}" type="datetime1">
              <a:rPr lang="de-DE" smtClean="0"/>
              <a:pPr rtl="0"/>
              <a:t>07.12.2020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25000" y="382230"/>
            <a:ext cx="1371600" cy="5561369"/>
          </a:xfrm>
        </p:spPr>
        <p:txBody>
          <a:bodyPr vert="eaVert" rtlCol="0"/>
          <a:lstStyle/>
          <a:p>
            <a:pPr rt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95400" y="382230"/>
            <a:ext cx="7863840" cy="5561370"/>
          </a:xfrm>
        </p:spPr>
        <p:txBody>
          <a:bodyPr vert="eaVert" rtlCol="0"/>
          <a:lstStyle/>
          <a:p>
            <a:pPr lvl="0" rtl="0"/>
            <a:r>
              <a:rPr lang="de-DE" noProof="0"/>
              <a:t>Formatvorlagen des Textmasters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 noProof="0"/>
              <a:t>Steven Nothhelfer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B3E9CF4-AD15-4C34-8B66-DE33A5D47ED3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de-DE" noProof="0"/>
              <a:t>Formatvorlagen des Textmasters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81520" y="6419462"/>
            <a:ext cx="2362152" cy="238902"/>
          </a:xfrm>
        </p:spPr>
        <p:txBody>
          <a:bodyPr rtlCol="0"/>
          <a:lstStyle>
            <a:lvl1pPr>
              <a:defRPr sz="2000"/>
            </a:lvl1pPr>
          </a:lstStyle>
          <a:p>
            <a:r>
              <a:rPr lang="de-DE"/>
              <a:t>Steven Nothhelfer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28248" y="6419462"/>
            <a:ext cx="1579305" cy="238902"/>
          </a:xfrm>
        </p:spPr>
        <p:txBody>
          <a:bodyPr rtlCol="0"/>
          <a:lstStyle>
            <a:lvl1pPr>
              <a:defRPr sz="2000"/>
            </a:lvl1pPr>
          </a:lstStyle>
          <a:p>
            <a:fld id="{127FF344-58A2-404A-887E-0F6C4B6200C1}" type="datetime1">
              <a:rPr lang="de-DE" smtClean="0"/>
              <a:pPr/>
              <a:t>07.12.2020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176539" y="6419462"/>
            <a:ext cx="816005" cy="238902"/>
          </a:xfrm>
        </p:spPr>
        <p:txBody>
          <a:bodyPr rtlCol="0"/>
          <a:lstStyle>
            <a:lvl1pPr>
              <a:defRPr sz="2000"/>
            </a:lvl1pPr>
          </a:lstStyle>
          <a:p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565829"/>
            <a:ext cx="5943600" cy="4114800"/>
          </a:xfrm>
        </p:spPr>
        <p:txBody>
          <a:bodyPr rtlCol="0" anchor="b">
            <a:normAutofit/>
          </a:bodyPr>
          <a:lstStyle>
            <a:lvl1pPr>
              <a:lnSpc>
                <a:spcPct val="80000"/>
              </a:lnSpc>
              <a:defRPr sz="5400"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6801" y="5682343"/>
            <a:ext cx="5943600" cy="410547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200" b="1" cap="all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 dirty="0"/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61948" y="283"/>
            <a:ext cx="4427508" cy="685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95400" y="1825625"/>
            <a:ext cx="4724400" cy="411797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4724400" cy="411797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de-DE"/>
              <a:t>Steven Nothhelfer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D3D34B8-C293-421F-9711-08B17E7B5C44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727448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295400" y="2470151"/>
            <a:ext cx="4727448" cy="347345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67628" y="1828800"/>
            <a:ext cx="4727448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69152" y="2470151"/>
            <a:ext cx="4727448" cy="347345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de-DE"/>
              <a:t>Steven Nothhelfer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CDFF82-C591-4036-AA40-50541400848A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de-DE"/>
              <a:t>Steven Nothhelfer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F655C6D-04F7-4E52-8DDB-10355BA5B13A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de-DE"/>
              <a:t>Steven Nothhelfer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81C0BC6-25EA-4027-A9FD-EFEC432E2273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66439" y="283"/>
            <a:ext cx="4435717" cy="685628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29601" y="2514600"/>
            <a:ext cx="3474720" cy="1600200"/>
          </a:xfrm>
        </p:spPr>
        <p:txBody>
          <a:bodyPr rtlCol="0" anchor="b"/>
          <a:lstStyle>
            <a:lvl1pPr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0302" y="685800"/>
            <a:ext cx="6126480" cy="5486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8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7711702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 noProof="0"/>
              <a:t>Steven Nothhelfer</a:t>
            </a:r>
            <a:endParaRPr lang="de-DE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4979DC-4B83-4D2B-8E2E-EFEE321C95B0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66439" y="283"/>
            <a:ext cx="4435717" cy="685628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29600" y="2514600"/>
            <a:ext cx="3474720" cy="1600200"/>
          </a:xfrm>
        </p:spPr>
        <p:txBody>
          <a:bodyPr rtlCol="0" anchor="b"/>
          <a:lstStyle>
            <a:lvl1pPr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3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"/>
          </p:nvPr>
        </p:nvSpPr>
        <p:spPr>
          <a:xfrm>
            <a:off x="0" y="1325880"/>
            <a:ext cx="6858000" cy="4206240"/>
          </a:xfrm>
          <a:solidFill>
            <a:schemeClr val="bg2"/>
          </a:solidFill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8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noProof="0"/>
              <a:t>Formatvorlagen des Textmasters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 noProof="0"/>
              <a:t>Steven Nothhelfer</a:t>
            </a:r>
            <a:endParaRPr lang="de-DE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72ED03-66D7-4185-84A2-53F41283C8CE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7711702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noProof="0" dirty="0"/>
              <a:t>Textmasterformat durch Klicken bearbeiten</a:t>
            </a:r>
          </a:p>
          <a:p>
            <a:pPr lvl="1" rtl="0"/>
            <a:r>
              <a:rPr lang="de-DE" noProof="0" dirty="0"/>
              <a:t>Zweite Ebene</a:t>
            </a:r>
          </a:p>
          <a:p>
            <a:pPr lvl="2" rtl="0"/>
            <a:r>
              <a:rPr lang="de-DE" noProof="0" dirty="0"/>
              <a:t>Dritte Ebene</a:t>
            </a:r>
          </a:p>
          <a:p>
            <a:pPr lvl="3" rtl="0"/>
            <a:r>
              <a:rPr lang="de-DE" noProof="0" dirty="0"/>
              <a:t>Vierte Ebene</a:t>
            </a:r>
          </a:p>
          <a:p>
            <a:pPr lvl="4" rtl="0"/>
            <a:r>
              <a:rPr lang="de-DE" noProof="0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95400" y="6419462"/>
            <a:ext cx="5181600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Steven Nothhelfer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556170" y="6419462"/>
            <a:ext cx="1351383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3550B477-0CD9-41D6-81CB-9A41B27AFB50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198358" y="6419462"/>
            <a:ext cx="698241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31375A4-56A4-47D6-9801-1991572033F7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6257036"/>
            <a:ext cx="12192000" cy="54864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baseline="0">
          <a:solidFill>
            <a:schemeClr val="accent1"/>
          </a:solidFill>
          <a:effectLst>
            <a:outerShdw blurRad="38100" dist="25400" dir="18900000" algn="b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77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10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380" y="1765920"/>
            <a:ext cx="11161240" cy="1735088"/>
          </a:xfrm>
        </p:spPr>
        <p:txBody>
          <a:bodyPr rtlCol="0"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4400" cap="none" dirty="0">
                <a:latin typeface="Arial" panose="020B0604020202020204" pitchFamily="34" charset="0"/>
                <a:cs typeface="Arial" panose="020B0604020202020204" pitchFamily="34" charset="0"/>
              </a:rPr>
              <a:t>A new gas-jet setup for laser spectroscopy of </a:t>
            </a:r>
            <a:r>
              <a:rPr lang="en-US" sz="4400" cap="none" dirty="0" err="1">
                <a:latin typeface="Arial" panose="020B0604020202020204" pitchFamily="34" charset="0"/>
                <a:cs typeface="Arial" panose="020B0604020202020204" pitchFamily="34" charset="0"/>
              </a:rPr>
              <a:t>transfermium</a:t>
            </a:r>
            <a:r>
              <a:rPr lang="en-US" sz="4400" cap="none" dirty="0">
                <a:latin typeface="Arial" panose="020B0604020202020204" pitchFamily="34" charset="0"/>
                <a:cs typeface="Arial" panose="020B0604020202020204" pitchFamily="34" charset="0"/>
              </a:rPr>
              <a:t> elements</a:t>
            </a:r>
            <a:endParaRPr lang="de-DE" sz="4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15380" y="4005064"/>
            <a:ext cx="11161240" cy="1820631"/>
          </a:xfrm>
        </p:spPr>
        <p:txBody>
          <a:bodyPr rtlCol="0"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*S. Nothhelfer, M. Block, A. </a:t>
            </a:r>
            <a:r>
              <a:rPr lang="de-DE" cap="none" dirty="0" err="1">
                <a:latin typeface="Arial" panose="020B0604020202020204" pitchFamily="34" charset="0"/>
                <a:cs typeface="Arial" panose="020B0604020202020204" pitchFamily="34" charset="0"/>
              </a:rPr>
              <a:t>Claessens</a:t>
            </a: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, P. </a:t>
            </a:r>
            <a:r>
              <a:rPr lang="de-DE" cap="none" dirty="0" err="1">
                <a:latin typeface="Arial" panose="020B0604020202020204" pitchFamily="34" charset="0"/>
                <a:cs typeface="Arial" panose="020B0604020202020204" pitchFamily="34" charset="0"/>
              </a:rPr>
              <a:t>Chhetri</a:t>
            </a: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, R. Ferrer, S. Kraemer, M. </a:t>
            </a:r>
            <a:r>
              <a:rPr lang="de-DE" cap="none" dirty="0" err="1">
                <a:latin typeface="Arial" panose="020B0604020202020204" pitchFamily="34" charset="0"/>
                <a:cs typeface="Arial" panose="020B0604020202020204" pitchFamily="34" charset="0"/>
              </a:rPr>
              <a:t>Laatiaoui</a:t>
            </a: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,        S. Raeder, J. Romans, F. Schneider, P. Van </a:t>
            </a:r>
            <a:r>
              <a:rPr lang="de-DE" cap="none" dirty="0" err="1">
                <a:latin typeface="Arial" panose="020B0604020202020204" pitchFamily="34" charset="0"/>
                <a:cs typeface="Arial" panose="020B0604020202020204" pitchFamily="34" charset="0"/>
              </a:rPr>
              <a:t>Duppen</a:t>
            </a: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de-DE" cap="none" dirty="0" err="1">
                <a:latin typeface="Arial" panose="020B0604020202020204" pitchFamily="34" charset="0"/>
                <a:cs typeface="Arial" panose="020B0604020202020204" pitchFamily="34" charset="0"/>
              </a:rPr>
              <a:t>Verlinde</a:t>
            </a: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, E. </a:t>
            </a:r>
            <a:r>
              <a:rPr lang="de-DE" cap="none" dirty="0" err="1">
                <a:latin typeface="Arial" panose="020B0604020202020204" pitchFamily="34" charset="0"/>
                <a:cs typeface="Arial" panose="020B0604020202020204" pitchFamily="34" charset="0"/>
              </a:rPr>
              <a:t>Verstraelen</a:t>
            </a: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cap="none" dirty="0" err="1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de-DE" cap="none" dirty="0">
                <a:latin typeface="Arial" panose="020B0604020202020204" pitchFamily="34" charset="0"/>
                <a:cs typeface="Arial" panose="020B0604020202020204" pitchFamily="34" charset="0"/>
              </a:rPr>
              <a:t>. Walther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664" y="6165304"/>
            <a:ext cx="1206000" cy="432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304" y="6165304"/>
            <a:ext cx="1217208" cy="504000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5" cstate="print"/>
          <a:srcRect l="11082" t="19827" r="5801" b="30168"/>
          <a:stretch/>
        </p:blipFill>
        <p:spPr bwMode="auto">
          <a:xfrm>
            <a:off x="6024351" y="6093296"/>
            <a:ext cx="3240001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Bildergebnis fÃ¼r helmholtz institut mainz 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47345" y="6021288"/>
            <a:ext cx="1860623" cy="828000"/>
          </a:xfrm>
          <a:prstGeom prst="rect">
            <a:avLst/>
          </a:prstGeom>
          <a:noFill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7" cstate="print"/>
          <a:srcRect l="6918" t="9991" r="3150" b="10001"/>
          <a:stretch/>
        </p:blipFill>
        <p:spPr bwMode="auto">
          <a:xfrm>
            <a:off x="106245" y="6057376"/>
            <a:ext cx="3685499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322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39487"/>
            <a:ext cx="12191999" cy="539858"/>
          </a:xfrm>
        </p:spPr>
        <p:txBody>
          <a:bodyPr>
            <a:normAutofit/>
          </a:bodyPr>
          <a:lstStyle/>
          <a:p>
            <a:pPr algn="ctr" defTabSz="457065" fontAlgn="base">
              <a:spcAft>
                <a:spcPct val="0"/>
              </a:spcAft>
            </a:pPr>
            <a:r>
              <a:rPr lang="de-DE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</a:t>
            </a:r>
            <a:r>
              <a:rPr lang="de-DE" cap="none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</a:t>
            </a:r>
            <a:r>
              <a:rPr lang="de-DE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cap="none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cap="none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gas-jet @ GSI / HIM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de-DE" noProof="0" smtClean="0"/>
              <a:pPr rtl="0"/>
              <a:t>2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88468" y="6419462"/>
            <a:ext cx="2362152" cy="238902"/>
          </a:xfrm>
        </p:spPr>
        <p:txBody>
          <a:bodyPr/>
          <a:lstStyle/>
          <a:p>
            <a:pPr rtl="0"/>
            <a:r>
              <a:rPr lang="de-DE" noProof="0"/>
              <a:t>Steven Nothhelfer</a:t>
            </a:r>
            <a:endParaRPr lang="de-DE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1577215" y="5075290"/>
            <a:ext cx="1768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~ 80 mbar Argon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888359" y="5106670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~ 2.5·10</a:t>
            </a:r>
            <a:r>
              <a:rPr lang="de-DE" b="1" baseline="30000" dirty="0"/>
              <a:t>–2</a:t>
            </a:r>
            <a:r>
              <a:rPr lang="de-DE" sz="1600" b="1" dirty="0"/>
              <a:t> mbar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9378" y="2214537"/>
            <a:ext cx="5860264" cy="28800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71448" y="5056042"/>
            <a:ext cx="95781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720048" y="3248070"/>
            <a:ext cx="95781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4605ABA-2D55-4DCC-9DF7-744CC802C1E0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5842" y="6327320"/>
            <a:ext cx="162441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2" descr="Bildergebnis fÃ¼r helmholtz institut mainz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9936" y="6305061"/>
            <a:ext cx="1213449" cy="540000"/>
          </a:xfrm>
          <a:prstGeom prst="rect">
            <a:avLst/>
          </a:prstGeom>
          <a:noFill/>
        </p:spPr>
      </p:pic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672" y="6309320"/>
            <a:ext cx="2342023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Rechteck 24"/>
          <p:cNvSpPr/>
          <p:nvPr/>
        </p:nvSpPr>
        <p:spPr bwMode="auto">
          <a:xfrm>
            <a:off x="99322" y="5840000"/>
            <a:ext cx="71895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S. Raeder et al.,  Nuclear Inst. And Methods in Physics Research B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463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(2020), 272-276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9"/>
          <p:cNvPicPr>
            <a:picLocks noChangeAspect="1"/>
          </p:cNvPicPr>
          <p:nvPr/>
        </p:nvPicPr>
        <p:blipFill>
          <a:blip r:embed="rId6" cstate="print"/>
          <a:srcRect t="1215" r="834" b="1388"/>
          <a:stretch/>
        </p:blipFill>
        <p:spPr bwMode="auto">
          <a:xfrm>
            <a:off x="7323886" y="837092"/>
            <a:ext cx="4093356" cy="2664000"/>
          </a:xfrm>
          <a:prstGeom prst="rect">
            <a:avLst/>
          </a:prstGeom>
        </p:spPr>
      </p:pic>
      <p:sp>
        <p:nvSpPr>
          <p:cNvPr id="25" name="Textfeld 101"/>
          <p:cNvSpPr>
            <a:spLocks/>
          </p:cNvSpPr>
          <p:nvPr/>
        </p:nvSpPr>
        <p:spPr bwMode="auto">
          <a:xfrm>
            <a:off x="10584541" y="895750"/>
            <a:ext cx="780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baseline="30000" dirty="0">
                <a:latin typeface="Arial" panose="020B0604020202020204" pitchFamily="34" charset="0"/>
                <a:cs typeface="Arial" panose="020B0604020202020204" pitchFamily="34" charset="0"/>
              </a:rPr>
              <a:t>253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980729" y="1124749"/>
            <a:ext cx="5246510" cy="834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spcBef>
                <a:spcPts val="600"/>
              </a:spcBef>
              <a:buClr>
                <a:srgbClr val="0F6FC6"/>
              </a:buClr>
              <a:buFont typeface="Wingdings" panose="05000000000000000000" pitchFamily="2" charset="2"/>
              <a:buChar char="à"/>
            </a:pPr>
            <a:r>
              <a:rPr lang="de-DE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Master </a:t>
            </a:r>
            <a:r>
              <a:rPr lang="de-DE" dirty="0" err="1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thesis</a:t>
            </a:r>
            <a:r>
              <a:rPr lang="de-DE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start</a:t>
            </a:r>
            <a:r>
              <a:rPr lang="de-DE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: 09.2018</a:t>
            </a:r>
          </a:p>
          <a:p>
            <a:pPr marL="285750" indent="-285750" algn="ctr">
              <a:lnSpc>
                <a:spcPct val="120000"/>
              </a:lnSpc>
              <a:spcBef>
                <a:spcPts val="600"/>
              </a:spcBef>
              <a:buClr>
                <a:srgbClr val="0F6FC6"/>
              </a:buClr>
              <a:buFont typeface="Wingdings" panose="05000000000000000000" pitchFamily="2" charset="2"/>
              <a:buChar char="à"/>
            </a:pPr>
            <a:r>
              <a:rPr lang="de-DE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PhD </a:t>
            </a:r>
            <a:r>
              <a:rPr lang="de-DE" dirty="0" err="1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thesis</a:t>
            </a:r>
            <a:r>
              <a:rPr lang="de-DE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start</a:t>
            </a:r>
            <a:r>
              <a:rPr lang="de-DE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: 15.05.2019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9704CAA1-1002-4301-BD9D-0195657649D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" r="25785"/>
          <a:stretch/>
        </p:blipFill>
        <p:spPr>
          <a:xfrm>
            <a:off x="7184354" y="3536000"/>
            <a:ext cx="4372420" cy="2304000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D60CC3BF-F93D-4AF2-B316-7C87127BFF85}"/>
              </a:ext>
            </a:extLst>
          </p:cNvPr>
          <p:cNvSpPr/>
          <p:nvPr/>
        </p:nvSpPr>
        <p:spPr>
          <a:xfrm>
            <a:off x="7730265" y="5832771"/>
            <a:ext cx="328059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spcBef>
                <a:spcPts val="600"/>
              </a:spcBef>
              <a:buClr>
                <a:srgbClr val="0F6FC6"/>
              </a:buClr>
              <a:buFont typeface="Wingdings" panose="05000000000000000000" pitchFamily="2" charset="2"/>
              <a:buChar char="à"/>
            </a:pPr>
            <a:r>
              <a:rPr lang="de-DE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~ 400 MHz on </a:t>
            </a:r>
            <a:r>
              <a:rPr lang="de-DE" baseline="30000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174</a:t>
            </a:r>
            <a:r>
              <a:rPr lang="de-DE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Yb</a:t>
            </a:r>
          </a:p>
        </p:txBody>
      </p:sp>
    </p:spTree>
    <p:extLst>
      <p:ext uri="{BB962C8B-B14F-4D97-AF65-F5344CB8AC3E}">
        <p14:creationId xmlns:p14="http://schemas.microsoft.com/office/powerpoint/2010/main" val="282728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39487"/>
            <a:ext cx="12191999" cy="539858"/>
          </a:xfrm>
        </p:spPr>
        <p:txBody>
          <a:bodyPr>
            <a:normAutofit/>
          </a:bodyPr>
          <a:lstStyle/>
          <a:p>
            <a:pPr algn="ctr" defTabSz="457065" fontAlgn="base">
              <a:spcAft>
                <a:spcPct val="0"/>
              </a:spcAft>
            </a:pPr>
            <a:r>
              <a:rPr lang="de-DE" cap="none" dirty="0">
                <a:solidFill>
                  <a:schemeClr val="tx1"/>
                </a:solidFill>
              </a:rPr>
              <a:t>Pictures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de-DE" noProof="0" smtClean="0"/>
              <a:pPr rtl="0"/>
              <a:t>3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de-DE" noProof="0" dirty="0"/>
              <a:t>Steven Nothhelfer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12632" y="1052656"/>
            <a:ext cx="5760000" cy="4320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683" y="679345"/>
            <a:ext cx="7200000" cy="5400000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5842" y="6327320"/>
            <a:ext cx="162441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Bildergebnis fÃ¼r helmholtz institut mainz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19936" y="6305061"/>
            <a:ext cx="1213449" cy="540000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672" y="6309320"/>
            <a:ext cx="2342023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Datumsplatzhalter 11"/>
          <p:cNvSpPr>
            <a:spLocks noGrp="1"/>
          </p:cNvSpPr>
          <p:nvPr>
            <p:ph type="dt" sz="half" idx="10"/>
          </p:nvPr>
        </p:nvSpPr>
        <p:spPr>
          <a:xfrm>
            <a:off x="8328248" y="6419462"/>
            <a:ext cx="1579305" cy="238902"/>
          </a:xfrm>
        </p:spPr>
        <p:txBody>
          <a:bodyPr/>
          <a:lstStyle/>
          <a:p>
            <a:pPr rtl="0"/>
            <a:fld id="{64605ABA-2D55-4DCC-9DF7-744CC802C1E0}" type="datetime1">
              <a:rPr lang="de-DE" noProof="0" smtClean="0"/>
              <a:pPr rtl="0"/>
              <a:t>07.12.2020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69299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Geschäftsdiagramm &quot;Rote Linie&quot; 16:9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459424_TF03031023.potx" id="{80D4417E-8D88-4A25-B35C-ED7AAA262C98}" vid="{9253943D-CE9E-466E-9662-BA20FB3F746A}"/>
    </a:ext>
  </a:extLst>
</a:theme>
</file>

<file path=ppt/theme/theme2.xml><?xml version="1.0" encoding="utf-8"?>
<a:theme xmlns:a="http://schemas.openxmlformats.org/drawingml/2006/main" name="Office-Design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Vortrag PP</Template>
  <TotalTime>0</TotalTime>
  <Words>129</Words>
  <Application>Microsoft Office PowerPoint</Application>
  <PresentationFormat>Breitbild</PresentationFormat>
  <Paragraphs>18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Cambria</vt:lpstr>
      <vt:lpstr>Wingdings</vt:lpstr>
      <vt:lpstr>Geschäftsdiagramm "Rote Linie" 16:9</vt:lpstr>
      <vt:lpstr>A new gas-jet setup for laser spectroscopy of transfermium elements</vt:lpstr>
      <vt:lpstr>Working principle of the gas-jet @ GSI / HIM</vt:lpstr>
      <vt:lpstr>Pictures</vt:lpstr>
    </vt:vector>
  </TitlesOfParts>
  <Company>Johannes Gutenberg-Universität Mainz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gas-jet setup for laser spectroscopy of superheavy elements</dc:title>
  <dc:creator>Nothhelfer, Steven</dc:creator>
  <cp:lastModifiedBy>Nothhelfer, Steven</cp:lastModifiedBy>
  <cp:revision>426</cp:revision>
  <dcterms:created xsi:type="dcterms:W3CDTF">2019-01-30T12:13:16Z</dcterms:created>
  <dcterms:modified xsi:type="dcterms:W3CDTF">2020-12-07T14:35:07Z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