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4" r:id="rId4"/>
  </p:sldMasterIdLst>
  <p:notesMasterIdLst>
    <p:notesMasterId r:id="rId17"/>
  </p:notesMasterIdLst>
  <p:handoutMasterIdLst>
    <p:handoutMasterId r:id="rId18"/>
  </p:handoutMasterIdLst>
  <p:sldIdLst>
    <p:sldId id="754" r:id="rId5"/>
    <p:sldId id="756" r:id="rId6"/>
    <p:sldId id="704" r:id="rId7"/>
    <p:sldId id="760" r:id="rId8"/>
    <p:sldId id="761" r:id="rId9"/>
    <p:sldId id="762" r:id="rId10"/>
    <p:sldId id="362" r:id="rId11"/>
    <p:sldId id="273" r:id="rId12"/>
    <p:sldId id="757" r:id="rId13"/>
    <p:sldId id="828" r:id="rId14"/>
    <p:sldId id="827" r:id="rId15"/>
    <p:sldId id="758" r:id="rId16"/>
  </p:sldIdLst>
  <p:sldSz cx="10972800" cy="6172200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16">
          <p15:clr>
            <a:srgbClr val="A4A3A4"/>
          </p15:clr>
        </p15:guide>
        <p15:guide id="2" orient="horz" pos="3050">
          <p15:clr>
            <a:srgbClr val="A4A3A4"/>
          </p15:clr>
        </p15:guide>
        <p15:guide id="3" orient="horz" pos="3189">
          <p15:clr>
            <a:srgbClr val="A4A3A4"/>
          </p15:clr>
        </p15:guide>
        <p15:guide id="4" pos="5455">
          <p15:clr>
            <a:srgbClr val="A4A3A4"/>
          </p15:clr>
        </p15:guide>
        <p15:guide id="5" orient="horz" pos="975">
          <p15:clr>
            <a:srgbClr val="A4A3A4"/>
          </p15:clr>
        </p15:guide>
        <p15:guide id="6" pos="34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6D32"/>
    <a:srgbClr val="76B900"/>
    <a:srgbClr val="5A5A5A"/>
    <a:srgbClr val="4E7A00"/>
    <a:srgbClr val="F2F2F2"/>
    <a:srgbClr val="868686"/>
    <a:srgbClr val="0071C5"/>
    <a:srgbClr val="9A4216"/>
    <a:srgbClr val="4E2D00"/>
    <a:srgbClr val="0D3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CE07FE-916A-4829-A05E-049124529D30}" v="56" dt="2020-04-29T16:42:42.2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97" autoAdjust="0"/>
    <p:restoredTop sz="72245" autoAdjust="0"/>
  </p:normalViewPr>
  <p:slideViewPr>
    <p:cSldViewPr snapToGrid="0">
      <p:cViewPr varScale="1">
        <p:scale>
          <a:sx n="66" d="100"/>
          <a:sy n="66" d="100"/>
        </p:scale>
        <p:origin x="1958" y="36"/>
      </p:cViewPr>
      <p:guideLst>
        <p:guide orient="horz" pos="1316"/>
        <p:guide orient="horz" pos="3050"/>
        <p:guide orient="horz" pos="3189"/>
        <p:guide pos="5455"/>
        <p:guide orient="horz" pos="975"/>
        <p:guide pos="34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288" y="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Gibbs" userId="5dead636-b11c-4a24-9cd1-d05c91087e4e" providerId="ADAL" clId="{40151990-6E79-45FC-B088-79F300BE8E5E}"/>
    <pc:docChg chg="undo custSel addSld delSld modSld sldOrd">
      <pc:chgData name="Tom Gibbs" userId="5dead636-b11c-4a24-9cd1-d05c91087e4e" providerId="ADAL" clId="{40151990-6E79-45FC-B088-79F300BE8E5E}" dt="2020-04-29T16:43:14.880" v="1032" actId="1076"/>
      <pc:docMkLst>
        <pc:docMk/>
      </pc:docMkLst>
      <pc:sldChg chg="modSp add ord modNotesTx">
        <pc:chgData name="Tom Gibbs" userId="5dead636-b11c-4a24-9cd1-d05c91087e4e" providerId="ADAL" clId="{40151990-6E79-45FC-B088-79F300BE8E5E}" dt="2020-04-29T15:44:44" v="563"/>
        <pc:sldMkLst>
          <pc:docMk/>
          <pc:sldMk cId="0" sldId="273"/>
        </pc:sldMkLst>
        <pc:spChg chg="mod">
          <ac:chgData name="Tom Gibbs" userId="5dead636-b11c-4a24-9cd1-d05c91087e4e" providerId="ADAL" clId="{40151990-6E79-45FC-B088-79F300BE8E5E}" dt="2020-04-29T15:44:39.067" v="561" actId="20577"/>
          <ac:spMkLst>
            <pc:docMk/>
            <pc:sldMk cId="0" sldId="273"/>
            <ac:spMk id="573" creationId="{00000000-0000-0000-0000-000000000000}"/>
          </ac:spMkLst>
        </pc:spChg>
      </pc:sldChg>
      <pc:sldChg chg="add modNotesTx">
        <pc:chgData name="Tom Gibbs" userId="5dead636-b11c-4a24-9cd1-d05c91087e4e" providerId="ADAL" clId="{40151990-6E79-45FC-B088-79F300BE8E5E}" dt="2020-04-29T15:39:48.738" v="550" actId="6549"/>
        <pc:sldMkLst>
          <pc:docMk/>
          <pc:sldMk cId="1181453796" sldId="362"/>
        </pc:sldMkLst>
      </pc:sldChg>
      <pc:sldChg chg="modSp">
        <pc:chgData name="Tom Gibbs" userId="5dead636-b11c-4a24-9cd1-d05c91087e4e" providerId="ADAL" clId="{40151990-6E79-45FC-B088-79F300BE8E5E}" dt="2020-04-29T13:57:56.176" v="414" actId="20577"/>
        <pc:sldMkLst>
          <pc:docMk/>
          <pc:sldMk cId="1854659571" sldId="704"/>
        </pc:sldMkLst>
        <pc:spChg chg="mod">
          <ac:chgData name="Tom Gibbs" userId="5dead636-b11c-4a24-9cd1-d05c91087e4e" providerId="ADAL" clId="{40151990-6E79-45FC-B088-79F300BE8E5E}" dt="2020-04-29T13:47:03.690" v="68" actId="20577"/>
          <ac:spMkLst>
            <pc:docMk/>
            <pc:sldMk cId="1854659571" sldId="704"/>
            <ac:spMk id="2" creationId="{00000000-0000-0000-0000-000000000000}"/>
          </ac:spMkLst>
        </pc:spChg>
        <pc:spChg chg="mod">
          <ac:chgData name="Tom Gibbs" userId="5dead636-b11c-4a24-9cd1-d05c91087e4e" providerId="ADAL" clId="{40151990-6E79-45FC-B088-79F300BE8E5E}" dt="2020-04-29T13:46:48.192" v="59" actId="14100"/>
          <ac:spMkLst>
            <pc:docMk/>
            <pc:sldMk cId="1854659571" sldId="704"/>
            <ac:spMk id="6" creationId="{00000000-0000-0000-0000-000000000000}"/>
          </ac:spMkLst>
        </pc:spChg>
        <pc:spChg chg="mod">
          <ac:chgData name="Tom Gibbs" userId="5dead636-b11c-4a24-9cd1-d05c91087e4e" providerId="ADAL" clId="{40151990-6E79-45FC-B088-79F300BE8E5E}" dt="2020-04-29T13:57:56.176" v="414" actId="20577"/>
          <ac:spMkLst>
            <pc:docMk/>
            <pc:sldMk cId="1854659571" sldId="704"/>
            <ac:spMk id="7" creationId="{00000000-0000-0000-0000-000000000000}"/>
          </ac:spMkLst>
        </pc:spChg>
      </pc:sldChg>
      <pc:sldChg chg="modSp ord">
        <pc:chgData name="Tom Gibbs" userId="5dead636-b11c-4a24-9cd1-d05c91087e4e" providerId="ADAL" clId="{40151990-6E79-45FC-B088-79F300BE8E5E}" dt="2020-04-29T16:41:23.568" v="967" actId="20577"/>
        <pc:sldMkLst>
          <pc:docMk/>
          <pc:sldMk cId="1831539370" sldId="757"/>
        </pc:sldMkLst>
        <pc:spChg chg="mod">
          <ac:chgData name="Tom Gibbs" userId="5dead636-b11c-4a24-9cd1-d05c91087e4e" providerId="ADAL" clId="{40151990-6E79-45FC-B088-79F300BE8E5E}" dt="2020-04-29T15:46:51.569" v="675" actId="20577"/>
          <ac:spMkLst>
            <pc:docMk/>
            <pc:sldMk cId="1831539370" sldId="757"/>
            <ac:spMk id="2" creationId="{357A6172-5BDA-417D-9C1F-49530E364657}"/>
          </ac:spMkLst>
        </pc:spChg>
        <pc:graphicFrameChg chg="modGraphic">
          <ac:chgData name="Tom Gibbs" userId="5dead636-b11c-4a24-9cd1-d05c91087e4e" providerId="ADAL" clId="{40151990-6E79-45FC-B088-79F300BE8E5E}" dt="2020-04-29T16:41:23.568" v="967" actId="20577"/>
          <ac:graphicFrameMkLst>
            <pc:docMk/>
            <pc:sldMk cId="1831539370" sldId="757"/>
            <ac:graphicFrameMk id="3" creationId="{CCCCD73C-6F83-4498-A311-F6981A0131D9}"/>
          </ac:graphicFrameMkLst>
        </pc:graphicFrameChg>
      </pc:sldChg>
      <pc:sldChg chg="addSp delSp modSp modNotesTx">
        <pc:chgData name="Tom Gibbs" userId="5dead636-b11c-4a24-9cd1-d05c91087e4e" providerId="ADAL" clId="{40151990-6E79-45FC-B088-79F300BE8E5E}" dt="2020-04-29T15:59:13.225" v="877" actId="478"/>
        <pc:sldMkLst>
          <pc:docMk/>
          <pc:sldMk cId="2855124848" sldId="758"/>
        </pc:sldMkLst>
        <pc:spChg chg="del mod">
          <ac:chgData name="Tom Gibbs" userId="5dead636-b11c-4a24-9cd1-d05c91087e4e" providerId="ADAL" clId="{40151990-6E79-45FC-B088-79F300BE8E5E}" dt="2020-04-29T15:59:13.225" v="877" actId="478"/>
          <ac:spMkLst>
            <pc:docMk/>
            <pc:sldMk cId="2855124848" sldId="758"/>
            <ac:spMk id="3" creationId="{6D1A55CB-3E0F-4772-8A27-4CD462A53F0F}"/>
          </ac:spMkLst>
        </pc:spChg>
        <pc:spChg chg="del">
          <ac:chgData name="Tom Gibbs" userId="5dead636-b11c-4a24-9cd1-d05c91087e4e" providerId="ADAL" clId="{40151990-6E79-45FC-B088-79F300BE8E5E}" dt="2020-04-29T15:51:36.321" v="845" actId="478"/>
          <ac:spMkLst>
            <pc:docMk/>
            <pc:sldMk cId="2855124848" sldId="758"/>
            <ac:spMk id="4" creationId="{12F3EE32-BD0B-45E6-944F-3AA12EFB2BCF}"/>
          </ac:spMkLst>
        </pc:spChg>
        <pc:spChg chg="add del mod">
          <ac:chgData name="Tom Gibbs" userId="5dead636-b11c-4a24-9cd1-d05c91087e4e" providerId="ADAL" clId="{40151990-6E79-45FC-B088-79F300BE8E5E}" dt="2020-04-29T15:51:38.376" v="846" actId="478"/>
          <ac:spMkLst>
            <pc:docMk/>
            <pc:sldMk cId="2855124848" sldId="758"/>
            <ac:spMk id="5" creationId="{16737DEA-73CC-4A6A-A7B4-86DB33FA2302}"/>
          </ac:spMkLst>
        </pc:spChg>
        <pc:picChg chg="add del mod">
          <ac:chgData name="Tom Gibbs" userId="5dead636-b11c-4a24-9cd1-d05c91087e4e" providerId="ADAL" clId="{40151990-6E79-45FC-B088-79F300BE8E5E}" dt="2020-04-29T15:56:34.217" v="851" actId="478"/>
          <ac:picMkLst>
            <pc:docMk/>
            <pc:sldMk cId="2855124848" sldId="758"/>
            <ac:picMk id="1026" creationId="{3AD07783-6DCA-4153-84F3-5C4EB26A2926}"/>
          </ac:picMkLst>
        </pc:picChg>
        <pc:picChg chg="add del">
          <ac:chgData name="Tom Gibbs" userId="5dead636-b11c-4a24-9cd1-d05c91087e4e" providerId="ADAL" clId="{40151990-6E79-45FC-B088-79F300BE8E5E}" dt="2020-04-29T15:56:55.172" v="853" actId="478"/>
          <ac:picMkLst>
            <pc:docMk/>
            <pc:sldMk cId="2855124848" sldId="758"/>
            <ac:picMk id="1028" creationId="{7C30CFD6-2540-4889-B7D4-4A1CD93E83D7}"/>
          </ac:picMkLst>
        </pc:picChg>
        <pc:picChg chg="add mod">
          <ac:chgData name="Tom Gibbs" userId="5dead636-b11c-4a24-9cd1-d05c91087e4e" providerId="ADAL" clId="{40151990-6E79-45FC-B088-79F300BE8E5E}" dt="2020-04-29T15:58:55.139" v="873" actId="1076"/>
          <ac:picMkLst>
            <pc:docMk/>
            <pc:sldMk cId="2855124848" sldId="758"/>
            <ac:picMk id="1030" creationId="{2EFA9999-84F8-48AD-8AB4-A5F31A8AF5A0}"/>
          </ac:picMkLst>
        </pc:picChg>
        <pc:picChg chg="add mod">
          <ac:chgData name="Tom Gibbs" userId="5dead636-b11c-4a24-9cd1-d05c91087e4e" providerId="ADAL" clId="{40151990-6E79-45FC-B088-79F300BE8E5E}" dt="2020-04-29T15:59:02.420" v="875" actId="1076"/>
          <ac:picMkLst>
            <pc:docMk/>
            <pc:sldMk cId="2855124848" sldId="758"/>
            <ac:picMk id="1032" creationId="{DB1FC03B-6DCA-44E9-A9CD-B66C27753B0F}"/>
          </ac:picMkLst>
        </pc:picChg>
      </pc:sldChg>
      <pc:sldChg chg="del">
        <pc:chgData name="Tom Gibbs" userId="5dead636-b11c-4a24-9cd1-d05c91087e4e" providerId="ADAL" clId="{40151990-6E79-45FC-B088-79F300BE8E5E}" dt="2020-04-29T15:45:34.588" v="564" actId="47"/>
        <pc:sldMkLst>
          <pc:docMk/>
          <pc:sldMk cId="3855417594" sldId="759"/>
        </pc:sldMkLst>
      </pc:sldChg>
      <pc:sldChg chg="addSp delSp modSp add">
        <pc:chgData name="Tom Gibbs" userId="5dead636-b11c-4a24-9cd1-d05c91087e4e" providerId="ADAL" clId="{40151990-6E79-45FC-B088-79F300BE8E5E}" dt="2020-04-29T14:40:15.193" v="502" actId="255"/>
        <pc:sldMkLst>
          <pc:docMk/>
          <pc:sldMk cId="3438044016" sldId="760"/>
        </pc:sldMkLst>
        <pc:graphicFrameChg chg="add del modGraphic">
          <ac:chgData name="Tom Gibbs" userId="5dead636-b11c-4a24-9cd1-d05c91087e4e" providerId="ADAL" clId="{40151990-6E79-45FC-B088-79F300BE8E5E}" dt="2020-04-29T13:59:23.547" v="420" actId="478"/>
          <ac:graphicFrameMkLst>
            <pc:docMk/>
            <pc:sldMk cId="3438044016" sldId="760"/>
            <ac:graphicFrameMk id="2" creationId="{2D76973E-7D6C-426D-984F-94263BD681EB}"/>
          </ac:graphicFrameMkLst>
        </pc:graphicFrameChg>
        <pc:graphicFrameChg chg="add mod modGraphic">
          <ac:chgData name="Tom Gibbs" userId="5dead636-b11c-4a24-9cd1-d05c91087e4e" providerId="ADAL" clId="{40151990-6E79-45FC-B088-79F300BE8E5E}" dt="2020-04-29T14:40:15.193" v="502" actId="255"/>
          <ac:graphicFrameMkLst>
            <pc:docMk/>
            <pc:sldMk cId="3438044016" sldId="760"/>
            <ac:graphicFrameMk id="4" creationId="{207E79D0-CA59-4F91-A956-79B884C02F9F}"/>
          </ac:graphicFrameMkLst>
        </pc:graphicFrameChg>
      </pc:sldChg>
      <pc:sldChg chg="modSp add">
        <pc:chgData name="Tom Gibbs" userId="5dead636-b11c-4a24-9cd1-d05c91087e4e" providerId="ADAL" clId="{40151990-6E79-45FC-B088-79F300BE8E5E}" dt="2020-04-29T14:44:54.679" v="534" actId="14100"/>
        <pc:sldMkLst>
          <pc:docMk/>
          <pc:sldMk cId="3204653431" sldId="761"/>
        </pc:sldMkLst>
        <pc:graphicFrameChg chg="mod modGraphic">
          <ac:chgData name="Tom Gibbs" userId="5dead636-b11c-4a24-9cd1-d05c91087e4e" providerId="ADAL" clId="{40151990-6E79-45FC-B088-79F300BE8E5E}" dt="2020-04-29T14:44:54.679" v="534" actId="14100"/>
          <ac:graphicFrameMkLst>
            <pc:docMk/>
            <pc:sldMk cId="3204653431" sldId="761"/>
            <ac:graphicFrameMk id="4" creationId="{207E79D0-CA59-4F91-A956-79B884C02F9F}"/>
          </ac:graphicFrameMkLst>
        </pc:graphicFrameChg>
      </pc:sldChg>
      <pc:sldChg chg="modSp add">
        <pc:chgData name="Tom Gibbs" userId="5dead636-b11c-4a24-9cd1-d05c91087e4e" providerId="ADAL" clId="{40151990-6E79-45FC-B088-79F300BE8E5E}" dt="2020-04-29T15:37:41.903" v="548" actId="1076"/>
        <pc:sldMkLst>
          <pc:docMk/>
          <pc:sldMk cId="2791744108" sldId="762"/>
        </pc:sldMkLst>
        <pc:graphicFrameChg chg="mod modGraphic">
          <ac:chgData name="Tom Gibbs" userId="5dead636-b11c-4a24-9cd1-d05c91087e4e" providerId="ADAL" clId="{40151990-6E79-45FC-B088-79F300BE8E5E}" dt="2020-04-29T15:37:41.903" v="548" actId="1076"/>
          <ac:graphicFrameMkLst>
            <pc:docMk/>
            <pc:sldMk cId="2791744108" sldId="762"/>
            <ac:graphicFrameMk id="4" creationId="{207E79D0-CA59-4F91-A956-79B884C02F9F}"/>
          </ac:graphicFrameMkLst>
        </pc:graphicFrameChg>
      </pc:sldChg>
      <pc:sldChg chg="add">
        <pc:chgData name="Tom Gibbs" userId="5dead636-b11c-4a24-9cd1-d05c91087e4e" providerId="ADAL" clId="{40151990-6E79-45FC-B088-79F300BE8E5E}" dt="2020-04-29T15:39:36.370" v="549"/>
        <pc:sldMkLst>
          <pc:docMk/>
          <pc:sldMk cId="3550687123" sldId="827"/>
        </pc:sldMkLst>
      </pc:sldChg>
      <pc:sldChg chg="addSp delSp modSp add ord">
        <pc:chgData name="Tom Gibbs" userId="5dead636-b11c-4a24-9cd1-d05c91087e4e" providerId="ADAL" clId="{40151990-6E79-45FC-B088-79F300BE8E5E}" dt="2020-04-29T16:43:14.880" v="1032" actId="1076"/>
        <pc:sldMkLst>
          <pc:docMk/>
          <pc:sldMk cId="307529249" sldId="828"/>
        </pc:sldMkLst>
        <pc:spChg chg="mod">
          <ac:chgData name="Tom Gibbs" userId="5dead636-b11c-4a24-9cd1-d05c91087e4e" providerId="ADAL" clId="{40151990-6E79-45FC-B088-79F300BE8E5E}" dt="2020-04-29T16:31:56.176" v="893" actId="20577"/>
          <ac:spMkLst>
            <pc:docMk/>
            <pc:sldMk cId="307529249" sldId="828"/>
            <ac:spMk id="2" creationId="{C8552D64-AE78-467D-A42F-90FCA6F87751}"/>
          </ac:spMkLst>
        </pc:spChg>
        <pc:spChg chg="add del mod">
          <ac:chgData name="Tom Gibbs" userId="5dead636-b11c-4a24-9cd1-d05c91087e4e" providerId="ADAL" clId="{40151990-6E79-45FC-B088-79F300BE8E5E}" dt="2020-04-29T16:33:22.326" v="938" actId="478"/>
          <ac:spMkLst>
            <pc:docMk/>
            <pc:sldMk cId="307529249" sldId="828"/>
            <ac:spMk id="3" creationId="{351A6AB0-CABA-497C-8E02-78643B8F6CD6}"/>
          </ac:spMkLst>
        </pc:spChg>
        <pc:spChg chg="add mod">
          <ac:chgData name="Tom Gibbs" userId="5dead636-b11c-4a24-9cd1-d05c91087e4e" providerId="ADAL" clId="{40151990-6E79-45FC-B088-79F300BE8E5E}" dt="2020-04-29T16:33:16.495" v="937" actId="20577"/>
          <ac:spMkLst>
            <pc:docMk/>
            <pc:sldMk cId="307529249" sldId="828"/>
            <ac:spMk id="4" creationId="{06662864-A816-41AD-8F14-7FB67807A3AA}"/>
          </ac:spMkLst>
        </pc:spChg>
        <pc:spChg chg="add mod">
          <ac:chgData name="Tom Gibbs" userId="5dead636-b11c-4a24-9cd1-d05c91087e4e" providerId="ADAL" clId="{40151990-6E79-45FC-B088-79F300BE8E5E}" dt="2020-04-29T16:33:59.719" v="947" actId="20577"/>
          <ac:spMkLst>
            <pc:docMk/>
            <pc:sldMk cId="307529249" sldId="828"/>
            <ac:spMk id="5" creationId="{F5819438-EE11-4213-A365-3362AE62D285}"/>
          </ac:spMkLst>
        </pc:spChg>
        <pc:spChg chg="add del">
          <ac:chgData name="Tom Gibbs" userId="5dead636-b11c-4a24-9cd1-d05c91087e4e" providerId="ADAL" clId="{40151990-6E79-45FC-B088-79F300BE8E5E}" dt="2020-04-29T16:35:06.247" v="949"/>
          <ac:spMkLst>
            <pc:docMk/>
            <pc:sldMk cId="307529249" sldId="828"/>
            <ac:spMk id="6" creationId="{90A3A8DF-9DF4-458E-A6FD-2540323D1D2B}"/>
          </ac:spMkLst>
        </pc:spChg>
        <pc:spChg chg="add del">
          <ac:chgData name="Tom Gibbs" userId="5dead636-b11c-4a24-9cd1-d05c91087e4e" providerId="ADAL" clId="{40151990-6E79-45FC-B088-79F300BE8E5E}" dt="2020-04-29T16:35:06.247" v="949"/>
          <ac:spMkLst>
            <pc:docMk/>
            <pc:sldMk cId="307529249" sldId="828"/>
            <ac:spMk id="7" creationId="{89FE88C0-E070-4DCF-96F4-8ABD4F7657AF}"/>
          </ac:spMkLst>
        </pc:spChg>
        <pc:spChg chg="add del">
          <ac:chgData name="Tom Gibbs" userId="5dead636-b11c-4a24-9cd1-d05c91087e4e" providerId="ADAL" clId="{40151990-6E79-45FC-B088-79F300BE8E5E}" dt="2020-04-29T16:35:06.247" v="949"/>
          <ac:spMkLst>
            <pc:docMk/>
            <pc:sldMk cId="307529249" sldId="828"/>
            <ac:spMk id="8" creationId="{2538DF46-F83D-4966-A6DA-24F2A35762CD}"/>
          </ac:spMkLst>
        </pc:spChg>
        <pc:spChg chg="add del">
          <ac:chgData name="Tom Gibbs" userId="5dead636-b11c-4a24-9cd1-d05c91087e4e" providerId="ADAL" clId="{40151990-6E79-45FC-B088-79F300BE8E5E}" dt="2020-04-29T16:35:24.182" v="951"/>
          <ac:spMkLst>
            <pc:docMk/>
            <pc:sldMk cId="307529249" sldId="828"/>
            <ac:spMk id="10" creationId="{426F9828-BF2C-4663-B3B2-648A8E9D2879}"/>
          </ac:spMkLst>
        </pc:spChg>
        <pc:spChg chg="add del">
          <ac:chgData name="Tom Gibbs" userId="5dead636-b11c-4a24-9cd1-d05c91087e4e" providerId="ADAL" clId="{40151990-6E79-45FC-B088-79F300BE8E5E}" dt="2020-04-29T16:35:24.182" v="951"/>
          <ac:spMkLst>
            <pc:docMk/>
            <pc:sldMk cId="307529249" sldId="828"/>
            <ac:spMk id="11" creationId="{E5C6D306-D0E2-4465-843A-6B13DA0001A8}"/>
          </ac:spMkLst>
        </pc:spChg>
        <pc:spChg chg="add del">
          <ac:chgData name="Tom Gibbs" userId="5dead636-b11c-4a24-9cd1-d05c91087e4e" providerId="ADAL" clId="{40151990-6E79-45FC-B088-79F300BE8E5E}" dt="2020-04-29T16:35:24.182" v="951"/>
          <ac:spMkLst>
            <pc:docMk/>
            <pc:sldMk cId="307529249" sldId="828"/>
            <ac:spMk id="12" creationId="{0E5B404F-4EB4-4847-BA09-1CFBEB2B7DFF}"/>
          </ac:spMkLst>
        </pc:spChg>
        <pc:spChg chg="add del">
          <ac:chgData name="Tom Gibbs" userId="5dead636-b11c-4a24-9cd1-d05c91087e4e" providerId="ADAL" clId="{40151990-6E79-45FC-B088-79F300BE8E5E}" dt="2020-04-29T16:35:24.182" v="951"/>
          <ac:spMkLst>
            <pc:docMk/>
            <pc:sldMk cId="307529249" sldId="828"/>
            <ac:spMk id="13" creationId="{EC8873FE-7BC6-48EA-BC6D-BE30A25DB1AB}"/>
          </ac:spMkLst>
        </pc:spChg>
        <pc:spChg chg="add mod">
          <ac:chgData name="Tom Gibbs" userId="5dead636-b11c-4a24-9cd1-d05c91087e4e" providerId="ADAL" clId="{40151990-6E79-45FC-B088-79F300BE8E5E}" dt="2020-04-29T16:36:44.549" v="955" actId="688"/>
          <ac:spMkLst>
            <pc:docMk/>
            <pc:sldMk cId="307529249" sldId="828"/>
            <ac:spMk id="17" creationId="{9A37C0A8-90F5-4D23-B0BB-2A7A40E17646}"/>
          </ac:spMkLst>
        </pc:spChg>
        <pc:spChg chg="add del mod">
          <ac:chgData name="Tom Gibbs" userId="5dead636-b11c-4a24-9cd1-d05c91087e4e" providerId="ADAL" clId="{40151990-6E79-45FC-B088-79F300BE8E5E}" dt="2020-04-29T16:36:50.762" v="958" actId="478"/>
          <ac:spMkLst>
            <pc:docMk/>
            <pc:sldMk cId="307529249" sldId="828"/>
            <ac:spMk id="18" creationId="{29B86FAE-0C7F-4910-9972-CF67C40E60AC}"/>
          </ac:spMkLst>
        </pc:spChg>
        <pc:spChg chg="add mod">
          <ac:chgData name="Tom Gibbs" userId="5dead636-b11c-4a24-9cd1-d05c91087e4e" providerId="ADAL" clId="{40151990-6E79-45FC-B088-79F300BE8E5E}" dt="2020-04-29T16:37:03.151" v="961" actId="1076"/>
          <ac:spMkLst>
            <pc:docMk/>
            <pc:sldMk cId="307529249" sldId="828"/>
            <ac:spMk id="19" creationId="{D2B58534-E670-4A58-97BC-6C5C48434021}"/>
          </ac:spMkLst>
        </pc:spChg>
        <pc:spChg chg="add mod">
          <ac:chgData name="Tom Gibbs" userId="5dead636-b11c-4a24-9cd1-d05c91087e4e" providerId="ADAL" clId="{40151990-6E79-45FC-B088-79F300BE8E5E}" dt="2020-04-29T16:42:20.437" v="974" actId="1076"/>
          <ac:spMkLst>
            <pc:docMk/>
            <pc:sldMk cId="307529249" sldId="828"/>
            <ac:spMk id="20" creationId="{F39A4106-A625-48A6-B224-E3B806014B14}"/>
          </ac:spMkLst>
        </pc:spChg>
        <pc:spChg chg="add mod">
          <ac:chgData name="Tom Gibbs" userId="5dead636-b11c-4a24-9cd1-d05c91087e4e" providerId="ADAL" clId="{40151990-6E79-45FC-B088-79F300BE8E5E}" dt="2020-04-29T16:43:14.880" v="1032" actId="1076"/>
          <ac:spMkLst>
            <pc:docMk/>
            <pc:sldMk cId="307529249" sldId="828"/>
            <ac:spMk id="21" creationId="{AAC5C59C-690C-47F9-8AF0-BEF47B2818E8}"/>
          </ac:spMkLst>
        </pc:spChg>
        <pc:picChg chg="add del">
          <ac:chgData name="Tom Gibbs" userId="5dead636-b11c-4a24-9cd1-d05c91087e4e" providerId="ADAL" clId="{40151990-6E79-45FC-B088-79F300BE8E5E}" dt="2020-04-29T16:35:06.247" v="949"/>
          <ac:picMkLst>
            <pc:docMk/>
            <pc:sldMk cId="307529249" sldId="828"/>
            <ac:picMk id="9" creationId="{D7DBB38D-E88D-4F96-9A76-8E2CA3C8948F}"/>
          </ac:picMkLst>
        </pc:picChg>
        <pc:picChg chg="add del">
          <ac:chgData name="Tom Gibbs" userId="5dead636-b11c-4a24-9cd1-d05c91087e4e" providerId="ADAL" clId="{40151990-6E79-45FC-B088-79F300BE8E5E}" dt="2020-04-29T16:35:24.182" v="951"/>
          <ac:picMkLst>
            <pc:docMk/>
            <pc:sldMk cId="307529249" sldId="828"/>
            <ac:picMk id="15" creationId="{EA76C4C9-8B55-4E70-A3B2-B9FD0B2713D2}"/>
          </ac:picMkLst>
        </pc:picChg>
        <pc:picChg chg="add mod">
          <ac:chgData name="Tom Gibbs" userId="5dead636-b11c-4a24-9cd1-d05c91087e4e" providerId="ADAL" clId="{40151990-6E79-45FC-B088-79F300BE8E5E}" dt="2020-04-29T16:35:29.143" v="953" actId="1076"/>
          <ac:picMkLst>
            <pc:docMk/>
            <pc:sldMk cId="307529249" sldId="828"/>
            <ac:picMk id="16" creationId="{C11384AA-A480-4483-AE79-97D2FF6A4CA8}"/>
          </ac:picMkLst>
        </pc:picChg>
        <pc:cxnChg chg="add del">
          <ac:chgData name="Tom Gibbs" userId="5dead636-b11c-4a24-9cd1-d05c91087e4e" providerId="ADAL" clId="{40151990-6E79-45FC-B088-79F300BE8E5E}" dt="2020-04-29T16:35:24.182" v="951"/>
          <ac:cxnSpMkLst>
            <pc:docMk/>
            <pc:sldMk cId="307529249" sldId="828"/>
            <ac:cxnSpMk id="14" creationId="{43048CF0-4047-4959-AAF0-62BAADEE6503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34520" y="8767094"/>
            <a:ext cx="1083012" cy="200064"/>
            <a:chOff x="8775700" y="3552825"/>
            <a:chExt cx="5156200" cy="952500"/>
          </a:xfrm>
        </p:grpSpPr>
        <p:sp>
          <p:nvSpPr>
            <p:cNvPr id="5" name="Freeform 4"/>
            <p:cNvSpPr>
              <a:spLocks noEditPoints="1"/>
            </p:cNvSpPr>
            <p:nvPr/>
          </p:nvSpPr>
          <p:spPr bwMode="auto">
            <a:xfrm>
              <a:off x="13817600" y="4265613"/>
              <a:ext cx="114300" cy="111125"/>
            </a:xfrm>
            <a:custGeom>
              <a:avLst/>
              <a:gdLst>
                <a:gd name="T0" fmla="*/ 59 w 144"/>
                <a:gd name="T1" fmla="*/ 63 h 139"/>
                <a:gd name="T2" fmla="*/ 79 w 144"/>
                <a:gd name="T3" fmla="*/ 63 h 139"/>
                <a:gd name="T4" fmla="*/ 85 w 144"/>
                <a:gd name="T5" fmla="*/ 61 h 139"/>
                <a:gd name="T6" fmla="*/ 87 w 144"/>
                <a:gd name="T7" fmla="*/ 53 h 139"/>
                <a:gd name="T8" fmla="*/ 83 w 144"/>
                <a:gd name="T9" fmla="*/ 47 h 139"/>
                <a:gd name="T10" fmla="*/ 75 w 144"/>
                <a:gd name="T11" fmla="*/ 45 h 139"/>
                <a:gd name="T12" fmla="*/ 59 w 144"/>
                <a:gd name="T13" fmla="*/ 45 h 139"/>
                <a:gd name="T14" fmla="*/ 73 w 144"/>
                <a:gd name="T15" fmla="*/ 33 h 139"/>
                <a:gd name="T16" fmla="*/ 101 w 144"/>
                <a:gd name="T17" fmla="*/ 41 h 139"/>
                <a:gd name="T18" fmla="*/ 103 w 144"/>
                <a:gd name="T19" fmla="*/ 61 h 139"/>
                <a:gd name="T20" fmla="*/ 99 w 144"/>
                <a:gd name="T21" fmla="*/ 68 h 139"/>
                <a:gd name="T22" fmla="*/ 91 w 144"/>
                <a:gd name="T23" fmla="*/ 74 h 139"/>
                <a:gd name="T24" fmla="*/ 105 w 144"/>
                <a:gd name="T25" fmla="*/ 106 h 139"/>
                <a:gd name="T26" fmla="*/ 67 w 144"/>
                <a:gd name="T27" fmla="*/ 76 h 139"/>
                <a:gd name="T28" fmla="*/ 59 w 144"/>
                <a:gd name="T29" fmla="*/ 106 h 139"/>
                <a:gd name="T30" fmla="*/ 44 w 144"/>
                <a:gd name="T31" fmla="*/ 33 h 139"/>
                <a:gd name="T32" fmla="*/ 51 w 144"/>
                <a:gd name="T33" fmla="*/ 21 h 139"/>
                <a:gd name="T34" fmla="*/ 24 w 144"/>
                <a:gd name="T35" fmla="*/ 49 h 139"/>
                <a:gd name="T36" fmla="*/ 24 w 144"/>
                <a:gd name="T37" fmla="*/ 92 h 139"/>
                <a:gd name="T38" fmla="*/ 51 w 144"/>
                <a:gd name="T39" fmla="*/ 120 h 139"/>
                <a:gd name="T40" fmla="*/ 71 w 144"/>
                <a:gd name="T41" fmla="*/ 124 h 139"/>
                <a:gd name="T42" fmla="*/ 109 w 144"/>
                <a:gd name="T43" fmla="*/ 108 h 139"/>
                <a:gd name="T44" fmla="*/ 122 w 144"/>
                <a:gd name="T45" fmla="*/ 70 h 139"/>
                <a:gd name="T46" fmla="*/ 109 w 144"/>
                <a:gd name="T47" fmla="*/ 31 h 139"/>
                <a:gd name="T48" fmla="*/ 71 w 144"/>
                <a:gd name="T49" fmla="*/ 17 h 139"/>
                <a:gd name="T50" fmla="*/ 95 w 144"/>
                <a:gd name="T51" fmla="*/ 3 h 139"/>
                <a:gd name="T52" fmla="*/ 130 w 144"/>
                <a:gd name="T53" fmla="*/ 27 h 139"/>
                <a:gd name="T54" fmla="*/ 144 w 144"/>
                <a:gd name="T55" fmla="*/ 70 h 139"/>
                <a:gd name="T56" fmla="*/ 130 w 144"/>
                <a:gd name="T57" fmla="*/ 114 h 139"/>
                <a:gd name="T58" fmla="*/ 95 w 144"/>
                <a:gd name="T59" fmla="*/ 135 h 139"/>
                <a:gd name="T60" fmla="*/ 50 w 144"/>
                <a:gd name="T61" fmla="*/ 135 h 139"/>
                <a:gd name="T62" fmla="*/ 14 w 144"/>
                <a:gd name="T63" fmla="*/ 114 h 139"/>
                <a:gd name="T64" fmla="*/ 0 w 144"/>
                <a:gd name="T65" fmla="*/ 70 h 139"/>
                <a:gd name="T66" fmla="*/ 14 w 144"/>
                <a:gd name="T67" fmla="*/ 27 h 139"/>
                <a:gd name="T68" fmla="*/ 50 w 144"/>
                <a:gd name="T6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39">
                  <a:moveTo>
                    <a:pt x="59" y="45"/>
                  </a:moveTo>
                  <a:lnTo>
                    <a:pt x="59" y="63"/>
                  </a:lnTo>
                  <a:lnTo>
                    <a:pt x="75" y="63"/>
                  </a:lnTo>
                  <a:lnTo>
                    <a:pt x="79" y="63"/>
                  </a:lnTo>
                  <a:lnTo>
                    <a:pt x="83" y="63"/>
                  </a:lnTo>
                  <a:lnTo>
                    <a:pt x="85" y="61"/>
                  </a:lnTo>
                  <a:lnTo>
                    <a:pt x="87" y="57"/>
                  </a:lnTo>
                  <a:lnTo>
                    <a:pt x="87" y="53"/>
                  </a:lnTo>
                  <a:lnTo>
                    <a:pt x="85" y="49"/>
                  </a:lnTo>
                  <a:lnTo>
                    <a:pt x="83" y="47"/>
                  </a:lnTo>
                  <a:lnTo>
                    <a:pt x="79" y="45"/>
                  </a:lnTo>
                  <a:lnTo>
                    <a:pt x="75" y="45"/>
                  </a:lnTo>
                  <a:lnTo>
                    <a:pt x="71" y="45"/>
                  </a:lnTo>
                  <a:lnTo>
                    <a:pt x="59" y="45"/>
                  </a:lnTo>
                  <a:close/>
                  <a:moveTo>
                    <a:pt x="44" y="33"/>
                  </a:moveTo>
                  <a:lnTo>
                    <a:pt x="73" y="33"/>
                  </a:lnTo>
                  <a:lnTo>
                    <a:pt x="89" y="35"/>
                  </a:lnTo>
                  <a:lnTo>
                    <a:pt x="101" y="41"/>
                  </a:lnTo>
                  <a:lnTo>
                    <a:pt x="105" y="55"/>
                  </a:lnTo>
                  <a:lnTo>
                    <a:pt x="103" y="61"/>
                  </a:lnTo>
                  <a:lnTo>
                    <a:pt x="101" y="67"/>
                  </a:lnTo>
                  <a:lnTo>
                    <a:pt x="99" y="68"/>
                  </a:lnTo>
                  <a:lnTo>
                    <a:pt x="95" y="72"/>
                  </a:lnTo>
                  <a:lnTo>
                    <a:pt x="91" y="74"/>
                  </a:lnTo>
                  <a:lnTo>
                    <a:pt x="85" y="74"/>
                  </a:lnTo>
                  <a:lnTo>
                    <a:pt x="105" y="106"/>
                  </a:lnTo>
                  <a:lnTo>
                    <a:pt x="85" y="106"/>
                  </a:lnTo>
                  <a:lnTo>
                    <a:pt x="67" y="76"/>
                  </a:lnTo>
                  <a:lnTo>
                    <a:pt x="59" y="76"/>
                  </a:lnTo>
                  <a:lnTo>
                    <a:pt x="59" y="106"/>
                  </a:lnTo>
                  <a:lnTo>
                    <a:pt x="44" y="106"/>
                  </a:lnTo>
                  <a:lnTo>
                    <a:pt x="44" y="33"/>
                  </a:lnTo>
                  <a:close/>
                  <a:moveTo>
                    <a:pt x="71" y="17"/>
                  </a:moveTo>
                  <a:lnTo>
                    <a:pt x="51" y="21"/>
                  </a:lnTo>
                  <a:lnTo>
                    <a:pt x="36" y="31"/>
                  </a:lnTo>
                  <a:lnTo>
                    <a:pt x="24" y="49"/>
                  </a:lnTo>
                  <a:lnTo>
                    <a:pt x="20" y="70"/>
                  </a:lnTo>
                  <a:lnTo>
                    <a:pt x="24" y="92"/>
                  </a:lnTo>
                  <a:lnTo>
                    <a:pt x="36" y="108"/>
                  </a:lnTo>
                  <a:lnTo>
                    <a:pt x="51" y="120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91" y="120"/>
                  </a:lnTo>
                  <a:lnTo>
                    <a:pt x="109" y="108"/>
                  </a:lnTo>
                  <a:lnTo>
                    <a:pt x="118" y="92"/>
                  </a:lnTo>
                  <a:lnTo>
                    <a:pt x="122" y="70"/>
                  </a:lnTo>
                  <a:lnTo>
                    <a:pt x="118" y="49"/>
                  </a:lnTo>
                  <a:lnTo>
                    <a:pt x="109" y="31"/>
                  </a:lnTo>
                  <a:lnTo>
                    <a:pt x="91" y="21"/>
                  </a:lnTo>
                  <a:lnTo>
                    <a:pt x="71" y="17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30" y="27"/>
                  </a:lnTo>
                  <a:lnTo>
                    <a:pt x="140" y="45"/>
                  </a:lnTo>
                  <a:lnTo>
                    <a:pt x="144" y="70"/>
                  </a:lnTo>
                  <a:lnTo>
                    <a:pt x="140" y="94"/>
                  </a:lnTo>
                  <a:lnTo>
                    <a:pt x="130" y="114"/>
                  </a:lnTo>
                  <a:lnTo>
                    <a:pt x="114" y="128"/>
                  </a:lnTo>
                  <a:lnTo>
                    <a:pt x="95" y="135"/>
                  </a:lnTo>
                  <a:lnTo>
                    <a:pt x="71" y="139"/>
                  </a:lnTo>
                  <a:lnTo>
                    <a:pt x="50" y="135"/>
                  </a:lnTo>
                  <a:lnTo>
                    <a:pt x="30" y="128"/>
                  </a:lnTo>
                  <a:lnTo>
                    <a:pt x="14" y="114"/>
                  </a:lnTo>
                  <a:lnTo>
                    <a:pt x="4" y="94"/>
                  </a:lnTo>
                  <a:lnTo>
                    <a:pt x="0" y="70"/>
                  </a:lnTo>
                  <a:lnTo>
                    <a:pt x="4" y="45"/>
                  </a:lnTo>
                  <a:lnTo>
                    <a:pt x="14" y="27"/>
                  </a:lnTo>
                  <a:lnTo>
                    <a:pt x="30" y="11"/>
                  </a:lnTo>
                  <a:lnTo>
                    <a:pt x="50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0447338" y="3732213"/>
              <a:ext cx="3333750" cy="625475"/>
            </a:xfrm>
            <a:custGeom>
              <a:avLst/>
              <a:gdLst>
                <a:gd name="T0" fmla="*/ 2325 w 4200"/>
                <a:gd name="T1" fmla="*/ 618 h 788"/>
                <a:gd name="T2" fmla="*/ 2465 w 4200"/>
                <a:gd name="T3" fmla="*/ 616 h 788"/>
                <a:gd name="T4" fmla="*/ 2540 w 4200"/>
                <a:gd name="T5" fmla="*/ 597 h 788"/>
                <a:gd name="T6" fmla="*/ 2599 w 4200"/>
                <a:gd name="T7" fmla="*/ 555 h 788"/>
                <a:gd name="T8" fmla="*/ 2635 w 4200"/>
                <a:gd name="T9" fmla="*/ 488 h 788"/>
                <a:gd name="T10" fmla="*/ 2648 w 4200"/>
                <a:gd name="T11" fmla="*/ 396 h 788"/>
                <a:gd name="T12" fmla="*/ 2635 w 4200"/>
                <a:gd name="T13" fmla="*/ 301 h 788"/>
                <a:gd name="T14" fmla="*/ 2599 w 4200"/>
                <a:gd name="T15" fmla="*/ 236 h 788"/>
                <a:gd name="T16" fmla="*/ 2540 w 4200"/>
                <a:gd name="T17" fmla="*/ 193 h 788"/>
                <a:gd name="T18" fmla="*/ 2465 w 4200"/>
                <a:gd name="T19" fmla="*/ 173 h 788"/>
                <a:gd name="T20" fmla="*/ 2325 w 4200"/>
                <a:gd name="T21" fmla="*/ 171 h 788"/>
                <a:gd name="T22" fmla="*/ 3597 w 4200"/>
                <a:gd name="T23" fmla="*/ 512 h 788"/>
                <a:gd name="T24" fmla="*/ 3735 w 4200"/>
                <a:gd name="T25" fmla="*/ 143 h 788"/>
                <a:gd name="T26" fmla="*/ 4200 w 4200"/>
                <a:gd name="T27" fmla="*/ 786 h 788"/>
                <a:gd name="T28" fmla="*/ 3916 w 4200"/>
                <a:gd name="T29" fmla="*/ 648 h 788"/>
                <a:gd name="T30" fmla="*/ 3501 w 4200"/>
                <a:gd name="T31" fmla="*/ 786 h 788"/>
                <a:gd name="T32" fmla="*/ 3592 w 4200"/>
                <a:gd name="T33" fmla="*/ 0 h 788"/>
                <a:gd name="T34" fmla="*/ 2969 w 4200"/>
                <a:gd name="T35" fmla="*/ 0 h 788"/>
                <a:gd name="T36" fmla="*/ 3190 w 4200"/>
                <a:gd name="T37" fmla="*/ 788 h 788"/>
                <a:gd name="T38" fmla="*/ 2969 w 4200"/>
                <a:gd name="T39" fmla="*/ 0 h 788"/>
                <a:gd name="T40" fmla="*/ 2416 w 4200"/>
                <a:gd name="T41" fmla="*/ 0 h 788"/>
                <a:gd name="T42" fmla="*/ 2554 w 4200"/>
                <a:gd name="T43" fmla="*/ 7 h 788"/>
                <a:gd name="T44" fmla="*/ 2666 w 4200"/>
                <a:gd name="T45" fmla="*/ 33 h 788"/>
                <a:gd name="T46" fmla="*/ 2757 w 4200"/>
                <a:gd name="T47" fmla="*/ 90 h 788"/>
                <a:gd name="T48" fmla="*/ 2818 w 4200"/>
                <a:gd name="T49" fmla="*/ 173 h 788"/>
                <a:gd name="T50" fmla="*/ 2853 w 4200"/>
                <a:gd name="T51" fmla="*/ 277 h 788"/>
                <a:gd name="T52" fmla="*/ 2865 w 4200"/>
                <a:gd name="T53" fmla="*/ 402 h 788"/>
                <a:gd name="T54" fmla="*/ 2855 w 4200"/>
                <a:gd name="T55" fmla="*/ 518 h 788"/>
                <a:gd name="T56" fmla="*/ 2828 w 4200"/>
                <a:gd name="T57" fmla="*/ 614 h 788"/>
                <a:gd name="T58" fmla="*/ 2786 w 4200"/>
                <a:gd name="T59" fmla="*/ 683 h 788"/>
                <a:gd name="T60" fmla="*/ 2735 w 4200"/>
                <a:gd name="T61" fmla="*/ 731 h 788"/>
                <a:gd name="T62" fmla="*/ 2672 w 4200"/>
                <a:gd name="T63" fmla="*/ 762 h 788"/>
                <a:gd name="T64" fmla="*/ 2585 w 4200"/>
                <a:gd name="T65" fmla="*/ 780 h 788"/>
                <a:gd name="T66" fmla="*/ 2465 w 4200"/>
                <a:gd name="T67" fmla="*/ 788 h 788"/>
                <a:gd name="T68" fmla="*/ 2105 w 4200"/>
                <a:gd name="T69" fmla="*/ 0 h 788"/>
                <a:gd name="T70" fmla="*/ 1063 w 4200"/>
                <a:gd name="T71" fmla="*/ 0 h 788"/>
                <a:gd name="T72" fmla="*/ 1428 w 4200"/>
                <a:gd name="T73" fmla="*/ 0 h 788"/>
                <a:gd name="T74" fmla="*/ 1398 w 4200"/>
                <a:gd name="T75" fmla="*/ 788 h 788"/>
                <a:gd name="T76" fmla="*/ 825 w 4200"/>
                <a:gd name="T77" fmla="*/ 0 h 788"/>
                <a:gd name="T78" fmla="*/ 1969 w 4200"/>
                <a:gd name="T79" fmla="*/ 0 h 788"/>
                <a:gd name="T80" fmla="*/ 1747 w 4200"/>
                <a:gd name="T81" fmla="*/ 788 h 788"/>
                <a:gd name="T82" fmla="*/ 0 w 4200"/>
                <a:gd name="T83" fmla="*/ 0 h 788"/>
                <a:gd name="T84" fmla="*/ 441 w 4200"/>
                <a:gd name="T85" fmla="*/ 0 h 788"/>
                <a:gd name="T86" fmla="*/ 522 w 4200"/>
                <a:gd name="T87" fmla="*/ 7 h 788"/>
                <a:gd name="T88" fmla="*/ 599 w 4200"/>
                <a:gd name="T89" fmla="*/ 25 h 788"/>
                <a:gd name="T90" fmla="*/ 667 w 4200"/>
                <a:gd name="T91" fmla="*/ 59 h 788"/>
                <a:gd name="T92" fmla="*/ 725 w 4200"/>
                <a:gd name="T93" fmla="*/ 112 h 788"/>
                <a:gd name="T94" fmla="*/ 766 w 4200"/>
                <a:gd name="T95" fmla="*/ 187 h 788"/>
                <a:gd name="T96" fmla="*/ 788 w 4200"/>
                <a:gd name="T97" fmla="*/ 289 h 788"/>
                <a:gd name="T98" fmla="*/ 790 w 4200"/>
                <a:gd name="T99" fmla="*/ 788 h 788"/>
                <a:gd name="T100" fmla="*/ 573 w 4200"/>
                <a:gd name="T101" fmla="*/ 427 h 788"/>
                <a:gd name="T102" fmla="*/ 567 w 4200"/>
                <a:gd name="T103" fmla="*/ 317 h 788"/>
                <a:gd name="T104" fmla="*/ 543 w 4200"/>
                <a:gd name="T105" fmla="*/ 244 h 788"/>
                <a:gd name="T106" fmla="*/ 500 w 4200"/>
                <a:gd name="T107" fmla="*/ 201 h 788"/>
                <a:gd name="T108" fmla="*/ 439 w 4200"/>
                <a:gd name="T109" fmla="*/ 179 h 788"/>
                <a:gd name="T110" fmla="*/ 224 w 4200"/>
                <a:gd name="T111" fmla="*/ 175 h 788"/>
                <a:gd name="T112" fmla="*/ 0 w 4200"/>
                <a:gd name="T113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00" h="788">
                  <a:moveTo>
                    <a:pt x="2325" y="171"/>
                  </a:moveTo>
                  <a:lnTo>
                    <a:pt x="2325" y="618"/>
                  </a:lnTo>
                  <a:lnTo>
                    <a:pt x="2420" y="618"/>
                  </a:lnTo>
                  <a:lnTo>
                    <a:pt x="2465" y="616"/>
                  </a:lnTo>
                  <a:lnTo>
                    <a:pt x="2505" y="608"/>
                  </a:lnTo>
                  <a:lnTo>
                    <a:pt x="2540" y="597"/>
                  </a:lnTo>
                  <a:lnTo>
                    <a:pt x="2572" y="579"/>
                  </a:lnTo>
                  <a:lnTo>
                    <a:pt x="2599" y="555"/>
                  </a:lnTo>
                  <a:lnTo>
                    <a:pt x="2619" y="526"/>
                  </a:lnTo>
                  <a:lnTo>
                    <a:pt x="2635" y="488"/>
                  </a:lnTo>
                  <a:lnTo>
                    <a:pt x="2644" y="445"/>
                  </a:lnTo>
                  <a:lnTo>
                    <a:pt x="2648" y="396"/>
                  </a:lnTo>
                  <a:lnTo>
                    <a:pt x="2644" y="344"/>
                  </a:lnTo>
                  <a:lnTo>
                    <a:pt x="2635" y="301"/>
                  </a:lnTo>
                  <a:lnTo>
                    <a:pt x="2619" y="266"/>
                  </a:lnTo>
                  <a:lnTo>
                    <a:pt x="2599" y="236"/>
                  </a:lnTo>
                  <a:lnTo>
                    <a:pt x="2572" y="212"/>
                  </a:lnTo>
                  <a:lnTo>
                    <a:pt x="2540" y="193"/>
                  </a:lnTo>
                  <a:lnTo>
                    <a:pt x="2505" y="181"/>
                  </a:lnTo>
                  <a:lnTo>
                    <a:pt x="2465" y="173"/>
                  </a:lnTo>
                  <a:lnTo>
                    <a:pt x="2420" y="171"/>
                  </a:lnTo>
                  <a:lnTo>
                    <a:pt x="2325" y="171"/>
                  </a:lnTo>
                  <a:close/>
                  <a:moveTo>
                    <a:pt x="3735" y="143"/>
                  </a:moveTo>
                  <a:lnTo>
                    <a:pt x="3597" y="512"/>
                  </a:lnTo>
                  <a:lnTo>
                    <a:pt x="3869" y="512"/>
                  </a:lnTo>
                  <a:lnTo>
                    <a:pt x="3735" y="143"/>
                  </a:lnTo>
                  <a:close/>
                  <a:moveTo>
                    <a:pt x="3887" y="0"/>
                  </a:moveTo>
                  <a:lnTo>
                    <a:pt x="4200" y="786"/>
                  </a:lnTo>
                  <a:lnTo>
                    <a:pt x="3962" y="786"/>
                  </a:lnTo>
                  <a:lnTo>
                    <a:pt x="3916" y="648"/>
                  </a:lnTo>
                  <a:lnTo>
                    <a:pt x="3548" y="648"/>
                  </a:lnTo>
                  <a:lnTo>
                    <a:pt x="3501" y="786"/>
                  </a:lnTo>
                  <a:lnTo>
                    <a:pt x="3280" y="786"/>
                  </a:lnTo>
                  <a:lnTo>
                    <a:pt x="3592" y="0"/>
                  </a:lnTo>
                  <a:lnTo>
                    <a:pt x="3887" y="0"/>
                  </a:lnTo>
                  <a:close/>
                  <a:moveTo>
                    <a:pt x="2969" y="0"/>
                  </a:moveTo>
                  <a:lnTo>
                    <a:pt x="3190" y="0"/>
                  </a:lnTo>
                  <a:lnTo>
                    <a:pt x="3190" y="788"/>
                  </a:lnTo>
                  <a:lnTo>
                    <a:pt x="2969" y="788"/>
                  </a:lnTo>
                  <a:lnTo>
                    <a:pt x="2969" y="0"/>
                  </a:lnTo>
                  <a:close/>
                  <a:moveTo>
                    <a:pt x="2105" y="0"/>
                  </a:moveTo>
                  <a:lnTo>
                    <a:pt x="2416" y="0"/>
                  </a:lnTo>
                  <a:lnTo>
                    <a:pt x="2489" y="2"/>
                  </a:lnTo>
                  <a:lnTo>
                    <a:pt x="2554" y="7"/>
                  </a:lnTo>
                  <a:lnTo>
                    <a:pt x="2613" y="17"/>
                  </a:lnTo>
                  <a:lnTo>
                    <a:pt x="2666" y="33"/>
                  </a:lnTo>
                  <a:lnTo>
                    <a:pt x="2713" y="57"/>
                  </a:lnTo>
                  <a:lnTo>
                    <a:pt x="2757" y="90"/>
                  </a:lnTo>
                  <a:lnTo>
                    <a:pt x="2794" y="132"/>
                  </a:lnTo>
                  <a:lnTo>
                    <a:pt x="2818" y="173"/>
                  </a:lnTo>
                  <a:lnTo>
                    <a:pt x="2839" y="222"/>
                  </a:lnTo>
                  <a:lnTo>
                    <a:pt x="2853" y="277"/>
                  </a:lnTo>
                  <a:lnTo>
                    <a:pt x="2863" y="337"/>
                  </a:lnTo>
                  <a:lnTo>
                    <a:pt x="2865" y="402"/>
                  </a:lnTo>
                  <a:lnTo>
                    <a:pt x="2863" y="461"/>
                  </a:lnTo>
                  <a:lnTo>
                    <a:pt x="2855" y="518"/>
                  </a:lnTo>
                  <a:lnTo>
                    <a:pt x="2843" y="569"/>
                  </a:lnTo>
                  <a:lnTo>
                    <a:pt x="2828" y="614"/>
                  </a:lnTo>
                  <a:lnTo>
                    <a:pt x="2810" y="654"/>
                  </a:lnTo>
                  <a:lnTo>
                    <a:pt x="2786" y="683"/>
                  </a:lnTo>
                  <a:lnTo>
                    <a:pt x="2761" y="709"/>
                  </a:lnTo>
                  <a:lnTo>
                    <a:pt x="2735" y="731"/>
                  </a:lnTo>
                  <a:lnTo>
                    <a:pt x="2705" y="748"/>
                  </a:lnTo>
                  <a:lnTo>
                    <a:pt x="2672" y="762"/>
                  </a:lnTo>
                  <a:lnTo>
                    <a:pt x="2633" y="772"/>
                  </a:lnTo>
                  <a:lnTo>
                    <a:pt x="2585" y="780"/>
                  </a:lnTo>
                  <a:lnTo>
                    <a:pt x="2530" y="786"/>
                  </a:lnTo>
                  <a:lnTo>
                    <a:pt x="2465" y="788"/>
                  </a:lnTo>
                  <a:lnTo>
                    <a:pt x="2105" y="788"/>
                  </a:lnTo>
                  <a:lnTo>
                    <a:pt x="2105" y="0"/>
                  </a:lnTo>
                  <a:close/>
                  <a:moveTo>
                    <a:pt x="825" y="0"/>
                  </a:moveTo>
                  <a:lnTo>
                    <a:pt x="1063" y="0"/>
                  </a:lnTo>
                  <a:lnTo>
                    <a:pt x="1240" y="624"/>
                  </a:lnTo>
                  <a:lnTo>
                    <a:pt x="1428" y="0"/>
                  </a:lnTo>
                  <a:lnTo>
                    <a:pt x="1654" y="0"/>
                  </a:lnTo>
                  <a:lnTo>
                    <a:pt x="1398" y="788"/>
                  </a:lnTo>
                  <a:lnTo>
                    <a:pt x="1077" y="788"/>
                  </a:lnTo>
                  <a:lnTo>
                    <a:pt x="825" y="0"/>
                  </a:lnTo>
                  <a:close/>
                  <a:moveTo>
                    <a:pt x="1747" y="0"/>
                  </a:moveTo>
                  <a:lnTo>
                    <a:pt x="1969" y="0"/>
                  </a:lnTo>
                  <a:lnTo>
                    <a:pt x="1969" y="788"/>
                  </a:lnTo>
                  <a:lnTo>
                    <a:pt x="1747" y="788"/>
                  </a:lnTo>
                  <a:lnTo>
                    <a:pt x="1747" y="0"/>
                  </a:lnTo>
                  <a:close/>
                  <a:moveTo>
                    <a:pt x="0" y="0"/>
                  </a:moveTo>
                  <a:lnTo>
                    <a:pt x="400" y="0"/>
                  </a:lnTo>
                  <a:lnTo>
                    <a:pt x="441" y="0"/>
                  </a:lnTo>
                  <a:lnTo>
                    <a:pt x="482" y="2"/>
                  </a:lnTo>
                  <a:lnTo>
                    <a:pt x="522" y="7"/>
                  </a:lnTo>
                  <a:lnTo>
                    <a:pt x="561" y="15"/>
                  </a:lnTo>
                  <a:lnTo>
                    <a:pt x="599" y="25"/>
                  </a:lnTo>
                  <a:lnTo>
                    <a:pt x="634" y="41"/>
                  </a:lnTo>
                  <a:lnTo>
                    <a:pt x="667" y="59"/>
                  </a:lnTo>
                  <a:lnTo>
                    <a:pt x="697" y="82"/>
                  </a:lnTo>
                  <a:lnTo>
                    <a:pt x="725" y="112"/>
                  </a:lnTo>
                  <a:lnTo>
                    <a:pt x="746" y="145"/>
                  </a:lnTo>
                  <a:lnTo>
                    <a:pt x="766" y="187"/>
                  </a:lnTo>
                  <a:lnTo>
                    <a:pt x="780" y="234"/>
                  </a:lnTo>
                  <a:lnTo>
                    <a:pt x="788" y="289"/>
                  </a:lnTo>
                  <a:lnTo>
                    <a:pt x="790" y="352"/>
                  </a:lnTo>
                  <a:lnTo>
                    <a:pt x="790" y="788"/>
                  </a:lnTo>
                  <a:lnTo>
                    <a:pt x="573" y="788"/>
                  </a:lnTo>
                  <a:lnTo>
                    <a:pt x="573" y="427"/>
                  </a:lnTo>
                  <a:lnTo>
                    <a:pt x="571" y="368"/>
                  </a:lnTo>
                  <a:lnTo>
                    <a:pt x="567" y="317"/>
                  </a:lnTo>
                  <a:lnTo>
                    <a:pt x="557" y="277"/>
                  </a:lnTo>
                  <a:lnTo>
                    <a:pt x="543" y="244"/>
                  </a:lnTo>
                  <a:lnTo>
                    <a:pt x="524" y="220"/>
                  </a:lnTo>
                  <a:lnTo>
                    <a:pt x="500" y="201"/>
                  </a:lnTo>
                  <a:lnTo>
                    <a:pt x="473" y="187"/>
                  </a:lnTo>
                  <a:lnTo>
                    <a:pt x="439" y="179"/>
                  </a:lnTo>
                  <a:lnTo>
                    <a:pt x="400" y="175"/>
                  </a:lnTo>
                  <a:lnTo>
                    <a:pt x="224" y="175"/>
                  </a:lnTo>
                  <a:lnTo>
                    <a:pt x="224" y="788"/>
                  </a:lnTo>
                  <a:lnTo>
                    <a:pt x="0" y="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8775700" y="3552825"/>
              <a:ext cx="1436688" cy="952500"/>
            </a:xfrm>
            <a:custGeom>
              <a:avLst/>
              <a:gdLst>
                <a:gd name="T0" fmla="*/ 638 w 1810"/>
                <a:gd name="T1" fmla="*/ 451 h 1200"/>
                <a:gd name="T2" fmla="*/ 516 w 1810"/>
                <a:gd name="T3" fmla="*/ 502 h 1200"/>
                <a:gd name="T4" fmla="*/ 469 w 1810"/>
                <a:gd name="T5" fmla="*/ 546 h 1200"/>
                <a:gd name="T6" fmla="*/ 496 w 1810"/>
                <a:gd name="T7" fmla="*/ 613 h 1200"/>
                <a:gd name="T8" fmla="*/ 595 w 1810"/>
                <a:gd name="T9" fmla="*/ 735 h 1200"/>
                <a:gd name="T10" fmla="*/ 614 w 1810"/>
                <a:gd name="T11" fmla="*/ 851 h 1200"/>
                <a:gd name="T12" fmla="*/ 439 w 1810"/>
                <a:gd name="T13" fmla="*/ 733 h 1200"/>
                <a:gd name="T14" fmla="*/ 349 w 1810"/>
                <a:gd name="T15" fmla="*/ 595 h 1200"/>
                <a:gd name="T16" fmla="*/ 323 w 1810"/>
                <a:gd name="T17" fmla="*/ 530 h 1200"/>
                <a:gd name="T18" fmla="*/ 372 w 1810"/>
                <a:gd name="T19" fmla="*/ 485 h 1200"/>
                <a:gd name="T20" fmla="*/ 516 w 1810"/>
                <a:gd name="T21" fmla="*/ 400 h 1200"/>
                <a:gd name="T22" fmla="*/ 707 w 1810"/>
                <a:gd name="T23" fmla="*/ 248 h 1200"/>
                <a:gd name="T24" fmla="*/ 933 w 1810"/>
                <a:gd name="T25" fmla="*/ 296 h 1200"/>
                <a:gd name="T26" fmla="*/ 1097 w 1810"/>
                <a:gd name="T27" fmla="*/ 400 h 1200"/>
                <a:gd name="T28" fmla="*/ 1185 w 1810"/>
                <a:gd name="T29" fmla="*/ 489 h 1200"/>
                <a:gd name="T30" fmla="*/ 1185 w 1810"/>
                <a:gd name="T31" fmla="*/ 518 h 1200"/>
                <a:gd name="T32" fmla="*/ 1097 w 1810"/>
                <a:gd name="T33" fmla="*/ 617 h 1200"/>
                <a:gd name="T34" fmla="*/ 947 w 1810"/>
                <a:gd name="T35" fmla="*/ 737 h 1200"/>
                <a:gd name="T36" fmla="*/ 762 w 1810"/>
                <a:gd name="T37" fmla="*/ 794 h 1200"/>
                <a:gd name="T38" fmla="*/ 715 w 1810"/>
                <a:gd name="T39" fmla="*/ 459 h 1200"/>
                <a:gd name="T40" fmla="*/ 817 w 1810"/>
                <a:gd name="T41" fmla="*/ 528 h 1200"/>
                <a:gd name="T42" fmla="*/ 1038 w 1810"/>
                <a:gd name="T43" fmla="*/ 502 h 1200"/>
                <a:gd name="T44" fmla="*/ 985 w 1810"/>
                <a:gd name="T45" fmla="*/ 451 h 1200"/>
                <a:gd name="T46" fmla="*/ 839 w 1810"/>
                <a:gd name="T47" fmla="*/ 370 h 1200"/>
                <a:gd name="T48" fmla="*/ 675 w 1810"/>
                <a:gd name="T49" fmla="*/ 250 h 1200"/>
                <a:gd name="T50" fmla="*/ 603 w 1810"/>
                <a:gd name="T51" fmla="*/ 260 h 1200"/>
                <a:gd name="T52" fmla="*/ 370 w 1810"/>
                <a:gd name="T53" fmla="*/ 349 h 1200"/>
                <a:gd name="T54" fmla="*/ 232 w 1810"/>
                <a:gd name="T55" fmla="*/ 461 h 1200"/>
                <a:gd name="T56" fmla="*/ 185 w 1810"/>
                <a:gd name="T57" fmla="*/ 516 h 1200"/>
                <a:gd name="T58" fmla="*/ 211 w 1810"/>
                <a:gd name="T59" fmla="*/ 581 h 1200"/>
                <a:gd name="T60" fmla="*/ 293 w 1810"/>
                <a:gd name="T61" fmla="*/ 723 h 1200"/>
                <a:gd name="T62" fmla="*/ 445 w 1810"/>
                <a:gd name="T63" fmla="*/ 877 h 1200"/>
                <a:gd name="T64" fmla="*/ 675 w 1810"/>
                <a:gd name="T65" fmla="*/ 966 h 1200"/>
                <a:gd name="T66" fmla="*/ 453 w 1810"/>
                <a:gd name="T67" fmla="*/ 1001 h 1200"/>
                <a:gd name="T68" fmla="*/ 232 w 1810"/>
                <a:gd name="T69" fmla="*/ 849 h 1200"/>
                <a:gd name="T70" fmla="*/ 89 w 1810"/>
                <a:gd name="T71" fmla="*/ 674 h 1200"/>
                <a:gd name="T72" fmla="*/ 16 w 1810"/>
                <a:gd name="T73" fmla="*/ 536 h 1200"/>
                <a:gd name="T74" fmla="*/ 4 w 1810"/>
                <a:gd name="T75" fmla="*/ 495 h 1200"/>
                <a:gd name="T76" fmla="*/ 85 w 1810"/>
                <a:gd name="T77" fmla="*/ 426 h 1200"/>
                <a:gd name="T78" fmla="*/ 250 w 1810"/>
                <a:gd name="T79" fmla="*/ 311 h 1200"/>
                <a:gd name="T80" fmla="*/ 478 w 1810"/>
                <a:gd name="T81" fmla="*/ 205 h 1200"/>
                <a:gd name="T82" fmla="*/ 675 w 1810"/>
                <a:gd name="T83" fmla="*/ 0 h 1200"/>
                <a:gd name="T84" fmla="*/ 675 w 1810"/>
                <a:gd name="T85" fmla="*/ 1058 h 1200"/>
                <a:gd name="T86" fmla="*/ 977 w 1810"/>
                <a:gd name="T87" fmla="*/ 1038 h 1200"/>
                <a:gd name="T88" fmla="*/ 1321 w 1810"/>
                <a:gd name="T89" fmla="*/ 946 h 1200"/>
                <a:gd name="T90" fmla="*/ 1619 w 1810"/>
                <a:gd name="T91" fmla="*/ 802 h 1200"/>
                <a:gd name="T92" fmla="*/ 1605 w 1810"/>
                <a:gd name="T93" fmla="*/ 717 h 1200"/>
                <a:gd name="T94" fmla="*/ 1485 w 1810"/>
                <a:gd name="T95" fmla="*/ 648 h 1200"/>
                <a:gd name="T96" fmla="*/ 1276 w 1810"/>
                <a:gd name="T97" fmla="*/ 788 h 1200"/>
                <a:gd name="T98" fmla="*/ 992 w 1810"/>
                <a:gd name="T99" fmla="*/ 932 h 1200"/>
                <a:gd name="T100" fmla="*/ 709 w 1810"/>
                <a:gd name="T101" fmla="*/ 969 h 1200"/>
                <a:gd name="T102" fmla="*/ 758 w 1810"/>
                <a:gd name="T103" fmla="*/ 873 h 1200"/>
                <a:gd name="T104" fmla="*/ 979 w 1810"/>
                <a:gd name="T105" fmla="*/ 820 h 1200"/>
                <a:gd name="T106" fmla="*/ 1172 w 1810"/>
                <a:gd name="T107" fmla="*/ 701 h 1200"/>
                <a:gd name="T108" fmla="*/ 1315 w 1810"/>
                <a:gd name="T109" fmla="*/ 577 h 1200"/>
                <a:gd name="T110" fmla="*/ 1384 w 1810"/>
                <a:gd name="T111" fmla="*/ 502 h 1200"/>
                <a:gd name="T112" fmla="*/ 1359 w 1810"/>
                <a:gd name="T113" fmla="*/ 465 h 1200"/>
                <a:gd name="T114" fmla="*/ 1242 w 1810"/>
                <a:gd name="T115" fmla="*/ 357 h 1200"/>
                <a:gd name="T116" fmla="*/ 1048 w 1810"/>
                <a:gd name="T117" fmla="*/ 233 h 1200"/>
                <a:gd name="T118" fmla="*/ 782 w 1810"/>
                <a:gd name="T119" fmla="*/ 162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10" h="1200">
                  <a:moveTo>
                    <a:pt x="675" y="359"/>
                  </a:moveTo>
                  <a:lnTo>
                    <a:pt x="675" y="451"/>
                  </a:lnTo>
                  <a:lnTo>
                    <a:pt x="675" y="451"/>
                  </a:lnTo>
                  <a:lnTo>
                    <a:pt x="638" y="451"/>
                  </a:lnTo>
                  <a:lnTo>
                    <a:pt x="603" y="459"/>
                  </a:lnTo>
                  <a:lnTo>
                    <a:pt x="571" y="471"/>
                  </a:lnTo>
                  <a:lnTo>
                    <a:pt x="542" y="485"/>
                  </a:lnTo>
                  <a:lnTo>
                    <a:pt x="516" y="502"/>
                  </a:lnTo>
                  <a:lnTo>
                    <a:pt x="496" y="518"/>
                  </a:lnTo>
                  <a:lnTo>
                    <a:pt x="482" y="532"/>
                  </a:lnTo>
                  <a:lnTo>
                    <a:pt x="473" y="542"/>
                  </a:lnTo>
                  <a:lnTo>
                    <a:pt x="469" y="546"/>
                  </a:lnTo>
                  <a:lnTo>
                    <a:pt x="471" y="552"/>
                  </a:lnTo>
                  <a:lnTo>
                    <a:pt x="477" y="566"/>
                  </a:lnTo>
                  <a:lnTo>
                    <a:pt x="484" y="587"/>
                  </a:lnTo>
                  <a:lnTo>
                    <a:pt x="496" y="613"/>
                  </a:lnTo>
                  <a:lnTo>
                    <a:pt x="514" y="644"/>
                  </a:lnTo>
                  <a:lnTo>
                    <a:pt x="536" y="676"/>
                  </a:lnTo>
                  <a:lnTo>
                    <a:pt x="561" y="707"/>
                  </a:lnTo>
                  <a:lnTo>
                    <a:pt x="595" y="735"/>
                  </a:lnTo>
                  <a:lnTo>
                    <a:pt x="632" y="761"/>
                  </a:lnTo>
                  <a:lnTo>
                    <a:pt x="675" y="780"/>
                  </a:lnTo>
                  <a:lnTo>
                    <a:pt x="675" y="865"/>
                  </a:lnTo>
                  <a:lnTo>
                    <a:pt x="614" y="851"/>
                  </a:lnTo>
                  <a:lnTo>
                    <a:pt x="561" y="828"/>
                  </a:lnTo>
                  <a:lnTo>
                    <a:pt x="514" y="800"/>
                  </a:lnTo>
                  <a:lnTo>
                    <a:pt x="473" y="768"/>
                  </a:lnTo>
                  <a:lnTo>
                    <a:pt x="439" y="733"/>
                  </a:lnTo>
                  <a:lnTo>
                    <a:pt x="408" y="698"/>
                  </a:lnTo>
                  <a:lnTo>
                    <a:pt x="384" y="660"/>
                  </a:lnTo>
                  <a:lnTo>
                    <a:pt x="364" y="627"/>
                  </a:lnTo>
                  <a:lnTo>
                    <a:pt x="349" y="595"/>
                  </a:lnTo>
                  <a:lnTo>
                    <a:pt x="337" y="569"/>
                  </a:lnTo>
                  <a:lnTo>
                    <a:pt x="329" y="548"/>
                  </a:lnTo>
                  <a:lnTo>
                    <a:pt x="325" y="534"/>
                  </a:lnTo>
                  <a:lnTo>
                    <a:pt x="323" y="530"/>
                  </a:lnTo>
                  <a:lnTo>
                    <a:pt x="325" y="526"/>
                  </a:lnTo>
                  <a:lnTo>
                    <a:pt x="335" y="516"/>
                  </a:lnTo>
                  <a:lnTo>
                    <a:pt x="350" y="502"/>
                  </a:lnTo>
                  <a:lnTo>
                    <a:pt x="372" y="485"/>
                  </a:lnTo>
                  <a:lnTo>
                    <a:pt x="400" y="463"/>
                  </a:lnTo>
                  <a:lnTo>
                    <a:pt x="433" y="441"/>
                  </a:lnTo>
                  <a:lnTo>
                    <a:pt x="473" y="420"/>
                  </a:lnTo>
                  <a:lnTo>
                    <a:pt x="516" y="400"/>
                  </a:lnTo>
                  <a:lnTo>
                    <a:pt x="565" y="382"/>
                  </a:lnTo>
                  <a:lnTo>
                    <a:pt x="618" y="368"/>
                  </a:lnTo>
                  <a:lnTo>
                    <a:pt x="675" y="359"/>
                  </a:lnTo>
                  <a:close/>
                  <a:moveTo>
                    <a:pt x="707" y="248"/>
                  </a:moveTo>
                  <a:lnTo>
                    <a:pt x="770" y="250"/>
                  </a:lnTo>
                  <a:lnTo>
                    <a:pt x="827" y="260"/>
                  </a:lnTo>
                  <a:lnTo>
                    <a:pt x="882" y="274"/>
                  </a:lnTo>
                  <a:lnTo>
                    <a:pt x="933" y="296"/>
                  </a:lnTo>
                  <a:lnTo>
                    <a:pt x="981" y="319"/>
                  </a:lnTo>
                  <a:lnTo>
                    <a:pt x="1024" y="345"/>
                  </a:lnTo>
                  <a:lnTo>
                    <a:pt x="1063" y="372"/>
                  </a:lnTo>
                  <a:lnTo>
                    <a:pt x="1097" y="400"/>
                  </a:lnTo>
                  <a:lnTo>
                    <a:pt x="1126" y="426"/>
                  </a:lnTo>
                  <a:lnTo>
                    <a:pt x="1152" y="451"/>
                  </a:lnTo>
                  <a:lnTo>
                    <a:pt x="1172" y="471"/>
                  </a:lnTo>
                  <a:lnTo>
                    <a:pt x="1185" y="489"/>
                  </a:lnTo>
                  <a:lnTo>
                    <a:pt x="1195" y="499"/>
                  </a:lnTo>
                  <a:lnTo>
                    <a:pt x="1197" y="502"/>
                  </a:lnTo>
                  <a:lnTo>
                    <a:pt x="1193" y="506"/>
                  </a:lnTo>
                  <a:lnTo>
                    <a:pt x="1185" y="518"/>
                  </a:lnTo>
                  <a:lnTo>
                    <a:pt x="1170" y="538"/>
                  </a:lnTo>
                  <a:lnTo>
                    <a:pt x="1150" y="562"/>
                  </a:lnTo>
                  <a:lnTo>
                    <a:pt x="1126" y="587"/>
                  </a:lnTo>
                  <a:lnTo>
                    <a:pt x="1097" y="617"/>
                  </a:lnTo>
                  <a:lnTo>
                    <a:pt x="1065" y="648"/>
                  </a:lnTo>
                  <a:lnTo>
                    <a:pt x="1028" y="680"/>
                  </a:lnTo>
                  <a:lnTo>
                    <a:pt x="988" y="709"/>
                  </a:lnTo>
                  <a:lnTo>
                    <a:pt x="947" y="737"/>
                  </a:lnTo>
                  <a:lnTo>
                    <a:pt x="904" y="761"/>
                  </a:lnTo>
                  <a:lnTo>
                    <a:pt x="859" y="778"/>
                  </a:lnTo>
                  <a:lnTo>
                    <a:pt x="811" y="790"/>
                  </a:lnTo>
                  <a:lnTo>
                    <a:pt x="762" y="794"/>
                  </a:lnTo>
                  <a:lnTo>
                    <a:pt x="717" y="790"/>
                  </a:lnTo>
                  <a:lnTo>
                    <a:pt x="675" y="780"/>
                  </a:lnTo>
                  <a:lnTo>
                    <a:pt x="675" y="451"/>
                  </a:lnTo>
                  <a:lnTo>
                    <a:pt x="715" y="459"/>
                  </a:lnTo>
                  <a:lnTo>
                    <a:pt x="746" y="469"/>
                  </a:lnTo>
                  <a:lnTo>
                    <a:pt x="774" y="485"/>
                  </a:lnTo>
                  <a:lnTo>
                    <a:pt x="796" y="504"/>
                  </a:lnTo>
                  <a:lnTo>
                    <a:pt x="817" y="528"/>
                  </a:lnTo>
                  <a:lnTo>
                    <a:pt x="837" y="558"/>
                  </a:lnTo>
                  <a:lnTo>
                    <a:pt x="859" y="591"/>
                  </a:lnTo>
                  <a:lnTo>
                    <a:pt x="882" y="633"/>
                  </a:lnTo>
                  <a:lnTo>
                    <a:pt x="1038" y="502"/>
                  </a:lnTo>
                  <a:lnTo>
                    <a:pt x="1034" y="499"/>
                  </a:lnTo>
                  <a:lnTo>
                    <a:pt x="1024" y="487"/>
                  </a:lnTo>
                  <a:lnTo>
                    <a:pt x="1008" y="471"/>
                  </a:lnTo>
                  <a:lnTo>
                    <a:pt x="985" y="451"/>
                  </a:lnTo>
                  <a:lnTo>
                    <a:pt x="957" y="430"/>
                  </a:lnTo>
                  <a:lnTo>
                    <a:pt x="924" y="406"/>
                  </a:lnTo>
                  <a:lnTo>
                    <a:pt x="884" y="386"/>
                  </a:lnTo>
                  <a:lnTo>
                    <a:pt x="839" y="370"/>
                  </a:lnTo>
                  <a:lnTo>
                    <a:pt x="790" y="359"/>
                  </a:lnTo>
                  <a:lnTo>
                    <a:pt x="734" y="355"/>
                  </a:lnTo>
                  <a:lnTo>
                    <a:pt x="675" y="359"/>
                  </a:lnTo>
                  <a:lnTo>
                    <a:pt x="675" y="250"/>
                  </a:lnTo>
                  <a:lnTo>
                    <a:pt x="707" y="248"/>
                  </a:lnTo>
                  <a:close/>
                  <a:moveTo>
                    <a:pt x="675" y="162"/>
                  </a:moveTo>
                  <a:lnTo>
                    <a:pt x="675" y="250"/>
                  </a:lnTo>
                  <a:lnTo>
                    <a:pt x="603" y="260"/>
                  </a:lnTo>
                  <a:lnTo>
                    <a:pt x="536" y="276"/>
                  </a:lnTo>
                  <a:lnTo>
                    <a:pt x="475" y="296"/>
                  </a:lnTo>
                  <a:lnTo>
                    <a:pt x="419" y="321"/>
                  </a:lnTo>
                  <a:lnTo>
                    <a:pt x="370" y="349"/>
                  </a:lnTo>
                  <a:lnTo>
                    <a:pt x="327" y="378"/>
                  </a:lnTo>
                  <a:lnTo>
                    <a:pt x="289" y="408"/>
                  </a:lnTo>
                  <a:lnTo>
                    <a:pt x="258" y="435"/>
                  </a:lnTo>
                  <a:lnTo>
                    <a:pt x="232" y="461"/>
                  </a:lnTo>
                  <a:lnTo>
                    <a:pt x="211" y="483"/>
                  </a:lnTo>
                  <a:lnTo>
                    <a:pt x="197" y="500"/>
                  </a:lnTo>
                  <a:lnTo>
                    <a:pt x="187" y="512"/>
                  </a:lnTo>
                  <a:lnTo>
                    <a:pt x="185" y="516"/>
                  </a:lnTo>
                  <a:lnTo>
                    <a:pt x="187" y="522"/>
                  </a:lnTo>
                  <a:lnTo>
                    <a:pt x="191" y="534"/>
                  </a:lnTo>
                  <a:lnTo>
                    <a:pt x="199" y="554"/>
                  </a:lnTo>
                  <a:lnTo>
                    <a:pt x="211" y="581"/>
                  </a:lnTo>
                  <a:lnTo>
                    <a:pt x="224" y="611"/>
                  </a:lnTo>
                  <a:lnTo>
                    <a:pt x="244" y="646"/>
                  </a:lnTo>
                  <a:lnTo>
                    <a:pt x="266" y="684"/>
                  </a:lnTo>
                  <a:lnTo>
                    <a:pt x="293" y="723"/>
                  </a:lnTo>
                  <a:lnTo>
                    <a:pt x="325" y="765"/>
                  </a:lnTo>
                  <a:lnTo>
                    <a:pt x="360" y="804"/>
                  </a:lnTo>
                  <a:lnTo>
                    <a:pt x="400" y="841"/>
                  </a:lnTo>
                  <a:lnTo>
                    <a:pt x="445" y="877"/>
                  </a:lnTo>
                  <a:lnTo>
                    <a:pt x="494" y="906"/>
                  </a:lnTo>
                  <a:lnTo>
                    <a:pt x="549" y="934"/>
                  </a:lnTo>
                  <a:lnTo>
                    <a:pt x="610" y="954"/>
                  </a:lnTo>
                  <a:lnTo>
                    <a:pt x="675" y="966"/>
                  </a:lnTo>
                  <a:lnTo>
                    <a:pt x="675" y="1058"/>
                  </a:lnTo>
                  <a:lnTo>
                    <a:pt x="595" y="1046"/>
                  </a:lnTo>
                  <a:lnTo>
                    <a:pt x="522" y="1027"/>
                  </a:lnTo>
                  <a:lnTo>
                    <a:pt x="453" y="1001"/>
                  </a:lnTo>
                  <a:lnTo>
                    <a:pt x="390" y="969"/>
                  </a:lnTo>
                  <a:lnTo>
                    <a:pt x="331" y="932"/>
                  </a:lnTo>
                  <a:lnTo>
                    <a:pt x="280" y="893"/>
                  </a:lnTo>
                  <a:lnTo>
                    <a:pt x="232" y="849"/>
                  </a:lnTo>
                  <a:lnTo>
                    <a:pt x="189" y="806"/>
                  </a:lnTo>
                  <a:lnTo>
                    <a:pt x="152" y="761"/>
                  </a:lnTo>
                  <a:lnTo>
                    <a:pt x="118" y="717"/>
                  </a:lnTo>
                  <a:lnTo>
                    <a:pt x="89" y="674"/>
                  </a:lnTo>
                  <a:lnTo>
                    <a:pt x="65" y="633"/>
                  </a:lnTo>
                  <a:lnTo>
                    <a:pt x="43" y="597"/>
                  </a:lnTo>
                  <a:lnTo>
                    <a:pt x="28" y="564"/>
                  </a:lnTo>
                  <a:lnTo>
                    <a:pt x="16" y="536"/>
                  </a:lnTo>
                  <a:lnTo>
                    <a:pt x="6" y="516"/>
                  </a:lnTo>
                  <a:lnTo>
                    <a:pt x="2" y="502"/>
                  </a:lnTo>
                  <a:lnTo>
                    <a:pt x="0" y="499"/>
                  </a:lnTo>
                  <a:lnTo>
                    <a:pt x="4" y="495"/>
                  </a:lnTo>
                  <a:lnTo>
                    <a:pt x="14" y="485"/>
                  </a:lnTo>
                  <a:lnTo>
                    <a:pt x="32" y="469"/>
                  </a:lnTo>
                  <a:lnTo>
                    <a:pt x="55" y="449"/>
                  </a:lnTo>
                  <a:lnTo>
                    <a:pt x="85" y="426"/>
                  </a:lnTo>
                  <a:lnTo>
                    <a:pt x="118" y="400"/>
                  </a:lnTo>
                  <a:lnTo>
                    <a:pt x="158" y="370"/>
                  </a:lnTo>
                  <a:lnTo>
                    <a:pt x="203" y="341"/>
                  </a:lnTo>
                  <a:lnTo>
                    <a:pt x="250" y="311"/>
                  </a:lnTo>
                  <a:lnTo>
                    <a:pt x="303" y="282"/>
                  </a:lnTo>
                  <a:lnTo>
                    <a:pt x="358" y="252"/>
                  </a:lnTo>
                  <a:lnTo>
                    <a:pt x="417" y="227"/>
                  </a:lnTo>
                  <a:lnTo>
                    <a:pt x="478" y="205"/>
                  </a:lnTo>
                  <a:lnTo>
                    <a:pt x="542" y="185"/>
                  </a:lnTo>
                  <a:lnTo>
                    <a:pt x="608" y="171"/>
                  </a:lnTo>
                  <a:lnTo>
                    <a:pt x="675" y="162"/>
                  </a:lnTo>
                  <a:close/>
                  <a:moveTo>
                    <a:pt x="675" y="0"/>
                  </a:moveTo>
                  <a:lnTo>
                    <a:pt x="1810" y="0"/>
                  </a:lnTo>
                  <a:lnTo>
                    <a:pt x="1810" y="1200"/>
                  </a:lnTo>
                  <a:lnTo>
                    <a:pt x="675" y="1200"/>
                  </a:lnTo>
                  <a:lnTo>
                    <a:pt x="675" y="1058"/>
                  </a:lnTo>
                  <a:lnTo>
                    <a:pt x="748" y="1062"/>
                  </a:lnTo>
                  <a:lnTo>
                    <a:pt x="819" y="1060"/>
                  </a:lnTo>
                  <a:lnTo>
                    <a:pt x="894" y="1052"/>
                  </a:lnTo>
                  <a:lnTo>
                    <a:pt x="977" y="1038"/>
                  </a:lnTo>
                  <a:lnTo>
                    <a:pt x="1061" y="1021"/>
                  </a:lnTo>
                  <a:lnTo>
                    <a:pt x="1148" y="1001"/>
                  </a:lnTo>
                  <a:lnTo>
                    <a:pt x="1235" y="975"/>
                  </a:lnTo>
                  <a:lnTo>
                    <a:pt x="1321" y="946"/>
                  </a:lnTo>
                  <a:lnTo>
                    <a:pt x="1404" y="914"/>
                  </a:lnTo>
                  <a:lnTo>
                    <a:pt x="1483" y="879"/>
                  </a:lnTo>
                  <a:lnTo>
                    <a:pt x="1554" y="841"/>
                  </a:lnTo>
                  <a:lnTo>
                    <a:pt x="1619" y="802"/>
                  </a:lnTo>
                  <a:lnTo>
                    <a:pt x="1674" y="763"/>
                  </a:lnTo>
                  <a:lnTo>
                    <a:pt x="1658" y="749"/>
                  </a:lnTo>
                  <a:lnTo>
                    <a:pt x="1634" y="733"/>
                  </a:lnTo>
                  <a:lnTo>
                    <a:pt x="1605" y="717"/>
                  </a:lnTo>
                  <a:lnTo>
                    <a:pt x="1573" y="700"/>
                  </a:lnTo>
                  <a:lnTo>
                    <a:pt x="1540" y="682"/>
                  </a:lnTo>
                  <a:lnTo>
                    <a:pt x="1510" y="664"/>
                  </a:lnTo>
                  <a:lnTo>
                    <a:pt x="1485" y="648"/>
                  </a:lnTo>
                  <a:lnTo>
                    <a:pt x="1467" y="636"/>
                  </a:lnTo>
                  <a:lnTo>
                    <a:pt x="1404" y="690"/>
                  </a:lnTo>
                  <a:lnTo>
                    <a:pt x="1341" y="741"/>
                  </a:lnTo>
                  <a:lnTo>
                    <a:pt x="1276" y="788"/>
                  </a:lnTo>
                  <a:lnTo>
                    <a:pt x="1209" y="832"/>
                  </a:lnTo>
                  <a:lnTo>
                    <a:pt x="1140" y="871"/>
                  </a:lnTo>
                  <a:lnTo>
                    <a:pt x="1067" y="904"/>
                  </a:lnTo>
                  <a:lnTo>
                    <a:pt x="992" y="932"/>
                  </a:lnTo>
                  <a:lnTo>
                    <a:pt x="914" y="954"/>
                  </a:lnTo>
                  <a:lnTo>
                    <a:pt x="831" y="966"/>
                  </a:lnTo>
                  <a:lnTo>
                    <a:pt x="744" y="969"/>
                  </a:lnTo>
                  <a:lnTo>
                    <a:pt x="709" y="969"/>
                  </a:lnTo>
                  <a:lnTo>
                    <a:pt x="675" y="966"/>
                  </a:lnTo>
                  <a:lnTo>
                    <a:pt x="675" y="865"/>
                  </a:lnTo>
                  <a:lnTo>
                    <a:pt x="715" y="871"/>
                  </a:lnTo>
                  <a:lnTo>
                    <a:pt x="758" y="873"/>
                  </a:lnTo>
                  <a:lnTo>
                    <a:pt x="815" y="869"/>
                  </a:lnTo>
                  <a:lnTo>
                    <a:pt x="870" y="859"/>
                  </a:lnTo>
                  <a:lnTo>
                    <a:pt x="925" y="841"/>
                  </a:lnTo>
                  <a:lnTo>
                    <a:pt x="979" y="820"/>
                  </a:lnTo>
                  <a:lnTo>
                    <a:pt x="1030" y="794"/>
                  </a:lnTo>
                  <a:lnTo>
                    <a:pt x="1079" y="767"/>
                  </a:lnTo>
                  <a:lnTo>
                    <a:pt x="1126" y="735"/>
                  </a:lnTo>
                  <a:lnTo>
                    <a:pt x="1172" y="701"/>
                  </a:lnTo>
                  <a:lnTo>
                    <a:pt x="1213" y="670"/>
                  </a:lnTo>
                  <a:lnTo>
                    <a:pt x="1250" y="636"/>
                  </a:lnTo>
                  <a:lnTo>
                    <a:pt x="1284" y="605"/>
                  </a:lnTo>
                  <a:lnTo>
                    <a:pt x="1315" y="577"/>
                  </a:lnTo>
                  <a:lnTo>
                    <a:pt x="1339" y="550"/>
                  </a:lnTo>
                  <a:lnTo>
                    <a:pt x="1361" y="530"/>
                  </a:lnTo>
                  <a:lnTo>
                    <a:pt x="1374" y="512"/>
                  </a:lnTo>
                  <a:lnTo>
                    <a:pt x="1384" y="502"/>
                  </a:lnTo>
                  <a:lnTo>
                    <a:pt x="1386" y="499"/>
                  </a:lnTo>
                  <a:lnTo>
                    <a:pt x="1384" y="495"/>
                  </a:lnTo>
                  <a:lnTo>
                    <a:pt x="1374" y="483"/>
                  </a:lnTo>
                  <a:lnTo>
                    <a:pt x="1359" y="465"/>
                  </a:lnTo>
                  <a:lnTo>
                    <a:pt x="1339" y="443"/>
                  </a:lnTo>
                  <a:lnTo>
                    <a:pt x="1311" y="418"/>
                  </a:lnTo>
                  <a:lnTo>
                    <a:pt x="1280" y="388"/>
                  </a:lnTo>
                  <a:lnTo>
                    <a:pt x="1242" y="357"/>
                  </a:lnTo>
                  <a:lnTo>
                    <a:pt x="1201" y="325"/>
                  </a:lnTo>
                  <a:lnTo>
                    <a:pt x="1154" y="292"/>
                  </a:lnTo>
                  <a:lnTo>
                    <a:pt x="1103" y="262"/>
                  </a:lnTo>
                  <a:lnTo>
                    <a:pt x="1048" y="233"/>
                  </a:lnTo>
                  <a:lnTo>
                    <a:pt x="987" y="207"/>
                  </a:lnTo>
                  <a:lnTo>
                    <a:pt x="924" y="187"/>
                  </a:lnTo>
                  <a:lnTo>
                    <a:pt x="855" y="171"/>
                  </a:lnTo>
                  <a:lnTo>
                    <a:pt x="782" y="162"/>
                  </a:lnTo>
                  <a:lnTo>
                    <a:pt x="707" y="160"/>
                  </a:lnTo>
                  <a:lnTo>
                    <a:pt x="675" y="16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76B9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8398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30565" y="883158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l">
              <a:defRPr sz="1100">
                <a:latin typeface="Trebuchet MS" pitchFamily="34" charset="0"/>
                <a:ea typeface="ＭＳ Ｐゴシック" pitchFamily="-16" charset="-128"/>
                <a:cs typeface="+mn-cs"/>
              </a:defRPr>
            </a:lvl1pPr>
          </a:lstStyle>
          <a:p>
            <a:pPr>
              <a:defRPr/>
            </a:pPr>
            <a:fld id="{0EFD2D7F-A763-4126-9B71-A7F863137437}" type="datetimeFigureOut">
              <a:rPr lang="en-US" smtClean="0"/>
              <a:pPr>
                <a:defRPr/>
              </a:pPr>
              <a:t>4/29/2020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6317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r">
              <a:defRPr sz="1100">
                <a:latin typeface="Trebuchet MS" pitchFamily="34" charset="0"/>
                <a:ea typeface="ＭＳ Ｐゴシック" pitchFamily="-16" charset="-128"/>
                <a:cs typeface="+mn-cs"/>
              </a:defRPr>
            </a:lvl1pPr>
          </a:lstStyle>
          <a:p>
            <a:pPr>
              <a:defRPr/>
            </a:pPr>
            <a:fld id="{E02D639A-AF38-4D9A-897E-57859A70B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528649" y="308894"/>
            <a:ext cx="1083012" cy="200064"/>
            <a:chOff x="8775700" y="3552825"/>
            <a:chExt cx="5156200" cy="952500"/>
          </a:xfrm>
        </p:grpSpPr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3817600" y="4265613"/>
              <a:ext cx="114300" cy="111125"/>
            </a:xfrm>
            <a:custGeom>
              <a:avLst/>
              <a:gdLst>
                <a:gd name="T0" fmla="*/ 59 w 144"/>
                <a:gd name="T1" fmla="*/ 63 h 139"/>
                <a:gd name="T2" fmla="*/ 79 w 144"/>
                <a:gd name="T3" fmla="*/ 63 h 139"/>
                <a:gd name="T4" fmla="*/ 85 w 144"/>
                <a:gd name="T5" fmla="*/ 61 h 139"/>
                <a:gd name="T6" fmla="*/ 87 w 144"/>
                <a:gd name="T7" fmla="*/ 53 h 139"/>
                <a:gd name="T8" fmla="*/ 83 w 144"/>
                <a:gd name="T9" fmla="*/ 47 h 139"/>
                <a:gd name="T10" fmla="*/ 75 w 144"/>
                <a:gd name="T11" fmla="*/ 45 h 139"/>
                <a:gd name="T12" fmla="*/ 59 w 144"/>
                <a:gd name="T13" fmla="*/ 45 h 139"/>
                <a:gd name="T14" fmla="*/ 73 w 144"/>
                <a:gd name="T15" fmla="*/ 33 h 139"/>
                <a:gd name="T16" fmla="*/ 101 w 144"/>
                <a:gd name="T17" fmla="*/ 41 h 139"/>
                <a:gd name="T18" fmla="*/ 103 w 144"/>
                <a:gd name="T19" fmla="*/ 61 h 139"/>
                <a:gd name="T20" fmla="*/ 99 w 144"/>
                <a:gd name="T21" fmla="*/ 68 h 139"/>
                <a:gd name="T22" fmla="*/ 91 w 144"/>
                <a:gd name="T23" fmla="*/ 74 h 139"/>
                <a:gd name="T24" fmla="*/ 105 w 144"/>
                <a:gd name="T25" fmla="*/ 106 h 139"/>
                <a:gd name="T26" fmla="*/ 67 w 144"/>
                <a:gd name="T27" fmla="*/ 76 h 139"/>
                <a:gd name="T28" fmla="*/ 59 w 144"/>
                <a:gd name="T29" fmla="*/ 106 h 139"/>
                <a:gd name="T30" fmla="*/ 44 w 144"/>
                <a:gd name="T31" fmla="*/ 33 h 139"/>
                <a:gd name="T32" fmla="*/ 51 w 144"/>
                <a:gd name="T33" fmla="*/ 21 h 139"/>
                <a:gd name="T34" fmla="*/ 24 w 144"/>
                <a:gd name="T35" fmla="*/ 49 h 139"/>
                <a:gd name="T36" fmla="*/ 24 w 144"/>
                <a:gd name="T37" fmla="*/ 92 h 139"/>
                <a:gd name="T38" fmla="*/ 51 w 144"/>
                <a:gd name="T39" fmla="*/ 120 h 139"/>
                <a:gd name="T40" fmla="*/ 71 w 144"/>
                <a:gd name="T41" fmla="*/ 124 h 139"/>
                <a:gd name="T42" fmla="*/ 109 w 144"/>
                <a:gd name="T43" fmla="*/ 108 h 139"/>
                <a:gd name="T44" fmla="*/ 122 w 144"/>
                <a:gd name="T45" fmla="*/ 70 h 139"/>
                <a:gd name="T46" fmla="*/ 109 w 144"/>
                <a:gd name="T47" fmla="*/ 31 h 139"/>
                <a:gd name="T48" fmla="*/ 71 w 144"/>
                <a:gd name="T49" fmla="*/ 17 h 139"/>
                <a:gd name="T50" fmla="*/ 95 w 144"/>
                <a:gd name="T51" fmla="*/ 3 h 139"/>
                <a:gd name="T52" fmla="*/ 130 w 144"/>
                <a:gd name="T53" fmla="*/ 27 h 139"/>
                <a:gd name="T54" fmla="*/ 144 w 144"/>
                <a:gd name="T55" fmla="*/ 70 h 139"/>
                <a:gd name="T56" fmla="*/ 130 w 144"/>
                <a:gd name="T57" fmla="*/ 114 h 139"/>
                <a:gd name="T58" fmla="*/ 95 w 144"/>
                <a:gd name="T59" fmla="*/ 135 h 139"/>
                <a:gd name="T60" fmla="*/ 50 w 144"/>
                <a:gd name="T61" fmla="*/ 135 h 139"/>
                <a:gd name="T62" fmla="*/ 14 w 144"/>
                <a:gd name="T63" fmla="*/ 114 h 139"/>
                <a:gd name="T64" fmla="*/ 0 w 144"/>
                <a:gd name="T65" fmla="*/ 70 h 139"/>
                <a:gd name="T66" fmla="*/ 14 w 144"/>
                <a:gd name="T67" fmla="*/ 27 h 139"/>
                <a:gd name="T68" fmla="*/ 50 w 144"/>
                <a:gd name="T6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39">
                  <a:moveTo>
                    <a:pt x="59" y="45"/>
                  </a:moveTo>
                  <a:lnTo>
                    <a:pt x="59" y="63"/>
                  </a:lnTo>
                  <a:lnTo>
                    <a:pt x="75" y="63"/>
                  </a:lnTo>
                  <a:lnTo>
                    <a:pt x="79" y="63"/>
                  </a:lnTo>
                  <a:lnTo>
                    <a:pt x="83" y="63"/>
                  </a:lnTo>
                  <a:lnTo>
                    <a:pt x="85" y="61"/>
                  </a:lnTo>
                  <a:lnTo>
                    <a:pt x="87" y="57"/>
                  </a:lnTo>
                  <a:lnTo>
                    <a:pt x="87" y="53"/>
                  </a:lnTo>
                  <a:lnTo>
                    <a:pt x="85" y="49"/>
                  </a:lnTo>
                  <a:lnTo>
                    <a:pt x="83" y="47"/>
                  </a:lnTo>
                  <a:lnTo>
                    <a:pt x="79" y="45"/>
                  </a:lnTo>
                  <a:lnTo>
                    <a:pt x="75" y="45"/>
                  </a:lnTo>
                  <a:lnTo>
                    <a:pt x="71" y="45"/>
                  </a:lnTo>
                  <a:lnTo>
                    <a:pt x="59" y="45"/>
                  </a:lnTo>
                  <a:close/>
                  <a:moveTo>
                    <a:pt x="44" y="33"/>
                  </a:moveTo>
                  <a:lnTo>
                    <a:pt x="73" y="33"/>
                  </a:lnTo>
                  <a:lnTo>
                    <a:pt x="89" y="35"/>
                  </a:lnTo>
                  <a:lnTo>
                    <a:pt x="101" y="41"/>
                  </a:lnTo>
                  <a:lnTo>
                    <a:pt x="105" y="55"/>
                  </a:lnTo>
                  <a:lnTo>
                    <a:pt x="103" y="61"/>
                  </a:lnTo>
                  <a:lnTo>
                    <a:pt x="101" y="67"/>
                  </a:lnTo>
                  <a:lnTo>
                    <a:pt x="99" y="68"/>
                  </a:lnTo>
                  <a:lnTo>
                    <a:pt x="95" y="72"/>
                  </a:lnTo>
                  <a:lnTo>
                    <a:pt x="91" y="74"/>
                  </a:lnTo>
                  <a:lnTo>
                    <a:pt x="85" y="74"/>
                  </a:lnTo>
                  <a:lnTo>
                    <a:pt x="105" y="106"/>
                  </a:lnTo>
                  <a:lnTo>
                    <a:pt x="85" y="106"/>
                  </a:lnTo>
                  <a:lnTo>
                    <a:pt x="67" y="76"/>
                  </a:lnTo>
                  <a:lnTo>
                    <a:pt x="59" y="76"/>
                  </a:lnTo>
                  <a:lnTo>
                    <a:pt x="59" y="106"/>
                  </a:lnTo>
                  <a:lnTo>
                    <a:pt x="44" y="106"/>
                  </a:lnTo>
                  <a:lnTo>
                    <a:pt x="44" y="33"/>
                  </a:lnTo>
                  <a:close/>
                  <a:moveTo>
                    <a:pt x="71" y="17"/>
                  </a:moveTo>
                  <a:lnTo>
                    <a:pt x="51" y="21"/>
                  </a:lnTo>
                  <a:lnTo>
                    <a:pt x="36" y="31"/>
                  </a:lnTo>
                  <a:lnTo>
                    <a:pt x="24" y="49"/>
                  </a:lnTo>
                  <a:lnTo>
                    <a:pt x="20" y="70"/>
                  </a:lnTo>
                  <a:lnTo>
                    <a:pt x="24" y="92"/>
                  </a:lnTo>
                  <a:lnTo>
                    <a:pt x="36" y="108"/>
                  </a:lnTo>
                  <a:lnTo>
                    <a:pt x="51" y="120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91" y="120"/>
                  </a:lnTo>
                  <a:lnTo>
                    <a:pt x="109" y="108"/>
                  </a:lnTo>
                  <a:lnTo>
                    <a:pt x="118" y="92"/>
                  </a:lnTo>
                  <a:lnTo>
                    <a:pt x="122" y="70"/>
                  </a:lnTo>
                  <a:lnTo>
                    <a:pt x="118" y="49"/>
                  </a:lnTo>
                  <a:lnTo>
                    <a:pt x="109" y="31"/>
                  </a:lnTo>
                  <a:lnTo>
                    <a:pt x="91" y="21"/>
                  </a:lnTo>
                  <a:lnTo>
                    <a:pt x="71" y="17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30" y="27"/>
                  </a:lnTo>
                  <a:lnTo>
                    <a:pt x="140" y="45"/>
                  </a:lnTo>
                  <a:lnTo>
                    <a:pt x="144" y="70"/>
                  </a:lnTo>
                  <a:lnTo>
                    <a:pt x="140" y="94"/>
                  </a:lnTo>
                  <a:lnTo>
                    <a:pt x="130" y="114"/>
                  </a:lnTo>
                  <a:lnTo>
                    <a:pt x="114" y="128"/>
                  </a:lnTo>
                  <a:lnTo>
                    <a:pt x="95" y="135"/>
                  </a:lnTo>
                  <a:lnTo>
                    <a:pt x="71" y="139"/>
                  </a:lnTo>
                  <a:lnTo>
                    <a:pt x="50" y="135"/>
                  </a:lnTo>
                  <a:lnTo>
                    <a:pt x="30" y="128"/>
                  </a:lnTo>
                  <a:lnTo>
                    <a:pt x="14" y="114"/>
                  </a:lnTo>
                  <a:lnTo>
                    <a:pt x="4" y="94"/>
                  </a:lnTo>
                  <a:lnTo>
                    <a:pt x="0" y="70"/>
                  </a:lnTo>
                  <a:lnTo>
                    <a:pt x="4" y="45"/>
                  </a:lnTo>
                  <a:lnTo>
                    <a:pt x="14" y="27"/>
                  </a:lnTo>
                  <a:lnTo>
                    <a:pt x="30" y="11"/>
                  </a:lnTo>
                  <a:lnTo>
                    <a:pt x="50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447338" y="3732213"/>
              <a:ext cx="3333750" cy="625475"/>
            </a:xfrm>
            <a:custGeom>
              <a:avLst/>
              <a:gdLst>
                <a:gd name="T0" fmla="*/ 2325 w 4200"/>
                <a:gd name="T1" fmla="*/ 618 h 788"/>
                <a:gd name="T2" fmla="*/ 2465 w 4200"/>
                <a:gd name="T3" fmla="*/ 616 h 788"/>
                <a:gd name="T4" fmla="*/ 2540 w 4200"/>
                <a:gd name="T5" fmla="*/ 597 h 788"/>
                <a:gd name="T6" fmla="*/ 2599 w 4200"/>
                <a:gd name="T7" fmla="*/ 555 h 788"/>
                <a:gd name="T8" fmla="*/ 2635 w 4200"/>
                <a:gd name="T9" fmla="*/ 488 h 788"/>
                <a:gd name="T10" fmla="*/ 2648 w 4200"/>
                <a:gd name="T11" fmla="*/ 396 h 788"/>
                <a:gd name="T12" fmla="*/ 2635 w 4200"/>
                <a:gd name="T13" fmla="*/ 301 h 788"/>
                <a:gd name="T14" fmla="*/ 2599 w 4200"/>
                <a:gd name="T15" fmla="*/ 236 h 788"/>
                <a:gd name="T16" fmla="*/ 2540 w 4200"/>
                <a:gd name="T17" fmla="*/ 193 h 788"/>
                <a:gd name="T18" fmla="*/ 2465 w 4200"/>
                <a:gd name="T19" fmla="*/ 173 h 788"/>
                <a:gd name="T20" fmla="*/ 2325 w 4200"/>
                <a:gd name="T21" fmla="*/ 171 h 788"/>
                <a:gd name="T22" fmla="*/ 3597 w 4200"/>
                <a:gd name="T23" fmla="*/ 512 h 788"/>
                <a:gd name="T24" fmla="*/ 3735 w 4200"/>
                <a:gd name="T25" fmla="*/ 143 h 788"/>
                <a:gd name="T26" fmla="*/ 4200 w 4200"/>
                <a:gd name="T27" fmla="*/ 786 h 788"/>
                <a:gd name="T28" fmla="*/ 3916 w 4200"/>
                <a:gd name="T29" fmla="*/ 648 h 788"/>
                <a:gd name="T30" fmla="*/ 3501 w 4200"/>
                <a:gd name="T31" fmla="*/ 786 h 788"/>
                <a:gd name="T32" fmla="*/ 3592 w 4200"/>
                <a:gd name="T33" fmla="*/ 0 h 788"/>
                <a:gd name="T34" fmla="*/ 2969 w 4200"/>
                <a:gd name="T35" fmla="*/ 0 h 788"/>
                <a:gd name="T36" fmla="*/ 3190 w 4200"/>
                <a:gd name="T37" fmla="*/ 788 h 788"/>
                <a:gd name="T38" fmla="*/ 2969 w 4200"/>
                <a:gd name="T39" fmla="*/ 0 h 788"/>
                <a:gd name="T40" fmla="*/ 2416 w 4200"/>
                <a:gd name="T41" fmla="*/ 0 h 788"/>
                <a:gd name="T42" fmla="*/ 2554 w 4200"/>
                <a:gd name="T43" fmla="*/ 7 h 788"/>
                <a:gd name="T44" fmla="*/ 2666 w 4200"/>
                <a:gd name="T45" fmla="*/ 33 h 788"/>
                <a:gd name="T46" fmla="*/ 2757 w 4200"/>
                <a:gd name="T47" fmla="*/ 90 h 788"/>
                <a:gd name="T48" fmla="*/ 2818 w 4200"/>
                <a:gd name="T49" fmla="*/ 173 h 788"/>
                <a:gd name="T50" fmla="*/ 2853 w 4200"/>
                <a:gd name="T51" fmla="*/ 277 h 788"/>
                <a:gd name="T52" fmla="*/ 2865 w 4200"/>
                <a:gd name="T53" fmla="*/ 402 h 788"/>
                <a:gd name="T54" fmla="*/ 2855 w 4200"/>
                <a:gd name="T55" fmla="*/ 518 h 788"/>
                <a:gd name="T56" fmla="*/ 2828 w 4200"/>
                <a:gd name="T57" fmla="*/ 614 h 788"/>
                <a:gd name="T58" fmla="*/ 2786 w 4200"/>
                <a:gd name="T59" fmla="*/ 683 h 788"/>
                <a:gd name="T60" fmla="*/ 2735 w 4200"/>
                <a:gd name="T61" fmla="*/ 731 h 788"/>
                <a:gd name="T62" fmla="*/ 2672 w 4200"/>
                <a:gd name="T63" fmla="*/ 762 h 788"/>
                <a:gd name="T64" fmla="*/ 2585 w 4200"/>
                <a:gd name="T65" fmla="*/ 780 h 788"/>
                <a:gd name="T66" fmla="*/ 2465 w 4200"/>
                <a:gd name="T67" fmla="*/ 788 h 788"/>
                <a:gd name="T68" fmla="*/ 2105 w 4200"/>
                <a:gd name="T69" fmla="*/ 0 h 788"/>
                <a:gd name="T70" fmla="*/ 1063 w 4200"/>
                <a:gd name="T71" fmla="*/ 0 h 788"/>
                <a:gd name="T72" fmla="*/ 1428 w 4200"/>
                <a:gd name="T73" fmla="*/ 0 h 788"/>
                <a:gd name="T74" fmla="*/ 1398 w 4200"/>
                <a:gd name="T75" fmla="*/ 788 h 788"/>
                <a:gd name="T76" fmla="*/ 825 w 4200"/>
                <a:gd name="T77" fmla="*/ 0 h 788"/>
                <a:gd name="T78" fmla="*/ 1969 w 4200"/>
                <a:gd name="T79" fmla="*/ 0 h 788"/>
                <a:gd name="T80" fmla="*/ 1747 w 4200"/>
                <a:gd name="T81" fmla="*/ 788 h 788"/>
                <a:gd name="T82" fmla="*/ 0 w 4200"/>
                <a:gd name="T83" fmla="*/ 0 h 788"/>
                <a:gd name="T84" fmla="*/ 441 w 4200"/>
                <a:gd name="T85" fmla="*/ 0 h 788"/>
                <a:gd name="T86" fmla="*/ 522 w 4200"/>
                <a:gd name="T87" fmla="*/ 7 h 788"/>
                <a:gd name="T88" fmla="*/ 599 w 4200"/>
                <a:gd name="T89" fmla="*/ 25 h 788"/>
                <a:gd name="T90" fmla="*/ 667 w 4200"/>
                <a:gd name="T91" fmla="*/ 59 h 788"/>
                <a:gd name="T92" fmla="*/ 725 w 4200"/>
                <a:gd name="T93" fmla="*/ 112 h 788"/>
                <a:gd name="T94" fmla="*/ 766 w 4200"/>
                <a:gd name="T95" fmla="*/ 187 h 788"/>
                <a:gd name="T96" fmla="*/ 788 w 4200"/>
                <a:gd name="T97" fmla="*/ 289 h 788"/>
                <a:gd name="T98" fmla="*/ 790 w 4200"/>
                <a:gd name="T99" fmla="*/ 788 h 788"/>
                <a:gd name="T100" fmla="*/ 573 w 4200"/>
                <a:gd name="T101" fmla="*/ 427 h 788"/>
                <a:gd name="T102" fmla="*/ 567 w 4200"/>
                <a:gd name="T103" fmla="*/ 317 h 788"/>
                <a:gd name="T104" fmla="*/ 543 w 4200"/>
                <a:gd name="T105" fmla="*/ 244 h 788"/>
                <a:gd name="T106" fmla="*/ 500 w 4200"/>
                <a:gd name="T107" fmla="*/ 201 h 788"/>
                <a:gd name="T108" fmla="*/ 439 w 4200"/>
                <a:gd name="T109" fmla="*/ 179 h 788"/>
                <a:gd name="T110" fmla="*/ 224 w 4200"/>
                <a:gd name="T111" fmla="*/ 175 h 788"/>
                <a:gd name="T112" fmla="*/ 0 w 4200"/>
                <a:gd name="T113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00" h="788">
                  <a:moveTo>
                    <a:pt x="2325" y="171"/>
                  </a:moveTo>
                  <a:lnTo>
                    <a:pt x="2325" y="618"/>
                  </a:lnTo>
                  <a:lnTo>
                    <a:pt x="2420" y="618"/>
                  </a:lnTo>
                  <a:lnTo>
                    <a:pt x="2465" y="616"/>
                  </a:lnTo>
                  <a:lnTo>
                    <a:pt x="2505" y="608"/>
                  </a:lnTo>
                  <a:lnTo>
                    <a:pt x="2540" y="597"/>
                  </a:lnTo>
                  <a:lnTo>
                    <a:pt x="2572" y="579"/>
                  </a:lnTo>
                  <a:lnTo>
                    <a:pt x="2599" y="555"/>
                  </a:lnTo>
                  <a:lnTo>
                    <a:pt x="2619" y="526"/>
                  </a:lnTo>
                  <a:lnTo>
                    <a:pt x="2635" y="488"/>
                  </a:lnTo>
                  <a:lnTo>
                    <a:pt x="2644" y="445"/>
                  </a:lnTo>
                  <a:lnTo>
                    <a:pt x="2648" y="396"/>
                  </a:lnTo>
                  <a:lnTo>
                    <a:pt x="2644" y="344"/>
                  </a:lnTo>
                  <a:lnTo>
                    <a:pt x="2635" y="301"/>
                  </a:lnTo>
                  <a:lnTo>
                    <a:pt x="2619" y="266"/>
                  </a:lnTo>
                  <a:lnTo>
                    <a:pt x="2599" y="236"/>
                  </a:lnTo>
                  <a:lnTo>
                    <a:pt x="2572" y="212"/>
                  </a:lnTo>
                  <a:lnTo>
                    <a:pt x="2540" y="193"/>
                  </a:lnTo>
                  <a:lnTo>
                    <a:pt x="2505" y="181"/>
                  </a:lnTo>
                  <a:lnTo>
                    <a:pt x="2465" y="173"/>
                  </a:lnTo>
                  <a:lnTo>
                    <a:pt x="2420" y="171"/>
                  </a:lnTo>
                  <a:lnTo>
                    <a:pt x="2325" y="171"/>
                  </a:lnTo>
                  <a:close/>
                  <a:moveTo>
                    <a:pt x="3735" y="143"/>
                  </a:moveTo>
                  <a:lnTo>
                    <a:pt x="3597" y="512"/>
                  </a:lnTo>
                  <a:lnTo>
                    <a:pt x="3869" y="512"/>
                  </a:lnTo>
                  <a:lnTo>
                    <a:pt x="3735" y="143"/>
                  </a:lnTo>
                  <a:close/>
                  <a:moveTo>
                    <a:pt x="3887" y="0"/>
                  </a:moveTo>
                  <a:lnTo>
                    <a:pt x="4200" y="786"/>
                  </a:lnTo>
                  <a:lnTo>
                    <a:pt x="3962" y="786"/>
                  </a:lnTo>
                  <a:lnTo>
                    <a:pt x="3916" y="648"/>
                  </a:lnTo>
                  <a:lnTo>
                    <a:pt x="3548" y="648"/>
                  </a:lnTo>
                  <a:lnTo>
                    <a:pt x="3501" y="786"/>
                  </a:lnTo>
                  <a:lnTo>
                    <a:pt x="3280" y="786"/>
                  </a:lnTo>
                  <a:lnTo>
                    <a:pt x="3592" y="0"/>
                  </a:lnTo>
                  <a:lnTo>
                    <a:pt x="3887" y="0"/>
                  </a:lnTo>
                  <a:close/>
                  <a:moveTo>
                    <a:pt x="2969" y="0"/>
                  </a:moveTo>
                  <a:lnTo>
                    <a:pt x="3190" y="0"/>
                  </a:lnTo>
                  <a:lnTo>
                    <a:pt x="3190" y="788"/>
                  </a:lnTo>
                  <a:lnTo>
                    <a:pt x="2969" y="788"/>
                  </a:lnTo>
                  <a:lnTo>
                    <a:pt x="2969" y="0"/>
                  </a:lnTo>
                  <a:close/>
                  <a:moveTo>
                    <a:pt x="2105" y="0"/>
                  </a:moveTo>
                  <a:lnTo>
                    <a:pt x="2416" y="0"/>
                  </a:lnTo>
                  <a:lnTo>
                    <a:pt x="2489" y="2"/>
                  </a:lnTo>
                  <a:lnTo>
                    <a:pt x="2554" y="7"/>
                  </a:lnTo>
                  <a:lnTo>
                    <a:pt x="2613" y="17"/>
                  </a:lnTo>
                  <a:lnTo>
                    <a:pt x="2666" y="33"/>
                  </a:lnTo>
                  <a:lnTo>
                    <a:pt x="2713" y="57"/>
                  </a:lnTo>
                  <a:lnTo>
                    <a:pt x="2757" y="90"/>
                  </a:lnTo>
                  <a:lnTo>
                    <a:pt x="2794" y="132"/>
                  </a:lnTo>
                  <a:lnTo>
                    <a:pt x="2818" y="173"/>
                  </a:lnTo>
                  <a:lnTo>
                    <a:pt x="2839" y="222"/>
                  </a:lnTo>
                  <a:lnTo>
                    <a:pt x="2853" y="277"/>
                  </a:lnTo>
                  <a:lnTo>
                    <a:pt x="2863" y="337"/>
                  </a:lnTo>
                  <a:lnTo>
                    <a:pt x="2865" y="402"/>
                  </a:lnTo>
                  <a:lnTo>
                    <a:pt x="2863" y="461"/>
                  </a:lnTo>
                  <a:lnTo>
                    <a:pt x="2855" y="518"/>
                  </a:lnTo>
                  <a:lnTo>
                    <a:pt x="2843" y="569"/>
                  </a:lnTo>
                  <a:lnTo>
                    <a:pt x="2828" y="614"/>
                  </a:lnTo>
                  <a:lnTo>
                    <a:pt x="2810" y="654"/>
                  </a:lnTo>
                  <a:lnTo>
                    <a:pt x="2786" y="683"/>
                  </a:lnTo>
                  <a:lnTo>
                    <a:pt x="2761" y="709"/>
                  </a:lnTo>
                  <a:lnTo>
                    <a:pt x="2735" y="731"/>
                  </a:lnTo>
                  <a:lnTo>
                    <a:pt x="2705" y="748"/>
                  </a:lnTo>
                  <a:lnTo>
                    <a:pt x="2672" y="762"/>
                  </a:lnTo>
                  <a:lnTo>
                    <a:pt x="2633" y="772"/>
                  </a:lnTo>
                  <a:lnTo>
                    <a:pt x="2585" y="780"/>
                  </a:lnTo>
                  <a:lnTo>
                    <a:pt x="2530" y="786"/>
                  </a:lnTo>
                  <a:lnTo>
                    <a:pt x="2465" y="788"/>
                  </a:lnTo>
                  <a:lnTo>
                    <a:pt x="2105" y="788"/>
                  </a:lnTo>
                  <a:lnTo>
                    <a:pt x="2105" y="0"/>
                  </a:lnTo>
                  <a:close/>
                  <a:moveTo>
                    <a:pt x="825" y="0"/>
                  </a:moveTo>
                  <a:lnTo>
                    <a:pt x="1063" y="0"/>
                  </a:lnTo>
                  <a:lnTo>
                    <a:pt x="1240" y="624"/>
                  </a:lnTo>
                  <a:lnTo>
                    <a:pt x="1428" y="0"/>
                  </a:lnTo>
                  <a:lnTo>
                    <a:pt x="1654" y="0"/>
                  </a:lnTo>
                  <a:lnTo>
                    <a:pt x="1398" y="788"/>
                  </a:lnTo>
                  <a:lnTo>
                    <a:pt x="1077" y="788"/>
                  </a:lnTo>
                  <a:lnTo>
                    <a:pt x="825" y="0"/>
                  </a:lnTo>
                  <a:close/>
                  <a:moveTo>
                    <a:pt x="1747" y="0"/>
                  </a:moveTo>
                  <a:lnTo>
                    <a:pt x="1969" y="0"/>
                  </a:lnTo>
                  <a:lnTo>
                    <a:pt x="1969" y="788"/>
                  </a:lnTo>
                  <a:lnTo>
                    <a:pt x="1747" y="788"/>
                  </a:lnTo>
                  <a:lnTo>
                    <a:pt x="1747" y="0"/>
                  </a:lnTo>
                  <a:close/>
                  <a:moveTo>
                    <a:pt x="0" y="0"/>
                  </a:moveTo>
                  <a:lnTo>
                    <a:pt x="400" y="0"/>
                  </a:lnTo>
                  <a:lnTo>
                    <a:pt x="441" y="0"/>
                  </a:lnTo>
                  <a:lnTo>
                    <a:pt x="482" y="2"/>
                  </a:lnTo>
                  <a:lnTo>
                    <a:pt x="522" y="7"/>
                  </a:lnTo>
                  <a:lnTo>
                    <a:pt x="561" y="15"/>
                  </a:lnTo>
                  <a:lnTo>
                    <a:pt x="599" y="25"/>
                  </a:lnTo>
                  <a:lnTo>
                    <a:pt x="634" y="41"/>
                  </a:lnTo>
                  <a:lnTo>
                    <a:pt x="667" y="59"/>
                  </a:lnTo>
                  <a:lnTo>
                    <a:pt x="697" y="82"/>
                  </a:lnTo>
                  <a:lnTo>
                    <a:pt x="725" y="112"/>
                  </a:lnTo>
                  <a:lnTo>
                    <a:pt x="746" y="145"/>
                  </a:lnTo>
                  <a:lnTo>
                    <a:pt x="766" y="187"/>
                  </a:lnTo>
                  <a:lnTo>
                    <a:pt x="780" y="234"/>
                  </a:lnTo>
                  <a:lnTo>
                    <a:pt x="788" y="289"/>
                  </a:lnTo>
                  <a:lnTo>
                    <a:pt x="790" y="352"/>
                  </a:lnTo>
                  <a:lnTo>
                    <a:pt x="790" y="788"/>
                  </a:lnTo>
                  <a:lnTo>
                    <a:pt x="573" y="788"/>
                  </a:lnTo>
                  <a:lnTo>
                    <a:pt x="573" y="427"/>
                  </a:lnTo>
                  <a:lnTo>
                    <a:pt x="571" y="368"/>
                  </a:lnTo>
                  <a:lnTo>
                    <a:pt x="567" y="317"/>
                  </a:lnTo>
                  <a:lnTo>
                    <a:pt x="557" y="277"/>
                  </a:lnTo>
                  <a:lnTo>
                    <a:pt x="543" y="244"/>
                  </a:lnTo>
                  <a:lnTo>
                    <a:pt x="524" y="220"/>
                  </a:lnTo>
                  <a:lnTo>
                    <a:pt x="500" y="201"/>
                  </a:lnTo>
                  <a:lnTo>
                    <a:pt x="473" y="187"/>
                  </a:lnTo>
                  <a:lnTo>
                    <a:pt x="439" y="179"/>
                  </a:lnTo>
                  <a:lnTo>
                    <a:pt x="400" y="175"/>
                  </a:lnTo>
                  <a:lnTo>
                    <a:pt x="224" y="175"/>
                  </a:lnTo>
                  <a:lnTo>
                    <a:pt x="224" y="788"/>
                  </a:lnTo>
                  <a:lnTo>
                    <a:pt x="0" y="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775700" y="3552825"/>
              <a:ext cx="1436688" cy="952500"/>
            </a:xfrm>
            <a:custGeom>
              <a:avLst/>
              <a:gdLst>
                <a:gd name="T0" fmla="*/ 638 w 1810"/>
                <a:gd name="T1" fmla="*/ 451 h 1200"/>
                <a:gd name="T2" fmla="*/ 516 w 1810"/>
                <a:gd name="T3" fmla="*/ 502 h 1200"/>
                <a:gd name="T4" fmla="*/ 469 w 1810"/>
                <a:gd name="T5" fmla="*/ 546 h 1200"/>
                <a:gd name="T6" fmla="*/ 496 w 1810"/>
                <a:gd name="T7" fmla="*/ 613 h 1200"/>
                <a:gd name="T8" fmla="*/ 595 w 1810"/>
                <a:gd name="T9" fmla="*/ 735 h 1200"/>
                <a:gd name="T10" fmla="*/ 614 w 1810"/>
                <a:gd name="T11" fmla="*/ 851 h 1200"/>
                <a:gd name="T12" fmla="*/ 439 w 1810"/>
                <a:gd name="T13" fmla="*/ 733 h 1200"/>
                <a:gd name="T14" fmla="*/ 349 w 1810"/>
                <a:gd name="T15" fmla="*/ 595 h 1200"/>
                <a:gd name="T16" fmla="*/ 323 w 1810"/>
                <a:gd name="T17" fmla="*/ 530 h 1200"/>
                <a:gd name="T18" fmla="*/ 372 w 1810"/>
                <a:gd name="T19" fmla="*/ 485 h 1200"/>
                <a:gd name="T20" fmla="*/ 516 w 1810"/>
                <a:gd name="T21" fmla="*/ 400 h 1200"/>
                <a:gd name="T22" fmla="*/ 707 w 1810"/>
                <a:gd name="T23" fmla="*/ 248 h 1200"/>
                <a:gd name="T24" fmla="*/ 933 w 1810"/>
                <a:gd name="T25" fmla="*/ 296 h 1200"/>
                <a:gd name="T26" fmla="*/ 1097 w 1810"/>
                <a:gd name="T27" fmla="*/ 400 h 1200"/>
                <a:gd name="T28" fmla="*/ 1185 w 1810"/>
                <a:gd name="T29" fmla="*/ 489 h 1200"/>
                <a:gd name="T30" fmla="*/ 1185 w 1810"/>
                <a:gd name="T31" fmla="*/ 518 h 1200"/>
                <a:gd name="T32" fmla="*/ 1097 w 1810"/>
                <a:gd name="T33" fmla="*/ 617 h 1200"/>
                <a:gd name="T34" fmla="*/ 947 w 1810"/>
                <a:gd name="T35" fmla="*/ 737 h 1200"/>
                <a:gd name="T36" fmla="*/ 762 w 1810"/>
                <a:gd name="T37" fmla="*/ 794 h 1200"/>
                <a:gd name="T38" fmla="*/ 715 w 1810"/>
                <a:gd name="T39" fmla="*/ 459 h 1200"/>
                <a:gd name="T40" fmla="*/ 817 w 1810"/>
                <a:gd name="T41" fmla="*/ 528 h 1200"/>
                <a:gd name="T42" fmla="*/ 1038 w 1810"/>
                <a:gd name="T43" fmla="*/ 502 h 1200"/>
                <a:gd name="T44" fmla="*/ 985 w 1810"/>
                <a:gd name="T45" fmla="*/ 451 h 1200"/>
                <a:gd name="T46" fmla="*/ 839 w 1810"/>
                <a:gd name="T47" fmla="*/ 370 h 1200"/>
                <a:gd name="T48" fmla="*/ 675 w 1810"/>
                <a:gd name="T49" fmla="*/ 250 h 1200"/>
                <a:gd name="T50" fmla="*/ 603 w 1810"/>
                <a:gd name="T51" fmla="*/ 260 h 1200"/>
                <a:gd name="T52" fmla="*/ 370 w 1810"/>
                <a:gd name="T53" fmla="*/ 349 h 1200"/>
                <a:gd name="T54" fmla="*/ 232 w 1810"/>
                <a:gd name="T55" fmla="*/ 461 h 1200"/>
                <a:gd name="T56" fmla="*/ 185 w 1810"/>
                <a:gd name="T57" fmla="*/ 516 h 1200"/>
                <a:gd name="T58" fmla="*/ 211 w 1810"/>
                <a:gd name="T59" fmla="*/ 581 h 1200"/>
                <a:gd name="T60" fmla="*/ 293 w 1810"/>
                <a:gd name="T61" fmla="*/ 723 h 1200"/>
                <a:gd name="T62" fmla="*/ 445 w 1810"/>
                <a:gd name="T63" fmla="*/ 877 h 1200"/>
                <a:gd name="T64" fmla="*/ 675 w 1810"/>
                <a:gd name="T65" fmla="*/ 966 h 1200"/>
                <a:gd name="T66" fmla="*/ 453 w 1810"/>
                <a:gd name="T67" fmla="*/ 1001 h 1200"/>
                <a:gd name="T68" fmla="*/ 232 w 1810"/>
                <a:gd name="T69" fmla="*/ 849 h 1200"/>
                <a:gd name="T70" fmla="*/ 89 w 1810"/>
                <a:gd name="T71" fmla="*/ 674 h 1200"/>
                <a:gd name="T72" fmla="*/ 16 w 1810"/>
                <a:gd name="T73" fmla="*/ 536 h 1200"/>
                <a:gd name="T74" fmla="*/ 4 w 1810"/>
                <a:gd name="T75" fmla="*/ 495 h 1200"/>
                <a:gd name="T76" fmla="*/ 85 w 1810"/>
                <a:gd name="T77" fmla="*/ 426 h 1200"/>
                <a:gd name="T78" fmla="*/ 250 w 1810"/>
                <a:gd name="T79" fmla="*/ 311 h 1200"/>
                <a:gd name="T80" fmla="*/ 478 w 1810"/>
                <a:gd name="T81" fmla="*/ 205 h 1200"/>
                <a:gd name="T82" fmla="*/ 675 w 1810"/>
                <a:gd name="T83" fmla="*/ 0 h 1200"/>
                <a:gd name="T84" fmla="*/ 675 w 1810"/>
                <a:gd name="T85" fmla="*/ 1058 h 1200"/>
                <a:gd name="T86" fmla="*/ 977 w 1810"/>
                <a:gd name="T87" fmla="*/ 1038 h 1200"/>
                <a:gd name="T88" fmla="*/ 1321 w 1810"/>
                <a:gd name="T89" fmla="*/ 946 h 1200"/>
                <a:gd name="T90" fmla="*/ 1619 w 1810"/>
                <a:gd name="T91" fmla="*/ 802 h 1200"/>
                <a:gd name="T92" fmla="*/ 1605 w 1810"/>
                <a:gd name="T93" fmla="*/ 717 h 1200"/>
                <a:gd name="T94" fmla="*/ 1485 w 1810"/>
                <a:gd name="T95" fmla="*/ 648 h 1200"/>
                <a:gd name="T96" fmla="*/ 1276 w 1810"/>
                <a:gd name="T97" fmla="*/ 788 h 1200"/>
                <a:gd name="T98" fmla="*/ 992 w 1810"/>
                <a:gd name="T99" fmla="*/ 932 h 1200"/>
                <a:gd name="T100" fmla="*/ 709 w 1810"/>
                <a:gd name="T101" fmla="*/ 969 h 1200"/>
                <a:gd name="T102" fmla="*/ 758 w 1810"/>
                <a:gd name="T103" fmla="*/ 873 h 1200"/>
                <a:gd name="T104" fmla="*/ 979 w 1810"/>
                <a:gd name="T105" fmla="*/ 820 h 1200"/>
                <a:gd name="T106" fmla="*/ 1172 w 1810"/>
                <a:gd name="T107" fmla="*/ 701 h 1200"/>
                <a:gd name="T108" fmla="*/ 1315 w 1810"/>
                <a:gd name="T109" fmla="*/ 577 h 1200"/>
                <a:gd name="T110" fmla="*/ 1384 w 1810"/>
                <a:gd name="T111" fmla="*/ 502 h 1200"/>
                <a:gd name="T112" fmla="*/ 1359 w 1810"/>
                <a:gd name="T113" fmla="*/ 465 h 1200"/>
                <a:gd name="T114" fmla="*/ 1242 w 1810"/>
                <a:gd name="T115" fmla="*/ 357 h 1200"/>
                <a:gd name="T116" fmla="*/ 1048 w 1810"/>
                <a:gd name="T117" fmla="*/ 233 h 1200"/>
                <a:gd name="T118" fmla="*/ 782 w 1810"/>
                <a:gd name="T119" fmla="*/ 162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10" h="1200">
                  <a:moveTo>
                    <a:pt x="675" y="359"/>
                  </a:moveTo>
                  <a:lnTo>
                    <a:pt x="675" y="451"/>
                  </a:lnTo>
                  <a:lnTo>
                    <a:pt x="675" y="451"/>
                  </a:lnTo>
                  <a:lnTo>
                    <a:pt x="638" y="451"/>
                  </a:lnTo>
                  <a:lnTo>
                    <a:pt x="603" y="459"/>
                  </a:lnTo>
                  <a:lnTo>
                    <a:pt x="571" y="471"/>
                  </a:lnTo>
                  <a:lnTo>
                    <a:pt x="542" y="485"/>
                  </a:lnTo>
                  <a:lnTo>
                    <a:pt x="516" y="502"/>
                  </a:lnTo>
                  <a:lnTo>
                    <a:pt x="496" y="518"/>
                  </a:lnTo>
                  <a:lnTo>
                    <a:pt x="482" y="532"/>
                  </a:lnTo>
                  <a:lnTo>
                    <a:pt x="473" y="542"/>
                  </a:lnTo>
                  <a:lnTo>
                    <a:pt x="469" y="546"/>
                  </a:lnTo>
                  <a:lnTo>
                    <a:pt x="471" y="552"/>
                  </a:lnTo>
                  <a:lnTo>
                    <a:pt x="477" y="566"/>
                  </a:lnTo>
                  <a:lnTo>
                    <a:pt x="484" y="587"/>
                  </a:lnTo>
                  <a:lnTo>
                    <a:pt x="496" y="613"/>
                  </a:lnTo>
                  <a:lnTo>
                    <a:pt x="514" y="644"/>
                  </a:lnTo>
                  <a:lnTo>
                    <a:pt x="536" y="676"/>
                  </a:lnTo>
                  <a:lnTo>
                    <a:pt x="561" y="707"/>
                  </a:lnTo>
                  <a:lnTo>
                    <a:pt x="595" y="735"/>
                  </a:lnTo>
                  <a:lnTo>
                    <a:pt x="632" y="761"/>
                  </a:lnTo>
                  <a:lnTo>
                    <a:pt x="675" y="780"/>
                  </a:lnTo>
                  <a:lnTo>
                    <a:pt x="675" y="865"/>
                  </a:lnTo>
                  <a:lnTo>
                    <a:pt x="614" y="851"/>
                  </a:lnTo>
                  <a:lnTo>
                    <a:pt x="561" y="828"/>
                  </a:lnTo>
                  <a:lnTo>
                    <a:pt x="514" y="800"/>
                  </a:lnTo>
                  <a:lnTo>
                    <a:pt x="473" y="768"/>
                  </a:lnTo>
                  <a:lnTo>
                    <a:pt x="439" y="733"/>
                  </a:lnTo>
                  <a:lnTo>
                    <a:pt x="408" y="698"/>
                  </a:lnTo>
                  <a:lnTo>
                    <a:pt x="384" y="660"/>
                  </a:lnTo>
                  <a:lnTo>
                    <a:pt x="364" y="627"/>
                  </a:lnTo>
                  <a:lnTo>
                    <a:pt x="349" y="595"/>
                  </a:lnTo>
                  <a:lnTo>
                    <a:pt x="337" y="569"/>
                  </a:lnTo>
                  <a:lnTo>
                    <a:pt x="329" y="548"/>
                  </a:lnTo>
                  <a:lnTo>
                    <a:pt x="325" y="534"/>
                  </a:lnTo>
                  <a:lnTo>
                    <a:pt x="323" y="530"/>
                  </a:lnTo>
                  <a:lnTo>
                    <a:pt x="325" y="526"/>
                  </a:lnTo>
                  <a:lnTo>
                    <a:pt x="335" y="516"/>
                  </a:lnTo>
                  <a:lnTo>
                    <a:pt x="350" y="502"/>
                  </a:lnTo>
                  <a:lnTo>
                    <a:pt x="372" y="485"/>
                  </a:lnTo>
                  <a:lnTo>
                    <a:pt x="400" y="463"/>
                  </a:lnTo>
                  <a:lnTo>
                    <a:pt x="433" y="441"/>
                  </a:lnTo>
                  <a:lnTo>
                    <a:pt x="473" y="420"/>
                  </a:lnTo>
                  <a:lnTo>
                    <a:pt x="516" y="400"/>
                  </a:lnTo>
                  <a:lnTo>
                    <a:pt x="565" y="382"/>
                  </a:lnTo>
                  <a:lnTo>
                    <a:pt x="618" y="368"/>
                  </a:lnTo>
                  <a:lnTo>
                    <a:pt x="675" y="359"/>
                  </a:lnTo>
                  <a:close/>
                  <a:moveTo>
                    <a:pt x="707" y="248"/>
                  </a:moveTo>
                  <a:lnTo>
                    <a:pt x="770" y="250"/>
                  </a:lnTo>
                  <a:lnTo>
                    <a:pt x="827" y="260"/>
                  </a:lnTo>
                  <a:lnTo>
                    <a:pt x="882" y="274"/>
                  </a:lnTo>
                  <a:lnTo>
                    <a:pt x="933" y="296"/>
                  </a:lnTo>
                  <a:lnTo>
                    <a:pt x="981" y="319"/>
                  </a:lnTo>
                  <a:lnTo>
                    <a:pt x="1024" y="345"/>
                  </a:lnTo>
                  <a:lnTo>
                    <a:pt x="1063" y="372"/>
                  </a:lnTo>
                  <a:lnTo>
                    <a:pt x="1097" y="400"/>
                  </a:lnTo>
                  <a:lnTo>
                    <a:pt x="1126" y="426"/>
                  </a:lnTo>
                  <a:lnTo>
                    <a:pt x="1152" y="451"/>
                  </a:lnTo>
                  <a:lnTo>
                    <a:pt x="1172" y="471"/>
                  </a:lnTo>
                  <a:lnTo>
                    <a:pt x="1185" y="489"/>
                  </a:lnTo>
                  <a:lnTo>
                    <a:pt x="1195" y="499"/>
                  </a:lnTo>
                  <a:lnTo>
                    <a:pt x="1197" y="502"/>
                  </a:lnTo>
                  <a:lnTo>
                    <a:pt x="1193" y="506"/>
                  </a:lnTo>
                  <a:lnTo>
                    <a:pt x="1185" y="518"/>
                  </a:lnTo>
                  <a:lnTo>
                    <a:pt x="1170" y="538"/>
                  </a:lnTo>
                  <a:lnTo>
                    <a:pt x="1150" y="562"/>
                  </a:lnTo>
                  <a:lnTo>
                    <a:pt x="1126" y="587"/>
                  </a:lnTo>
                  <a:lnTo>
                    <a:pt x="1097" y="617"/>
                  </a:lnTo>
                  <a:lnTo>
                    <a:pt x="1065" y="648"/>
                  </a:lnTo>
                  <a:lnTo>
                    <a:pt x="1028" y="680"/>
                  </a:lnTo>
                  <a:lnTo>
                    <a:pt x="988" y="709"/>
                  </a:lnTo>
                  <a:lnTo>
                    <a:pt x="947" y="737"/>
                  </a:lnTo>
                  <a:lnTo>
                    <a:pt x="904" y="761"/>
                  </a:lnTo>
                  <a:lnTo>
                    <a:pt x="859" y="778"/>
                  </a:lnTo>
                  <a:lnTo>
                    <a:pt x="811" y="790"/>
                  </a:lnTo>
                  <a:lnTo>
                    <a:pt x="762" y="794"/>
                  </a:lnTo>
                  <a:lnTo>
                    <a:pt x="717" y="790"/>
                  </a:lnTo>
                  <a:lnTo>
                    <a:pt x="675" y="780"/>
                  </a:lnTo>
                  <a:lnTo>
                    <a:pt x="675" y="451"/>
                  </a:lnTo>
                  <a:lnTo>
                    <a:pt x="715" y="459"/>
                  </a:lnTo>
                  <a:lnTo>
                    <a:pt x="746" y="469"/>
                  </a:lnTo>
                  <a:lnTo>
                    <a:pt x="774" y="485"/>
                  </a:lnTo>
                  <a:lnTo>
                    <a:pt x="796" y="504"/>
                  </a:lnTo>
                  <a:lnTo>
                    <a:pt x="817" y="528"/>
                  </a:lnTo>
                  <a:lnTo>
                    <a:pt x="837" y="558"/>
                  </a:lnTo>
                  <a:lnTo>
                    <a:pt x="859" y="591"/>
                  </a:lnTo>
                  <a:lnTo>
                    <a:pt x="882" y="633"/>
                  </a:lnTo>
                  <a:lnTo>
                    <a:pt x="1038" y="502"/>
                  </a:lnTo>
                  <a:lnTo>
                    <a:pt x="1034" y="499"/>
                  </a:lnTo>
                  <a:lnTo>
                    <a:pt x="1024" y="487"/>
                  </a:lnTo>
                  <a:lnTo>
                    <a:pt x="1008" y="471"/>
                  </a:lnTo>
                  <a:lnTo>
                    <a:pt x="985" y="451"/>
                  </a:lnTo>
                  <a:lnTo>
                    <a:pt x="957" y="430"/>
                  </a:lnTo>
                  <a:lnTo>
                    <a:pt x="924" y="406"/>
                  </a:lnTo>
                  <a:lnTo>
                    <a:pt x="884" y="386"/>
                  </a:lnTo>
                  <a:lnTo>
                    <a:pt x="839" y="370"/>
                  </a:lnTo>
                  <a:lnTo>
                    <a:pt x="790" y="359"/>
                  </a:lnTo>
                  <a:lnTo>
                    <a:pt x="734" y="355"/>
                  </a:lnTo>
                  <a:lnTo>
                    <a:pt x="675" y="359"/>
                  </a:lnTo>
                  <a:lnTo>
                    <a:pt x="675" y="250"/>
                  </a:lnTo>
                  <a:lnTo>
                    <a:pt x="707" y="248"/>
                  </a:lnTo>
                  <a:close/>
                  <a:moveTo>
                    <a:pt x="675" y="162"/>
                  </a:moveTo>
                  <a:lnTo>
                    <a:pt x="675" y="250"/>
                  </a:lnTo>
                  <a:lnTo>
                    <a:pt x="603" y="260"/>
                  </a:lnTo>
                  <a:lnTo>
                    <a:pt x="536" y="276"/>
                  </a:lnTo>
                  <a:lnTo>
                    <a:pt x="475" y="296"/>
                  </a:lnTo>
                  <a:lnTo>
                    <a:pt x="419" y="321"/>
                  </a:lnTo>
                  <a:lnTo>
                    <a:pt x="370" y="349"/>
                  </a:lnTo>
                  <a:lnTo>
                    <a:pt x="327" y="378"/>
                  </a:lnTo>
                  <a:lnTo>
                    <a:pt x="289" y="408"/>
                  </a:lnTo>
                  <a:lnTo>
                    <a:pt x="258" y="435"/>
                  </a:lnTo>
                  <a:lnTo>
                    <a:pt x="232" y="461"/>
                  </a:lnTo>
                  <a:lnTo>
                    <a:pt x="211" y="483"/>
                  </a:lnTo>
                  <a:lnTo>
                    <a:pt x="197" y="500"/>
                  </a:lnTo>
                  <a:lnTo>
                    <a:pt x="187" y="512"/>
                  </a:lnTo>
                  <a:lnTo>
                    <a:pt x="185" y="516"/>
                  </a:lnTo>
                  <a:lnTo>
                    <a:pt x="187" y="522"/>
                  </a:lnTo>
                  <a:lnTo>
                    <a:pt x="191" y="534"/>
                  </a:lnTo>
                  <a:lnTo>
                    <a:pt x="199" y="554"/>
                  </a:lnTo>
                  <a:lnTo>
                    <a:pt x="211" y="581"/>
                  </a:lnTo>
                  <a:lnTo>
                    <a:pt x="224" y="611"/>
                  </a:lnTo>
                  <a:lnTo>
                    <a:pt x="244" y="646"/>
                  </a:lnTo>
                  <a:lnTo>
                    <a:pt x="266" y="684"/>
                  </a:lnTo>
                  <a:lnTo>
                    <a:pt x="293" y="723"/>
                  </a:lnTo>
                  <a:lnTo>
                    <a:pt x="325" y="765"/>
                  </a:lnTo>
                  <a:lnTo>
                    <a:pt x="360" y="804"/>
                  </a:lnTo>
                  <a:lnTo>
                    <a:pt x="400" y="841"/>
                  </a:lnTo>
                  <a:lnTo>
                    <a:pt x="445" y="877"/>
                  </a:lnTo>
                  <a:lnTo>
                    <a:pt x="494" y="906"/>
                  </a:lnTo>
                  <a:lnTo>
                    <a:pt x="549" y="934"/>
                  </a:lnTo>
                  <a:lnTo>
                    <a:pt x="610" y="954"/>
                  </a:lnTo>
                  <a:lnTo>
                    <a:pt x="675" y="966"/>
                  </a:lnTo>
                  <a:lnTo>
                    <a:pt x="675" y="1058"/>
                  </a:lnTo>
                  <a:lnTo>
                    <a:pt x="595" y="1046"/>
                  </a:lnTo>
                  <a:lnTo>
                    <a:pt x="522" y="1027"/>
                  </a:lnTo>
                  <a:lnTo>
                    <a:pt x="453" y="1001"/>
                  </a:lnTo>
                  <a:lnTo>
                    <a:pt x="390" y="969"/>
                  </a:lnTo>
                  <a:lnTo>
                    <a:pt x="331" y="932"/>
                  </a:lnTo>
                  <a:lnTo>
                    <a:pt x="280" y="893"/>
                  </a:lnTo>
                  <a:lnTo>
                    <a:pt x="232" y="849"/>
                  </a:lnTo>
                  <a:lnTo>
                    <a:pt x="189" y="806"/>
                  </a:lnTo>
                  <a:lnTo>
                    <a:pt x="152" y="761"/>
                  </a:lnTo>
                  <a:lnTo>
                    <a:pt x="118" y="717"/>
                  </a:lnTo>
                  <a:lnTo>
                    <a:pt x="89" y="674"/>
                  </a:lnTo>
                  <a:lnTo>
                    <a:pt x="65" y="633"/>
                  </a:lnTo>
                  <a:lnTo>
                    <a:pt x="43" y="597"/>
                  </a:lnTo>
                  <a:lnTo>
                    <a:pt x="28" y="564"/>
                  </a:lnTo>
                  <a:lnTo>
                    <a:pt x="16" y="536"/>
                  </a:lnTo>
                  <a:lnTo>
                    <a:pt x="6" y="516"/>
                  </a:lnTo>
                  <a:lnTo>
                    <a:pt x="2" y="502"/>
                  </a:lnTo>
                  <a:lnTo>
                    <a:pt x="0" y="499"/>
                  </a:lnTo>
                  <a:lnTo>
                    <a:pt x="4" y="495"/>
                  </a:lnTo>
                  <a:lnTo>
                    <a:pt x="14" y="485"/>
                  </a:lnTo>
                  <a:lnTo>
                    <a:pt x="32" y="469"/>
                  </a:lnTo>
                  <a:lnTo>
                    <a:pt x="55" y="449"/>
                  </a:lnTo>
                  <a:lnTo>
                    <a:pt x="85" y="426"/>
                  </a:lnTo>
                  <a:lnTo>
                    <a:pt x="118" y="400"/>
                  </a:lnTo>
                  <a:lnTo>
                    <a:pt x="158" y="370"/>
                  </a:lnTo>
                  <a:lnTo>
                    <a:pt x="203" y="341"/>
                  </a:lnTo>
                  <a:lnTo>
                    <a:pt x="250" y="311"/>
                  </a:lnTo>
                  <a:lnTo>
                    <a:pt x="303" y="282"/>
                  </a:lnTo>
                  <a:lnTo>
                    <a:pt x="358" y="252"/>
                  </a:lnTo>
                  <a:lnTo>
                    <a:pt x="417" y="227"/>
                  </a:lnTo>
                  <a:lnTo>
                    <a:pt x="478" y="205"/>
                  </a:lnTo>
                  <a:lnTo>
                    <a:pt x="542" y="185"/>
                  </a:lnTo>
                  <a:lnTo>
                    <a:pt x="608" y="171"/>
                  </a:lnTo>
                  <a:lnTo>
                    <a:pt x="675" y="162"/>
                  </a:lnTo>
                  <a:close/>
                  <a:moveTo>
                    <a:pt x="675" y="0"/>
                  </a:moveTo>
                  <a:lnTo>
                    <a:pt x="1810" y="0"/>
                  </a:lnTo>
                  <a:lnTo>
                    <a:pt x="1810" y="1200"/>
                  </a:lnTo>
                  <a:lnTo>
                    <a:pt x="675" y="1200"/>
                  </a:lnTo>
                  <a:lnTo>
                    <a:pt x="675" y="1058"/>
                  </a:lnTo>
                  <a:lnTo>
                    <a:pt x="748" y="1062"/>
                  </a:lnTo>
                  <a:lnTo>
                    <a:pt x="819" y="1060"/>
                  </a:lnTo>
                  <a:lnTo>
                    <a:pt x="894" y="1052"/>
                  </a:lnTo>
                  <a:lnTo>
                    <a:pt x="977" y="1038"/>
                  </a:lnTo>
                  <a:lnTo>
                    <a:pt x="1061" y="1021"/>
                  </a:lnTo>
                  <a:lnTo>
                    <a:pt x="1148" y="1001"/>
                  </a:lnTo>
                  <a:lnTo>
                    <a:pt x="1235" y="975"/>
                  </a:lnTo>
                  <a:lnTo>
                    <a:pt x="1321" y="946"/>
                  </a:lnTo>
                  <a:lnTo>
                    <a:pt x="1404" y="914"/>
                  </a:lnTo>
                  <a:lnTo>
                    <a:pt x="1483" y="879"/>
                  </a:lnTo>
                  <a:lnTo>
                    <a:pt x="1554" y="841"/>
                  </a:lnTo>
                  <a:lnTo>
                    <a:pt x="1619" y="802"/>
                  </a:lnTo>
                  <a:lnTo>
                    <a:pt x="1674" y="763"/>
                  </a:lnTo>
                  <a:lnTo>
                    <a:pt x="1658" y="749"/>
                  </a:lnTo>
                  <a:lnTo>
                    <a:pt x="1634" y="733"/>
                  </a:lnTo>
                  <a:lnTo>
                    <a:pt x="1605" y="717"/>
                  </a:lnTo>
                  <a:lnTo>
                    <a:pt x="1573" y="700"/>
                  </a:lnTo>
                  <a:lnTo>
                    <a:pt x="1540" y="682"/>
                  </a:lnTo>
                  <a:lnTo>
                    <a:pt x="1510" y="664"/>
                  </a:lnTo>
                  <a:lnTo>
                    <a:pt x="1485" y="648"/>
                  </a:lnTo>
                  <a:lnTo>
                    <a:pt x="1467" y="636"/>
                  </a:lnTo>
                  <a:lnTo>
                    <a:pt x="1404" y="690"/>
                  </a:lnTo>
                  <a:lnTo>
                    <a:pt x="1341" y="741"/>
                  </a:lnTo>
                  <a:lnTo>
                    <a:pt x="1276" y="788"/>
                  </a:lnTo>
                  <a:lnTo>
                    <a:pt x="1209" y="832"/>
                  </a:lnTo>
                  <a:lnTo>
                    <a:pt x="1140" y="871"/>
                  </a:lnTo>
                  <a:lnTo>
                    <a:pt x="1067" y="904"/>
                  </a:lnTo>
                  <a:lnTo>
                    <a:pt x="992" y="932"/>
                  </a:lnTo>
                  <a:lnTo>
                    <a:pt x="914" y="954"/>
                  </a:lnTo>
                  <a:lnTo>
                    <a:pt x="831" y="966"/>
                  </a:lnTo>
                  <a:lnTo>
                    <a:pt x="744" y="969"/>
                  </a:lnTo>
                  <a:lnTo>
                    <a:pt x="709" y="969"/>
                  </a:lnTo>
                  <a:lnTo>
                    <a:pt x="675" y="966"/>
                  </a:lnTo>
                  <a:lnTo>
                    <a:pt x="675" y="865"/>
                  </a:lnTo>
                  <a:lnTo>
                    <a:pt x="715" y="871"/>
                  </a:lnTo>
                  <a:lnTo>
                    <a:pt x="758" y="873"/>
                  </a:lnTo>
                  <a:lnTo>
                    <a:pt x="815" y="869"/>
                  </a:lnTo>
                  <a:lnTo>
                    <a:pt x="870" y="859"/>
                  </a:lnTo>
                  <a:lnTo>
                    <a:pt x="925" y="841"/>
                  </a:lnTo>
                  <a:lnTo>
                    <a:pt x="979" y="820"/>
                  </a:lnTo>
                  <a:lnTo>
                    <a:pt x="1030" y="794"/>
                  </a:lnTo>
                  <a:lnTo>
                    <a:pt x="1079" y="767"/>
                  </a:lnTo>
                  <a:lnTo>
                    <a:pt x="1126" y="735"/>
                  </a:lnTo>
                  <a:lnTo>
                    <a:pt x="1172" y="701"/>
                  </a:lnTo>
                  <a:lnTo>
                    <a:pt x="1213" y="670"/>
                  </a:lnTo>
                  <a:lnTo>
                    <a:pt x="1250" y="636"/>
                  </a:lnTo>
                  <a:lnTo>
                    <a:pt x="1284" y="605"/>
                  </a:lnTo>
                  <a:lnTo>
                    <a:pt x="1315" y="577"/>
                  </a:lnTo>
                  <a:lnTo>
                    <a:pt x="1339" y="550"/>
                  </a:lnTo>
                  <a:lnTo>
                    <a:pt x="1361" y="530"/>
                  </a:lnTo>
                  <a:lnTo>
                    <a:pt x="1374" y="512"/>
                  </a:lnTo>
                  <a:lnTo>
                    <a:pt x="1384" y="502"/>
                  </a:lnTo>
                  <a:lnTo>
                    <a:pt x="1386" y="499"/>
                  </a:lnTo>
                  <a:lnTo>
                    <a:pt x="1384" y="495"/>
                  </a:lnTo>
                  <a:lnTo>
                    <a:pt x="1374" y="483"/>
                  </a:lnTo>
                  <a:lnTo>
                    <a:pt x="1359" y="465"/>
                  </a:lnTo>
                  <a:lnTo>
                    <a:pt x="1339" y="443"/>
                  </a:lnTo>
                  <a:lnTo>
                    <a:pt x="1311" y="418"/>
                  </a:lnTo>
                  <a:lnTo>
                    <a:pt x="1280" y="388"/>
                  </a:lnTo>
                  <a:lnTo>
                    <a:pt x="1242" y="357"/>
                  </a:lnTo>
                  <a:lnTo>
                    <a:pt x="1201" y="325"/>
                  </a:lnTo>
                  <a:lnTo>
                    <a:pt x="1154" y="292"/>
                  </a:lnTo>
                  <a:lnTo>
                    <a:pt x="1103" y="262"/>
                  </a:lnTo>
                  <a:lnTo>
                    <a:pt x="1048" y="233"/>
                  </a:lnTo>
                  <a:lnTo>
                    <a:pt x="987" y="207"/>
                  </a:lnTo>
                  <a:lnTo>
                    <a:pt x="924" y="187"/>
                  </a:lnTo>
                  <a:lnTo>
                    <a:pt x="855" y="171"/>
                  </a:lnTo>
                  <a:lnTo>
                    <a:pt x="782" y="162"/>
                  </a:lnTo>
                  <a:lnTo>
                    <a:pt x="707" y="160"/>
                  </a:lnTo>
                  <a:lnTo>
                    <a:pt x="675" y="16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76B9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6712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2D639A-AF38-4D9A-897E-57859A70BDE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73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u="none" strike="noStrike" kern="1200" dirty="0">
              <a:solidFill>
                <a:schemeClr val="tx1"/>
              </a:solidFill>
              <a:effectLst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2D639A-AF38-4D9A-897E-57859A70BDE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057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8500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338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624ef02d2d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624ef02d2d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2D639A-AF38-4D9A-897E-57859A70BDE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849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itle Slide - Imag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" t="10334" r="447" b="909"/>
          <a:stretch/>
        </p:blipFill>
        <p:spPr>
          <a:xfrm>
            <a:off x="0" y="0"/>
            <a:ext cx="10972800" cy="61722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gradFill>
            <a:gsLst>
              <a:gs pos="0">
                <a:schemeClr val="bg1">
                  <a:alpha val="58000"/>
                </a:schemeClr>
              </a:gs>
              <a:gs pos="58000">
                <a:schemeClr val="bg1">
                  <a:alpha val="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4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520850" y="1787097"/>
            <a:ext cx="8700706" cy="341632"/>
          </a:xfrm>
        </p:spPr>
        <p:txBody>
          <a:bodyPr wrap="square" anchor="t">
            <a:spAutoFit/>
          </a:bodyPr>
          <a:lstStyle>
            <a:lvl1pPr marL="0" indent="0" algn="l">
              <a:lnSpc>
                <a:spcPct val="90000"/>
              </a:lnSpc>
              <a:spcBef>
                <a:spcPts val="600"/>
              </a:spcBef>
              <a:spcAft>
                <a:spcPts val="300"/>
              </a:spcAft>
              <a:buFontTx/>
              <a:buNone/>
              <a:defRPr sz="1800" b="0">
                <a:solidFill>
                  <a:schemeClr val="tx1"/>
                </a:solidFill>
                <a:latin typeface="Trebuchet MS" pitchFamily="34" charset="0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05" name="Title 304"/>
          <p:cNvSpPr>
            <a:spLocks noGrp="1"/>
          </p:cNvSpPr>
          <p:nvPr userDrawn="1">
            <p:ph type="title" hasCustomPrompt="1"/>
          </p:nvPr>
        </p:nvSpPr>
        <p:spPr>
          <a:xfrm>
            <a:off x="481662" y="839286"/>
            <a:ext cx="8739340" cy="982855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600" b="1" cap="all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59" y="2527241"/>
            <a:ext cx="1626671" cy="35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3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654352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348" y="2111661"/>
            <a:ext cx="4945063" cy="3693521"/>
          </a:xfrm>
        </p:spPr>
        <p:txBody>
          <a:bodyPr/>
          <a:lstStyle>
            <a:lvl1pPr marL="231775" indent="-231775">
              <a:buSzPct val="100000"/>
              <a:buFontTx/>
              <a:buBlip>
                <a:blip r:embed="rId2"/>
              </a:buBlip>
              <a:defRPr sz="2400" b="0">
                <a:solidFill>
                  <a:schemeClr val="bg1"/>
                </a:solidFill>
              </a:defRPr>
            </a:lvl1pPr>
            <a:lvl2pPr marL="803275" indent="-231775">
              <a:buSzPct val="100000"/>
              <a:buFontTx/>
              <a:buBlip>
                <a:blip r:embed="rId2"/>
              </a:buBlip>
              <a:defRPr sz="2000" b="0">
                <a:solidFill>
                  <a:schemeClr val="bg1"/>
                </a:solidFill>
              </a:defRPr>
            </a:lvl2pPr>
            <a:lvl3pPr marL="1255713" indent="-166688">
              <a:buSzPct val="100000"/>
              <a:buFontTx/>
              <a:buBlip>
                <a:blip r:embed="rId2"/>
              </a:buBlip>
              <a:defRPr sz="1800" b="0">
                <a:solidFill>
                  <a:schemeClr val="bg1"/>
                </a:solidFill>
              </a:defRPr>
            </a:lvl3pPr>
            <a:lvl4pPr marL="1774825" indent="-228600">
              <a:buFont typeface="Wingdings" panose="05000000000000000000" pitchFamily="2" charset="2"/>
              <a:buChar char="§"/>
              <a:defRPr sz="1800" b="0">
                <a:solidFill>
                  <a:schemeClr val="tx1"/>
                </a:solidFill>
              </a:defRPr>
            </a:lvl4pPr>
            <a:lvl5pPr marL="2117725" indent="-228600">
              <a:buFont typeface="Wingdings" panose="05000000000000000000" pitchFamily="2" charset="2"/>
              <a:buChar char="§"/>
              <a:defRPr sz="1800" b="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9390" y="2111661"/>
            <a:ext cx="4945062" cy="3693521"/>
          </a:xfrm>
        </p:spPr>
        <p:txBody>
          <a:bodyPr/>
          <a:lstStyle>
            <a:lvl1pPr marL="231775" indent="-231775">
              <a:buSzPct val="100000"/>
              <a:buFontTx/>
              <a:buBlip>
                <a:blip r:embed="rId2"/>
              </a:buBlip>
              <a:defRPr sz="2400" b="0">
                <a:solidFill>
                  <a:schemeClr val="bg1"/>
                </a:solidFill>
              </a:defRPr>
            </a:lvl1pPr>
            <a:lvl2pPr marL="803275" indent="-231775">
              <a:buSzPct val="100000"/>
              <a:buFontTx/>
              <a:buBlip>
                <a:blip r:embed="rId2"/>
              </a:buBlip>
              <a:defRPr sz="2000" b="0">
                <a:solidFill>
                  <a:schemeClr val="bg1"/>
                </a:solidFill>
              </a:defRPr>
            </a:lvl2pPr>
            <a:lvl3pPr marL="1255713" indent="-166688">
              <a:buSzPct val="100000"/>
              <a:buFontTx/>
              <a:buBlip>
                <a:blip r:embed="rId2"/>
              </a:buBlip>
              <a:defRPr sz="1800" b="0">
                <a:solidFill>
                  <a:schemeClr val="bg1"/>
                </a:solidFill>
              </a:defRPr>
            </a:lvl3pPr>
            <a:lvl4pPr marL="1774825" indent="-228600">
              <a:buFont typeface="Wingdings" panose="05000000000000000000" pitchFamily="2" charset="2"/>
              <a:buChar char="§"/>
              <a:defRPr sz="1800" b="0">
                <a:solidFill>
                  <a:schemeClr val="tx1"/>
                </a:solidFill>
              </a:defRPr>
            </a:lvl4pPr>
            <a:lvl5pPr marL="2117725" indent="-228600">
              <a:buFont typeface="Wingdings" panose="05000000000000000000" pitchFamily="2" charset="2"/>
              <a:buChar char="§"/>
              <a:defRPr sz="1800" b="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180568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097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3497" y="5352631"/>
            <a:ext cx="7865806" cy="369332"/>
          </a:xfrm>
        </p:spPr>
        <p:txBody>
          <a:bodyPr anchor="b"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271" y="5142126"/>
            <a:ext cx="7546258" cy="10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5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8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EM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5169473"/>
            <a:ext cx="9976104" cy="535531"/>
          </a:xfrm>
        </p:spPr>
        <p:txBody>
          <a:bodyPr anchor="ctr"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74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9728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91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_ICON_Title, Subtitle, and Content">
  <p:cSld name="BULLET_ICON_Title, Subtitle,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498348" y="737427"/>
            <a:ext cx="9976104" cy="590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38075" rIns="76200" bIns="3807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body" idx="1"/>
          </p:nvPr>
        </p:nvSpPr>
        <p:spPr>
          <a:xfrm>
            <a:off x="516750" y="2103035"/>
            <a:ext cx="9948672" cy="371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38075" rIns="76200" bIns="38075" anchor="t" anchorCtr="0">
            <a:noAutofit/>
          </a:bodyPr>
          <a:lstStyle>
            <a:lvl1pPr marL="548640" lvl="0" indent="-358140" algn="l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rebuchet MS"/>
              <a:buChar char="•"/>
              <a:defRPr sz="1800">
                <a:solidFill>
                  <a:schemeClr val="dk2"/>
                </a:solidFill>
              </a:defRPr>
            </a:lvl1pPr>
            <a:lvl2pPr marL="1097280" lvl="1" indent="-350520" algn="l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rebuchet MS"/>
              <a:buChar char="•"/>
              <a:defRPr sz="1560">
                <a:solidFill>
                  <a:schemeClr val="dk2"/>
                </a:solidFill>
              </a:defRPr>
            </a:lvl2pPr>
            <a:lvl3pPr marL="1645920" lvl="2" indent="-342900" algn="l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rebuchet MS"/>
              <a:buChar char="•"/>
              <a:defRPr sz="1440">
                <a:solidFill>
                  <a:schemeClr val="dk2"/>
                </a:solidFill>
              </a:defRPr>
            </a:lvl3pPr>
            <a:lvl4pPr marL="2194560" lvl="3" indent="-38862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▪"/>
              <a:defRPr sz="1800">
                <a:solidFill>
                  <a:schemeClr val="lt1"/>
                </a:solidFill>
              </a:defRPr>
            </a:lvl4pPr>
            <a:lvl5pPr marL="2743200" lvl="4" indent="-40386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▪"/>
              <a:defRPr>
                <a:solidFill>
                  <a:schemeClr val="lt1"/>
                </a:solidFill>
              </a:defRPr>
            </a:lvl5pPr>
            <a:lvl6pPr marL="3291840" lvl="5" indent="-38862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500"/>
              <a:buChar char="»"/>
              <a:defRPr/>
            </a:lvl6pPr>
            <a:lvl7pPr marL="3840480" lvl="6" indent="-38862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500"/>
              <a:buChar char="»"/>
              <a:defRPr/>
            </a:lvl7pPr>
            <a:lvl8pPr marL="4389120" lvl="7" indent="-38862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500"/>
              <a:buChar char="»"/>
              <a:defRPr/>
            </a:lvl8pPr>
            <a:lvl9pPr marL="4937760" lvl="8" indent="-38862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500"/>
              <a:buChar char="»"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2"/>
          </p:nvPr>
        </p:nvSpPr>
        <p:spPr>
          <a:xfrm>
            <a:off x="498348" y="1328383"/>
            <a:ext cx="9975960" cy="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38075" rIns="76200" bIns="38075" anchor="t" anchorCtr="0">
            <a:noAutofit/>
          </a:bodyPr>
          <a:lstStyle>
            <a:lvl1pPr marL="548640" lvl="0" indent="-274320" algn="ctr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SzPts val="2000"/>
              <a:buFont typeface="Trebuchet MS"/>
              <a:buNone/>
              <a:defRPr sz="2400" b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1097280" lvl="1" indent="-274320" algn="ctr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SzPts val="2300"/>
              <a:buFont typeface="Trebuchet MS"/>
              <a:buNone/>
              <a:defRPr sz="276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645920" lvl="2" indent="-274320" algn="ctr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SzPts val="2300"/>
              <a:buFont typeface="Trebuchet MS"/>
              <a:buNone/>
              <a:defRPr sz="276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2194560" lvl="3" indent="-274320" algn="ctr">
              <a:spcBef>
                <a:spcPts val="96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Trebuchet MS"/>
              <a:buNone/>
              <a:defRPr sz="276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743200" lvl="4" indent="-274320" algn="ctr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Trebuchet MS"/>
              <a:buNone/>
              <a:defRPr sz="276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3291840" lvl="5" indent="-38862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500"/>
              <a:buChar char="»"/>
              <a:defRPr/>
            </a:lvl6pPr>
            <a:lvl7pPr marL="3840480" lvl="6" indent="-38862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500"/>
              <a:buChar char="»"/>
              <a:defRPr/>
            </a:lvl7pPr>
            <a:lvl8pPr marL="4389120" lvl="7" indent="-38862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500"/>
              <a:buChar char="»"/>
              <a:defRPr/>
            </a:lvl8pPr>
            <a:lvl9pPr marL="4937760" lvl="8" indent="-38862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500"/>
              <a:buChar char="»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571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661226"/>
            <a:ext cx="9976104" cy="590931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20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1833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370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661226"/>
            <a:ext cx="9976104" cy="590931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1708797"/>
            <a:ext cx="9948672" cy="4113164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20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967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 with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6612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20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1833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049729" y="5781717"/>
            <a:ext cx="2762866" cy="24814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b"/>
          <a:lstStyle/>
          <a:p>
            <a:pPr marL="0" marR="0" lvl="0" indent="0" algn="r" defTabSz="457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0" dirty="0">
                <a:solidFill>
                  <a:schemeClr val="bg1"/>
                </a:solidFill>
                <a:latin typeface="Trebuchet MS"/>
              </a:rPr>
              <a:t>NVIDIA CONFIDENTIAL. DO NOT DISTRIBUTE.</a:t>
            </a:r>
          </a:p>
        </p:txBody>
      </p:sp>
    </p:spTree>
    <p:extLst>
      <p:ext uri="{BB962C8B-B14F-4D97-AF65-F5344CB8AC3E}">
        <p14:creationId xmlns:p14="http://schemas.microsoft.com/office/powerpoint/2010/main" val="369192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6612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1708797"/>
            <a:ext cx="9948672" cy="4113164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20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049729" y="5781717"/>
            <a:ext cx="2762866" cy="24814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b"/>
          <a:lstStyle/>
          <a:p>
            <a:pPr marL="0" marR="0" lvl="0" indent="0" algn="r" defTabSz="457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0" dirty="0">
                <a:solidFill>
                  <a:schemeClr val="bg1"/>
                </a:solidFill>
                <a:latin typeface="Trebuchet MS"/>
              </a:rPr>
              <a:t>NVIDIA CONFIDENTIAL. DO NOT DISTRIBUTE.</a:t>
            </a:r>
          </a:p>
        </p:txBody>
      </p:sp>
    </p:spTree>
    <p:extLst>
      <p:ext uri="{BB962C8B-B14F-4D97-AF65-F5344CB8AC3E}">
        <p14:creationId xmlns:p14="http://schemas.microsoft.com/office/powerpoint/2010/main" val="334344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 - NO LOGO &amp;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6612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2103035"/>
            <a:ext cx="9948672" cy="3693758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20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1833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221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633526"/>
            <a:ext cx="5922117" cy="618631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2103035"/>
            <a:ext cx="5905833" cy="3693758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20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183333"/>
            <a:ext cx="5922117" cy="525463"/>
          </a:xfrm>
        </p:spPr>
        <p:txBody>
          <a:bodyPr/>
          <a:lstStyle>
            <a:lvl1pPr marL="0" indent="0" algn="l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36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6612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6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2790635"/>
            <a:ext cx="9976104" cy="590931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1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9743" y="653532"/>
            <a:ext cx="997331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402" y="2002367"/>
            <a:ext cx="9948931" cy="390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762254" y="5831286"/>
            <a:ext cx="321027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4400" cap="all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pPr algn="r"/>
            <a:fld id="{9EF62655-870B-4C06-BC3D-C67D37BAE36D}" type="slidenum">
              <a:rPr lang="en-US" sz="850" kern="1200" smtClean="0">
                <a:solidFill>
                  <a:schemeClr val="accent4"/>
                </a:solidFill>
                <a:latin typeface="Trebuchet MS" panose="020B0603020202020204" pitchFamily="34" charset="0"/>
                <a:ea typeface="MS PGothic" pitchFamily="34" charset="-128"/>
                <a:cs typeface="+mn-cs"/>
              </a:rPr>
              <a:pPr algn="r"/>
              <a:t>‹#›</a:t>
            </a:fld>
            <a:r>
              <a:rPr lang="en-US" sz="1050" cap="none" baseline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en-US" sz="1050" cap="none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53706" y="5866413"/>
            <a:ext cx="583502" cy="107781"/>
            <a:chOff x="677492" y="-1417931"/>
            <a:chExt cx="3154606" cy="582700"/>
          </a:xfrm>
        </p:grpSpPr>
        <p:sp>
          <p:nvSpPr>
            <p:cNvPr id="6" name="Freeform 5"/>
            <p:cNvSpPr>
              <a:spLocks noEditPoints="1"/>
            </p:cNvSpPr>
            <p:nvPr userDrawn="1"/>
          </p:nvSpPr>
          <p:spPr bwMode="auto">
            <a:xfrm>
              <a:off x="3761772" y="-980905"/>
              <a:ext cx="70326" cy="68652"/>
            </a:xfrm>
            <a:custGeom>
              <a:avLst/>
              <a:gdLst>
                <a:gd name="T0" fmla="*/ 36 w 87"/>
                <a:gd name="T1" fmla="*/ 37 h 83"/>
                <a:gd name="T2" fmla="*/ 36 w 87"/>
                <a:gd name="T3" fmla="*/ 26 h 83"/>
                <a:gd name="T4" fmla="*/ 43 w 87"/>
                <a:gd name="T5" fmla="*/ 26 h 83"/>
                <a:gd name="T6" fmla="*/ 52 w 87"/>
                <a:gd name="T7" fmla="*/ 31 h 83"/>
                <a:gd name="T8" fmla="*/ 45 w 87"/>
                <a:gd name="T9" fmla="*/ 37 h 83"/>
                <a:gd name="T10" fmla="*/ 36 w 87"/>
                <a:gd name="T11" fmla="*/ 37 h 83"/>
                <a:gd name="T12" fmla="*/ 36 w 87"/>
                <a:gd name="T13" fmla="*/ 45 h 83"/>
                <a:gd name="T14" fmla="*/ 41 w 87"/>
                <a:gd name="T15" fmla="*/ 45 h 83"/>
                <a:gd name="T16" fmla="*/ 52 w 87"/>
                <a:gd name="T17" fmla="*/ 63 h 83"/>
                <a:gd name="T18" fmla="*/ 63 w 87"/>
                <a:gd name="T19" fmla="*/ 63 h 83"/>
                <a:gd name="T20" fmla="*/ 52 w 87"/>
                <a:gd name="T21" fmla="*/ 44 h 83"/>
                <a:gd name="T22" fmla="*/ 63 w 87"/>
                <a:gd name="T23" fmla="*/ 32 h 83"/>
                <a:gd name="T24" fmla="*/ 44 w 87"/>
                <a:gd name="T25" fmla="*/ 19 h 83"/>
                <a:gd name="T26" fmla="*/ 26 w 87"/>
                <a:gd name="T27" fmla="*/ 19 h 83"/>
                <a:gd name="T28" fmla="*/ 26 w 87"/>
                <a:gd name="T29" fmla="*/ 63 h 83"/>
                <a:gd name="T30" fmla="*/ 36 w 87"/>
                <a:gd name="T31" fmla="*/ 63 h 83"/>
                <a:gd name="T32" fmla="*/ 36 w 87"/>
                <a:gd name="T33" fmla="*/ 45 h 83"/>
                <a:gd name="T34" fmla="*/ 87 w 87"/>
                <a:gd name="T35" fmla="*/ 41 h 83"/>
                <a:gd name="T36" fmla="*/ 44 w 87"/>
                <a:gd name="T37" fmla="*/ 0 h 83"/>
                <a:gd name="T38" fmla="*/ 0 w 87"/>
                <a:gd name="T39" fmla="*/ 41 h 83"/>
                <a:gd name="T40" fmla="*/ 44 w 87"/>
                <a:gd name="T41" fmla="*/ 83 h 83"/>
                <a:gd name="T42" fmla="*/ 87 w 87"/>
                <a:gd name="T43" fmla="*/ 41 h 83"/>
                <a:gd name="T44" fmla="*/ 74 w 87"/>
                <a:gd name="T45" fmla="*/ 41 h 83"/>
                <a:gd name="T46" fmla="*/ 44 w 87"/>
                <a:gd name="T47" fmla="*/ 73 h 83"/>
                <a:gd name="T48" fmla="*/ 44 w 87"/>
                <a:gd name="T49" fmla="*/ 73 h 83"/>
                <a:gd name="T50" fmla="*/ 13 w 87"/>
                <a:gd name="T51" fmla="*/ 41 h 83"/>
                <a:gd name="T52" fmla="*/ 44 w 87"/>
                <a:gd name="T53" fmla="*/ 9 h 83"/>
                <a:gd name="T54" fmla="*/ 74 w 87"/>
                <a:gd name="T55" fmla="*/ 4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" h="83">
                  <a:moveTo>
                    <a:pt x="36" y="37"/>
                  </a:moveTo>
                  <a:cubicBezTo>
                    <a:pt x="36" y="26"/>
                    <a:pt x="36" y="26"/>
                    <a:pt x="36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7" y="26"/>
                    <a:pt x="52" y="27"/>
                    <a:pt x="52" y="31"/>
                  </a:cubicBezTo>
                  <a:cubicBezTo>
                    <a:pt x="52" y="36"/>
                    <a:pt x="50" y="37"/>
                    <a:pt x="45" y="37"/>
                  </a:cubicBezTo>
                  <a:cubicBezTo>
                    <a:pt x="36" y="37"/>
                    <a:pt x="36" y="37"/>
                    <a:pt x="36" y="37"/>
                  </a:cubicBezTo>
                  <a:moveTo>
                    <a:pt x="36" y="45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8" y="43"/>
                    <a:pt x="63" y="41"/>
                    <a:pt x="63" y="32"/>
                  </a:cubicBezTo>
                  <a:cubicBezTo>
                    <a:pt x="63" y="22"/>
                    <a:pt x="56" y="19"/>
                    <a:pt x="44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6" y="45"/>
                    <a:pt x="36" y="45"/>
                    <a:pt x="36" y="45"/>
                  </a:cubicBezTo>
                  <a:moveTo>
                    <a:pt x="87" y="41"/>
                  </a:moveTo>
                  <a:cubicBezTo>
                    <a:pt x="87" y="15"/>
                    <a:pt x="66" y="0"/>
                    <a:pt x="44" y="0"/>
                  </a:cubicBezTo>
                  <a:cubicBezTo>
                    <a:pt x="21" y="0"/>
                    <a:pt x="0" y="15"/>
                    <a:pt x="0" y="41"/>
                  </a:cubicBezTo>
                  <a:cubicBezTo>
                    <a:pt x="0" y="67"/>
                    <a:pt x="21" y="83"/>
                    <a:pt x="44" y="83"/>
                  </a:cubicBezTo>
                  <a:cubicBezTo>
                    <a:pt x="66" y="83"/>
                    <a:pt x="87" y="67"/>
                    <a:pt x="87" y="41"/>
                  </a:cubicBezTo>
                  <a:moveTo>
                    <a:pt x="74" y="41"/>
                  </a:moveTo>
                  <a:cubicBezTo>
                    <a:pt x="74" y="60"/>
                    <a:pt x="60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26" y="73"/>
                    <a:pt x="13" y="60"/>
                    <a:pt x="13" y="41"/>
                  </a:cubicBezTo>
                  <a:cubicBezTo>
                    <a:pt x="13" y="22"/>
                    <a:pt x="26" y="9"/>
                    <a:pt x="44" y="9"/>
                  </a:cubicBezTo>
                  <a:cubicBezTo>
                    <a:pt x="60" y="9"/>
                    <a:pt x="74" y="22"/>
                    <a:pt x="74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1700563" y="-1309093"/>
              <a:ext cx="2039443" cy="385118"/>
            </a:xfrm>
            <a:custGeom>
              <a:avLst/>
              <a:gdLst>
                <a:gd name="T0" fmla="*/ 1048 w 2520"/>
                <a:gd name="T1" fmla="*/ 0 h 472"/>
                <a:gd name="T2" fmla="*/ 1048 w 2520"/>
                <a:gd name="T3" fmla="*/ 472 h 472"/>
                <a:gd name="T4" fmla="*/ 1181 w 2520"/>
                <a:gd name="T5" fmla="*/ 472 h 472"/>
                <a:gd name="T6" fmla="*/ 1181 w 2520"/>
                <a:gd name="T7" fmla="*/ 0 h 472"/>
                <a:gd name="T8" fmla="*/ 1048 w 2520"/>
                <a:gd name="T9" fmla="*/ 0 h 472"/>
                <a:gd name="T10" fmla="*/ 0 w 2520"/>
                <a:gd name="T11" fmla="*/ 0 h 472"/>
                <a:gd name="T12" fmla="*/ 0 w 2520"/>
                <a:gd name="T13" fmla="*/ 472 h 472"/>
                <a:gd name="T14" fmla="*/ 134 w 2520"/>
                <a:gd name="T15" fmla="*/ 472 h 472"/>
                <a:gd name="T16" fmla="*/ 134 w 2520"/>
                <a:gd name="T17" fmla="*/ 105 h 472"/>
                <a:gd name="T18" fmla="*/ 239 w 2520"/>
                <a:gd name="T19" fmla="*/ 106 h 472"/>
                <a:gd name="T20" fmla="*/ 314 w 2520"/>
                <a:gd name="T21" fmla="*/ 132 h 472"/>
                <a:gd name="T22" fmla="*/ 344 w 2520"/>
                <a:gd name="T23" fmla="*/ 257 h 472"/>
                <a:gd name="T24" fmla="*/ 344 w 2520"/>
                <a:gd name="T25" fmla="*/ 472 h 472"/>
                <a:gd name="T26" fmla="*/ 474 w 2520"/>
                <a:gd name="T27" fmla="*/ 472 h 472"/>
                <a:gd name="T28" fmla="*/ 474 w 2520"/>
                <a:gd name="T29" fmla="*/ 211 h 472"/>
                <a:gd name="T30" fmla="*/ 239 w 2520"/>
                <a:gd name="T31" fmla="*/ 0 h 472"/>
                <a:gd name="T32" fmla="*/ 0 w 2520"/>
                <a:gd name="T33" fmla="*/ 0 h 472"/>
                <a:gd name="T34" fmla="*/ 1262 w 2520"/>
                <a:gd name="T35" fmla="*/ 0 h 472"/>
                <a:gd name="T36" fmla="*/ 1262 w 2520"/>
                <a:gd name="T37" fmla="*/ 472 h 472"/>
                <a:gd name="T38" fmla="*/ 1479 w 2520"/>
                <a:gd name="T39" fmla="*/ 472 h 472"/>
                <a:gd name="T40" fmla="*/ 1672 w 2520"/>
                <a:gd name="T41" fmla="*/ 410 h 472"/>
                <a:gd name="T42" fmla="*/ 1719 w 2520"/>
                <a:gd name="T43" fmla="*/ 242 h 472"/>
                <a:gd name="T44" fmla="*/ 1676 w 2520"/>
                <a:gd name="T45" fmla="*/ 79 h 472"/>
                <a:gd name="T46" fmla="*/ 1449 w 2520"/>
                <a:gd name="T47" fmla="*/ 0 h 472"/>
                <a:gd name="T48" fmla="*/ 1262 w 2520"/>
                <a:gd name="T49" fmla="*/ 0 h 472"/>
                <a:gd name="T50" fmla="*/ 1395 w 2520"/>
                <a:gd name="T51" fmla="*/ 103 h 472"/>
                <a:gd name="T52" fmla="*/ 1452 w 2520"/>
                <a:gd name="T53" fmla="*/ 103 h 472"/>
                <a:gd name="T54" fmla="*/ 1589 w 2520"/>
                <a:gd name="T55" fmla="*/ 237 h 472"/>
                <a:gd name="T56" fmla="*/ 1452 w 2520"/>
                <a:gd name="T57" fmla="*/ 372 h 472"/>
                <a:gd name="T58" fmla="*/ 1395 w 2520"/>
                <a:gd name="T59" fmla="*/ 372 h 472"/>
                <a:gd name="T60" fmla="*/ 1395 w 2520"/>
                <a:gd name="T61" fmla="*/ 103 h 472"/>
                <a:gd name="T62" fmla="*/ 856 w 2520"/>
                <a:gd name="T63" fmla="*/ 0 h 472"/>
                <a:gd name="T64" fmla="*/ 745 w 2520"/>
                <a:gd name="T65" fmla="*/ 374 h 472"/>
                <a:gd name="T66" fmla="*/ 638 w 2520"/>
                <a:gd name="T67" fmla="*/ 0 h 472"/>
                <a:gd name="T68" fmla="*/ 494 w 2520"/>
                <a:gd name="T69" fmla="*/ 0 h 472"/>
                <a:gd name="T70" fmla="*/ 646 w 2520"/>
                <a:gd name="T71" fmla="*/ 472 h 472"/>
                <a:gd name="T72" fmla="*/ 838 w 2520"/>
                <a:gd name="T73" fmla="*/ 472 h 472"/>
                <a:gd name="T74" fmla="*/ 992 w 2520"/>
                <a:gd name="T75" fmla="*/ 0 h 472"/>
                <a:gd name="T76" fmla="*/ 856 w 2520"/>
                <a:gd name="T77" fmla="*/ 0 h 472"/>
                <a:gd name="T78" fmla="*/ 1781 w 2520"/>
                <a:gd name="T79" fmla="*/ 472 h 472"/>
                <a:gd name="T80" fmla="*/ 1915 w 2520"/>
                <a:gd name="T81" fmla="*/ 472 h 472"/>
                <a:gd name="T82" fmla="*/ 1915 w 2520"/>
                <a:gd name="T83" fmla="*/ 0 h 472"/>
                <a:gd name="T84" fmla="*/ 1781 w 2520"/>
                <a:gd name="T85" fmla="*/ 0 h 472"/>
                <a:gd name="T86" fmla="*/ 1781 w 2520"/>
                <a:gd name="T87" fmla="*/ 472 h 472"/>
                <a:gd name="T88" fmla="*/ 2155 w 2520"/>
                <a:gd name="T89" fmla="*/ 1 h 472"/>
                <a:gd name="T90" fmla="*/ 1969 w 2520"/>
                <a:gd name="T91" fmla="*/ 472 h 472"/>
                <a:gd name="T92" fmla="*/ 2100 w 2520"/>
                <a:gd name="T93" fmla="*/ 472 h 472"/>
                <a:gd name="T94" fmla="*/ 2130 w 2520"/>
                <a:gd name="T95" fmla="*/ 389 h 472"/>
                <a:gd name="T96" fmla="*/ 2350 w 2520"/>
                <a:gd name="T97" fmla="*/ 389 h 472"/>
                <a:gd name="T98" fmla="*/ 2378 w 2520"/>
                <a:gd name="T99" fmla="*/ 472 h 472"/>
                <a:gd name="T100" fmla="*/ 2520 w 2520"/>
                <a:gd name="T101" fmla="*/ 472 h 472"/>
                <a:gd name="T102" fmla="*/ 2333 w 2520"/>
                <a:gd name="T103" fmla="*/ 1 h 472"/>
                <a:gd name="T104" fmla="*/ 2155 w 2520"/>
                <a:gd name="T105" fmla="*/ 1 h 472"/>
                <a:gd name="T106" fmla="*/ 2241 w 2520"/>
                <a:gd name="T107" fmla="*/ 87 h 472"/>
                <a:gd name="T108" fmla="*/ 2322 w 2520"/>
                <a:gd name="T109" fmla="*/ 307 h 472"/>
                <a:gd name="T110" fmla="*/ 2158 w 2520"/>
                <a:gd name="T111" fmla="*/ 307 h 472"/>
                <a:gd name="T112" fmla="*/ 2241 w 2520"/>
                <a:gd name="T113" fmla="*/ 8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20" h="472">
                  <a:moveTo>
                    <a:pt x="1048" y="0"/>
                  </a:moveTo>
                  <a:cubicBezTo>
                    <a:pt x="1048" y="472"/>
                    <a:pt x="1048" y="472"/>
                    <a:pt x="1048" y="472"/>
                  </a:cubicBezTo>
                  <a:cubicBezTo>
                    <a:pt x="1181" y="472"/>
                    <a:pt x="1181" y="472"/>
                    <a:pt x="1181" y="472"/>
                  </a:cubicBezTo>
                  <a:cubicBezTo>
                    <a:pt x="1181" y="0"/>
                    <a:pt x="1181" y="0"/>
                    <a:pt x="1181" y="0"/>
                  </a:cubicBezTo>
                  <a:lnTo>
                    <a:pt x="1048" y="0"/>
                  </a:lnTo>
                  <a:close/>
                  <a:moveTo>
                    <a:pt x="0" y="0"/>
                  </a:moveTo>
                  <a:cubicBezTo>
                    <a:pt x="0" y="472"/>
                    <a:pt x="0" y="472"/>
                    <a:pt x="0" y="472"/>
                  </a:cubicBezTo>
                  <a:cubicBezTo>
                    <a:pt x="134" y="472"/>
                    <a:pt x="134" y="472"/>
                    <a:pt x="134" y="472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239" y="106"/>
                    <a:pt x="239" y="106"/>
                    <a:pt x="239" y="106"/>
                  </a:cubicBezTo>
                  <a:cubicBezTo>
                    <a:pt x="273" y="106"/>
                    <a:pt x="297" y="114"/>
                    <a:pt x="314" y="132"/>
                  </a:cubicBezTo>
                  <a:cubicBezTo>
                    <a:pt x="335" y="154"/>
                    <a:pt x="344" y="191"/>
                    <a:pt x="344" y="257"/>
                  </a:cubicBezTo>
                  <a:cubicBezTo>
                    <a:pt x="344" y="472"/>
                    <a:pt x="344" y="472"/>
                    <a:pt x="344" y="472"/>
                  </a:cubicBezTo>
                  <a:cubicBezTo>
                    <a:pt x="474" y="472"/>
                    <a:pt x="474" y="472"/>
                    <a:pt x="474" y="472"/>
                  </a:cubicBezTo>
                  <a:cubicBezTo>
                    <a:pt x="474" y="211"/>
                    <a:pt x="474" y="211"/>
                    <a:pt x="474" y="211"/>
                  </a:cubicBezTo>
                  <a:cubicBezTo>
                    <a:pt x="474" y="25"/>
                    <a:pt x="355" y="0"/>
                    <a:pt x="239" y="0"/>
                  </a:cubicBezTo>
                  <a:lnTo>
                    <a:pt x="0" y="0"/>
                  </a:lnTo>
                  <a:close/>
                  <a:moveTo>
                    <a:pt x="1262" y="0"/>
                  </a:moveTo>
                  <a:cubicBezTo>
                    <a:pt x="1262" y="472"/>
                    <a:pt x="1262" y="472"/>
                    <a:pt x="1262" y="472"/>
                  </a:cubicBezTo>
                  <a:cubicBezTo>
                    <a:pt x="1479" y="472"/>
                    <a:pt x="1479" y="472"/>
                    <a:pt x="1479" y="472"/>
                  </a:cubicBezTo>
                  <a:cubicBezTo>
                    <a:pt x="1594" y="472"/>
                    <a:pt x="1631" y="453"/>
                    <a:pt x="1672" y="410"/>
                  </a:cubicBezTo>
                  <a:cubicBezTo>
                    <a:pt x="1701" y="380"/>
                    <a:pt x="1719" y="314"/>
                    <a:pt x="1719" y="242"/>
                  </a:cubicBezTo>
                  <a:cubicBezTo>
                    <a:pt x="1719" y="175"/>
                    <a:pt x="1704" y="116"/>
                    <a:pt x="1676" y="79"/>
                  </a:cubicBezTo>
                  <a:cubicBezTo>
                    <a:pt x="1627" y="13"/>
                    <a:pt x="1556" y="0"/>
                    <a:pt x="1449" y="0"/>
                  </a:cubicBezTo>
                  <a:lnTo>
                    <a:pt x="1262" y="0"/>
                  </a:lnTo>
                  <a:close/>
                  <a:moveTo>
                    <a:pt x="1395" y="103"/>
                  </a:moveTo>
                  <a:cubicBezTo>
                    <a:pt x="1452" y="103"/>
                    <a:pt x="1452" y="103"/>
                    <a:pt x="1452" y="103"/>
                  </a:cubicBezTo>
                  <a:cubicBezTo>
                    <a:pt x="1535" y="103"/>
                    <a:pt x="1589" y="140"/>
                    <a:pt x="1589" y="237"/>
                  </a:cubicBezTo>
                  <a:cubicBezTo>
                    <a:pt x="1589" y="334"/>
                    <a:pt x="1535" y="372"/>
                    <a:pt x="1452" y="372"/>
                  </a:cubicBezTo>
                  <a:cubicBezTo>
                    <a:pt x="1395" y="372"/>
                    <a:pt x="1395" y="372"/>
                    <a:pt x="1395" y="372"/>
                  </a:cubicBezTo>
                  <a:lnTo>
                    <a:pt x="1395" y="103"/>
                  </a:lnTo>
                  <a:close/>
                  <a:moveTo>
                    <a:pt x="856" y="0"/>
                  </a:moveTo>
                  <a:cubicBezTo>
                    <a:pt x="745" y="374"/>
                    <a:pt x="745" y="374"/>
                    <a:pt x="745" y="374"/>
                  </a:cubicBezTo>
                  <a:cubicBezTo>
                    <a:pt x="638" y="0"/>
                    <a:pt x="638" y="0"/>
                    <a:pt x="638" y="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646" y="472"/>
                    <a:pt x="646" y="472"/>
                    <a:pt x="646" y="472"/>
                  </a:cubicBezTo>
                  <a:cubicBezTo>
                    <a:pt x="838" y="472"/>
                    <a:pt x="838" y="472"/>
                    <a:pt x="838" y="472"/>
                  </a:cubicBezTo>
                  <a:cubicBezTo>
                    <a:pt x="992" y="0"/>
                    <a:pt x="992" y="0"/>
                    <a:pt x="992" y="0"/>
                  </a:cubicBezTo>
                  <a:lnTo>
                    <a:pt x="856" y="0"/>
                  </a:lnTo>
                  <a:close/>
                  <a:moveTo>
                    <a:pt x="1781" y="472"/>
                  </a:moveTo>
                  <a:cubicBezTo>
                    <a:pt x="1915" y="472"/>
                    <a:pt x="1915" y="472"/>
                    <a:pt x="1915" y="472"/>
                  </a:cubicBezTo>
                  <a:cubicBezTo>
                    <a:pt x="1915" y="0"/>
                    <a:pt x="1915" y="0"/>
                    <a:pt x="1915" y="0"/>
                  </a:cubicBezTo>
                  <a:cubicBezTo>
                    <a:pt x="1781" y="0"/>
                    <a:pt x="1781" y="0"/>
                    <a:pt x="1781" y="0"/>
                  </a:cubicBezTo>
                  <a:lnTo>
                    <a:pt x="1781" y="472"/>
                  </a:lnTo>
                  <a:close/>
                  <a:moveTo>
                    <a:pt x="2155" y="1"/>
                  </a:moveTo>
                  <a:cubicBezTo>
                    <a:pt x="1969" y="472"/>
                    <a:pt x="1969" y="472"/>
                    <a:pt x="1969" y="472"/>
                  </a:cubicBezTo>
                  <a:cubicBezTo>
                    <a:pt x="2100" y="472"/>
                    <a:pt x="2100" y="472"/>
                    <a:pt x="2100" y="472"/>
                  </a:cubicBezTo>
                  <a:cubicBezTo>
                    <a:pt x="2130" y="389"/>
                    <a:pt x="2130" y="389"/>
                    <a:pt x="2130" y="389"/>
                  </a:cubicBezTo>
                  <a:cubicBezTo>
                    <a:pt x="2350" y="389"/>
                    <a:pt x="2350" y="389"/>
                    <a:pt x="2350" y="389"/>
                  </a:cubicBezTo>
                  <a:cubicBezTo>
                    <a:pt x="2378" y="472"/>
                    <a:pt x="2378" y="472"/>
                    <a:pt x="2378" y="472"/>
                  </a:cubicBezTo>
                  <a:cubicBezTo>
                    <a:pt x="2520" y="472"/>
                    <a:pt x="2520" y="472"/>
                    <a:pt x="2520" y="472"/>
                  </a:cubicBezTo>
                  <a:cubicBezTo>
                    <a:pt x="2333" y="1"/>
                    <a:pt x="2333" y="1"/>
                    <a:pt x="2333" y="1"/>
                  </a:cubicBezTo>
                  <a:lnTo>
                    <a:pt x="2155" y="1"/>
                  </a:lnTo>
                  <a:close/>
                  <a:moveTo>
                    <a:pt x="2241" y="87"/>
                  </a:moveTo>
                  <a:cubicBezTo>
                    <a:pt x="2322" y="307"/>
                    <a:pt x="2322" y="307"/>
                    <a:pt x="2322" y="307"/>
                  </a:cubicBezTo>
                  <a:cubicBezTo>
                    <a:pt x="2158" y="307"/>
                    <a:pt x="2158" y="307"/>
                    <a:pt x="2158" y="307"/>
                  </a:cubicBezTo>
                  <a:lnTo>
                    <a:pt x="2241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677492" y="-1417931"/>
              <a:ext cx="877396" cy="582700"/>
            </a:xfrm>
            <a:custGeom>
              <a:avLst/>
              <a:gdLst>
                <a:gd name="T0" fmla="*/ 405 w 1086"/>
                <a:gd name="T1" fmla="*/ 214 h 718"/>
                <a:gd name="T2" fmla="*/ 405 w 1086"/>
                <a:gd name="T3" fmla="*/ 149 h 718"/>
                <a:gd name="T4" fmla="*/ 424 w 1086"/>
                <a:gd name="T5" fmla="*/ 148 h 718"/>
                <a:gd name="T6" fmla="*/ 719 w 1086"/>
                <a:gd name="T7" fmla="*/ 301 h 718"/>
                <a:gd name="T8" fmla="*/ 458 w 1086"/>
                <a:gd name="T9" fmla="*/ 476 h 718"/>
                <a:gd name="T10" fmla="*/ 405 w 1086"/>
                <a:gd name="T11" fmla="*/ 467 h 718"/>
                <a:gd name="T12" fmla="*/ 405 w 1086"/>
                <a:gd name="T13" fmla="*/ 270 h 718"/>
                <a:gd name="T14" fmla="*/ 530 w 1086"/>
                <a:gd name="T15" fmla="*/ 378 h 718"/>
                <a:gd name="T16" fmla="*/ 622 w 1086"/>
                <a:gd name="T17" fmla="*/ 300 h 718"/>
                <a:gd name="T18" fmla="*/ 441 w 1086"/>
                <a:gd name="T19" fmla="*/ 212 h 718"/>
                <a:gd name="T20" fmla="*/ 405 w 1086"/>
                <a:gd name="T21" fmla="*/ 214 h 718"/>
                <a:gd name="T22" fmla="*/ 405 w 1086"/>
                <a:gd name="T23" fmla="*/ 0 h 718"/>
                <a:gd name="T24" fmla="*/ 405 w 1086"/>
                <a:gd name="T25" fmla="*/ 97 h 718"/>
                <a:gd name="T26" fmla="*/ 424 w 1086"/>
                <a:gd name="T27" fmla="*/ 95 h 718"/>
                <a:gd name="T28" fmla="*/ 832 w 1086"/>
                <a:gd name="T29" fmla="*/ 298 h 718"/>
                <a:gd name="T30" fmla="*/ 455 w 1086"/>
                <a:gd name="T31" fmla="*/ 523 h 718"/>
                <a:gd name="T32" fmla="*/ 405 w 1086"/>
                <a:gd name="T33" fmla="*/ 518 h 718"/>
                <a:gd name="T34" fmla="*/ 405 w 1086"/>
                <a:gd name="T35" fmla="*/ 578 h 718"/>
                <a:gd name="T36" fmla="*/ 447 w 1086"/>
                <a:gd name="T37" fmla="*/ 581 h 718"/>
                <a:gd name="T38" fmla="*/ 881 w 1086"/>
                <a:gd name="T39" fmla="*/ 381 h 718"/>
                <a:gd name="T40" fmla="*/ 1004 w 1086"/>
                <a:gd name="T41" fmla="*/ 456 h 718"/>
                <a:gd name="T42" fmla="*/ 449 w 1086"/>
                <a:gd name="T43" fmla="*/ 636 h 718"/>
                <a:gd name="T44" fmla="*/ 405 w 1086"/>
                <a:gd name="T45" fmla="*/ 634 h 718"/>
                <a:gd name="T46" fmla="*/ 405 w 1086"/>
                <a:gd name="T47" fmla="*/ 718 h 718"/>
                <a:gd name="T48" fmla="*/ 1086 w 1086"/>
                <a:gd name="T49" fmla="*/ 718 h 718"/>
                <a:gd name="T50" fmla="*/ 1086 w 1086"/>
                <a:gd name="T51" fmla="*/ 0 h 718"/>
                <a:gd name="T52" fmla="*/ 405 w 1086"/>
                <a:gd name="T53" fmla="*/ 0 h 718"/>
                <a:gd name="T54" fmla="*/ 405 w 1086"/>
                <a:gd name="T55" fmla="*/ 467 h 718"/>
                <a:gd name="T56" fmla="*/ 405 w 1086"/>
                <a:gd name="T57" fmla="*/ 518 h 718"/>
                <a:gd name="T58" fmla="*/ 194 w 1086"/>
                <a:gd name="T59" fmla="*/ 317 h 718"/>
                <a:gd name="T60" fmla="*/ 405 w 1086"/>
                <a:gd name="T61" fmla="*/ 214 h 718"/>
                <a:gd name="T62" fmla="*/ 405 w 1086"/>
                <a:gd name="T63" fmla="*/ 270 h 718"/>
                <a:gd name="T64" fmla="*/ 405 w 1086"/>
                <a:gd name="T65" fmla="*/ 270 h 718"/>
                <a:gd name="T66" fmla="*/ 281 w 1086"/>
                <a:gd name="T67" fmla="*/ 327 h 718"/>
                <a:gd name="T68" fmla="*/ 405 w 1086"/>
                <a:gd name="T69" fmla="*/ 467 h 718"/>
                <a:gd name="T70" fmla="*/ 111 w 1086"/>
                <a:gd name="T71" fmla="*/ 309 h 718"/>
                <a:gd name="T72" fmla="*/ 405 w 1086"/>
                <a:gd name="T73" fmla="*/ 149 h 718"/>
                <a:gd name="T74" fmla="*/ 405 w 1086"/>
                <a:gd name="T75" fmla="*/ 97 h 718"/>
                <a:gd name="T76" fmla="*/ 0 w 1086"/>
                <a:gd name="T77" fmla="*/ 298 h 718"/>
                <a:gd name="T78" fmla="*/ 405 w 1086"/>
                <a:gd name="T79" fmla="*/ 634 h 718"/>
                <a:gd name="T80" fmla="*/ 405 w 1086"/>
                <a:gd name="T81" fmla="*/ 578 h 718"/>
                <a:gd name="T82" fmla="*/ 111 w 1086"/>
                <a:gd name="T83" fmla="*/ 309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6" h="718">
                  <a:moveTo>
                    <a:pt x="405" y="214"/>
                  </a:moveTo>
                  <a:cubicBezTo>
                    <a:pt x="405" y="149"/>
                    <a:pt x="405" y="149"/>
                    <a:pt x="405" y="149"/>
                  </a:cubicBezTo>
                  <a:cubicBezTo>
                    <a:pt x="412" y="149"/>
                    <a:pt x="418" y="148"/>
                    <a:pt x="424" y="148"/>
                  </a:cubicBezTo>
                  <a:cubicBezTo>
                    <a:pt x="602" y="143"/>
                    <a:pt x="719" y="301"/>
                    <a:pt x="719" y="301"/>
                  </a:cubicBezTo>
                  <a:cubicBezTo>
                    <a:pt x="719" y="301"/>
                    <a:pt x="593" y="476"/>
                    <a:pt x="458" y="476"/>
                  </a:cubicBezTo>
                  <a:cubicBezTo>
                    <a:pt x="438" y="476"/>
                    <a:pt x="421" y="472"/>
                    <a:pt x="405" y="467"/>
                  </a:cubicBezTo>
                  <a:cubicBezTo>
                    <a:pt x="405" y="270"/>
                    <a:pt x="405" y="270"/>
                    <a:pt x="405" y="270"/>
                  </a:cubicBezTo>
                  <a:cubicBezTo>
                    <a:pt x="474" y="279"/>
                    <a:pt x="488" y="309"/>
                    <a:pt x="530" y="378"/>
                  </a:cubicBezTo>
                  <a:cubicBezTo>
                    <a:pt x="622" y="300"/>
                    <a:pt x="622" y="300"/>
                    <a:pt x="622" y="300"/>
                  </a:cubicBezTo>
                  <a:cubicBezTo>
                    <a:pt x="622" y="300"/>
                    <a:pt x="555" y="212"/>
                    <a:pt x="441" y="212"/>
                  </a:cubicBezTo>
                  <a:cubicBezTo>
                    <a:pt x="429" y="212"/>
                    <a:pt x="417" y="213"/>
                    <a:pt x="405" y="214"/>
                  </a:cubicBezTo>
                  <a:moveTo>
                    <a:pt x="405" y="0"/>
                  </a:moveTo>
                  <a:cubicBezTo>
                    <a:pt x="405" y="97"/>
                    <a:pt x="405" y="97"/>
                    <a:pt x="405" y="97"/>
                  </a:cubicBezTo>
                  <a:cubicBezTo>
                    <a:pt x="412" y="96"/>
                    <a:pt x="418" y="96"/>
                    <a:pt x="424" y="95"/>
                  </a:cubicBezTo>
                  <a:cubicBezTo>
                    <a:pt x="671" y="87"/>
                    <a:pt x="832" y="298"/>
                    <a:pt x="832" y="298"/>
                  </a:cubicBezTo>
                  <a:cubicBezTo>
                    <a:pt x="832" y="298"/>
                    <a:pt x="647" y="523"/>
                    <a:pt x="455" y="523"/>
                  </a:cubicBezTo>
                  <a:cubicBezTo>
                    <a:pt x="437" y="523"/>
                    <a:pt x="421" y="521"/>
                    <a:pt x="405" y="518"/>
                  </a:cubicBezTo>
                  <a:cubicBezTo>
                    <a:pt x="405" y="578"/>
                    <a:pt x="405" y="578"/>
                    <a:pt x="405" y="578"/>
                  </a:cubicBezTo>
                  <a:cubicBezTo>
                    <a:pt x="419" y="580"/>
                    <a:pt x="432" y="581"/>
                    <a:pt x="447" y="581"/>
                  </a:cubicBezTo>
                  <a:cubicBezTo>
                    <a:pt x="626" y="581"/>
                    <a:pt x="755" y="489"/>
                    <a:pt x="881" y="381"/>
                  </a:cubicBezTo>
                  <a:cubicBezTo>
                    <a:pt x="902" y="398"/>
                    <a:pt x="987" y="438"/>
                    <a:pt x="1004" y="456"/>
                  </a:cubicBezTo>
                  <a:cubicBezTo>
                    <a:pt x="885" y="556"/>
                    <a:pt x="607" y="636"/>
                    <a:pt x="449" y="636"/>
                  </a:cubicBezTo>
                  <a:cubicBezTo>
                    <a:pt x="434" y="636"/>
                    <a:pt x="420" y="636"/>
                    <a:pt x="405" y="634"/>
                  </a:cubicBezTo>
                  <a:cubicBezTo>
                    <a:pt x="405" y="718"/>
                    <a:pt x="405" y="718"/>
                    <a:pt x="405" y="718"/>
                  </a:cubicBezTo>
                  <a:cubicBezTo>
                    <a:pt x="1086" y="718"/>
                    <a:pt x="1086" y="718"/>
                    <a:pt x="1086" y="718"/>
                  </a:cubicBezTo>
                  <a:cubicBezTo>
                    <a:pt x="1086" y="0"/>
                    <a:pt x="1086" y="0"/>
                    <a:pt x="1086" y="0"/>
                  </a:cubicBezTo>
                  <a:lnTo>
                    <a:pt x="405" y="0"/>
                  </a:lnTo>
                  <a:close/>
                  <a:moveTo>
                    <a:pt x="405" y="467"/>
                  </a:moveTo>
                  <a:cubicBezTo>
                    <a:pt x="405" y="518"/>
                    <a:pt x="405" y="518"/>
                    <a:pt x="405" y="518"/>
                  </a:cubicBezTo>
                  <a:cubicBezTo>
                    <a:pt x="240" y="489"/>
                    <a:pt x="194" y="317"/>
                    <a:pt x="194" y="317"/>
                  </a:cubicBezTo>
                  <a:cubicBezTo>
                    <a:pt x="194" y="317"/>
                    <a:pt x="273" y="228"/>
                    <a:pt x="405" y="214"/>
                  </a:cubicBezTo>
                  <a:cubicBezTo>
                    <a:pt x="405" y="270"/>
                    <a:pt x="405" y="270"/>
                    <a:pt x="405" y="270"/>
                  </a:cubicBezTo>
                  <a:cubicBezTo>
                    <a:pt x="405" y="270"/>
                    <a:pt x="405" y="270"/>
                    <a:pt x="405" y="270"/>
                  </a:cubicBezTo>
                  <a:cubicBezTo>
                    <a:pt x="336" y="262"/>
                    <a:pt x="281" y="327"/>
                    <a:pt x="281" y="327"/>
                  </a:cubicBezTo>
                  <a:cubicBezTo>
                    <a:pt x="281" y="327"/>
                    <a:pt x="312" y="436"/>
                    <a:pt x="405" y="467"/>
                  </a:cubicBezTo>
                  <a:moveTo>
                    <a:pt x="111" y="309"/>
                  </a:moveTo>
                  <a:cubicBezTo>
                    <a:pt x="111" y="309"/>
                    <a:pt x="209" y="164"/>
                    <a:pt x="405" y="149"/>
                  </a:cubicBezTo>
                  <a:cubicBezTo>
                    <a:pt x="405" y="97"/>
                    <a:pt x="405" y="97"/>
                    <a:pt x="405" y="97"/>
                  </a:cubicBezTo>
                  <a:cubicBezTo>
                    <a:pt x="188" y="114"/>
                    <a:pt x="0" y="298"/>
                    <a:pt x="0" y="298"/>
                  </a:cubicBezTo>
                  <a:cubicBezTo>
                    <a:pt x="0" y="298"/>
                    <a:pt x="106" y="606"/>
                    <a:pt x="405" y="634"/>
                  </a:cubicBezTo>
                  <a:cubicBezTo>
                    <a:pt x="405" y="578"/>
                    <a:pt x="405" y="578"/>
                    <a:pt x="405" y="578"/>
                  </a:cubicBezTo>
                  <a:cubicBezTo>
                    <a:pt x="186" y="551"/>
                    <a:pt x="111" y="309"/>
                    <a:pt x="111" y="3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56907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80" r:id="rId1"/>
    <p:sldLayoutId id="2147483896" r:id="rId2"/>
    <p:sldLayoutId id="2147483981" r:id="rId3"/>
    <p:sldLayoutId id="2147483971" r:id="rId4"/>
    <p:sldLayoutId id="2147483982" r:id="rId5"/>
    <p:sldLayoutId id="2147483917" r:id="rId6"/>
    <p:sldLayoutId id="2147483969" r:id="rId7"/>
    <p:sldLayoutId id="2147483919" r:id="rId8"/>
    <p:sldLayoutId id="2147483954" r:id="rId9"/>
    <p:sldLayoutId id="2147483897" r:id="rId10"/>
    <p:sldLayoutId id="2147483898" r:id="rId11"/>
    <p:sldLayoutId id="2147483926" r:id="rId12"/>
    <p:sldLayoutId id="2147483899" r:id="rId13"/>
    <p:sldLayoutId id="2147483901" r:id="rId14"/>
    <p:sldLayoutId id="2147483983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cap="all" baseline="0">
          <a:solidFill>
            <a:schemeClr val="bg1"/>
          </a:solidFill>
          <a:latin typeface="Trebuchet MS" panose="020B0603020202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0" indent="0" algn="l" rtl="0" eaLnBrk="1" fontAlgn="base" hangingPunct="1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2000" b="0">
          <a:solidFill>
            <a:schemeClr val="bg1"/>
          </a:solidFill>
          <a:latin typeface="Trebuchet MS" pitchFamily="34" charset="0"/>
          <a:ea typeface="+mn-ea"/>
          <a:cs typeface="+mn-cs"/>
        </a:defRPr>
      </a:lvl1pPr>
      <a:lvl2pPr marL="571500" indent="0" algn="l" rtl="0" eaLnBrk="1" fontAlgn="base" hangingPunct="1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800" b="0">
          <a:solidFill>
            <a:schemeClr val="bg1"/>
          </a:solidFill>
          <a:latin typeface="Trebuchet MS" pitchFamily="34" charset="0"/>
        </a:defRPr>
      </a:lvl2pPr>
      <a:lvl3pPr marL="1089025" indent="0" algn="l" rtl="0" eaLnBrk="1" fontAlgn="base" hangingPunct="1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600" b="0">
          <a:solidFill>
            <a:schemeClr val="bg1"/>
          </a:solidFill>
          <a:latin typeface="Trebuchet MS" pitchFamily="34" charset="0"/>
        </a:defRPr>
      </a:lvl3pPr>
      <a:lvl4pPr marL="1774825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1177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749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1"/>
          <p:cNvSpPr>
            <a:spLocks noGrp="1"/>
          </p:cNvSpPr>
          <p:nvPr>
            <p:ph type="subTitle" idx="1"/>
          </p:nvPr>
        </p:nvSpPr>
        <p:spPr>
          <a:xfrm>
            <a:off x="520296" y="1885482"/>
            <a:ext cx="8700706" cy="1546577"/>
          </a:xfrm>
        </p:spPr>
        <p:txBody>
          <a:bodyPr/>
          <a:lstStyle/>
          <a:p>
            <a:r>
              <a:rPr lang="en-US" sz="2000" dirty="0"/>
              <a:t>Discussion for Supercomputing Response.org 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29 April 2020</a:t>
            </a:r>
          </a:p>
        </p:txBody>
      </p:sp>
      <p:sp>
        <p:nvSpPr>
          <p:cNvPr id="5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COVID19 Supercomputing consortium overview</a:t>
            </a:r>
          </a:p>
        </p:txBody>
      </p:sp>
    </p:spTree>
    <p:extLst>
      <p:ext uri="{BB962C8B-B14F-4D97-AF65-F5344CB8AC3E}">
        <p14:creationId xmlns:p14="http://schemas.microsoft.com/office/powerpoint/2010/main" val="311677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2D64-AE78-467D-A42F-90FCA6F87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approach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662864-A816-41AD-8F14-7FB67807A3AA}"/>
              </a:ext>
            </a:extLst>
          </p:cNvPr>
          <p:cNvSpPr/>
          <p:nvPr/>
        </p:nvSpPr>
        <p:spPr>
          <a:xfrm>
            <a:off x="968415" y="1967696"/>
            <a:ext cx="3773347" cy="236702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MD </a:t>
            </a:r>
          </a:p>
          <a:p>
            <a:pPr algn="ctr"/>
            <a:r>
              <a:rPr lang="en-US" sz="3200" dirty="0"/>
              <a:t>Conventional </a:t>
            </a:r>
          </a:p>
          <a:p>
            <a:pPr algn="ctr"/>
            <a:r>
              <a:rPr lang="en-US" sz="3200" dirty="0"/>
              <a:t>Model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819438-EE11-4213-A365-3362AE62D285}"/>
              </a:ext>
            </a:extLst>
          </p:cNvPr>
          <p:cNvSpPr/>
          <p:nvPr/>
        </p:nvSpPr>
        <p:spPr>
          <a:xfrm>
            <a:off x="5710177" y="1967695"/>
            <a:ext cx="3773347" cy="236702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AI /ML </a:t>
            </a:r>
          </a:p>
          <a:p>
            <a:pPr algn="ctr"/>
            <a:r>
              <a:rPr lang="en-US" sz="3200" dirty="0"/>
              <a:t>Model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1384AA-A480-4483-AE79-97D2FF6A4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538" y="4334718"/>
            <a:ext cx="3950550" cy="1066892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9A37C0A8-90F5-4D23-B0BB-2A7A40E17646}"/>
              </a:ext>
            </a:extLst>
          </p:cNvPr>
          <p:cNvSpPr/>
          <p:nvPr/>
        </p:nvSpPr>
        <p:spPr>
          <a:xfrm rot="16200000">
            <a:off x="4907666" y="2679539"/>
            <a:ext cx="752354" cy="897038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D2B58534-E670-4A58-97BC-6C5C48434021}"/>
              </a:ext>
            </a:extLst>
          </p:cNvPr>
          <p:cNvSpPr/>
          <p:nvPr/>
        </p:nvSpPr>
        <p:spPr>
          <a:xfrm rot="5400000">
            <a:off x="4814104" y="3431893"/>
            <a:ext cx="752354" cy="897038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39A4106-A625-48A6-B224-E3B806014B14}"/>
              </a:ext>
            </a:extLst>
          </p:cNvPr>
          <p:cNvSpPr/>
          <p:nvPr/>
        </p:nvSpPr>
        <p:spPr>
          <a:xfrm>
            <a:off x="4279738" y="5401610"/>
            <a:ext cx="1927185" cy="53822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C5C59C-690C-47F9-8AF0-BEF47B2818E8}"/>
              </a:ext>
            </a:extLst>
          </p:cNvPr>
          <p:cNvSpPr txBox="1"/>
          <p:nvPr/>
        </p:nvSpPr>
        <p:spPr>
          <a:xfrm>
            <a:off x="6270055" y="5276961"/>
            <a:ext cx="3105439" cy="59093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How data is shared through the discovery pipeline </a:t>
            </a:r>
          </a:p>
        </p:txBody>
      </p:sp>
    </p:spTree>
    <p:extLst>
      <p:ext uri="{BB962C8B-B14F-4D97-AF65-F5344CB8AC3E}">
        <p14:creationId xmlns:p14="http://schemas.microsoft.com/office/powerpoint/2010/main" val="3075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0BF8FD9-85CF-470D-89AB-A0BAF9034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576" y="828033"/>
            <a:ext cx="6898797" cy="51448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320389"/>
            <a:ext cx="9976104" cy="590931"/>
          </a:xfrm>
        </p:spPr>
        <p:txBody>
          <a:bodyPr/>
          <a:lstStyle/>
          <a:p>
            <a:r>
              <a:rPr lang="en-US" dirty="0"/>
              <a:t>Converged HPC*AI system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42268" y="5199316"/>
            <a:ext cx="3184478" cy="54938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bg1"/>
                </a:solidFill>
              </a:rPr>
              <a:t>BIG DATA AND EXTREME-SCALE COMPUTING: PATHWAYS TO CONVERGENCE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solidFill>
                  <a:schemeClr val="bg1"/>
                </a:solidFill>
              </a:rPr>
              <a:t>Tech Report No. ICL-UT-17-08</a:t>
            </a:r>
          </a:p>
        </p:txBody>
      </p:sp>
    </p:spTree>
    <p:extLst>
      <p:ext uri="{BB962C8B-B14F-4D97-AF65-F5344CB8AC3E}">
        <p14:creationId xmlns:p14="http://schemas.microsoft.com/office/powerpoint/2010/main" val="355068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olumbus Day | U.S. Embassy in Argentina">
            <a:extLst>
              <a:ext uri="{FF2B5EF4-FFF2-40B4-BE49-F238E27FC236}">
                <a16:creationId xmlns:a16="http://schemas.microsoft.com/office/drawing/2014/main" id="{2EFA9999-84F8-48AD-8AB4-A5F31A8AF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60" y="1970513"/>
            <a:ext cx="5027874" cy="380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pollo 11: Four things you may not know about the first moon ...">
            <a:extLst>
              <a:ext uri="{FF2B5EF4-FFF2-40B4-BE49-F238E27FC236}">
                <a16:creationId xmlns:a16="http://schemas.microsoft.com/office/drawing/2014/main" id="{DB1FC03B-6DCA-44E9-A9CD-B66C27753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476" y="364602"/>
            <a:ext cx="5103150" cy="287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12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CC476-E635-4860-AC2E-BEB3024A1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04011-4EF0-4011-8643-0D8B53F26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80" y="1608428"/>
            <a:ext cx="9948672" cy="3718925"/>
          </a:xfrm>
        </p:spPr>
        <p:txBody>
          <a:bodyPr/>
          <a:lstStyle/>
          <a:p>
            <a:r>
              <a:rPr lang="en-US" dirty="0"/>
              <a:t>PROGRAM OVERVIEW</a:t>
            </a:r>
          </a:p>
          <a:p>
            <a:r>
              <a:rPr lang="en-US" dirty="0"/>
              <a:t>OBSERVATIONS</a:t>
            </a:r>
          </a:p>
          <a:p>
            <a:r>
              <a:rPr lang="en-US" dirty="0"/>
              <a:t>A DEEPER LOOK </a:t>
            </a:r>
          </a:p>
          <a:p>
            <a:r>
              <a:rPr lang="en-US" dirty="0"/>
              <a:t>CONCLOUSION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19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3142527" cy="6172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-623180" y="2211013"/>
            <a:ext cx="4388885" cy="1588127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600" b="1" cap="all" dirty="0">
                <a:solidFill>
                  <a:schemeClr val="tx1"/>
                </a:solidFill>
              </a:rPr>
              <a:t>covid19</a:t>
            </a:r>
          </a:p>
          <a:p>
            <a:pPr algn="ctr">
              <a:lnSpc>
                <a:spcPct val="90000"/>
              </a:lnSpc>
            </a:pPr>
            <a:r>
              <a:rPr lang="en-US" sz="3600" b="1" cap="all" dirty="0">
                <a:solidFill>
                  <a:schemeClr val="tx1"/>
                </a:solidFill>
              </a:rPr>
              <a:t>consortium</a:t>
            </a:r>
          </a:p>
          <a:p>
            <a:pPr algn="ctr">
              <a:lnSpc>
                <a:spcPct val="90000"/>
              </a:lnSpc>
            </a:pPr>
            <a:r>
              <a:rPr lang="en-US" sz="3600" b="1" cap="all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3635" y="731614"/>
            <a:ext cx="6188559" cy="470898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Primary Sites</a:t>
            </a:r>
          </a:p>
          <a:p>
            <a:pPr marL="800100" lvl="1" indent="-34290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ORNL, LLNL, NERSC, TACC, SDSC, NCSA, PSC, NASA AMES, AWS, MSFT</a:t>
            </a:r>
          </a:p>
          <a:p>
            <a:pPr marL="342900" indent="-34290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37 Projects with new entries daily</a:t>
            </a:r>
          </a:p>
          <a:p>
            <a:pPr marL="342900" indent="-34290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50% Apply AI/ML or HPC*AI/ML</a:t>
            </a:r>
          </a:p>
          <a:p>
            <a:pPr marL="342900" indent="-34290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Most PIs are US based</a:t>
            </a:r>
          </a:p>
          <a:p>
            <a:pPr marL="800100" lvl="1" indent="-34290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Nepal 1, Porto 1, India 1 </a:t>
            </a:r>
          </a:p>
          <a:p>
            <a:pPr marL="342900" indent="-34290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NV is offering technical support to each team</a:t>
            </a:r>
          </a:p>
          <a:p>
            <a:pPr marL="800100" lvl="1" indent="-34290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Outreach completed with 80% to date</a:t>
            </a:r>
          </a:p>
          <a:p>
            <a:pPr marL="800100" lvl="1" indent="-34290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5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07E79D0-CA59-4F91-A956-79B884C02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47229"/>
              </p:ext>
            </p:extLst>
          </p:nvPr>
        </p:nvGraphicFramePr>
        <p:xfrm>
          <a:off x="642394" y="172495"/>
          <a:ext cx="9821119" cy="5928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9132">
                  <a:extLst>
                    <a:ext uri="{9D8B030D-6E8A-4147-A177-3AD203B41FA5}">
                      <a16:colId xmlns:a16="http://schemas.microsoft.com/office/drawing/2014/main" val="2620077756"/>
                    </a:ext>
                  </a:extLst>
                </a:gridCol>
                <a:gridCol w="6771987">
                  <a:extLst>
                    <a:ext uri="{9D8B030D-6E8A-4147-A177-3AD203B41FA5}">
                      <a16:colId xmlns:a16="http://schemas.microsoft.com/office/drawing/2014/main" val="21904848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729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Bryan M Wong, UC Riverside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Harnessing Large-Scale Quantum-Based DFTB Calculations for a More Accurate Assessment of COVID-19 Inhibitors and Their Binding Dynamics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1472717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Olexandr Isayev, Carnegie Mellon University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Assisting SARS-CoV-2 computational drug discovery efforts with artificial intelligence (AI) and AI-accelerated quantum mechanics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2446487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Arvind Ramanathan, Argonne National Laboratory (Part of Rick Stevens Ask)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Artificial intelligence driven integrative biology for accelerating therapeutic discovery against SARS-CoV-2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4068150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de-DE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Guowei Wei, Michigan State University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AI-based repositioning of existing drugs for COVID-19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3874449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Viktor </a:t>
                      </a:r>
                      <a:r>
                        <a:rPr lang="en-US" sz="1200" b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Stolc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, NASA Ames Research Center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Whole genome analysis using the NASA Ames supercomputer to define risk groups for severe pulmonary disease associated with COVID-19 and other illnesses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3320053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Gerardo Cisneros, University of North Texas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Using MD and QM/MM to improve drug candidates for nCoV-19 targets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2025009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Mahmoud Moradi, University of Arkansas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Conformational free energy landscapes of SARS coronavirus spike glycoproteins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3927341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Jeremy Smith, University of Tennessee, Knoxville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Rapid antiviral drug discovery for SARS-CoV-2: </a:t>
                      </a:r>
                      <a:r>
                        <a:rPr lang="en-US" sz="1200" b="0" dirty="0" err="1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AutoDock</a:t>
                      </a:r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 and MD Sim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397359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Aaron Morris, </a:t>
                      </a:r>
                      <a:r>
                        <a:rPr lang="en-US" sz="1200" b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PostEra</a:t>
                      </a:r>
                      <a:endParaRPr lang="en-US" sz="12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 err="1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PostEra</a:t>
                      </a:r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: COVID </a:t>
                      </a:r>
                      <a:r>
                        <a:rPr lang="en-US" sz="1200" b="0" dirty="0" err="1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MoonShot</a:t>
                      </a:r>
                      <a:endParaRPr lang="en-US" sz="1200" b="0" dirty="0">
                        <a:solidFill>
                          <a:srgbClr val="16161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2232189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Thomas Cheatham, University of Utah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Ensemble-based simulation and analysis workflow for design of novel </a:t>
                      </a:r>
                      <a:r>
                        <a:rPr lang="en-US" sz="1200" b="0" dirty="0" err="1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peptidic</a:t>
                      </a:r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 inhibitors of COVID-19 main protease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941962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Stratos Davlos, Innoplexus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COVID-19 novel molecule generation with reinforced learning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2561376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Ahmet Yildiz, University of California, Berkeley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Exploring binding and fusion mechanism of SARS-CoV-2 spike glycoprotein using molecular dynamics simulations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247642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Wei Li, Children's National Medical Centre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Target Identification for Broad Antiviral Therapy using Functional Genetic Screening Datasets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145251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Debsindhu Bhowmik, Oak Ridge National Laboratory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Discovering molecular targets of the human coronavirus with HPC and AI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301259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Yang Zhang, University of Michigan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rgbClr val="161616"/>
                          </a:solidFill>
                          <a:effectLst/>
                          <a:latin typeface="Arial" panose="020B0604020202020204" pitchFamily="34" charset="0"/>
                        </a:rPr>
                        <a:t>Request computing resource for de novo protein therapeutics design simulations to treat the COVID-19 disease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3424434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04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07E79D0-CA59-4F91-A956-79B884C02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315786"/>
              </p:ext>
            </p:extLst>
          </p:nvPr>
        </p:nvGraphicFramePr>
        <p:xfrm>
          <a:off x="283578" y="40640"/>
          <a:ext cx="10446154" cy="6080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43185">
                  <a:extLst>
                    <a:ext uri="{9D8B030D-6E8A-4147-A177-3AD203B41FA5}">
                      <a16:colId xmlns:a16="http://schemas.microsoft.com/office/drawing/2014/main" val="2620077756"/>
                    </a:ext>
                  </a:extLst>
                </a:gridCol>
                <a:gridCol w="7202969">
                  <a:extLst>
                    <a:ext uri="{9D8B030D-6E8A-4147-A177-3AD203B41FA5}">
                      <a16:colId xmlns:a16="http://schemas.microsoft.com/office/drawing/2014/main" val="21904848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729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Bo Liang, Emory University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Characterization and structures of the SARS-CoV-2 polymerase and its complex with RNA or potential inhibitors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1472717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Chia-en Chang, University of California, Riverside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iterative information from computational and experimental</a:t>
                      </a:r>
                      <a:b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investigation can efficiently discover new lead compounds and assist drug design targeting </a:t>
                      </a:r>
                      <a:r>
                        <a:rPr lang="en-US" sz="1200" b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papainlike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protease of SARS-CoV-2.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2446487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Zach Shahn, IBM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Allocation of Scarce Resources During the COVID-19 Pandemic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4068150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Pete Riley, Predictive Science Inc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Forecasting COVID-19 transmission in the USA using DICE (Dynamics of Interacting Communty Epidemics)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3874449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Padilla-Sanchez, Victor, Catholic University of America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SARS-CoV-2 structural analysis and insights on antibody engineering in silico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3320053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Dustin Machi, U of Virginia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HPC Support for COVID-19 Response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2025009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Mark Flynn, LANL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Incidence of SARS-CoV-2 in SRA metagenomic samples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3927341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Kevin Esvelt, MIT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Designing virus-specific sACE2 mimics for competitive inhibition of SARS-CoV-2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397359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</a:rPr>
                        <a:t>Oscar Bastidas, U of Minnesota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Modeling the Dynamic Behavior of Surface Spike Glycoprotein of COVID19 Coronavirus and Designing Biomimetic Therapeutic Compounds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2232189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Ou, Shujun Iowa Sate 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The evolutionary history of SARS-CoV-2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941962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Rath, Soumya National Institute of Technology Warangal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Dependence of Structure and Dynamics of SARS-CoV-2 on Temperature and Humidity in the Atmosphere</a:t>
                      </a:r>
                    </a:p>
                  </a:txBody>
                  <a:tcPr marL="11430" marR="11430" marT="7620" marB="7620" anchor="ctr"/>
                </a:tc>
                <a:extLst>
                  <a:ext uri="{0D108BD9-81ED-4DB2-BD59-A6C34878D82A}">
                    <a16:rowId xmlns:a16="http://schemas.microsoft.com/office/drawing/2014/main" val="2561376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Michael Feig, Michigan State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High Accuracy Modeling of SARS-CoV-2 Membrane Proteins via Machine Learning and Physics-Based Refinement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247642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Stephan Irle, ORNL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Quantum Mechanics-based Refinement of SARS-CoV-2 Inhibitors from Classical Docking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145251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Numan Oezguen, Baylor College of Medicine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Dynamics of SARS-CoV2 spike protein RBD and core S2 domains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301259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</a:rPr>
                        <a:t>Cesar de la Fuente, </a:t>
                      </a:r>
                      <a:r>
                        <a:rPr lang="es-ES" sz="1200" dirty="0" err="1">
                          <a:solidFill>
                            <a:schemeClr val="bg1"/>
                          </a:solidFill>
                          <a:effectLst/>
                        </a:rPr>
                        <a:t>UPenn</a:t>
                      </a:r>
                      <a:endParaRPr lang="es-ES" sz="12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Effects of genetic variants of human ACE2 protein on SARS-CoV-2 spike protein binding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3424434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65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07E79D0-CA59-4F91-A956-79B884C02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540707"/>
              </p:ext>
            </p:extLst>
          </p:nvPr>
        </p:nvGraphicFramePr>
        <p:xfrm>
          <a:off x="263323" y="810357"/>
          <a:ext cx="10446154" cy="325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43185">
                  <a:extLst>
                    <a:ext uri="{9D8B030D-6E8A-4147-A177-3AD203B41FA5}">
                      <a16:colId xmlns:a16="http://schemas.microsoft.com/office/drawing/2014/main" val="2620077756"/>
                    </a:ext>
                  </a:extLst>
                </a:gridCol>
                <a:gridCol w="7202969">
                  <a:extLst>
                    <a:ext uri="{9D8B030D-6E8A-4147-A177-3AD203B41FA5}">
                      <a16:colId xmlns:a16="http://schemas.microsoft.com/office/drawing/2014/main" val="21904848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729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David Wright, Kuano.ai (start-up?). Inspire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Drug-repurposing for Covid-19 with 3D-aware machine learning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1472717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Gomez-Bombarelli, Rafael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COVID-19: RNA-seq analysis to identify potential biomarkers indicative of disease severity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2446487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Beheshti, Afshin, NASA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Physical Models of COVID-19 Related Proteins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4068150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Ken Dill, SUNY Stony Brook,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A Dynamic Structural Model of the SARS-CoV-2 Main Protease to Guide Drug Design and Repurposing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3874449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Jennifer Klein, UW-LaCrosse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Dissecting inhibitor impacts on viral RNA polymerase and fidelity control of RNA synthesis in SARS-CoV-2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3320053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Jin Yu, UC-Irvine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A drug discovery project against the main protease of COVID-19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2025009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pt-BR" sz="1200">
                          <a:solidFill>
                            <a:schemeClr val="bg1"/>
                          </a:solidFill>
                          <a:effectLst/>
                        </a:rPr>
                        <a:t>Maria Ramos, University of Porto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Computer Simulation of COVID-19 Spread in Nepal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3927341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ctr"/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</a:rPr>
                        <a:t>Bishesh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</a:rPr>
                        <a:t>Khanal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, Nepal Applied Mathematics and Informatics Institute for Research</a:t>
                      </a:r>
                    </a:p>
                  </a:txBody>
                  <a:tcPr marL="11430" marR="11430" marT="7620" marB="762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Drug-repurposing for Covid-19 with 3D-aware machine learning</a:t>
                      </a:r>
                    </a:p>
                  </a:txBody>
                  <a:tcPr marL="11430" marR="11430" marT="7620" marB="7620" anchor="b"/>
                </a:tc>
                <a:extLst>
                  <a:ext uri="{0D108BD9-81ED-4DB2-BD59-A6C34878D82A}">
                    <a16:rowId xmlns:a16="http://schemas.microsoft.com/office/drawing/2014/main" val="3973591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74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173" y="595275"/>
            <a:ext cx="6189645" cy="535531"/>
          </a:xfrm>
        </p:spPr>
        <p:txBody>
          <a:bodyPr/>
          <a:lstStyle/>
          <a:p>
            <a:pPr algn="ctr"/>
            <a:r>
              <a:rPr lang="en-US" sz="2800" u="sng" dirty="0"/>
              <a:t>The Evolution of HPC Systems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514" y="1516380"/>
            <a:ext cx="6389893" cy="42662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65C3FA-E990-4FDB-91AE-DA572164E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7395" y="4205004"/>
            <a:ext cx="479404" cy="6789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EA6439-AEA1-4095-86F3-5EB7EC5CB6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682" y="3493150"/>
            <a:ext cx="911814" cy="8702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070C4A-BD28-4914-ABB0-1DBAF82207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8144" y="2618682"/>
            <a:ext cx="929918" cy="7503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66917" y="4363401"/>
            <a:ext cx="3146968" cy="562400"/>
          </a:xfrm>
          <a:prstGeom prst="rect">
            <a:avLst/>
          </a:prstGeom>
          <a:noFill/>
        </p:spPr>
        <p:txBody>
          <a:bodyPr wrap="square" lIns="109728" tIns="54864" rIns="109728" bIns="54864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G Bell, </a:t>
            </a:r>
            <a:r>
              <a:rPr lang="en-US" sz="1600" i="1" dirty="0">
                <a:solidFill>
                  <a:schemeClr val="tx2"/>
                </a:solidFill>
              </a:rPr>
              <a:t>History of Supercomputers</a:t>
            </a:r>
            <a:r>
              <a:rPr lang="en-US" sz="1600" dirty="0">
                <a:solidFill>
                  <a:schemeClr val="tx2"/>
                </a:solidFill>
              </a:rPr>
              <a:t>, LLNL, April 2013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612FD3-DE12-4E17-9057-855F520AF078}"/>
              </a:ext>
            </a:extLst>
          </p:cNvPr>
          <p:cNvSpPr txBox="1"/>
          <p:nvPr/>
        </p:nvSpPr>
        <p:spPr>
          <a:xfrm>
            <a:off x="1167200" y="4868392"/>
            <a:ext cx="671006" cy="26685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</a:rPr>
              <a:t>CRAY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53488D-6855-41D6-9911-64DD1435CCDA}"/>
              </a:ext>
            </a:extLst>
          </p:cNvPr>
          <p:cNvSpPr txBox="1"/>
          <p:nvPr/>
        </p:nvSpPr>
        <p:spPr>
          <a:xfrm>
            <a:off x="2044416" y="3213311"/>
            <a:ext cx="882791" cy="26685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</a:rPr>
              <a:t>CRAY XMP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C7E3A3-DE0A-457A-BD4F-277503696D00}"/>
              </a:ext>
            </a:extLst>
          </p:cNvPr>
          <p:cNvSpPr txBox="1"/>
          <p:nvPr/>
        </p:nvSpPr>
        <p:spPr>
          <a:xfrm>
            <a:off x="3374375" y="2367440"/>
            <a:ext cx="825374" cy="26685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</a:rPr>
              <a:t>ASCI RED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8E77EE6-8686-42F8-BE5C-6E7877CAE2A5}"/>
              </a:ext>
            </a:extLst>
          </p:cNvPr>
          <p:cNvSpPr/>
          <p:nvPr/>
        </p:nvSpPr>
        <p:spPr>
          <a:xfrm>
            <a:off x="6911340" y="1125782"/>
            <a:ext cx="965482" cy="53553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We Are Here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831D428-12D9-4BC6-B840-F4CD64D2E597}"/>
              </a:ext>
            </a:extLst>
          </p:cNvPr>
          <p:cNvSpPr/>
          <p:nvPr/>
        </p:nvSpPr>
        <p:spPr>
          <a:xfrm>
            <a:off x="8313420" y="235004"/>
            <a:ext cx="1043940" cy="53553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We Want to GO Here</a:t>
            </a:r>
          </a:p>
        </p:txBody>
      </p:sp>
    </p:spTree>
    <p:extLst>
      <p:ext uri="{BB962C8B-B14F-4D97-AF65-F5344CB8AC3E}">
        <p14:creationId xmlns:p14="http://schemas.microsoft.com/office/powerpoint/2010/main" val="118145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98"/>
          <p:cNvSpPr txBox="1">
            <a:spLocks noGrp="1"/>
          </p:cNvSpPr>
          <p:nvPr>
            <p:ph type="title"/>
          </p:nvPr>
        </p:nvSpPr>
        <p:spPr>
          <a:xfrm>
            <a:off x="498348" y="463106"/>
            <a:ext cx="9975960" cy="590760"/>
          </a:xfrm>
          <a:prstGeom prst="rect">
            <a:avLst/>
          </a:prstGeom>
        </p:spPr>
        <p:txBody>
          <a:bodyPr spcFirstLastPara="1" vert="horz" wrap="square" lIns="91440" tIns="45690" rIns="91440" bIns="45690" numCol="1" anchor="b" anchorCtr="0" compatLnSpc="1">
            <a:prstTxWarp prst="textNoShape">
              <a:avLst/>
            </a:prstTxWarp>
            <a:noAutofit/>
          </a:bodyPr>
          <a:lstStyle/>
          <a:p>
            <a:pPr>
              <a:buClr>
                <a:schemeClr val="dk2"/>
              </a:buClr>
              <a:buSzPts val="1100"/>
            </a:pPr>
            <a:r>
              <a:rPr lang="en" sz="3360" dirty="0"/>
              <a:t>ACCURACY- </a:t>
            </a:r>
            <a:r>
              <a:rPr lang="en-US" sz="3360" dirty="0"/>
              <a:t>Compute </a:t>
            </a:r>
            <a:r>
              <a:rPr lang="en" sz="3360" dirty="0"/>
              <a:t>COST TRADE-OFF</a:t>
            </a:r>
            <a:endParaRPr sz="3360" dirty="0"/>
          </a:p>
        </p:txBody>
      </p:sp>
      <p:pic>
        <p:nvPicPr>
          <p:cNvPr id="574" name="Google Shape;574;p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7830" y="1017145"/>
            <a:ext cx="6707340" cy="4426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A6172-5BDA-417D-9C1F-49530E364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275" y="428470"/>
            <a:ext cx="8196765" cy="590931"/>
          </a:xfrm>
        </p:spPr>
        <p:txBody>
          <a:bodyPr/>
          <a:lstStyle/>
          <a:p>
            <a:r>
              <a:rPr lang="en-US" dirty="0"/>
              <a:t>Deeper discussion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CCCCD73C-6F83-4498-A311-F6981A0131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406348"/>
              </p:ext>
            </p:extLst>
          </p:nvPr>
        </p:nvGraphicFramePr>
        <p:xfrm>
          <a:off x="474656" y="1185764"/>
          <a:ext cx="10277856" cy="45817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19747">
                  <a:extLst>
                    <a:ext uri="{9D8B030D-6E8A-4147-A177-3AD203B41FA5}">
                      <a16:colId xmlns:a16="http://schemas.microsoft.com/office/drawing/2014/main" val="1665596028"/>
                    </a:ext>
                  </a:extLst>
                </a:gridCol>
                <a:gridCol w="818961">
                  <a:extLst>
                    <a:ext uri="{9D8B030D-6E8A-4147-A177-3AD203B41FA5}">
                      <a16:colId xmlns:a16="http://schemas.microsoft.com/office/drawing/2014/main" val="41923313"/>
                    </a:ext>
                  </a:extLst>
                </a:gridCol>
                <a:gridCol w="2635134">
                  <a:extLst>
                    <a:ext uri="{9D8B030D-6E8A-4147-A177-3AD203B41FA5}">
                      <a16:colId xmlns:a16="http://schemas.microsoft.com/office/drawing/2014/main" val="772585546"/>
                    </a:ext>
                  </a:extLst>
                </a:gridCol>
                <a:gridCol w="5104014">
                  <a:extLst>
                    <a:ext uri="{9D8B030D-6E8A-4147-A177-3AD203B41FA5}">
                      <a16:colId xmlns:a16="http://schemas.microsoft.com/office/drawing/2014/main" val="3218097814"/>
                    </a:ext>
                  </a:extLst>
                </a:gridCol>
              </a:tblGrid>
              <a:tr h="460156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PI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Site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Description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Key Points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458047"/>
                  </a:ext>
                </a:extLst>
              </a:tr>
              <a:tr h="290851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Converrged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9370246"/>
                  </a:ext>
                </a:extLst>
              </a:tr>
              <a:tr h="49444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Jeremy Smith </a:t>
                      </a:r>
                    </a:p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ORNL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SUMMIT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In silico to In Vitro Autodock, Gromacs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Combine (restrained T-REMD) simulations with virtual high-throughput screening in an ensemble docking campaign to identify well-characterized drugs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1863379"/>
                  </a:ext>
                </a:extLst>
              </a:tr>
              <a:tr h="698042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Arvind Ramanathan</a:t>
                      </a:r>
                    </a:p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ANL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SUMMIT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AI Steering with AMBER and Autodock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Adaptive conformational sampling using molecular dynamics (MD) simulations, and building all-atom models for the entire viral envelope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864163"/>
                  </a:ext>
                </a:extLst>
              </a:tr>
              <a:tr h="49444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Olexandr Isayev</a:t>
                      </a:r>
                    </a:p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CMU, UFLA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Bridges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TorchANI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 steering AMBER with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RDKit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Openeye</a:t>
                      </a:r>
                      <a:endParaRPr lang="en-US" sz="1400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Creating a library of screened candidates using AI and MD and docking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333663"/>
                  </a:ext>
                </a:extLst>
              </a:tr>
              <a:tr h="290851"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Debsindhu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 Bhowmik (ORNL)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SUMMIT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Adaptive Drug Discovery </a:t>
                      </a:r>
                    </a:p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VAE + NAMD +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scikit</a:t>
                      </a:r>
                      <a:endParaRPr lang="en-US" sz="1400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Application of molecular phylogenetics combining MD and AI simulation and combinatoric search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886215"/>
                  </a:ext>
                </a:extLst>
              </a:tr>
              <a:tr h="290851"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Large Scale Conventional MD Models</a:t>
                      </a:r>
                    </a:p>
                  </a:txBody>
                  <a:tcP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170498"/>
                  </a:ext>
                </a:extLst>
              </a:tr>
              <a:tr h="49444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Chia-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en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 Chang </a:t>
                      </a:r>
                    </a:p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UC Riverside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COMET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Optimized long time scale AMBER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500,000 Atoms for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usec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 simulation time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2098980"/>
                  </a:ext>
                </a:extLst>
              </a:tr>
              <a:tr h="494446"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Rommie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 Amaro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Frontera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Large Scale MD with NAMD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Currently 2Mn Atoms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usec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 scale. Goal is 200Mn Atoms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+mj-lt"/>
                          <a:cs typeface="Arial" panose="020B0604020202020204" pitchFamily="34" charset="0"/>
                        </a:rPr>
                        <a:t>usec</a:t>
                      </a:r>
                      <a:endParaRPr lang="en-US" sz="1400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0903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15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itle &amp; Bullet">
  <a:themeElements>
    <a:clrScheme name="2015 WHITE Template">
      <a:dk1>
        <a:srgbClr val="B3B3B3"/>
      </a:dk1>
      <a:lt1>
        <a:srgbClr val="FFFFFF"/>
      </a:lt1>
      <a:dk2>
        <a:srgbClr val="000000"/>
      </a:dk2>
      <a:lt2>
        <a:srgbClr val="76B900"/>
      </a:lt2>
      <a:accent1>
        <a:srgbClr val="0071C5"/>
      </a:accent1>
      <a:accent2>
        <a:srgbClr val="007450"/>
      </a:accent2>
      <a:accent3>
        <a:srgbClr val="9A4216"/>
      </a:accent3>
      <a:accent4>
        <a:srgbClr val="505050"/>
      </a:accent4>
      <a:accent5>
        <a:srgbClr val="9E1212"/>
      </a:accent5>
      <a:accent6>
        <a:srgbClr val="0D3481"/>
      </a:accent6>
      <a:hlink>
        <a:srgbClr val="76B900"/>
      </a:hlink>
      <a:folHlink>
        <a:srgbClr val="004827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6350">
          <a:noFill/>
        </a:ln>
      </a:spPr>
      <a:bodyPr wrap="none" rtlCol="0" anchor="ctr">
        <a:spAutoFit/>
      </a:bodyPr>
      <a:lstStyle>
        <a:defPPr algn="ctr">
          <a:lnSpc>
            <a:spcPct val="90000"/>
          </a:lnSpc>
          <a:defRPr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>
    <a:extraClrScheme>
      <a:clrScheme name="PPT_Template_Corp_16x9_rev2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1DD0DD93-7C07-4C2B-A24C-13539A2A8198}" vid="{CFD99AAE-9EF5-426C-879F-935AB6DF96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9E8B2F2D50A34B8956FD0A46C10A97" ma:contentTypeVersion="0" ma:contentTypeDescription="Create a new document." ma:contentTypeScope="" ma:versionID="2d22a1089f8aa3be74aa23dc2e82a28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88E22E-2A4B-4FB1-9848-BF16E7DBE74B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EA82F4F-F3EA-4E98-BEE2-3C70B6315C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29B7386-0C5E-43DB-8BF1-052EEAD5F5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REVISED_2015_NV_WHITE_Template</Template>
  <TotalTime>7934</TotalTime>
  <Words>1003</Words>
  <Application>Microsoft Office PowerPoint</Application>
  <PresentationFormat>Custom</PresentationFormat>
  <Paragraphs>161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Noto Sans Symbols</vt:lpstr>
      <vt:lpstr>Trebuchet MS</vt:lpstr>
      <vt:lpstr>Wingdings</vt:lpstr>
      <vt:lpstr>Title &amp; Bullet</vt:lpstr>
      <vt:lpstr>COVID19 Supercomputing consortium overview</vt:lpstr>
      <vt:lpstr>AGENDA</vt:lpstr>
      <vt:lpstr>PowerPoint Presentation</vt:lpstr>
      <vt:lpstr>PowerPoint Presentation</vt:lpstr>
      <vt:lpstr>PowerPoint Presentation</vt:lpstr>
      <vt:lpstr>PowerPoint Presentation</vt:lpstr>
      <vt:lpstr>The Evolution of HPC Systems </vt:lpstr>
      <vt:lpstr>ACCURACY- Compute COST TRADE-OFF</vt:lpstr>
      <vt:lpstr>Deeper discussion</vt:lpstr>
      <vt:lpstr>Common approach</vt:lpstr>
      <vt:lpstr>Converged HPC*AI system</vt:lpstr>
      <vt:lpstr>PowerPoint Presentation</vt:lpstr>
    </vt:vector>
  </TitlesOfParts>
  <Company>NVIDIA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Taxonomy of HPC and DL A Cry for help</dc:title>
  <dc:creator>Dale Southard</dc:creator>
  <cp:lastModifiedBy>Tom Gibbs</cp:lastModifiedBy>
  <cp:revision>58</cp:revision>
  <dcterms:created xsi:type="dcterms:W3CDTF">2017-04-26T00:12:27Z</dcterms:created>
  <dcterms:modified xsi:type="dcterms:W3CDTF">2020-04-29T16:43:16Z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0x010100F59E8B2F2D50A34B8956FD0A46C10A97</vt:lpwstr>
  </property>
  <property fmtid="{D5CDD505-2E9C-101B-9397-08002B2CF9AE}" pid="3" name="MSIP_Label_6b558183-044c-4105-8d9c-cea02a2a3d86_Enabled">
    <vt:lpwstr>True</vt:lpwstr>
  </property>
  <property fmtid="{D5CDD505-2E9C-101B-9397-08002B2CF9AE}" pid="4" name="MSIP_Label_6b558183-044c-4105-8d9c-cea02a2a3d86_SiteId">
    <vt:lpwstr>43083d15-7273-40c1-b7db-39efd9ccc17a</vt:lpwstr>
  </property>
  <property fmtid="{D5CDD505-2E9C-101B-9397-08002B2CF9AE}" pid="5" name="MSIP_Label_6b558183-044c-4105-8d9c-cea02a2a3d86_Owner">
    <vt:lpwstr>tgibbs@nvidia.com</vt:lpwstr>
  </property>
  <property fmtid="{D5CDD505-2E9C-101B-9397-08002B2CF9AE}" pid="6" name="MSIP_Label_6b558183-044c-4105-8d9c-cea02a2a3d86_SetDate">
    <vt:lpwstr>2020-04-22T17:10:00.0492695Z</vt:lpwstr>
  </property>
  <property fmtid="{D5CDD505-2E9C-101B-9397-08002B2CF9AE}" pid="7" name="MSIP_Label_6b558183-044c-4105-8d9c-cea02a2a3d86_Name">
    <vt:lpwstr>Unrestricted</vt:lpwstr>
  </property>
  <property fmtid="{D5CDD505-2E9C-101B-9397-08002B2CF9AE}" pid="8" name="MSIP_Label_6b558183-044c-4105-8d9c-cea02a2a3d86_Application">
    <vt:lpwstr>Microsoft Azure Information Protection</vt:lpwstr>
  </property>
  <property fmtid="{D5CDD505-2E9C-101B-9397-08002B2CF9AE}" pid="9" name="MSIP_Label_6b558183-044c-4105-8d9c-cea02a2a3d86_ActionId">
    <vt:lpwstr>84f7a486-73b3-4b28-a21c-5311a60cc085</vt:lpwstr>
  </property>
  <property fmtid="{D5CDD505-2E9C-101B-9397-08002B2CF9AE}" pid="10" name="MSIP_Label_6b558183-044c-4105-8d9c-cea02a2a3d86_Extended_MSFT_Method">
    <vt:lpwstr>Automatic</vt:lpwstr>
  </property>
  <property fmtid="{D5CDD505-2E9C-101B-9397-08002B2CF9AE}" pid="11" name="Sensitivity">
    <vt:lpwstr>Unrestricted</vt:lpwstr>
  </property>
</Properties>
</file>