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1pPr>
    <a:lvl2pPr marL="0" marR="0" indent="2286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2pPr>
    <a:lvl3pPr marL="0" marR="0" indent="4572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3pPr>
    <a:lvl4pPr marL="0" marR="0" indent="6858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4pPr>
    <a:lvl5pPr marL="0" marR="0" indent="9144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5pPr>
    <a:lvl6pPr marL="0" marR="0" indent="11430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6pPr>
    <a:lvl7pPr marL="0" marR="0" indent="13716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7pPr>
    <a:lvl8pPr marL="0" marR="0" indent="16002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8pPr>
    <a:lvl9pPr marL="0" marR="0" indent="182880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Helvetica Light"/>
          <a:ea typeface="Helvetica Light"/>
          <a:cs typeface="Helvetica Light"/>
        </a:font>
        <a:srgbClr val="000000"/>
      </a:tcTxStyle>
      <a:tcStyle>
        <a:tcBdr>
          <a:left>
            <a:ln w="12700" cap="flat">
              <a:solidFill>
                <a:srgbClr val="3797C6"/>
              </a:solidFill>
              <a:prstDash val="solid"/>
              <a:miter lim="400000"/>
            </a:ln>
          </a:left>
          <a:right>
            <a:ln w="12700" cap="flat">
              <a:solidFill>
                <a:srgbClr val="3797C6"/>
              </a:solidFill>
              <a:prstDash val="solid"/>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25400" cap="flat">
              <a:solidFill>
                <a:srgbClr val="3797C6"/>
              </a:solidFill>
              <a:prstDash val="solid"/>
              <a:miter lim="400000"/>
            </a:ln>
          </a:left>
          <a:right>
            <a:ln w="12700" cap="flat">
              <a:noFill/>
              <a:miter lim="400000"/>
            </a:ln>
          </a:right>
          <a:top>
            <a:ln w="12700" cap="flat">
              <a:solidFill>
                <a:srgbClr val="3797C6"/>
              </a:solidFill>
              <a:prstDash val="solid"/>
              <a:miter lim="400000"/>
            </a:ln>
          </a:top>
          <a:bottom>
            <a:ln w="12700" cap="flat">
              <a:solidFill>
                <a:srgbClr val="3797C6"/>
              </a:solidFill>
              <a:prstDash val="solid"/>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25400" cap="flat">
              <a:solidFill>
                <a:srgbClr val="3797C6"/>
              </a:solidFill>
              <a:prstDash val="solid"/>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solidFill>
                <a:srgbClr val="3797C6"/>
              </a:solidFill>
              <a:prstDash val="solid"/>
              <a:miter lim="400000"/>
            </a:ln>
          </a:left>
          <a:right>
            <a:ln w="12700" cap="flat">
              <a:solidFill>
                <a:srgbClr val="3797C6"/>
              </a:solidFill>
              <a:prstDash val="solid"/>
              <a:miter lim="400000"/>
            </a:ln>
          </a:right>
          <a:top>
            <a:ln w="25400" cap="flat">
              <a:solidFill>
                <a:srgbClr val="3797C6"/>
              </a:solidFill>
              <a:prstDash val="solid"/>
              <a:miter lim="400000"/>
            </a:ln>
          </a:top>
          <a:bottom>
            <a:ln w="12700" cap="flat">
              <a:noFill/>
              <a:miter lim="400000"/>
            </a:ln>
          </a:bottom>
          <a:insideH>
            <a:ln w="12700" cap="flat">
              <a:solidFill>
                <a:srgbClr val="3797C6"/>
              </a:solidFill>
              <a:prstDash val="solid"/>
              <a:miter lim="400000"/>
            </a:ln>
          </a:insideH>
          <a:insideV>
            <a:ln w="12700" cap="flat">
              <a:solidFill>
                <a:srgbClr val="3797C6"/>
              </a:solidFill>
              <a:prstDash val="solid"/>
              <a:miter lim="400000"/>
            </a:ln>
          </a:insideV>
        </a:tcBdr>
        <a:fill>
          <a:solidFill>
            <a:schemeClr val="accent1"/>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3"/>
  </p:normalViewPr>
  <p:slideViewPr>
    <p:cSldViewPr snapToGrid="0" snapToObjects="1">
      <p:cViewPr varScale="1">
        <p:scale>
          <a:sx n="25" d="100"/>
          <a:sy n="25" d="100"/>
        </p:scale>
        <p:origin x="36" y="1134"/>
      </p:cViewPr>
      <p:guideLst/>
    </p:cSldViewPr>
  </p:slideViewPr>
  <p:notesTextViewPr>
    <p:cViewPr>
      <p:scale>
        <a:sx n="1" d="1"/>
        <a:sy n="1" d="1"/>
      </p:scale>
      <p:origin x="0" y="0"/>
    </p:cViewPr>
  </p:notesTextViewPr>
  <p:sorterViewPr>
    <p:cViewPr>
      <p:scale>
        <a:sx n="50" d="100"/>
        <a:sy n="50" d="100"/>
      </p:scale>
      <p:origin x="0" y="-22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0" name="Shape 240"/>
          <p:cNvSpPr>
            <a:spLocks noGrp="1" noRot="1" noChangeAspect="1"/>
          </p:cNvSpPr>
          <p:nvPr>
            <p:ph type="sldImg"/>
          </p:nvPr>
        </p:nvSpPr>
        <p:spPr>
          <a:xfrm>
            <a:off x="1143000" y="685800"/>
            <a:ext cx="4572000" cy="3429000"/>
          </a:xfrm>
          <a:prstGeom prst="rect">
            <a:avLst/>
          </a:prstGeom>
        </p:spPr>
        <p:txBody>
          <a:bodyPr/>
          <a:lstStyle/>
          <a:p>
            <a:endParaRPr/>
          </a:p>
        </p:txBody>
      </p:sp>
      <p:sp>
        <p:nvSpPr>
          <p:cNvPr id="241" name="Shape 24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hape 266"/>
          <p:cNvSpPr>
            <a:spLocks noGrp="1" noRot="1" noChangeAspect="1"/>
          </p:cNvSpPr>
          <p:nvPr>
            <p:ph type="sldImg"/>
          </p:nvPr>
        </p:nvSpPr>
        <p:spPr>
          <a:prstGeom prst="rect">
            <a:avLst/>
          </a:prstGeom>
        </p:spPr>
        <p:txBody>
          <a:bodyPr/>
          <a:lstStyle/>
          <a:p>
            <a:endParaRPr/>
          </a:p>
        </p:txBody>
      </p:sp>
      <p:sp>
        <p:nvSpPr>
          <p:cNvPr id="267" name="Shape 267"/>
          <p:cNvSpPr>
            <a:spLocks noGrp="1"/>
          </p:cNvSpPr>
          <p:nvPr>
            <p:ph type="body" sz="quarter" idx="1"/>
          </p:nvPr>
        </p:nvSpPr>
        <p:spPr>
          <a:prstGeom prst="rect">
            <a:avLst/>
          </a:prstGeom>
        </p:spPr>
        <p:txBody>
          <a:bodyPr/>
          <a:lstStyle>
            <a:lvl1pPr defTabSz="914400">
              <a:defRPr sz="1200">
                <a:latin typeface="Calibri"/>
                <a:ea typeface="Calibri"/>
                <a:cs typeface="Calibri"/>
                <a:sym typeface="Calibri"/>
              </a:defRPr>
            </a:lvl1pPr>
          </a:lstStyle>
          <a:p>
            <a:r>
              <a:t>16 countries, 18 members, 5 observers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 Top">
    <p:spTree>
      <p:nvGrpSpPr>
        <p:cNvPr id="1" name=""/>
        <p:cNvGrpSpPr/>
        <p:nvPr/>
      </p:nvGrpSpPr>
      <p:grpSpPr>
        <a:xfrm>
          <a:off x="0" y="0"/>
          <a:ext cx="0" cy="0"/>
          <a:chOff x="0" y="0"/>
          <a:chExt cx="0" cy="0"/>
        </a:xfrm>
      </p:grpSpPr>
      <p:sp>
        <p:nvSpPr>
          <p:cNvPr id="16" name="Line"/>
          <p:cNvSpPr/>
          <p:nvPr/>
        </p:nvSpPr>
        <p:spPr>
          <a:xfrm flipV="1">
            <a:off x="798887" y="1866206"/>
            <a:ext cx="22786227" cy="50"/>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17" name="Slide Number"/>
          <p:cNvSpPr txBox="1">
            <a:spLocks noGrp="1"/>
          </p:cNvSpPr>
          <p:nvPr>
            <p:ph type="sldNum" sz="quarter" idx="2"/>
          </p:nvPr>
        </p:nvSpPr>
        <p:spPr>
          <a:xfrm>
            <a:off x="20168412" y="12751593"/>
            <a:ext cx="409779" cy="428345"/>
          </a:xfrm>
          <a:prstGeom prst="rect">
            <a:avLst/>
          </a:prstGeom>
        </p:spPr>
        <p:txBody>
          <a:bodyPr lIns="71437" tIns="71437" rIns="71437" bIns="71437"/>
          <a:lstStyle>
            <a:lvl1pPr algn="r" defTabSz="821531">
              <a:defRPr sz="1800" b="1">
                <a:solidFill>
                  <a:srgbClr val="FFFFFF"/>
                </a:solidFill>
                <a:latin typeface="+mn-lt"/>
                <a:ea typeface="+mn-ea"/>
                <a:cs typeface="+mn-cs"/>
                <a:sym typeface="Helvetica Neue"/>
              </a:defRPr>
            </a:lvl1pPr>
          </a:lstStyle>
          <a:p>
            <a:fld id="{86CB4B4D-7CA3-9044-876B-883B54F8677D}" type="slidenum">
              <a:t>‹nr.›</a:t>
            </a:fld>
            <a:endParaRPr/>
          </a:p>
        </p:txBody>
      </p:sp>
      <p:sp>
        <p:nvSpPr>
          <p:cNvPr id="18" name="Title Text"/>
          <p:cNvSpPr txBox="1">
            <a:spLocks noGrp="1"/>
          </p:cNvSpPr>
          <p:nvPr>
            <p:ph type="title"/>
          </p:nvPr>
        </p:nvSpPr>
        <p:spPr>
          <a:xfrm>
            <a:off x="832513" y="558025"/>
            <a:ext cx="22786225" cy="1321595"/>
          </a:xfrm>
          <a:prstGeom prst="rect">
            <a:avLst/>
          </a:prstGeom>
        </p:spPr>
        <p:txBody>
          <a:bodyPr lIns="71437" tIns="71437" rIns="71437" bIns="71437" anchor="b">
            <a:noAutofit/>
          </a:bodyPr>
          <a:lstStyle>
            <a:lvl1pPr algn="l" defTabSz="821531">
              <a:defRPr sz="5800" b="1">
                <a:solidFill>
                  <a:srgbClr val="002E7A"/>
                </a:solidFill>
                <a:latin typeface="+mn-lt"/>
                <a:ea typeface="+mn-ea"/>
                <a:cs typeface="+mn-cs"/>
                <a:sym typeface="Helvetica Neue"/>
              </a:defRPr>
            </a:lvl1pPr>
          </a:lstStyle>
          <a:p>
            <a:r>
              <a:t>Title Text</a:t>
            </a:r>
          </a:p>
        </p:txBody>
      </p:sp>
      <p:grpSp>
        <p:nvGrpSpPr>
          <p:cNvPr id="23" name="Group"/>
          <p:cNvGrpSpPr/>
          <p:nvPr/>
        </p:nvGrpSpPr>
        <p:grpSpPr>
          <a:xfrm>
            <a:off x="1128506" y="12350960"/>
            <a:ext cx="22132347" cy="901459"/>
            <a:chOff x="0" y="0"/>
            <a:chExt cx="22132346" cy="901457"/>
          </a:xfrm>
        </p:grpSpPr>
        <p:grpSp>
          <p:nvGrpSpPr>
            <p:cNvPr id="21" name="Group"/>
            <p:cNvGrpSpPr/>
            <p:nvPr/>
          </p:nvGrpSpPr>
          <p:grpSpPr>
            <a:xfrm>
              <a:off x="0" y="323470"/>
              <a:ext cx="22132347" cy="457717"/>
              <a:chOff x="0" y="0"/>
              <a:chExt cx="22132346" cy="457715"/>
            </a:xfrm>
          </p:grpSpPr>
          <p:sp>
            <p:nvSpPr>
              <p:cNvPr id="19"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20"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22"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117" name="Circle"/>
          <p:cNvSpPr/>
          <p:nvPr/>
        </p:nvSpPr>
        <p:spPr>
          <a:xfrm>
            <a:off x="23072656" y="12456048"/>
            <a:ext cx="691284" cy="691284"/>
          </a:xfrm>
          <a:prstGeom prst="ellipse">
            <a:avLst/>
          </a:prstGeom>
          <a:solidFill>
            <a:srgbClr val="45968B"/>
          </a:solidFill>
          <a:ln w="12700">
            <a:miter lim="400000"/>
          </a:ln>
        </p:spPr>
        <p:txBody>
          <a:bodyPr lIns="50800" tIns="50800" rIns="50800" bIns="50800" anchor="ctr"/>
          <a:lstStyle/>
          <a:p>
            <a:pPr defTabSz="584200">
              <a:defRPr sz="3600">
                <a:latin typeface="Helvetica Neue Light"/>
                <a:ea typeface="Helvetica Neue Light"/>
                <a:cs typeface="Helvetica Neue Light"/>
                <a:sym typeface="Helvetica Neue Light"/>
              </a:defRPr>
            </a:pPr>
            <a:endParaRPr/>
          </a:p>
        </p:txBody>
      </p:sp>
      <p:sp>
        <p:nvSpPr>
          <p:cNvPr id="118" name="Text"/>
          <p:cNvSpPr txBox="1"/>
          <p:nvPr/>
        </p:nvSpPr>
        <p:spPr>
          <a:xfrm>
            <a:off x="23059028" y="12566739"/>
            <a:ext cx="718543"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defRPr sz="2400" b="1">
                <a:solidFill>
                  <a:srgbClr val="FFFFFF"/>
                </a:solidFill>
                <a:latin typeface="Helvetica"/>
                <a:ea typeface="Helvetica"/>
                <a:cs typeface="Helvetica"/>
                <a:sym typeface="Helvetica"/>
              </a:defRPr>
            </a:lvl1pPr>
          </a:lstStyle>
          <a:p>
            <a:r>
              <a:t> </a:t>
            </a:r>
          </a:p>
        </p:txBody>
      </p:sp>
      <p:sp>
        <p:nvSpPr>
          <p:cNvPr id="119" name="Image"/>
          <p:cNvSpPr>
            <a:spLocks noGrp="1"/>
          </p:cNvSpPr>
          <p:nvPr>
            <p:ph type="pic" sz="half" idx="13"/>
          </p:nvPr>
        </p:nvSpPr>
        <p:spPr>
          <a:xfrm>
            <a:off x="10960100" y="3149600"/>
            <a:ext cx="13944600" cy="9296400"/>
          </a:xfrm>
          <a:prstGeom prst="rect">
            <a:avLst/>
          </a:prstGeom>
        </p:spPr>
        <p:txBody>
          <a:bodyPr lIns="91439" tIns="45719" rIns="91439" bIns="45719" anchor="t">
            <a:noAutofit/>
          </a:bodyPr>
          <a:lstStyle/>
          <a:p>
            <a:endParaRPr/>
          </a:p>
        </p:txBody>
      </p:sp>
      <p:sp>
        <p:nvSpPr>
          <p:cNvPr id="120" name="Title Text"/>
          <p:cNvSpPr txBox="1">
            <a:spLocks noGrp="1"/>
          </p:cNvSpPr>
          <p:nvPr>
            <p:ph type="title"/>
          </p:nvPr>
        </p:nvSpPr>
        <p:spPr>
          <a:prstGeom prst="rect">
            <a:avLst/>
          </a:prstGeom>
        </p:spPr>
        <p:txBody>
          <a:bodyPr/>
          <a:lstStyle/>
          <a:p>
            <a:r>
              <a:t>Title Text</a:t>
            </a:r>
          </a:p>
        </p:txBody>
      </p:sp>
      <p:sp>
        <p:nvSpPr>
          <p:cNvPr id="121" name="Body Level One…"/>
          <p:cNvSpPr txBox="1">
            <a:spLocks noGrp="1"/>
          </p:cNvSpPr>
          <p:nvPr>
            <p:ph type="body" sz="half" idx="1"/>
          </p:nvPr>
        </p:nvSpPr>
        <p:spPr>
          <a:xfrm>
            <a:off x="1689100" y="3238500"/>
            <a:ext cx="10007600" cy="9207500"/>
          </a:xfrm>
          <a:prstGeom prst="rect">
            <a:avLst/>
          </a:prstGeom>
        </p:spPr>
        <p:txBody>
          <a:bodyPr/>
          <a:lstStyle>
            <a:lvl1pPr marL="558800" indent="-558800">
              <a:spcBef>
                <a:spcPts val="4500"/>
              </a:spcBef>
              <a:defRPr sz="4500"/>
            </a:lvl1pPr>
            <a:lvl2pPr marL="1117600" indent="-558800">
              <a:spcBef>
                <a:spcPts val="4500"/>
              </a:spcBef>
              <a:defRPr sz="4500"/>
            </a:lvl2pPr>
            <a:lvl3pPr marL="1676400" indent="-558800">
              <a:spcBef>
                <a:spcPts val="4500"/>
              </a:spcBef>
              <a:defRPr sz="4500"/>
            </a:lvl3pPr>
            <a:lvl4pPr marL="2235200" indent="-558800">
              <a:spcBef>
                <a:spcPts val="4500"/>
              </a:spcBef>
              <a:defRPr sz="4500"/>
            </a:lvl4pPr>
            <a:lvl5pPr marL="2794000" indent="-558800">
              <a:spcBef>
                <a:spcPts val="4500"/>
              </a:spcBef>
              <a:defRPr sz="4500"/>
            </a:lvl5pPr>
          </a:lstStyle>
          <a:p>
            <a:r>
              <a:t>Body Level One</a:t>
            </a:r>
          </a:p>
          <a:p>
            <a:pPr lvl="1"/>
            <a:r>
              <a:t>Body Level Two</a:t>
            </a:r>
          </a:p>
          <a:p>
            <a:pPr lvl="2"/>
            <a:r>
              <a:t>Body Level Three</a:t>
            </a:r>
          </a:p>
          <a:p>
            <a:pPr lvl="3"/>
            <a:r>
              <a:t>Body Level Four</a:t>
            </a:r>
          </a:p>
          <a:p>
            <a:pPr lvl="4"/>
            <a:r>
              <a:t>Body Level Five</a:t>
            </a:r>
          </a:p>
        </p:txBody>
      </p:sp>
      <p:grpSp>
        <p:nvGrpSpPr>
          <p:cNvPr id="126" name="Group"/>
          <p:cNvGrpSpPr/>
          <p:nvPr/>
        </p:nvGrpSpPr>
        <p:grpSpPr>
          <a:xfrm>
            <a:off x="1128506" y="12350960"/>
            <a:ext cx="22132347" cy="901459"/>
            <a:chOff x="0" y="0"/>
            <a:chExt cx="22132346" cy="901457"/>
          </a:xfrm>
        </p:grpSpPr>
        <p:grpSp>
          <p:nvGrpSpPr>
            <p:cNvPr id="124" name="Group"/>
            <p:cNvGrpSpPr/>
            <p:nvPr/>
          </p:nvGrpSpPr>
          <p:grpSpPr>
            <a:xfrm>
              <a:off x="0" y="323470"/>
              <a:ext cx="22132347" cy="457717"/>
              <a:chOff x="0" y="0"/>
              <a:chExt cx="22132346" cy="457715"/>
            </a:xfrm>
          </p:grpSpPr>
          <p:sp>
            <p:nvSpPr>
              <p:cNvPr id="122"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123"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125"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12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134" name="Circle"/>
          <p:cNvSpPr/>
          <p:nvPr/>
        </p:nvSpPr>
        <p:spPr>
          <a:xfrm>
            <a:off x="23072656" y="12456048"/>
            <a:ext cx="691284" cy="691284"/>
          </a:xfrm>
          <a:prstGeom prst="ellipse">
            <a:avLst/>
          </a:prstGeom>
          <a:solidFill>
            <a:srgbClr val="45968B"/>
          </a:solidFill>
          <a:ln w="12700">
            <a:miter lim="400000"/>
          </a:ln>
        </p:spPr>
        <p:txBody>
          <a:bodyPr lIns="50800" tIns="50800" rIns="50800" bIns="50800" anchor="ctr"/>
          <a:lstStyle/>
          <a:p>
            <a:pPr defTabSz="584200">
              <a:defRPr sz="3600">
                <a:latin typeface="Helvetica Neue Light"/>
                <a:ea typeface="Helvetica Neue Light"/>
                <a:cs typeface="Helvetica Neue Light"/>
                <a:sym typeface="Helvetica Neue Light"/>
              </a:defRPr>
            </a:pPr>
            <a:endParaRPr/>
          </a:p>
        </p:txBody>
      </p:sp>
      <p:sp>
        <p:nvSpPr>
          <p:cNvPr id="135" name="Text"/>
          <p:cNvSpPr txBox="1"/>
          <p:nvPr/>
        </p:nvSpPr>
        <p:spPr>
          <a:xfrm>
            <a:off x="23059028" y="12566739"/>
            <a:ext cx="718543"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defRPr sz="2400" b="1">
                <a:solidFill>
                  <a:srgbClr val="FFFFFF"/>
                </a:solidFill>
                <a:latin typeface="Helvetica"/>
                <a:ea typeface="Helvetica"/>
                <a:cs typeface="Helvetica"/>
                <a:sym typeface="Helvetica"/>
              </a:defRPr>
            </a:lvl1pPr>
          </a:lstStyle>
          <a:p>
            <a:r>
              <a:t> </a:t>
            </a:r>
          </a:p>
        </p:txBody>
      </p:sp>
      <p:sp>
        <p:nvSpPr>
          <p:cNvPr id="136" name="Body Level One…"/>
          <p:cNvSpPr txBox="1">
            <a:spLocks noGrp="1"/>
          </p:cNvSpPr>
          <p:nvPr>
            <p:ph type="body" idx="1"/>
          </p:nvPr>
        </p:nvSpPr>
        <p:spPr>
          <a:xfrm>
            <a:off x="1689100" y="1778000"/>
            <a:ext cx="21005800" cy="10147300"/>
          </a:xfrm>
          <a:prstGeom prst="rect">
            <a:avLst/>
          </a:prstGeom>
        </p:spPr>
        <p:txBody>
          <a:bodyPr/>
          <a:lstStyle>
            <a:lvl1pPr>
              <a:spcBef>
                <a:spcPts val="5900"/>
              </a:spcBef>
            </a:lvl1pPr>
            <a:lvl2pPr>
              <a:spcBef>
                <a:spcPts val="5900"/>
              </a:spcBef>
            </a:lvl2pPr>
            <a:lvl3pPr>
              <a:spcBef>
                <a:spcPts val="5900"/>
              </a:spcBef>
            </a:lvl3pPr>
            <a:lvl4pPr>
              <a:spcBef>
                <a:spcPts val="5900"/>
              </a:spcBef>
            </a:lvl4pPr>
            <a:lvl5pPr>
              <a:spcBef>
                <a:spcPts val="5900"/>
              </a:spcBef>
            </a:lvl5pPr>
          </a:lstStyle>
          <a:p>
            <a:r>
              <a:t>Body Level One</a:t>
            </a:r>
          </a:p>
          <a:p>
            <a:pPr lvl="1"/>
            <a:r>
              <a:t>Body Level Two</a:t>
            </a:r>
          </a:p>
          <a:p>
            <a:pPr lvl="2"/>
            <a:r>
              <a:t>Body Level Three</a:t>
            </a:r>
          </a:p>
          <a:p>
            <a:pPr lvl="3"/>
            <a:r>
              <a:t>Body Level Four</a:t>
            </a:r>
          </a:p>
          <a:p>
            <a:pPr lvl="4"/>
            <a:r>
              <a:t>Body Level Five</a:t>
            </a:r>
          </a:p>
        </p:txBody>
      </p:sp>
      <p:grpSp>
        <p:nvGrpSpPr>
          <p:cNvPr id="141" name="Group"/>
          <p:cNvGrpSpPr/>
          <p:nvPr/>
        </p:nvGrpSpPr>
        <p:grpSpPr>
          <a:xfrm>
            <a:off x="1128506" y="12350960"/>
            <a:ext cx="22132347" cy="901459"/>
            <a:chOff x="0" y="0"/>
            <a:chExt cx="22132346" cy="901457"/>
          </a:xfrm>
        </p:grpSpPr>
        <p:grpSp>
          <p:nvGrpSpPr>
            <p:cNvPr id="139" name="Group"/>
            <p:cNvGrpSpPr/>
            <p:nvPr/>
          </p:nvGrpSpPr>
          <p:grpSpPr>
            <a:xfrm>
              <a:off x="0" y="323470"/>
              <a:ext cx="22132347" cy="457717"/>
              <a:chOff x="0" y="0"/>
              <a:chExt cx="22132346" cy="457715"/>
            </a:xfrm>
          </p:grpSpPr>
          <p:sp>
            <p:nvSpPr>
              <p:cNvPr id="137"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138"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140"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142"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49" name="Circle"/>
          <p:cNvSpPr/>
          <p:nvPr/>
        </p:nvSpPr>
        <p:spPr>
          <a:xfrm>
            <a:off x="23072656" y="12456048"/>
            <a:ext cx="691284" cy="691284"/>
          </a:xfrm>
          <a:prstGeom prst="ellipse">
            <a:avLst/>
          </a:prstGeom>
          <a:solidFill>
            <a:srgbClr val="45968B"/>
          </a:solidFill>
          <a:ln w="12700">
            <a:miter lim="400000"/>
          </a:ln>
        </p:spPr>
        <p:txBody>
          <a:bodyPr lIns="50800" tIns="50800" rIns="50800" bIns="50800" anchor="ctr"/>
          <a:lstStyle/>
          <a:p>
            <a:pPr defTabSz="584200">
              <a:defRPr sz="3600">
                <a:latin typeface="Helvetica Neue Light"/>
                <a:ea typeface="Helvetica Neue Light"/>
                <a:cs typeface="Helvetica Neue Light"/>
                <a:sym typeface="Helvetica Neue Light"/>
              </a:defRPr>
            </a:pPr>
            <a:endParaRPr/>
          </a:p>
        </p:txBody>
      </p:sp>
      <p:sp>
        <p:nvSpPr>
          <p:cNvPr id="150" name="Text"/>
          <p:cNvSpPr txBox="1"/>
          <p:nvPr/>
        </p:nvSpPr>
        <p:spPr>
          <a:xfrm>
            <a:off x="23059028" y="12566739"/>
            <a:ext cx="718543"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defRPr sz="2400" b="1">
                <a:solidFill>
                  <a:srgbClr val="FFFFFF"/>
                </a:solidFill>
                <a:latin typeface="Helvetica"/>
                <a:ea typeface="Helvetica"/>
                <a:cs typeface="Helvetica"/>
                <a:sym typeface="Helvetica"/>
              </a:defRPr>
            </a:lvl1pPr>
          </a:lstStyle>
          <a:p>
            <a:r>
              <a:t> </a:t>
            </a:r>
          </a:p>
        </p:txBody>
      </p:sp>
      <p:sp>
        <p:nvSpPr>
          <p:cNvPr id="151" name="Image"/>
          <p:cNvSpPr>
            <a:spLocks noGrp="1"/>
          </p:cNvSpPr>
          <p:nvPr>
            <p:ph type="pic" sz="quarter" idx="13"/>
          </p:nvPr>
        </p:nvSpPr>
        <p:spPr>
          <a:xfrm>
            <a:off x="15681340" y="6700126"/>
            <a:ext cx="8396678" cy="5600701"/>
          </a:xfrm>
          <a:prstGeom prst="rect">
            <a:avLst/>
          </a:prstGeom>
        </p:spPr>
        <p:txBody>
          <a:bodyPr lIns="91439" tIns="45719" rIns="91439" bIns="45719" anchor="t">
            <a:noAutofit/>
          </a:bodyPr>
          <a:lstStyle/>
          <a:p>
            <a:endParaRPr/>
          </a:p>
        </p:txBody>
      </p:sp>
      <p:sp>
        <p:nvSpPr>
          <p:cNvPr id="152" name="Image"/>
          <p:cNvSpPr>
            <a:spLocks noGrp="1"/>
          </p:cNvSpPr>
          <p:nvPr>
            <p:ph type="pic" sz="quarter" idx="14"/>
          </p:nvPr>
        </p:nvSpPr>
        <p:spPr>
          <a:xfrm>
            <a:off x="15290800" y="858913"/>
            <a:ext cx="8331200" cy="5554135"/>
          </a:xfrm>
          <a:prstGeom prst="rect">
            <a:avLst/>
          </a:prstGeom>
        </p:spPr>
        <p:txBody>
          <a:bodyPr lIns="91439" tIns="45719" rIns="91439" bIns="45719" anchor="t">
            <a:noAutofit/>
          </a:bodyPr>
          <a:lstStyle/>
          <a:p>
            <a:endParaRPr/>
          </a:p>
        </p:txBody>
      </p:sp>
      <p:sp>
        <p:nvSpPr>
          <p:cNvPr id="153" name="Image"/>
          <p:cNvSpPr>
            <a:spLocks noGrp="1"/>
          </p:cNvSpPr>
          <p:nvPr>
            <p:ph type="pic" idx="15"/>
          </p:nvPr>
        </p:nvSpPr>
        <p:spPr>
          <a:xfrm>
            <a:off x="-485725" y="768451"/>
            <a:ext cx="17202151" cy="11468101"/>
          </a:xfrm>
          <a:prstGeom prst="rect">
            <a:avLst/>
          </a:prstGeom>
        </p:spPr>
        <p:txBody>
          <a:bodyPr lIns="91439" tIns="45719" rIns="91439" bIns="45719" anchor="t">
            <a:noAutofit/>
          </a:bodyPr>
          <a:lstStyle/>
          <a:p>
            <a:endParaRPr/>
          </a:p>
        </p:txBody>
      </p:sp>
      <p:grpSp>
        <p:nvGrpSpPr>
          <p:cNvPr id="158" name="Group"/>
          <p:cNvGrpSpPr/>
          <p:nvPr/>
        </p:nvGrpSpPr>
        <p:grpSpPr>
          <a:xfrm>
            <a:off x="1128506" y="12350960"/>
            <a:ext cx="22132347" cy="901459"/>
            <a:chOff x="0" y="0"/>
            <a:chExt cx="22132346" cy="901457"/>
          </a:xfrm>
        </p:grpSpPr>
        <p:grpSp>
          <p:nvGrpSpPr>
            <p:cNvPr id="156" name="Group"/>
            <p:cNvGrpSpPr/>
            <p:nvPr/>
          </p:nvGrpSpPr>
          <p:grpSpPr>
            <a:xfrm>
              <a:off x="0" y="323470"/>
              <a:ext cx="22132347" cy="457717"/>
              <a:chOff x="0" y="0"/>
              <a:chExt cx="22132346" cy="457715"/>
            </a:xfrm>
          </p:grpSpPr>
          <p:sp>
            <p:nvSpPr>
              <p:cNvPr id="154"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155"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157"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159"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66" name="Image"/>
          <p:cNvSpPr>
            <a:spLocks noGrp="1"/>
          </p:cNvSpPr>
          <p:nvPr>
            <p:ph type="pic" idx="13"/>
          </p:nvPr>
        </p:nvSpPr>
        <p:spPr>
          <a:xfrm>
            <a:off x="0" y="0"/>
            <a:ext cx="24384000" cy="16264467"/>
          </a:xfrm>
          <a:prstGeom prst="rect">
            <a:avLst/>
          </a:prstGeom>
        </p:spPr>
        <p:txBody>
          <a:bodyPr lIns="91439" tIns="45719" rIns="91439" bIns="45719" anchor="t">
            <a:noAutofit/>
          </a:bodyPr>
          <a:lstStyle/>
          <a:p>
            <a:endParaRPr/>
          </a:p>
        </p:txBody>
      </p:sp>
      <p:sp>
        <p:nvSpPr>
          <p:cNvPr id="167"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174" name="Line"/>
          <p:cNvSpPr/>
          <p:nvPr/>
        </p:nvSpPr>
        <p:spPr>
          <a:xfrm flipV="1">
            <a:off x="1213036" y="9579226"/>
            <a:ext cx="8094451" cy="3"/>
          </a:xfrm>
          <a:prstGeom prst="line">
            <a:avLst/>
          </a:prstGeom>
          <a:ln w="12700">
            <a:solidFill>
              <a:srgbClr val="757575"/>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175" name="Title Text"/>
          <p:cNvSpPr txBox="1">
            <a:spLocks noGrp="1"/>
          </p:cNvSpPr>
          <p:nvPr>
            <p:ph type="title"/>
          </p:nvPr>
        </p:nvSpPr>
        <p:spPr>
          <a:xfrm>
            <a:off x="1261168" y="7798779"/>
            <a:ext cx="16680658" cy="1839517"/>
          </a:xfrm>
          <a:prstGeom prst="rect">
            <a:avLst/>
          </a:prstGeom>
        </p:spPr>
        <p:txBody>
          <a:bodyPr lIns="71437" tIns="71437" rIns="71437" bIns="71437">
            <a:noAutofit/>
          </a:bodyPr>
          <a:lstStyle>
            <a:lvl1pPr algn="l" defTabSz="821531">
              <a:defRPr sz="5800">
                <a:latin typeface="Helvetica Neue Light"/>
                <a:ea typeface="Helvetica Neue Light"/>
                <a:cs typeface="Helvetica Neue Light"/>
                <a:sym typeface="Helvetica Neue Light"/>
              </a:defRPr>
            </a:lvl1pPr>
          </a:lstStyle>
          <a:p>
            <a:r>
              <a:t>Title Text</a:t>
            </a:r>
          </a:p>
        </p:txBody>
      </p:sp>
      <p:sp>
        <p:nvSpPr>
          <p:cNvPr id="176" name="Slide Number"/>
          <p:cNvSpPr txBox="1">
            <a:spLocks noGrp="1"/>
          </p:cNvSpPr>
          <p:nvPr>
            <p:ph type="sldNum" sz="quarter" idx="2"/>
          </p:nvPr>
        </p:nvSpPr>
        <p:spPr>
          <a:xfrm>
            <a:off x="20300156" y="12930187"/>
            <a:ext cx="409779" cy="415875"/>
          </a:xfrm>
          <a:prstGeom prst="rect">
            <a:avLst/>
          </a:prstGeom>
        </p:spPr>
        <p:txBody>
          <a:bodyPr lIns="71437" tIns="71437" rIns="71437" bIns="71437"/>
          <a:lstStyle>
            <a:lvl1pPr algn="l" defTabSz="821531">
              <a:defRPr sz="1800">
                <a:latin typeface="+mn-lt"/>
                <a:ea typeface="+mn-ea"/>
                <a:cs typeface="+mn-cs"/>
                <a:sym typeface="Helvetica Neue"/>
              </a:defRPr>
            </a:lvl1pPr>
          </a:lstStyle>
          <a:p>
            <a:fld id="{86CB4B4D-7CA3-9044-876B-883B54F8677D}" type="slidenum">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En-tête de section">
    <p:spTree>
      <p:nvGrpSpPr>
        <p:cNvPr id="1" name=""/>
        <p:cNvGrpSpPr/>
        <p:nvPr/>
      </p:nvGrpSpPr>
      <p:grpSpPr>
        <a:xfrm>
          <a:off x="0" y="0"/>
          <a:ext cx="0" cy="0"/>
          <a:chOff x="0" y="0"/>
          <a:chExt cx="0" cy="0"/>
        </a:xfrm>
      </p:grpSpPr>
      <p:pic>
        <p:nvPicPr>
          <p:cNvPr id="183" name="Picture 6" descr="Picture 6"/>
          <p:cNvPicPr>
            <a:picLocks noChangeAspect="1"/>
          </p:cNvPicPr>
          <p:nvPr/>
        </p:nvPicPr>
        <p:blipFill>
          <a:blip r:embed="rId2"/>
          <a:stretch>
            <a:fillRect/>
          </a:stretch>
        </p:blipFill>
        <p:spPr>
          <a:xfrm>
            <a:off x="3048000" y="2"/>
            <a:ext cx="18288000" cy="1866902"/>
          </a:xfrm>
          <a:prstGeom prst="rect">
            <a:avLst/>
          </a:prstGeom>
          <a:ln w="12700">
            <a:miter lim="400000"/>
          </a:ln>
        </p:spPr>
      </p:pic>
      <p:sp>
        <p:nvSpPr>
          <p:cNvPr id="184" name="Title Text"/>
          <p:cNvSpPr txBox="1">
            <a:spLocks noGrp="1"/>
          </p:cNvSpPr>
          <p:nvPr>
            <p:ph type="title"/>
          </p:nvPr>
        </p:nvSpPr>
        <p:spPr>
          <a:xfrm>
            <a:off x="3962400" y="9179034"/>
            <a:ext cx="16459200" cy="2358919"/>
          </a:xfrm>
          <a:prstGeom prst="rect">
            <a:avLst/>
          </a:prstGeom>
        </p:spPr>
        <p:txBody>
          <a:bodyPr lIns="91439" tIns="91439" rIns="91439" bIns="91439" anchor="t"/>
          <a:lstStyle>
            <a:lvl1pPr defTabSz="914400">
              <a:defRPr sz="8000">
                <a:solidFill>
                  <a:srgbClr val="0AA8C8"/>
                </a:solidFill>
                <a:latin typeface="Helvetica Neue UltraLight"/>
                <a:ea typeface="Helvetica Neue UltraLight"/>
                <a:cs typeface="Helvetica Neue UltraLight"/>
                <a:sym typeface="Helvetica Neue UltraLight"/>
              </a:defRPr>
            </a:lvl1pPr>
          </a:lstStyle>
          <a:p>
            <a:r>
              <a:t>Title Text</a:t>
            </a:r>
          </a:p>
        </p:txBody>
      </p:sp>
      <p:sp>
        <p:nvSpPr>
          <p:cNvPr id="185" name="Body Level One…"/>
          <p:cNvSpPr txBox="1">
            <a:spLocks noGrp="1"/>
          </p:cNvSpPr>
          <p:nvPr>
            <p:ph type="body" sz="quarter" idx="1"/>
          </p:nvPr>
        </p:nvSpPr>
        <p:spPr>
          <a:xfrm>
            <a:off x="3962408" y="5813426"/>
            <a:ext cx="16459199" cy="3000375"/>
          </a:xfrm>
          <a:prstGeom prst="rect">
            <a:avLst/>
          </a:prstGeom>
        </p:spPr>
        <p:txBody>
          <a:bodyPr lIns="91439" tIns="91439" rIns="91439" bIns="91439" anchor="b"/>
          <a:lstStyle>
            <a:lvl1pPr marL="0" indent="0" defTabSz="914400">
              <a:spcBef>
                <a:spcPts val="900"/>
              </a:spcBef>
              <a:buSzTx/>
              <a:buNone/>
              <a:defRPr sz="4000">
                <a:solidFill>
                  <a:srgbClr val="F29527"/>
                </a:solidFill>
                <a:latin typeface="Helvetica Neue Light"/>
                <a:ea typeface="Helvetica Neue Light"/>
                <a:cs typeface="Helvetica Neue Light"/>
                <a:sym typeface="Helvetica Neue Light"/>
              </a:defRPr>
            </a:lvl1pPr>
            <a:lvl2pPr marL="0" indent="457200" defTabSz="914400">
              <a:spcBef>
                <a:spcPts val="900"/>
              </a:spcBef>
              <a:buSzTx/>
              <a:buNone/>
              <a:defRPr sz="4000">
                <a:solidFill>
                  <a:srgbClr val="F29527"/>
                </a:solidFill>
                <a:latin typeface="Helvetica Neue Light"/>
                <a:ea typeface="Helvetica Neue Light"/>
                <a:cs typeface="Helvetica Neue Light"/>
                <a:sym typeface="Helvetica Neue Light"/>
              </a:defRPr>
            </a:lvl2pPr>
            <a:lvl3pPr marL="0" indent="914400" defTabSz="914400">
              <a:spcBef>
                <a:spcPts val="900"/>
              </a:spcBef>
              <a:buSzTx/>
              <a:buNone/>
              <a:defRPr sz="4000">
                <a:solidFill>
                  <a:srgbClr val="F29527"/>
                </a:solidFill>
                <a:latin typeface="Helvetica Neue Light"/>
                <a:ea typeface="Helvetica Neue Light"/>
                <a:cs typeface="Helvetica Neue Light"/>
                <a:sym typeface="Helvetica Neue Light"/>
              </a:defRPr>
            </a:lvl3pPr>
            <a:lvl4pPr marL="0" indent="1371600" defTabSz="914400">
              <a:spcBef>
                <a:spcPts val="900"/>
              </a:spcBef>
              <a:buSzTx/>
              <a:buNone/>
              <a:defRPr sz="4000">
                <a:solidFill>
                  <a:srgbClr val="F29527"/>
                </a:solidFill>
                <a:latin typeface="Helvetica Neue Light"/>
                <a:ea typeface="Helvetica Neue Light"/>
                <a:cs typeface="Helvetica Neue Light"/>
                <a:sym typeface="Helvetica Neue Light"/>
              </a:defRPr>
            </a:lvl4pPr>
            <a:lvl5pPr marL="0" indent="1828800" defTabSz="914400">
              <a:spcBef>
                <a:spcPts val="900"/>
              </a:spcBef>
              <a:buSzTx/>
              <a:buNone/>
              <a:defRPr sz="4000">
                <a:solidFill>
                  <a:srgbClr val="F29527"/>
                </a:solidFill>
                <a:latin typeface="Helvetica Neue Light"/>
                <a:ea typeface="Helvetica Neue Light"/>
                <a:cs typeface="Helvetica Neue Light"/>
                <a:sym typeface="Helvetica Neue Light"/>
              </a:defRPr>
            </a:lvl5pPr>
          </a:lstStyle>
          <a:p>
            <a:r>
              <a:t>Body Level One</a:t>
            </a:r>
          </a:p>
          <a:p>
            <a:pPr lvl="1"/>
            <a:r>
              <a:t>Body Level Two</a:t>
            </a:r>
          </a:p>
          <a:p>
            <a:pPr lvl="2"/>
            <a:r>
              <a:t>Body Level Three</a:t>
            </a:r>
          </a:p>
          <a:p>
            <a:pPr lvl="3"/>
            <a:r>
              <a:t>Body Level Four</a:t>
            </a:r>
          </a:p>
          <a:p>
            <a:pPr lvl="4"/>
            <a:r>
              <a:t>Body Level Five</a:t>
            </a:r>
          </a:p>
        </p:txBody>
      </p:sp>
      <p:sp>
        <p:nvSpPr>
          <p:cNvPr id="186" name="Slide Number"/>
          <p:cNvSpPr txBox="1">
            <a:spLocks noGrp="1"/>
          </p:cNvSpPr>
          <p:nvPr>
            <p:ph type="sldNum" sz="quarter" idx="2"/>
          </p:nvPr>
        </p:nvSpPr>
        <p:spPr>
          <a:xfrm>
            <a:off x="19887082" y="12812701"/>
            <a:ext cx="534519" cy="530254"/>
          </a:xfrm>
          <a:prstGeom prst="rect">
            <a:avLst/>
          </a:prstGeom>
        </p:spPr>
        <p:txBody>
          <a:bodyPr lIns="91439" tIns="91439" rIns="91439" bIns="91439" anchor="ctr"/>
          <a:lstStyle>
            <a:lvl1pPr algn="r" defTabSz="1828800">
              <a:defRPr>
                <a:solidFill>
                  <a:srgbClr val="89BA17"/>
                </a:solidFill>
                <a:latin typeface="Helvetica Neue UltraLight"/>
                <a:ea typeface="Helvetica Neue UltraLight"/>
                <a:cs typeface="Helvetica Neue UltraLight"/>
                <a:sym typeface="Helvetica Neue UltraLight"/>
              </a:defRPr>
            </a:lvl1pPr>
          </a:lstStyle>
          <a:p>
            <a:fld id="{86CB4B4D-7CA3-9044-876B-883B54F8677D}" type="slidenum">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93" name="Title Text"/>
          <p:cNvSpPr txBox="1">
            <a:spLocks noGrp="1"/>
          </p:cNvSpPr>
          <p:nvPr>
            <p:ph type="title"/>
          </p:nvPr>
        </p:nvSpPr>
        <p:spPr>
          <a:xfrm>
            <a:off x="4387453" y="357187"/>
            <a:ext cx="15609094" cy="3036095"/>
          </a:xfrm>
          <a:prstGeom prst="rect">
            <a:avLst/>
          </a:prstGeom>
        </p:spPr>
        <p:txBody>
          <a:bodyPr lIns="71437" tIns="71437" rIns="71437" bIns="71437"/>
          <a:lstStyle>
            <a:lvl1pPr defTabSz="821531">
              <a:defRPr>
                <a:latin typeface="Helvetica Neue Medium"/>
                <a:ea typeface="Helvetica Neue Medium"/>
                <a:cs typeface="Helvetica Neue Medium"/>
                <a:sym typeface="Helvetica Neue Medium"/>
              </a:defRPr>
            </a:lvl1pPr>
          </a:lstStyle>
          <a:p>
            <a:r>
              <a:t>Title Text</a:t>
            </a:r>
          </a:p>
        </p:txBody>
      </p:sp>
      <p:sp>
        <p:nvSpPr>
          <p:cNvPr id="194" name="Body Level One…"/>
          <p:cNvSpPr txBox="1">
            <a:spLocks noGrp="1"/>
          </p:cNvSpPr>
          <p:nvPr>
            <p:ph type="body" idx="1"/>
          </p:nvPr>
        </p:nvSpPr>
        <p:spPr>
          <a:xfrm>
            <a:off x="4387453" y="3643312"/>
            <a:ext cx="15609094" cy="8840392"/>
          </a:xfrm>
          <a:prstGeom prst="rect">
            <a:avLst/>
          </a:prstGeom>
        </p:spPr>
        <p:txBody>
          <a:bodyPr lIns="71437" tIns="71437" rIns="71437" bIns="71437"/>
          <a:lstStyle>
            <a:lvl1pPr marL="611187" indent="-611187" defTabSz="821531">
              <a:spcBef>
                <a:spcPts val="5900"/>
              </a:spcBef>
              <a:buSzPct val="145000"/>
              <a:defRPr sz="4400">
                <a:latin typeface="+mn-lt"/>
                <a:ea typeface="+mn-ea"/>
                <a:cs typeface="+mn-cs"/>
                <a:sym typeface="Helvetica Neue"/>
              </a:defRPr>
            </a:lvl1pPr>
            <a:lvl2pPr marL="1055687" indent="-611187" defTabSz="821531">
              <a:spcBef>
                <a:spcPts val="5900"/>
              </a:spcBef>
              <a:buSzPct val="145000"/>
              <a:defRPr sz="4400">
                <a:latin typeface="+mn-lt"/>
                <a:ea typeface="+mn-ea"/>
                <a:cs typeface="+mn-cs"/>
                <a:sym typeface="Helvetica Neue"/>
              </a:defRPr>
            </a:lvl2pPr>
            <a:lvl3pPr marL="1500187" indent="-611187" defTabSz="821531">
              <a:spcBef>
                <a:spcPts val="5900"/>
              </a:spcBef>
              <a:buSzPct val="145000"/>
              <a:defRPr sz="4400">
                <a:latin typeface="+mn-lt"/>
                <a:ea typeface="+mn-ea"/>
                <a:cs typeface="+mn-cs"/>
                <a:sym typeface="Helvetica Neue"/>
              </a:defRPr>
            </a:lvl3pPr>
            <a:lvl4pPr marL="1944687" indent="-611187" defTabSz="821531">
              <a:spcBef>
                <a:spcPts val="5900"/>
              </a:spcBef>
              <a:buSzPct val="145000"/>
              <a:defRPr sz="4400">
                <a:latin typeface="+mn-lt"/>
                <a:ea typeface="+mn-ea"/>
                <a:cs typeface="+mn-cs"/>
                <a:sym typeface="Helvetica Neue"/>
              </a:defRPr>
            </a:lvl4pPr>
            <a:lvl5pPr marL="2389187" indent="-611187" defTabSz="821531">
              <a:spcBef>
                <a:spcPts val="5900"/>
              </a:spcBef>
              <a:buSzPct val="145000"/>
              <a:defRPr sz="4400">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xfrm>
            <a:off x="11954103" y="13073062"/>
            <a:ext cx="466269" cy="477671"/>
          </a:xfrm>
          <a:prstGeom prst="rect">
            <a:avLst/>
          </a:prstGeom>
        </p:spPr>
        <p:txBody>
          <a:bodyPr lIns="71437" tIns="71437" rIns="71437" bIns="71437"/>
          <a:lstStyle>
            <a:lvl1pPr defTabSz="821531">
              <a:defRPr sz="2200">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217" name="Line"/>
          <p:cNvSpPr/>
          <p:nvPr/>
        </p:nvSpPr>
        <p:spPr>
          <a:xfrm flipV="1">
            <a:off x="798886" y="1581160"/>
            <a:ext cx="22786228" cy="49"/>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218" name="Title Text"/>
          <p:cNvSpPr txBox="1">
            <a:spLocks noGrp="1"/>
          </p:cNvSpPr>
          <p:nvPr>
            <p:ph type="title"/>
          </p:nvPr>
        </p:nvSpPr>
        <p:spPr>
          <a:xfrm>
            <a:off x="691731" y="373121"/>
            <a:ext cx="23000538" cy="1214438"/>
          </a:xfrm>
          <a:prstGeom prst="rect">
            <a:avLst/>
          </a:prstGeom>
        </p:spPr>
        <p:txBody>
          <a:bodyPr lIns="71437" tIns="71437" rIns="71437" bIns="71437" anchor="b">
            <a:noAutofit/>
          </a:bodyPr>
          <a:lstStyle>
            <a:lvl1pPr algn="l" defTabSz="821531">
              <a:defRPr sz="5800" b="1">
                <a:solidFill>
                  <a:srgbClr val="002E7A"/>
                </a:solidFill>
                <a:latin typeface="+mn-lt"/>
                <a:ea typeface="+mn-ea"/>
                <a:cs typeface="+mn-cs"/>
                <a:sym typeface="Helvetica Neue"/>
              </a:defRPr>
            </a:lvl1pPr>
          </a:lstStyle>
          <a:p>
            <a:r>
              <a:t>Title Text</a:t>
            </a:r>
          </a:p>
        </p:txBody>
      </p:sp>
      <p:sp>
        <p:nvSpPr>
          <p:cNvPr id="219" name="Body Level One…"/>
          <p:cNvSpPr txBox="1">
            <a:spLocks noGrp="1"/>
          </p:cNvSpPr>
          <p:nvPr>
            <p:ph type="body" idx="1"/>
          </p:nvPr>
        </p:nvSpPr>
        <p:spPr>
          <a:xfrm>
            <a:off x="691731" y="2152005"/>
            <a:ext cx="22602931" cy="9802363"/>
          </a:xfrm>
          <a:prstGeom prst="rect">
            <a:avLst/>
          </a:prstGeom>
        </p:spPr>
        <p:txBody>
          <a:bodyPr lIns="71437" tIns="71437" rIns="71437" bIns="71437" anchor="t"/>
          <a:lstStyle>
            <a:lvl1pPr marL="369276" indent="-369276" defTabSz="821531">
              <a:spcBef>
                <a:spcPts val="1600"/>
              </a:spcBef>
              <a:buSzPct val="100000"/>
              <a:defRPr sz="3600">
                <a:solidFill>
                  <a:srgbClr val="021B9C"/>
                </a:solidFill>
                <a:latin typeface="+mn-lt"/>
                <a:ea typeface="+mn-ea"/>
                <a:cs typeface="+mn-cs"/>
                <a:sym typeface="Helvetica Neue"/>
              </a:defRPr>
            </a:lvl1pPr>
            <a:lvl2pPr marL="800100" indent="-355600" defTabSz="821531">
              <a:spcBef>
                <a:spcPts val="1100"/>
              </a:spcBef>
              <a:buSzPct val="100000"/>
              <a:defRPr sz="3200">
                <a:solidFill>
                  <a:srgbClr val="A12756"/>
                </a:solidFill>
                <a:latin typeface="+mn-lt"/>
                <a:ea typeface="+mn-ea"/>
                <a:cs typeface="+mn-cs"/>
                <a:sym typeface="Helvetica Neue"/>
              </a:defRPr>
            </a:lvl2pPr>
            <a:lvl3pPr marL="1244600" indent="-355600" defTabSz="821531">
              <a:spcBef>
                <a:spcPts val="800"/>
              </a:spcBef>
              <a:buSzPct val="100000"/>
              <a:defRPr sz="2700">
                <a:solidFill>
                  <a:srgbClr val="022ED7"/>
                </a:solidFill>
                <a:latin typeface="+mn-lt"/>
                <a:ea typeface="+mn-ea"/>
                <a:cs typeface="+mn-cs"/>
                <a:sym typeface="Helvetica Neue"/>
              </a:defRPr>
            </a:lvl3pPr>
            <a:lvl4pPr marL="1689100" indent="-355600" defTabSz="821531">
              <a:spcBef>
                <a:spcPts val="800"/>
              </a:spcBef>
              <a:buSzPct val="100000"/>
              <a:defRPr sz="2400">
                <a:solidFill>
                  <a:srgbClr val="2C1376"/>
                </a:solidFill>
                <a:latin typeface="+mn-lt"/>
                <a:ea typeface="+mn-ea"/>
                <a:cs typeface="+mn-cs"/>
                <a:sym typeface="Helvetica Neue"/>
              </a:defRPr>
            </a:lvl4pPr>
            <a:lvl5pPr marL="2133600" indent="-355600" defTabSz="821531">
              <a:spcBef>
                <a:spcPts val="800"/>
              </a:spcBef>
              <a:buSzPct val="100000"/>
              <a:defRPr sz="2400">
                <a:solidFill>
                  <a:srgbClr val="2C1376"/>
                </a:solidFill>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grpSp>
        <p:nvGrpSpPr>
          <p:cNvPr id="224" name="Group"/>
          <p:cNvGrpSpPr/>
          <p:nvPr/>
        </p:nvGrpSpPr>
        <p:grpSpPr>
          <a:xfrm>
            <a:off x="1125826" y="12518814"/>
            <a:ext cx="22132348" cy="901458"/>
            <a:chOff x="0" y="0"/>
            <a:chExt cx="22132346" cy="901457"/>
          </a:xfrm>
        </p:grpSpPr>
        <p:grpSp>
          <p:nvGrpSpPr>
            <p:cNvPr id="222" name="Group"/>
            <p:cNvGrpSpPr/>
            <p:nvPr/>
          </p:nvGrpSpPr>
          <p:grpSpPr>
            <a:xfrm>
              <a:off x="0" y="323470"/>
              <a:ext cx="22132347" cy="457717"/>
              <a:chOff x="0" y="0"/>
              <a:chExt cx="22132346" cy="457715"/>
            </a:xfrm>
          </p:grpSpPr>
          <p:sp>
            <p:nvSpPr>
              <p:cNvPr id="220"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221"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223"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225" name="Slide Number"/>
          <p:cNvSpPr txBox="1">
            <a:spLocks noGrp="1"/>
          </p:cNvSpPr>
          <p:nvPr>
            <p:ph type="sldNum" sz="quarter" idx="2"/>
          </p:nvPr>
        </p:nvSpPr>
        <p:spPr>
          <a:xfrm>
            <a:off x="20171777" y="12751593"/>
            <a:ext cx="409779" cy="428345"/>
          </a:xfrm>
          <a:prstGeom prst="rect">
            <a:avLst/>
          </a:prstGeom>
        </p:spPr>
        <p:txBody>
          <a:bodyPr lIns="71437" tIns="71437" rIns="71437" bIns="71437"/>
          <a:lstStyle>
            <a:lvl1pPr defTabSz="821531">
              <a:defRPr sz="1800" b="1">
                <a:solidFill>
                  <a:srgbClr val="FAFBFD"/>
                </a:solidFill>
                <a:latin typeface="+mn-lt"/>
                <a:ea typeface="+mn-ea"/>
                <a:cs typeface="+mn-cs"/>
                <a:sym typeface="Helvetica Neue"/>
              </a:defRPr>
            </a:lvl1pPr>
          </a:lstStyle>
          <a:p>
            <a:fld id="{86CB4B4D-7CA3-9044-876B-883B54F8677D}" type="slidenum">
              <a:t>‹nr.›</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232" name="Title Text"/>
          <p:cNvSpPr txBox="1">
            <a:spLocks noGrp="1"/>
          </p:cNvSpPr>
          <p:nvPr>
            <p:ph type="title"/>
          </p:nvPr>
        </p:nvSpPr>
        <p:spPr>
          <a:xfrm>
            <a:off x="4833937" y="2303859"/>
            <a:ext cx="14716126" cy="4643438"/>
          </a:xfrm>
          <a:prstGeom prst="rect">
            <a:avLst/>
          </a:prstGeom>
        </p:spPr>
        <p:txBody>
          <a:bodyPr lIns="71437" tIns="71437" rIns="71437" bIns="71437" anchor="b"/>
          <a:lstStyle>
            <a:lvl1pPr defTabSz="821531"/>
          </a:lstStyle>
          <a:p>
            <a:r>
              <a:t>Title Text</a:t>
            </a:r>
          </a:p>
        </p:txBody>
      </p:sp>
      <p:sp>
        <p:nvSpPr>
          <p:cNvPr id="233" name="Body Level One…"/>
          <p:cNvSpPr txBox="1">
            <a:spLocks noGrp="1"/>
          </p:cNvSpPr>
          <p:nvPr>
            <p:ph type="body" sz="quarter" idx="1"/>
          </p:nvPr>
        </p:nvSpPr>
        <p:spPr>
          <a:xfrm>
            <a:off x="4833937" y="7072312"/>
            <a:ext cx="14716126" cy="1589485"/>
          </a:xfrm>
          <a:prstGeom prst="rect">
            <a:avLst/>
          </a:prstGeom>
        </p:spPr>
        <p:txBody>
          <a:bodyPr lIns="71437" tIns="71437" rIns="71437" bIns="71437" anchor="t"/>
          <a:lstStyle>
            <a:lvl1pPr marL="0" indent="0" algn="ctr" defTabSz="821531">
              <a:spcBef>
                <a:spcPts val="0"/>
              </a:spcBef>
              <a:buSzTx/>
              <a:buNone/>
              <a:defRPr sz="4400"/>
            </a:lvl1pPr>
            <a:lvl2pPr marL="0" indent="228600" algn="ctr" defTabSz="821531">
              <a:spcBef>
                <a:spcPts val="0"/>
              </a:spcBef>
              <a:buSzTx/>
              <a:buNone/>
              <a:defRPr sz="4400"/>
            </a:lvl2pPr>
            <a:lvl3pPr marL="0" indent="457200" algn="ctr" defTabSz="821531">
              <a:spcBef>
                <a:spcPts val="0"/>
              </a:spcBef>
              <a:buSzTx/>
              <a:buNone/>
              <a:defRPr sz="4400"/>
            </a:lvl3pPr>
            <a:lvl4pPr marL="0" indent="685800" algn="ctr" defTabSz="821531">
              <a:spcBef>
                <a:spcPts val="0"/>
              </a:spcBef>
              <a:buSzTx/>
              <a:buNone/>
              <a:defRPr sz="4400"/>
            </a:lvl4pPr>
            <a:lvl5pPr marL="0" indent="914400" algn="ctr" defTabSz="821531">
              <a:spcBef>
                <a:spcPts val="0"/>
              </a:spcBef>
              <a:buSzTx/>
              <a:buNone/>
              <a:defRPr sz="4400"/>
            </a:lvl5pPr>
          </a:lstStyle>
          <a:p>
            <a:r>
              <a:t>Body Level One</a:t>
            </a:r>
          </a:p>
          <a:p>
            <a:pPr lvl="1"/>
            <a:r>
              <a:t>Body Level Two</a:t>
            </a:r>
          </a:p>
          <a:p>
            <a:pPr lvl="2"/>
            <a:r>
              <a:t>Body Level Three</a:t>
            </a:r>
          </a:p>
          <a:p>
            <a:pPr lvl="3"/>
            <a:r>
              <a:t>Body Level Four</a:t>
            </a:r>
          </a:p>
          <a:p>
            <a:pPr lvl="4"/>
            <a:r>
              <a:t>Body Level Five</a:t>
            </a:r>
          </a:p>
        </p:txBody>
      </p:sp>
      <p:sp>
        <p:nvSpPr>
          <p:cNvPr id="234" name="Slide Number"/>
          <p:cNvSpPr txBox="1">
            <a:spLocks noGrp="1"/>
          </p:cNvSpPr>
          <p:nvPr>
            <p:ph type="sldNum" sz="quarter" idx="2"/>
          </p:nvPr>
        </p:nvSpPr>
        <p:spPr>
          <a:xfrm>
            <a:off x="11935814" y="13010554"/>
            <a:ext cx="494513" cy="511176"/>
          </a:xfrm>
          <a:prstGeom prst="rect">
            <a:avLst/>
          </a:prstGeom>
        </p:spPr>
        <p:txBody>
          <a:bodyPr lIns="71437" tIns="71437" rIns="71437" bIns="71437"/>
          <a:lstStyle>
            <a:lvl1pPr defTabSz="821531"/>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30"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37" name="Line"/>
          <p:cNvSpPr/>
          <p:nvPr/>
        </p:nvSpPr>
        <p:spPr>
          <a:xfrm flipV="1">
            <a:off x="798886" y="1782741"/>
            <a:ext cx="22786228" cy="50"/>
          </a:xfrm>
          <a:prstGeom prst="line">
            <a:avLst/>
          </a:prstGeom>
          <a:ln w="12700">
            <a:solidFill>
              <a:srgbClr val="9A9A9A"/>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38" name="Title Text"/>
          <p:cNvSpPr txBox="1">
            <a:spLocks noGrp="1"/>
          </p:cNvSpPr>
          <p:nvPr>
            <p:ph type="title"/>
          </p:nvPr>
        </p:nvSpPr>
        <p:spPr>
          <a:xfrm>
            <a:off x="691731" y="598239"/>
            <a:ext cx="23000538" cy="1214439"/>
          </a:xfrm>
          <a:prstGeom prst="rect">
            <a:avLst/>
          </a:prstGeom>
        </p:spPr>
        <p:txBody>
          <a:bodyPr lIns="71437" tIns="71437" rIns="71437" bIns="71437" anchor="b">
            <a:noAutofit/>
          </a:bodyPr>
          <a:lstStyle>
            <a:lvl1pPr algn="l" defTabSz="821531">
              <a:defRPr sz="5800" b="1">
                <a:solidFill>
                  <a:srgbClr val="002E7A"/>
                </a:solidFill>
                <a:latin typeface="+mn-lt"/>
                <a:ea typeface="+mn-ea"/>
                <a:cs typeface="+mn-cs"/>
                <a:sym typeface="Helvetica Neue"/>
              </a:defRPr>
            </a:lvl1pPr>
          </a:lstStyle>
          <a:p>
            <a:r>
              <a:t>Title Text</a:t>
            </a:r>
          </a:p>
        </p:txBody>
      </p:sp>
      <p:sp>
        <p:nvSpPr>
          <p:cNvPr id="39" name="Body Level One…"/>
          <p:cNvSpPr txBox="1">
            <a:spLocks noGrp="1"/>
          </p:cNvSpPr>
          <p:nvPr>
            <p:ph type="body" idx="1"/>
          </p:nvPr>
        </p:nvSpPr>
        <p:spPr>
          <a:xfrm>
            <a:off x="691731" y="2152005"/>
            <a:ext cx="22602931" cy="9802363"/>
          </a:xfrm>
          <a:prstGeom prst="rect">
            <a:avLst/>
          </a:prstGeom>
        </p:spPr>
        <p:txBody>
          <a:bodyPr lIns="71437" tIns="71437" rIns="71437" bIns="71437" anchor="t"/>
          <a:lstStyle>
            <a:lvl1pPr marL="369276" indent="-369276" defTabSz="821531">
              <a:spcBef>
                <a:spcPts val="1600"/>
              </a:spcBef>
              <a:buSzPct val="100000"/>
              <a:defRPr sz="3600">
                <a:solidFill>
                  <a:srgbClr val="021B9C"/>
                </a:solidFill>
                <a:latin typeface="+mn-lt"/>
                <a:ea typeface="+mn-ea"/>
                <a:cs typeface="+mn-cs"/>
                <a:sym typeface="Helvetica Neue"/>
              </a:defRPr>
            </a:lvl1pPr>
            <a:lvl2pPr marL="800100" indent="-355600" defTabSz="821531">
              <a:spcBef>
                <a:spcPts val="1100"/>
              </a:spcBef>
              <a:buSzPct val="100000"/>
              <a:defRPr sz="3200">
                <a:solidFill>
                  <a:srgbClr val="A12756"/>
                </a:solidFill>
                <a:latin typeface="+mn-lt"/>
                <a:ea typeface="+mn-ea"/>
                <a:cs typeface="+mn-cs"/>
                <a:sym typeface="Helvetica Neue"/>
              </a:defRPr>
            </a:lvl2pPr>
            <a:lvl3pPr marL="1244600" indent="-355600" defTabSz="821531">
              <a:spcBef>
                <a:spcPts val="800"/>
              </a:spcBef>
              <a:buSzPct val="100000"/>
              <a:defRPr sz="2700">
                <a:solidFill>
                  <a:srgbClr val="022ED7"/>
                </a:solidFill>
                <a:latin typeface="+mn-lt"/>
                <a:ea typeface="+mn-ea"/>
                <a:cs typeface="+mn-cs"/>
                <a:sym typeface="Helvetica Neue"/>
              </a:defRPr>
            </a:lvl3pPr>
            <a:lvl4pPr marL="1689100" indent="-355600" defTabSz="821531">
              <a:spcBef>
                <a:spcPts val="800"/>
              </a:spcBef>
              <a:buSzPct val="100000"/>
              <a:defRPr sz="2400">
                <a:solidFill>
                  <a:srgbClr val="2C1376"/>
                </a:solidFill>
                <a:latin typeface="+mn-lt"/>
                <a:ea typeface="+mn-ea"/>
                <a:cs typeface="+mn-cs"/>
                <a:sym typeface="Helvetica Neue"/>
              </a:defRPr>
            </a:lvl4pPr>
            <a:lvl5pPr marL="2133600" indent="-355600" defTabSz="821531">
              <a:spcBef>
                <a:spcPts val="800"/>
              </a:spcBef>
              <a:buSzPct val="100000"/>
              <a:defRPr sz="2400">
                <a:solidFill>
                  <a:srgbClr val="2C1376"/>
                </a:solidFill>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grpSp>
        <p:nvGrpSpPr>
          <p:cNvPr id="44" name="Group"/>
          <p:cNvGrpSpPr/>
          <p:nvPr/>
        </p:nvGrpSpPr>
        <p:grpSpPr>
          <a:xfrm>
            <a:off x="1125826" y="12518814"/>
            <a:ext cx="22132348" cy="901458"/>
            <a:chOff x="0" y="0"/>
            <a:chExt cx="22132346" cy="901457"/>
          </a:xfrm>
        </p:grpSpPr>
        <p:grpSp>
          <p:nvGrpSpPr>
            <p:cNvPr id="42" name="Group"/>
            <p:cNvGrpSpPr/>
            <p:nvPr/>
          </p:nvGrpSpPr>
          <p:grpSpPr>
            <a:xfrm>
              <a:off x="0" y="323470"/>
              <a:ext cx="22132347" cy="457717"/>
              <a:chOff x="0" y="0"/>
              <a:chExt cx="22132346" cy="457715"/>
            </a:xfrm>
          </p:grpSpPr>
          <p:sp>
            <p:nvSpPr>
              <p:cNvPr id="40"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41"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43"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45" name="Slide Number"/>
          <p:cNvSpPr txBox="1">
            <a:spLocks noGrp="1"/>
          </p:cNvSpPr>
          <p:nvPr>
            <p:ph type="sldNum" sz="quarter" idx="2"/>
          </p:nvPr>
        </p:nvSpPr>
        <p:spPr>
          <a:xfrm>
            <a:off x="20171777" y="12751593"/>
            <a:ext cx="409779" cy="428345"/>
          </a:xfrm>
          <a:prstGeom prst="rect">
            <a:avLst/>
          </a:prstGeom>
        </p:spPr>
        <p:txBody>
          <a:bodyPr lIns="71437" tIns="71437" rIns="71437" bIns="71437"/>
          <a:lstStyle>
            <a:lvl1pPr defTabSz="821531">
              <a:defRPr sz="1800" b="1">
                <a:solidFill>
                  <a:srgbClr val="FAFBFD"/>
                </a:solidFill>
                <a:latin typeface="+mn-lt"/>
                <a:ea typeface="+mn-ea"/>
                <a:cs typeface="+mn-cs"/>
                <a:sym typeface="Helvetica Neue"/>
              </a:defRPr>
            </a:lvl1p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only">
    <p:spTree>
      <p:nvGrpSpPr>
        <p:cNvPr id="1" name=""/>
        <p:cNvGrpSpPr/>
        <p:nvPr/>
      </p:nvGrpSpPr>
      <p:grpSpPr>
        <a:xfrm>
          <a:off x="0" y="0"/>
          <a:ext cx="0" cy="0"/>
          <a:chOff x="0" y="0"/>
          <a:chExt cx="0" cy="0"/>
        </a:xfrm>
      </p:grpSpPr>
      <p:sp>
        <p:nvSpPr>
          <p:cNvPr id="52" name="Body Level One…"/>
          <p:cNvSpPr txBox="1">
            <a:spLocks noGrp="1"/>
          </p:cNvSpPr>
          <p:nvPr>
            <p:ph type="body" idx="1"/>
          </p:nvPr>
        </p:nvSpPr>
        <p:spPr>
          <a:xfrm>
            <a:off x="890534" y="1127479"/>
            <a:ext cx="22581190" cy="11255542"/>
          </a:xfrm>
          <a:prstGeom prst="rect">
            <a:avLst/>
          </a:prstGeom>
        </p:spPr>
        <p:txBody>
          <a:bodyPr lIns="71437" tIns="71437" rIns="71437" bIns="71437" anchor="t"/>
          <a:lstStyle>
            <a:lvl1pPr marL="369276" indent="-369276" defTabSz="821531">
              <a:spcBef>
                <a:spcPts val="1600"/>
              </a:spcBef>
              <a:buSzPct val="100000"/>
              <a:defRPr sz="3600">
                <a:solidFill>
                  <a:srgbClr val="021B9C"/>
                </a:solidFill>
                <a:latin typeface="+mn-lt"/>
                <a:ea typeface="+mn-ea"/>
                <a:cs typeface="+mn-cs"/>
                <a:sym typeface="Helvetica Neue"/>
              </a:defRPr>
            </a:lvl1pPr>
            <a:lvl2pPr marL="800100" indent="-355600" defTabSz="821531">
              <a:spcBef>
                <a:spcPts val="1100"/>
              </a:spcBef>
              <a:buSzPct val="100000"/>
              <a:defRPr sz="3200">
                <a:solidFill>
                  <a:srgbClr val="A12756"/>
                </a:solidFill>
                <a:latin typeface="+mn-lt"/>
                <a:ea typeface="+mn-ea"/>
                <a:cs typeface="+mn-cs"/>
                <a:sym typeface="Helvetica Neue"/>
              </a:defRPr>
            </a:lvl2pPr>
            <a:lvl3pPr marL="1244600" indent="-355600" defTabSz="821531">
              <a:spcBef>
                <a:spcPts val="800"/>
              </a:spcBef>
              <a:buSzPct val="100000"/>
              <a:defRPr sz="2700">
                <a:solidFill>
                  <a:srgbClr val="022ED7"/>
                </a:solidFill>
                <a:latin typeface="+mn-lt"/>
                <a:ea typeface="+mn-ea"/>
                <a:cs typeface="+mn-cs"/>
                <a:sym typeface="Helvetica Neue"/>
              </a:defRPr>
            </a:lvl3pPr>
            <a:lvl4pPr marL="1689100" indent="-355600" defTabSz="821531">
              <a:spcBef>
                <a:spcPts val="800"/>
              </a:spcBef>
              <a:buSzPct val="100000"/>
              <a:defRPr sz="2400">
                <a:solidFill>
                  <a:srgbClr val="2C1376"/>
                </a:solidFill>
                <a:latin typeface="+mn-lt"/>
                <a:ea typeface="+mn-ea"/>
                <a:cs typeface="+mn-cs"/>
                <a:sym typeface="Helvetica Neue"/>
              </a:defRPr>
            </a:lvl4pPr>
            <a:lvl5pPr marL="2133600" indent="-355600" defTabSz="821531">
              <a:spcBef>
                <a:spcPts val="800"/>
              </a:spcBef>
              <a:buSzPct val="100000"/>
              <a:defRPr sz="2400">
                <a:solidFill>
                  <a:srgbClr val="2C1376"/>
                </a:solidFill>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53" name="Slide Number"/>
          <p:cNvSpPr txBox="1">
            <a:spLocks noGrp="1"/>
          </p:cNvSpPr>
          <p:nvPr>
            <p:ph type="sldNum" sz="quarter" idx="2"/>
          </p:nvPr>
        </p:nvSpPr>
        <p:spPr>
          <a:xfrm>
            <a:off x="20171777" y="12751593"/>
            <a:ext cx="409779" cy="428345"/>
          </a:xfrm>
          <a:prstGeom prst="rect">
            <a:avLst/>
          </a:prstGeom>
        </p:spPr>
        <p:txBody>
          <a:bodyPr lIns="71437" tIns="71437" rIns="71437" bIns="71437"/>
          <a:lstStyle>
            <a:lvl1pPr defTabSz="821531">
              <a:defRPr sz="1800" b="1">
                <a:solidFill>
                  <a:srgbClr val="FAFBFD"/>
                </a:solidFill>
                <a:latin typeface="+mn-lt"/>
                <a:ea typeface="+mn-ea"/>
                <a:cs typeface="+mn-cs"/>
                <a:sym typeface="Helvetica Neue"/>
              </a:defRPr>
            </a:lvl1p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amp; Subtitle">
    <p:spTree>
      <p:nvGrpSpPr>
        <p:cNvPr id="1" name=""/>
        <p:cNvGrpSpPr/>
        <p:nvPr/>
      </p:nvGrpSpPr>
      <p:grpSpPr>
        <a:xfrm>
          <a:off x="0" y="0"/>
          <a:ext cx="0" cy="0"/>
          <a:chOff x="0" y="0"/>
          <a:chExt cx="0" cy="0"/>
        </a:xfrm>
      </p:grpSpPr>
      <p:sp>
        <p:nvSpPr>
          <p:cNvPr id="60" name="Title Text"/>
          <p:cNvSpPr txBox="1">
            <a:spLocks noGrp="1"/>
          </p:cNvSpPr>
          <p:nvPr>
            <p:ph type="title"/>
          </p:nvPr>
        </p:nvSpPr>
        <p:spPr>
          <a:xfrm>
            <a:off x="1778000" y="2298700"/>
            <a:ext cx="20828000" cy="4648200"/>
          </a:xfrm>
          <a:prstGeom prst="rect">
            <a:avLst/>
          </a:prstGeom>
        </p:spPr>
        <p:txBody>
          <a:bodyPr anchor="b"/>
          <a:lstStyle>
            <a:lvl1pPr>
              <a:defRPr b="1">
                <a:solidFill>
                  <a:srgbClr val="0D2EAB"/>
                </a:solidFill>
                <a:latin typeface="+mn-lt"/>
                <a:ea typeface="+mn-ea"/>
                <a:cs typeface="+mn-cs"/>
                <a:sym typeface="Helvetica Neue"/>
              </a:defRPr>
            </a:lvl1pPr>
          </a:lstStyle>
          <a:p>
            <a:r>
              <a:t>Title Text</a:t>
            </a:r>
          </a:p>
        </p:txBody>
      </p:sp>
      <p:sp>
        <p:nvSpPr>
          <p:cNvPr id="61" name="Body Level One…"/>
          <p:cNvSpPr txBox="1">
            <a:spLocks noGrp="1"/>
          </p:cNvSpPr>
          <p:nvPr>
            <p:ph type="body" sz="quarter" idx="1"/>
          </p:nvPr>
        </p:nvSpPr>
        <p:spPr>
          <a:xfrm>
            <a:off x="1778000" y="7073900"/>
            <a:ext cx="20828000" cy="1587500"/>
          </a:xfrm>
          <a:prstGeom prst="rect">
            <a:avLst/>
          </a:prstGeom>
        </p:spPr>
        <p:txBody>
          <a:bodyPr anchor="t"/>
          <a:lstStyle>
            <a:lvl1pPr marL="0" indent="0" algn="ctr">
              <a:spcBef>
                <a:spcPts val="0"/>
              </a:spcBef>
              <a:buSzTx/>
              <a:buNone/>
              <a:defRPr sz="4400">
                <a:latin typeface="+mn-lt"/>
                <a:ea typeface="+mn-ea"/>
                <a:cs typeface="+mn-cs"/>
                <a:sym typeface="Helvetica Neue"/>
              </a:defRPr>
            </a:lvl1pPr>
            <a:lvl2pPr marL="0" indent="228600" algn="ctr">
              <a:spcBef>
                <a:spcPts val="0"/>
              </a:spcBef>
              <a:buSzTx/>
              <a:buNone/>
              <a:defRPr sz="4400">
                <a:latin typeface="+mn-lt"/>
                <a:ea typeface="+mn-ea"/>
                <a:cs typeface="+mn-cs"/>
                <a:sym typeface="Helvetica Neue"/>
              </a:defRPr>
            </a:lvl2pPr>
            <a:lvl3pPr marL="0" indent="457200" algn="ctr">
              <a:spcBef>
                <a:spcPts val="0"/>
              </a:spcBef>
              <a:buSzTx/>
              <a:buNone/>
              <a:defRPr sz="4400">
                <a:latin typeface="+mn-lt"/>
                <a:ea typeface="+mn-ea"/>
                <a:cs typeface="+mn-cs"/>
                <a:sym typeface="Helvetica Neue"/>
              </a:defRPr>
            </a:lvl3pPr>
            <a:lvl4pPr marL="0" indent="685800" algn="ctr">
              <a:spcBef>
                <a:spcPts val="0"/>
              </a:spcBef>
              <a:buSzTx/>
              <a:buNone/>
              <a:defRPr sz="4400">
                <a:latin typeface="+mn-lt"/>
                <a:ea typeface="+mn-ea"/>
                <a:cs typeface="+mn-cs"/>
                <a:sym typeface="Helvetica Neue"/>
              </a:defRPr>
            </a:lvl4pPr>
            <a:lvl5pPr marL="0" indent="914400" algn="ctr">
              <a:spcBef>
                <a:spcPts val="0"/>
              </a:spcBef>
              <a:buSzTx/>
              <a:buNone/>
              <a:defRPr sz="4400">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pic>
        <p:nvPicPr>
          <p:cNvPr id="62" name="APPEC_logo_colour_2.png" descr="APPEC_logo_colour_2.png"/>
          <p:cNvPicPr>
            <a:picLocks noChangeAspect="1"/>
          </p:cNvPicPr>
          <p:nvPr/>
        </p:nvPicPr>
        <p:blipFill>
          <a:blip r:embed="rId2"/>
          <a:stretch>
            <a:fillRect/>
          </a:stretch>
        </p:blipFill>
        <p:spPr>
          <a:xfrm>
            <a:off x="252508" y="47944"/>
            <a:ext cx="4255464" cy="1233468"/>
          </a:xfrm>
          <a:prstGeom prst="rect">
            <a:avLst/>
          </a:prstGeom>
          <a:ln w="12700">
            <a:miter lim="400000"/>
          </a:ln>
        </p:spPr>
      </p:pic>
      <p:sp>
        <p:nvSpPr>
          <p:cNvPr id="63" name="Slide Number"/>
          <p:cNvSpPr txBox="1">
            <a:spLocks noGrp="1"/>
          </p:cNvSpPr>
          <p:nvPr>
            <p:ph type="sldNum" sz="quarter" idx="2"/>
          </p:nvPr>
        </p:nvSpPr>
        <p:spPr>
          <a:xfrm>
            <a:off x="23191634" y="12566739"/>
            <a:ext cx="453331" cy="469901"/>
          </a:xfrm>
          <a:prstGeom prst="rect">
            <a:avLst/>
          </a:prstGeom>
        </p:spPr>
        <p:txBody>
          <a:bodyPr/>
          <a:lstStyle>
            <a:lvl1pPr>
              <a:defRPr b="1">
                <a:solidFill>
                  <a:srgbClr val="FFFFFF"/>
                </a:solidFill>
                <a:latin typeface="Helvetica"/>
                <a:ea typeface="Helvetica"/>
                <a:cs typeface="Helvetica"/>
                <a:sym typeface="Helvetica"/>
              </a:defRPr>
            </a:lvl1p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70" name="Image"/>
          <p:cNvSpPr>
            <a:spLocks noGrp="1"/>
          </p:cNvSpPr>
          <p:nvPr>
            <p:ph type="pic" idx="13"/>
          </p:nvPr>
        </p:nvSpPr>
        <p:spPr>
          <a:xfrm>
            <a:off x="3124200" y="-38100"/>
            <a:ext cx="18135600" cy="12096698"/>
          </a:xfrm>
          <a:prstGeom prst="rect">
            <a:avLst/>
          </a:prstGeom>
        </p:spPr>
        <p:txBody>
          <a:bodyPr lIns="91439" tIns="45719" rIns="91439" bIns="45719" anchor="t">
            <a:noAutofit/>
          </a:bodyPr>
          <a:lstStyle/>
          <a:p>
            <a:endParaRPr/>
          </a:p>
        </p:txBody>
      </p:sp>
      <p:sp>
        <p:nvSpPr>
          <p:cNvPr id="71" name="Title Text"/>
          <p:cNvSpPr txBox="1">
            <a:spLocks noGrp="1"/>
          </p:cNvSpPr>
          <p:nvPr>
            <p:ph type="title"/>
          </p:nvPr>
        </p:nvSpPr>
        <p:spPr>
          <a:xfrm>
            <a:off x="635000" y="9448800"/>
            <a:ext cx="23114000" cy="2006600"/>
          </a:xfrm>
          <a:prstGeom prst="rect">
            <a:avLst/>
          </a:prstGeom>
        </p:spPr>
        <p:txBody>
          <a:bodyPr anchor="b"/>
          <a:lstStyle>
            <a:lvl1pPr>
              <a:defRPr b="1">
                <a:solidFill>
                  <a:srgbClr val="0D2EAB"/>
                </a:solidFill>
                <a:latin typeface="+mn-lt"/>
                <a:ea typeface="+mn-ea"/>
                <a:cs typeface="+mn-cs"/>
                <a:sym typeface="Helvetica Neue"/>
              </a:defRPr>
            </a:lvl1pPr>
          </a:lstStyle>
          <a:p>
            <a:r>
              <a:t>Title Text</a:t>
            </a:r>
          </a:p>
        </p:txBody>
      </p:sp>
      <p:sp>
        <p:nvSpPr>
          <p:cNvPr id="72" name="Body Level One…"/>
          <p:cNvSpPr txBox="1">
            <a:spLocks noGrp="1"/>
          </p:cNvSpPr>
          <p:nvPr>
            <p:ph type="body" sz="quarter" idx="1"/>
          </p:nvPr>
        </p:nvSpPr>
        <p:spPr>
          <a:xfrm>
            <a:off x="635000" y="11162944"/>
            <a:ext cx="23114000" cy="1587501"/>
          </a:xfrm>
          <a:prstGeom prst="rect">
            <a:avLst/>
          </a:prstGeom>
        </p:spPr>
        <p:txBody>
          <a:bodyPr anchor="t"/>
          <a:lstStyle>
            <a:lvl1pPr marL="0" indent="0" algn="ctr">
              <a:spcBef>
                <a:spcPts val="0"/>
              </a:spcBef>
              <a:buSzTx/>
              <a:buNone/>
              <a:defRPr sz="4400">
                <a:latin typeface="+mn-lt"/>
                <a:ea typeface="+mn-ea"/>
                <a:cs typeface="+mn-cs"/>
                <a:sym typeface="Helvetica Neue"/>
              </a:defRPr>
            </a:lvl1pPr>
            <a:lvl2pPr marL="0" indent="228600" algn="ctr">
              <a:spcBef>
                <a:spcPts val="0"/>
              </a:spcBef>
              <a:buSzTx/>
              <a:buNone/>
              <a:defRPr sz="4400">
                <a:latin typeface="+mn-lt"/>
                <a:ea typeface="+mn-ea"/>
                <a:cs typeface="+mn-cs"/>
                <a:sym typeface="Helvetica Neue"/>
              </a:defRPr>
            </a:lvl2pPr>
            <a:lvl3pPr marL="0" indent="457200" algn="ctr">
              <a:spcBef>
                <a:spcPts val="0"/>
              </a:spcBef>
              <a:buSzTx/>
              <a:buNone/>
              <a:defRPr sz="4400">
                <a:latin typeface="+mn-lt"/>
                <a:ea typeface="+mn-ea"/>
                <a:cs typeface="+mn-cs"/>
                <a:sym typeface="Helvetica Neue"/>
              </a:defRPr>
            </a:lvl3pPr>
            <a:lvl4pPr marL="0" indent="685800" algn="ctr">
              <a:spcBef>
                <a:spcPts val="0"/>
              </a:spcBef>
              <a:buSzTx/>
              <a:buNone/>
              <a:defRPr sz="4400">
                <a:latin typeface="+mn-lt"/>
                <a:ea typeface="+mn-ea"/>
                <a:cs typeface="+mn-cs"/>
                <a:sym typeface="Helvetica Neue"/>
              </a:defRPr>
            </a:lvl4pPr>
            <a:lvl5pPr marL="0" indent="914400" algn="ctr">
              <a:spcBef>
                <a:spcPts val="0"/>
              </a:spcBef>
              <a:buSzTx/>
              <a:buNone/>
              <a:defRPr sz="4400">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7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Photo - Horizontal Wide">
    <p:spTree>
      <p:nvGrpSpPr>
        <p:cNvPr id="1" name=""/>
        <p:cNvGrpSpPr/>
        <p:nvPr/>
      </p:nvGrpSpPr>
      <p:grpSpPr>
        <a:xfrm>
          <a:off x="0" y="0"/>
          <a:ext cx="0" cy="0"/>
          <a:chOff x="0" y="0"/>
          <a:chExt cx="0" cy="0"/>
        </a:xfrm>
      </p:grpSpPr>
      <p:sp>
        <p:nvSpPr>
          <p:cNvPr id="80" name="Image"/>
          <p:cNvSpPr>
            <a:spLocks noGrp="1"/>
          </p:cNvSpPr>
          <p:nvPr>
            <p:ph type="pic" idx="13"/>
          </p:nvPr>
        </p:nvSpPr>
        <p:spPr>
          <a:xfrm>
            <a:off x="-26015" y="759913"/>
            <a:ext cx="24433573" cy="11676595"/>
          </a:xfrm>
          <a:prstGeom prst="rect">
            <a:avLst/>
          </a:prstGeom>
        </p:spPr>
        <p:txBody>
          <a:bodyPr lIns="91439" tIns="45719" rIns="91439" bIns="45719" anchor="t">
            <a:noAutofit/>
          </a:bodyPr>
          <a:lstStyle/>
          <a:p>
            <a:endParaRPr/>
          </a:p>
        </p:txBody>
      </p:sp>
      <p:sp>
        <p:nvSpPr>
          <p:cNvPr id="81" name="Title Text"/>
          <p:cNvSpPr txBox="1">
            <a:spLocks noGrp="1"/>
          </p:cNvSpPr>
          <p:nvPr>
            <p:ph type="title"/>
          </p:nvPr>
        </p:nvSpPr>
        <p:spPr>
          <a:xfrm>
            <a:off x="635000" y="9448800"/>
            <a:ext cx="23114000" cy="2006600"/>
          </a:xfrm>
          <a:prstGeom prst="rect">
            <a:avLst/>
          </a:prstGeom>
        </p:spPr>
        <p:txBody>
          <a:bodyPr anchor="b"/>
          <a:lstStyle>
            <a:lvl1pPr>
              <a:defRPr b="1">
                <a:solidFill>
                  <a:srgbClr val="0D2EAB"/>
                </a:solidFill>
                <a:latin typeface="+mn-lt"/>
                <a:ea typeface="+mn-ea"/>
                <a:cs typeface="+mn-cs"/>
                <a:sym typeface="Helvetica Neue"/>
              </a:defRPr>
            </a:lvl1pPr>
          </a:lstStyle>
          <a:p>
            <a:r>
              <a:t>Title Text</a:t>
            </a:r>
          </a:p>
        </p:txBody>
      </p:sp>
      <p:sp>
        <p:nvSpPr>
          <p:cNvPr id="82" name="Body Level One…"/>
          <p:cNvSpPr txBox="1">
            <a:spLocks noGrp="1"/>
          </p:cNvSpPr>
          <p:nvPr>
            <p:ph type="body" sz="quarter" idx="1"/>
          </p:nvPr>
        </p:nvSpPr>
        <p:spPr>
          <a:xfrm>
            <a:off x="635000" y="11331445"/>
            <a:ext cx="23114000" cy="1587501"/>
          </a:xfrm>
          <a:prstGeom prst="rect">
            <a:avLst/>
          </a:prstGeom>
        </p:spPr>
        <p:txBody>
          <a:bodyPr anchor="t"/>
          <a:lstStyle>
            <a:lvl1pPr marL="0" indent="0" algn="ctr">
              <a:spcBef>
                <a:spcPts val="0"/>
              </a:spcBef>
              <a:buSzTx/>
              <a:buNone/>
              <a:defRPr sz="4400">
                <a:latin typeface="+mn-lt"/>
                <a:ea typeface="+mn-ea"/>
                <a:cs typeface="+mn-cs"/>
                <a:sym typeface="Helvetica Neue"/>
              </a:defRPr>
            </a:lvl1pPr>
            <a:lvl2pPr marL="0" indent="228600" algn="ctr">
              <a:spcBef>
                <a:spcPts val="0"/>
              </a:spcBef>
              <a:buSzTx/>
              <a:buNone/>
              <a:defRPr sz="4400">
                <a:latin typeface="+mn-lt"/>
                <a:ea typeface="+mn-ea"/>
                <a:cs typeface="+mn-cs"/>
                <a:sym typeface="Helvetica Neue"/>
              </a:defRPr>
            </a:lvl2pPr>
            <a:lvl3pPr marL="0" indent="457200" algn="ctr">
              <a:spcBef>
                <a:spcPts val="0"/>
              </a:spcBef>
              <a:buSzTx/>
              <a:buNone/>
              <a:defRPr sz="4400">
                <a:latin typeface="+mn-lt"/>
                <a:ea typeface="+mn-ea"/>
                <a:cs typeface="+mn-cs"/>
                <a:sym typeface="Helvetica Neue"/>
              </a:defRPr>
            </a:lvl3pPr>
            <a:lvl4pPr marL="0" indent="685800" algn="ctr">
              <a:spcBef>
                <a:spcPts val="0"/>
              </a:spcBef>
              <a:buSzTx/>
              <a:buNone/>
              <a:defRPr sz="4400">
                <a:latin typeface="+mn-lt"/>
                <a:ea typeface="+mn-ea"/>
                <a:cs typeface="+mn-cs"/>
                <a:sym typeface="Helvetica Neue"/>
              </a:defRPr>
            </a:lvl4pPr>
            <a:lvl5pPr marL="0" indent="914400" algn="ctr">
              <a:spcBef>
                <a:spcPts val="0"/>
              </a:spcBef>
              <a:buSzTx/>
              <a:buNone/>
              <a:defRPr sz="4400">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83"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90" name="Line"/>
          <p:cNvSpPr/>
          <p:nvPr/>
        </p:nvSpPr>
        <p:spPr>
          <a:xfrm>
            <a:off x="1814151" y="8343265"/>
            <a:ext cx="9909897" cy="1"/>
          </a:xfrm>
          <a:prstGeom prst="line">
            <a:avLst/>
          </a:prstGeom>
          <a:ln w="25400">
            <a:solidFill>
              <a:srgbClr val="000000"/>
            </a:solidFill>
            <a:miter lim="400000"/>
          </a:ln>
        </p:spPr>
        <p:txBody>
          <a:bodyPr lIns="50800" tIns="50800" rIns="50800" bIns="50800" anchor="ctr"/>
          <a:lstStyle/>
          <a:p>
            <a:pPr algn="l" defTabSz="457200">
              <a:defRPr sz="1200">
                <a:latin typeface="Helvetica"/>
                <a:ea typeface="Helvetica"/>
                <a:cs typeface="Helvetica"/>
                <a:sym typeface="Helvetica"/>
              </a:defRPr>
            </a:pPr>
            <a:endParaRPr/>
          </a:p>
        </p:txBody>
      </p:sp>
      <p:sp>
        <p:nvSpPr>
          <p:cNvPr id="91" name="Image"/>
          <p:cNvSpPr>
            <a:spLocks noGrp="1"/>
          </p:cNvSpPr>
          <p:nvPr>
            <p:ph type="pic" idx="13"/>
          </p:nvPr>
        </p:nvSpPr>
        <p:spPr>
          <a:xfrm>
            <a:off x="7950200" y="1104900"/>
            <a:ext cx="17259302" cy="11506201"/>
          </a:xfrm>
          <a:prstGeom prst="rect">
            <a:avLst/>
          </a:prstGeom>
        </p:spPr>
        <p:txBody>
          <a:bodyPr lIns="91439" tIns="45719" rIns="91439" bIns="45719" anchor="t">
            <a:noAutofit/>
          </a:bodyPr>
          <a:lstStyle/>
          <a:p>
            <a:endParaRPr/>
          </a:p>
        </p:txBody>
      </p:sp>
      <p:sp>
        <p:nvSpPr>
          <p:cNvPr id="92" name="Title Text"/>
          <p:cNvSpPr txBox="1">
            <a:spLocks noGrp="1"/>
          </p:cNvSpPr>
          <p:nvPr>
            <p:ph type="title"/>
          </p:nvPr>
        </p:nvSpPr>
        <p:spPr>
          <a:xfrm>
            <a:off x="1657350" y="6533432"/>
            <a:ext cx="10223500" cy="1764839"/>
          </a:xfrm>
          <a:prstGeom prst="rect">
            <a:avLst/>
          </a:prstGeom>
        </p:spPr>
        <p:txBody>
          <a:bodyPr anchor="t"/>
          <a:lstStyle>
            <a:lvl1pPr algn="l">
              <a:defRPr sz="9100">
                <a:solidFill>
                  <a:srgbClr val="0D2EAB"/>
                </a:solidFill>
                <a:latin typeface="+mn-lt"/>
                <a:ea typeface="+mn-ea"/>
                <a:cs typeface="+mn-cs"/>
                <a:sym typeface="Helvetica Neue"/>
              </a:defRPr>
            </a:lvl1pPr>
          </a:lstStyle>
          <a:p>
            <a:r>
              <a:t>Title Text</a:t>
            </a:r>
          </a:p>
        </p:txBody>
      </p:sp>
      <p:sp>
        <p:nvSpPr>
          <p:cNvPr id="93" name="Body Level One…"/>
          <p:cNvSpPr txBox="1">
            <a:spLocks noGrp="1"/>
          </p:cNvSpPr>
          <p:nvPr>
            <p:ph type="body" sz="quarter" idx="1"/>
          </p:nvPr>
        </p:nvSpPr>
        <p:spPr>
          <a:xfrm>
            <a:off x="1651000" y="8807291"/>
            <a:ext cx="9025133" cy="3803809"/>
          </a:xfrm>
          <a:prstGeom prst="rect">
            <a:avLst/>
          </a:prstGeom>
        </p:spPr>
        <p:txBody>
          <a:bodyPr anchor="t"/>
          <a:lstStyle>
            <a:lvl1pPr marL="0" indent="0">
              <a:spcBef>
                <a:spcPts val="0"/>
              </a:spcBef>
              <a:buSzTx/>
              <a:buNone/>
              <a:defRPr sz="4400">
                <a:latin typeface="+mn-lt"/>
                <a:ea typeface="+mn-ea"/>
                <a:cs typeface="+mn-cs"/>
                <a:sym typeface="Helvetica Neue"/>
              </a:defRPr>
            </a:lvl1pPr>
            <a:lvl2pPr marL="0" indent="228600">
              <a:spcBef>
                <a:spcPts val="0"/>
              </a:spcBef>
              <a:buSzTx/>
              <a:buNone/>
              <a:defRPr sz="4400">
                <a:latin typeface="+mn-lt"/>
                <a:ea typeface="+mn-ea"/>
                <a:cs typeface="+mn-cs"/>
                <a:sym typeface="Helvetica Neue"/>
              </a:defRPr>
            </a:lvl2pPr>
            <a:lvl3pPr marL="0" indent="457200">
              <a:spcBef>
                <a:spcPts val="0"/>
              </a:spcBef>
              <a:buSzTx/>
              <a:buNone/>
              <a:defRPr sz="4400">
                <a:latin typeface="+mn-lt"/>
                <a:ea typeface="+mn-ea"/>
                <a:cs typeface="+mn-cs"/>
                <a:sym typeface="Helvetica Neue"/>
              </a:defRPr>
            </a:lvl3pPr>
            <a:lvl4pPr marL="0" indent="685800">
              <a:spcBef>
                <a:spcPts val="0"/>
              </a:spcBef>
              <a:buSzTx/>
              <a:buNone/>
              <a:defRPr sz="4400">
                <a:latin typeface="+mn-lt"/>
                <a:ea typeface="+mn-ea"/>
                <a:cs typeface="+mn-cs"/>
                <a:sym typeface="Helvetica Neue"/>
              </a:defRPr>
            </a:lvl4pPr>
            <a:lvl5pPr marL="0" indent="914400">
              <a:spcBef>
                <a:spcPts val="0"/>
              </a:spcBef>
              <a:buSzTx/>
              <a:buNone/>
              <a:defRPr sz="4400">
                <a:latin typeface="+mn-lt"/>
                <a:ea typeface="+mn-ea"/>
                <a:cs typeface="+mn-cs"/>
                <a:sym typeface="Helvetica Neue"/>
              </a:defRPr>
            </a:lvl5pPr>
          </a:lstStyle>
          <a:p>
            <a:r>
              <a:t>Body Level One</a:t>
            </a:r>
          </a:p>
          <a:p>
            <a:pPr lvl="1"/>
            <a:r>
              <a:t>Body Level Two</a:t>
            </a:r>
          </a:p>
          <a:p>
            <a:pPr lvl="2"/>
            <a:r>
              <a:t>Body Level Three</a:t>
            </a:r>
          </a:p>
          <a:p>
            <a:pPr lvl="3"/>
            <a:r>
              <a:t>Body Level Four</a:t>
            </a:r>
          </a:p>
          <a:p>
            <a:pPr lvl="4"/>
            <a:r>
              <a:t>Body Level Five</a:t>
            </a:r>
          </a:p>
        </p:txBody>
      </p:sp>
      <p:sp>
        <p:nvSpPr>
          <p:cNvPr id="94"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101" name="Circle"/>
          <p:cNvSpPr/>
          <p:nvPr/>
        </p:nvSpPr>
        <p:spPr>
          <a:xfrm>
            <a:off x="23072656" y="12481448"/>
            <a:ext cx="691284" cy="691284"/>
          </a:xfrm>
          <a:prstGeom prst="ellipse">
            <a:avLst/>
          </a:prstGeom>
          <a:solidFill>
            <a:srgbClr val="45968B"/>
          </a:solidFill>
          <a:ln w="12700">
            <a:miter lim="400000"/>
          </a:ln>
        </p:spPr>
        <p:txBody>
          <a:bodyPr lIns="50800" tIns="50800" rIns="50800" bIns="50800" anchor="ctr"/>
          <a:lstStyle/>
          <a:p>
            <a:pPr defTabSz="584200">
              <a:defRPr sz="3600">
                <a:latin typeface="Helvetica Neue Light"/>
                <a:ea typeface="Helvetica Neue Light"/>
                <a:cs typeface="Helvetica Neue Light"/>
                <a:sym typeface="Helvetica Neue Light"/>
              </a:defRPr>
            </a:pPr>
            <a:endParaRPr/>
          </a:p>
        </p:txBody>
      </p:sp>
      <p:sp>
        <p:nvSpPr>
          <p:cNvPr id="102" name="Text"/>
          <p:cNvSpPr txBox="1"/>
          <p:nvPr/>
        </p:nvSpPr>
        <p:spPr>
          <a:xfrm>
            <a:off x="23059028" y="12592139"/>
            <a:ext cx="718543" cy="469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spAutoFit/>
          </a:bodyPr>
          <a:lstStyle>
            <a:lvl1pPr>
              <a:defRPr sz="2400" b="1">
                <a:solidFill>
                  <a:srgbClr val="FFFFFF"/>
                </a:solidFill>
                <a:latin typeface="Helvetica"/>
                <a:ea typeface="Helvetica"/>
                <a:cs typeface="Helvetica"/>
                <a:sym typeface="Helvetica"/>
              </a:defRPr>
            </a:lvl1pPr>
          </a:lstStyle>
          <a:p>
            <a:r>
              <a:t> </a:t>
            </a:r>
          </a:p>
        </p:txBody>
      </p:sp>
      <p:sp>
        <p:nvSpPr>
          <p:cNvPr id="103" name="Title Text"/>
          <p:cNvSpPr txBox="1">
            <a:spLocks noGrp="1"/>
          </p:cNvSpPr>
          <p:nvPr>
            <p:ph type="title"/>
          </p:nvPr>
        </p:nvSpPr>
        <p:spPr>
          <a:prstGeom prst="rect">
            <a:avLst/>
          </a:prstGeom>
        </p:spPr>
        <p:txBody>
          <a:bodyPr/>
          <a:lstStyle/>
          <a:p>
            <a:r>
              <a:t>Title Text</a:t>
            </a:r>
          </a:p>
        </p:txBody>
      </p:sp>
      <p:sp>
        <p:nvSpPr>
          <p:cNvPr id="104" name="Body Level One…"/>
          <p:cNvSpPr txBox="1">
            <a:spLocks noGrp="1"/>
          </p:cNvSpPr>
          <p:nvPr>
            <p:ph type="body" idx="1"/>
          </p:nvPr>
        </p:nvSpPr>
        <p:spPr>
          <a:prstGeom prst="rect">
            <a:avLst/>
          </a:prstGeom>
        </p:spPr>
        <p:txBody>
          <a:bodyPr/>
          <a:lstStyle>
            <a:lvl1pPr>
              <a:spcBef>
                <a:spcPts val="5900"/>
              </a:spcBef>
            </a:lvl1pPr>
            <a:lvl2pPr>
              <a:spcBef>
                <a:spcPts val="5900"/>
              </a:spcBef>
            </a:lvl2pPr>
            <a:lvl3pPr>
              <a:spcBef>
                <a:spcPts val="5900"/>
              </a:spcBef>
            </a:lvl3pPr>
            <a:lvl4pPr>
              <a:spcBef>
                <a:spcPts val="5900"/>
              </a:spcBef>
            </a:lvl4pPr>
            <a:lvl5pPr>
              <a:spcBef>
                <a:spcPts val="5900"/>
              </a:spcBef>
            </a:lvl5pPr>
          </a:lstStyle>
          <a:p>
            <a:r>
              <a:t>Body Level One</a:t>
            </a:r>
          </a:p>
          <a:p>
            <a:pPr lvl="1"/>
            <a:r>
              <a:t>Body Level Two</a:t>
            </a:r>
          </a:p>
          <a:p>
            <a:pPr lvl="2"/>
            <a:r>
              <a:t>Body Level Three</a:t>
            </a:r>
          </a:p>
          <a:p>
            <a:pPr lvl="3"/>
            <a:r>
              <a:t>Body Level Four</a:t>
            </a:r>
          </a:p>
          <a:p>
            <a:pPr lvl="4"/>
            <a:r>
              <a:t>Body Level Five</a:t>
            </a:r>
          </a:p>
        </p:txBody>
      </p:sp>
      <p:grpSp>
        <p:nvGrpSpPr>
          <p:cNvPr id="109" name="Group"/>
          <p:cNvGrpSpPr/>
          <p:nvPr/>
        </p:nvGrpSpPr>
        <p:grpSpPr>
          <a:xfrm>
            <a:off x="1128506" y="12350960"/>
            <a:ext cx="22132347" cy="901459"/>
            <a:chOff x="0" y="0"/>
            <a:chExt cx="22132346" cy="901457"/>
          </a:xfrm>
        </p:grpSpPr>
        <p:grpSp>
          <p:nvGrpSpPr>
            <p:cNvPr id="107" name="Group"/>
            <p:cNvGrpSpPr/>
            <p:nvPr/>
          </p:nvGrpSpPr>
          <p:grpSpPr>
            <a:xfrm>
              <a:off x="0" y="323470"/>
              <a:ext cx="22132347" cy="457717"/>
              <a:chOff x="0" y="0"/>
              <a:chExt cx="22132346" cy="457715"/>
            </a:xfrm>
          </p:grpSpPr>
          <p:sp>
            <p:nvSpPr>
              <p:cNvPr id="105"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106"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108" name="APPEC_logo_colour_2.png" descr="APPEC_logo_colour_2.png"/>
            <p:cNvPicPr>
              <a:picLocks noChangeAspect="1"/>
            </p:cNvPicPr>
            <p:nvPr/>
          </p:nvPicPr>
          <p:blipFill>
            <a:blip r:embed="rId2"/>
            <a:stretch>
              <a:fillRect/>
            </a:stretch>
          </p:blipFill>
          <p:spPr>
            <a:xfrm>
              <a:off x="8721973" y="0"/>
              <a:ext cx="3110030" cy="901458"/>
            </a:xfrm>
            <a:prstGeom prst="rect">
              <a:avLst/>
            </a:prstGeom>
            <a:ln w="12700" cap="flat">
              <a:noFill/>
              <a:miter lim="400000"/>
            </a:ln>
            <a:effectLst/>
          </p:spPr>
        </p:pic>
      </p:grpSp>
      <p:sp>
        <p:nvSpPr>
          <p:cNvPr id="110"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Group"/>
          <p:cNvGrpSpPr/>
          <p:nvPr/>
        </p:nvGrpSpPr>
        <p:grpSpPr>
          <a:xfrm>
            <a:off x="1128506" y="12350960"/>
            <a:ext cx="22132347" cy="901459"/>
            <a:chOff x="0" y="0"/>
            <a:chExt cx="22132346" cy="901457"/>
          </a:xfrm>
        </p:grpSpPr>
        <p:grpSp>
          <p:nvGrpSpPr>
            <p:cNvPr id="4" name="Group"/>
            <p:cNvGrpSpPr/>
            <p:nvPr/>
          </p:nvGrpSpPr>
          <p:grpSpPr>
            <a:xfrm>
              <a:off x="0" y="323470"/>
              <a:ext cx="22132347" cy="457717"/>
              <a:chOff x="0" y="0"/>
              <a:chExt cx="22132346" cy="457715"/>
            </a:xfrm>
          </p:grpSpPr>
          <p:sp>
            <p:nvSpPr>
              <p:cNvPr id="2" name="Rectangle"/>
              <p:cNvSpPr/>
              <p:nvPr/>
            </p:nvSpPr>
            <p:spPr>
              <a:xfrm>
                <a:off x="0" y="229351"/>
                <a:ext cx="22132347" cy="45497"/>
              </a:xfrm>
              <a:prstGeom prst="rect">
                <a:avLst/>
              </a:prstGeom>
              <a:solidFill>
                <a:srgbClr val="00A293"/>
              </a:solidFill>
              <a:ln w="12700" cap="flat">
                <a:noFill/>
                <a:miter lim="400000"/>
              </a:ln>
              <a:effectLst/>
            </p:spPr>
            <p:txBody>
              <a:bodyPr wrap="square" lIns="50800" tIns="50800" rIns="50800" bIns="50800" numCol="1" anchor="ctr">
                <a:noAutofit/>
              </a:bodyPr>
              <a:lstStyle/>
              <a:p>
                <a:pPr defTabSz="584200">
                  <a:defRPr sz="1900">
                    <a:latin typeface="Helvetica Neue Light"/>
                    <a:ea typeface="Helvetica Neue Light"/>
                    <a:cs typeface="Helvetica Neue Light"/>
                    <a:sym typeface="Helvetica Neue Light"/>
                  </a:defRPr>
                </a:pPr>
                <a:endParaRPr/>
              </a:p>
            </p:txBody>
          </p:sp>
          <p:sp>
            <p:nvSpPr>
              <p:cNvPr id="3" name="Rectangle"/>
              <p:cNvSpPr txBox="1"/>
              <p:nvPr/>
            </p:nvSpPr>
            <p:spPr>
              <a:xfrm>
                <a:off x="7990324" y="0"/>
                <a:ext cx="4673330" cy="457716"/>
              </a:xfrm>
              <a:prstGeom prst="rect">
                <a:avLst/>
              </a:prstGeom>
              <a:solidFill>
                <a:srgbClr val="FFFFFF"/>
              </a:solidFill>
              <a:ln w="12700" cap="flat">
                <a:noFill/>
                <a:miter lim="400000"/>
              </a:ln>
              <a:effectLst/>
            </p:spPr>
            <p:txBody>
              <a:bodyPr wrap="square" lIns="50800" tIns="50800" rIns="50800" bIns="50800" numCol="1" anchor="b">
                <a:noAutofit/>
              </a:bodyPr>
              <a:lstStyle/>
              <a:p>
                <a:pPr defTabSz="584200">
                  <a:defRPr sz="2300">
                    <a:solidFill>
                      <a:srgbClr val="747474"/>
                    </a:solidFill>
                    <a:latin typeface="+mn-lt"/>
                    <a:ea typeface="+mn-ea"/>
                    <a:cs typeface="+mn-cs"/>
                    <a:sym typeface="Helvetica Neue"/>
                  </a:defRPr>
                </a:pPr>
                <a:endParaRPr/>
              </a:p>
            </p:txBody>
          </p:sp>
        </p:grpSp>
        <p:pic>
          <p:nvPicPr>
            <p:cNvPr id="5" name="APPEC_logo_colour_2.png" descr="APPEC_logo_colour_2.png"/>
            <p:cNvPicPr>
              <a:picLocks noChangeAspect="1"/>
            </p:cNvPicPr>
            <p:nvPr/>
          </p:nvPicPr>
          <p:blipFill>
            <a:blip r:embed="rId20"/>
            <a:stretch>
              <a:fillRect/>
            </a:stretch>
          </p:blipFill>
          <p:spPr>
            <a:xfrm>
              <a:off x="8721973" y="0"/>
              <a:ext cx="3110030" cy="901458"/>
            </a:xfrm>
            <a:prstGeom prst="rect">
              <a:avLst/>
            </a:prstGeom>
            <a:ln w="12700" cap="flat">
              <a:noFill/>
              <a:miter lim="400000"/>
            </a:ln>
            <a:effectLst/>
          </p:spPr>
        </p:pic>
      </p:grpSp>
      <p:sp>
        <p:nvSpPr>
          <p:cNvPr id="7" name="Title Text"/>
          <p:cNvSpPr txBox="1">
            <a:spLocks noGrp="1"/>
          </p:cNvSpPr>
          <p:nvPr>
            <p:ph type="title"/>
          </p:nvPr>
        </p:nvSpPr>
        <p:spPr>
          <a:xfrm>
            <a:off x="1689100" y="952500"/>
            <a:ext cx="21005800" cy="2286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8" name="Body Level One…"/>
          <p:cNvSpPr txBox="1">
            <a:spLocks noGrp="1"/>
          </p:cNvSpPr>
          <p:nvPr>
            <p:ph type="body" idx="1"/>
          </p:nvPr>
        </p:nvSpPr>
        <p:spPr>
          <a:xfrm>
            <a:off x="1689100" y="3238500"/>
            <a:ext cx="21005800" cy="9207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9" name="Slide Number"/>
          <p:cNvSpPr txBox="1">
            <a:spLocks noGrp="1"/>
          </p:cNvSpPr>
          <p:nvPr>
            <p:ph type="sldNum" sz="quarter" idx="2"/>
          </p:nvPr>
        </p:nvSpPr>
        <p:spPr>
          <a:xfrm>
            <a:off x="11959031" y="13081000"/>
            <a:ext cx="453238" cy="469900"/>
          </a:xfrm>
          <a:prstGeom prst="rect">
            <a:avLst/>
          </a:prstGeom>
          <a:ln w="12700">
            <a:miter lim="400000"/>
          </a:ln>
        </p:spPr>
        <p:txBody>
          <a:bodyPr wrap="none" lIns="50800" tIns="50800" rIns="50800" bIns="50800">
            <a:spAutoFit/>
          </a:bodyPr>
          <a:lstStyle>
            <a:lvl1pPr>
              <a:defRPr sz="2400"/>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6" r:id="rId17"/>
    <p:sldLayoutId id="2147483667" r:id="rId18"/>
  </p:sldLayoutIdLst>
  <p:transition spd="med"/>
  <p:txStyles>
    <p:titleStyle>
      <a:lvl1pPr marL="0" marR="0" indent="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1pPr>
      <a:lvl2pPr marL="0" marR="0" indent="2286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2pPr>
      <a:lvl3pPr marL="0" marR="0" indent="4572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3pPr>
      <a:lvl4pPr marL="0" marR="0" indent="6858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4pPr>
      <a:lvl5pPr marL="0" marR="0" indent="9144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5pPr>
      <a:lvl6pPr marL="0" marR="0" indent="11430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6pPr>
      <a:lvl7pPr marL="0" marR="0" indent="13716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7pPr>
      <a:lvl8pPr marL="0" marR="0" indent="16002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8pPr>
      <a:lvl9pPr marL="0" marR="0" indent="1828800" algn="ctr" defTabSz="825500" latinLnBrk="0">
        <a:lnSpc>
          <a:spcPct val="100000"/>
        </a:lnSpc>
        <a:spcBef>
          <a:spcPts val="0"/>
        </a:spcBef>
        <a:spcAft>
          <a:spcPts val="0"/>
        </a:spcAft>
        <a:buClrTx/>
        <a:buSzTx/>
        <a:buFontTx/>
        <a:buNone/>
        <a:tabLst/>
        <a:defRPr sz="11200" b="0" i="0" u="none" strike="noStrike" cap="none" spc="0" baseline="0">
          <a:solidFill>
            <a:srgbClr val="000000"/>
          </a:solidFill>
          <a:uFillTx/>
          <a:latin typeface="Helvetica Light"/>
          <a:ea typeface="Helvetica Light"/>
          <a:cs typeface="Helvetica Light"/>
          <a:sym typeface="Helvetica Light"/>
        </a:defRPr>
      </a:lvl9pPr>
    </p:titleStyle>
    <p:bodyStyle>
      <a:lvl1pPr marL="635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1pPr>
      <a:lvl2pPr marL="1270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2pPr>
      <a:lvl3pPr marL="1905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3pPr>
      <a:lvl4pPr marL="2540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4pPr>
      <a:lvl5pPr marL="3175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5pPr>
      <a:lvl6pPr marL="3810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6pPr>
      <a:lvl7pPr marL="4445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7pPr>
      <a:lvl8pPr marL="5080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8pPr>
      <a:lvl9pPr marL="5715000" marR="0" indent="-635000" algn="l" defTabSz="825500" latinLnBrk="0">
        <a:lnSpc>
          <a:spcPct val="100000"/>
        </a:lnSpc>
        <a:spcBef>
          <a:spcPts val="5200"/>
        </a:spcBef>
        <a:spcAft>
          <a:spcPts val="0"/>
        </a:spcAft>
        <a:buClrTx/>
        <a:buSzPct val="75000"/>
        <a:buFontTx/>
        <a:buChar char="•"/>
        <a:tabLst/>
        <a:defRPr sz="5200" b="0" i="0" u="none" strike="noStrike" cap="none" spc="0" baseline="0">
          <a:solidFill>
            <a:srgbClr val="000000"/>
          </a:solidFill>
          <a:uFillTx/>
          <a:latin typeface="Helvetica Light"/>
          <a:ea typeface="Helvetica Light"/>
          <a:cs typeface="Helvetica Light"/>
          <a:sym typeface="Helvetica Light"/>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xiv.org/abs/1910.11775" TargetMode="External"/><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832454/"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GA meeting, 5 June 2020"/>
          <p:cNvSpPr txBox="1">
            <a:spLocks noGrp="1"/>
          </p:cNvSpPr>
          <p:nvPr>
            <p:ph type="body" sz="quarter" idx="1"/>
          </p:nvPr>
        </p:nvSpPr>
        <p:spPr>
          <a:xfrm>
            <a:off x="10942948" y="12998980"/>
            <a:ext cx="19588152" cy="810917"/>
          </a:xfrm>
          <a:prstGeom prst="rect">
            <a:avLst/>
          </a:prstGeom>
        </p:spPr>
        <p:txBody>
          <a:bodyPr/>
          <a:lstStyle>
            <a:lvl1pPr>
              <a:defRPr sz="4100" b="1">
                <a:solidFill>
                  <a:srgbClr val="0222A9"/>
                </a:solidFill>
              </a:defRPr>
            </a:lvl1pPr>
          </a:lstStyle>
          <a:p>
            <a:r>
              <a:t>GA meeting, 5 June 2020</a:t>
            </a:r>
          </a:p>
        </p:txBody>
      </p:sp>
      <p:sp>
        <p:nvSpPr>
          <p:cNvPr id="244" name="EPSSU"/>
          <p:cNvSpPr txBox="1">
            <a:spLocks noGrp="1"/>
          </p:cNvSpPr>
          <p:nvPr>
            <p:ph type="title"/>
          </p:nvPr>
        </p:nvSpPr>
        <p:spPr>
          <a:xfrm>
            <a:off x="2017384" y="-416466"/>
            <a:ext cx="13492044" cy="1214438"/>
          </a:xfrm>
          <a:prstGeom prst="rect">
            <a:avLst/>
          </a:prstGeom>
        </p:spPr>
        <p:txBody>
          <a:bodyPr lIns="71437" tIns="71437" rIns="71437" bIns="71437">
            <a:noAutofit/>
          </a:bodyPr>
          <a:lstStyle>
            <a:lvl1pPr>
              <a:defRPr sz="5000">
                <a:solidFill>
                  <a:srgbClr val="0222A9"/>
                </a:solidFill>
              </a:defRPr>
            </a:lvl1pPr>
          </a:lstStyle>
          <a:p>
            <a:r>
              <a:t>EPSSU </a:t>
            </a:r>
          </a:p>
        </p:txBody>
      </p:sp>
      <p:pic>
        <p:nvPicPr>
          <p:cNvPr id="245" name="Screenshot 2020-06-03 14.11.30.png" descr="Screenshot 2020-06-03 14.11.30.png"/>
          <p:cNvPicPr>
            <a:picLocks noChangeAspect="1"/>
          </p:cNvPicPr>
          <p:nvPr/>
        </p:nvPicPr>
        <p:blipFill>
          <a:blip r:embed="rId2"/>
          <a:stretch>
            <a:fillRect/>
          </a:stretch>
        </p:blipFill>
        <p:spPr>
          <a:xfrm>
            <a:off x="11177056" y="-36946"/>
            <a:ext cx="11920680" cy="12375925"/>
          </a:xfrm>
          <a:prstGeom prst="rect">
            <a:avLst/>
          </a:prstGeom>
          <a:ln w="12700">
            <a:miter lim="400000"/>
          </a:ln>
        </p:spPr>
      </p:pic>
      <p:sp>
        <p:nvSpPr>
          <p:cNvPr id="246" name="Line"/>
          <p:cNvSpPr/>
          <p:nvPr/>
        </p:nvSpPr>
        <p:spPr>
          <a:xfrm>
            <a:off x="14753765" y="11090033"/>
            <a:ext cx="7582019" cy="1"/>
          </a:xfrm>
          <a:prstGeom prst="line">
            <a:avLst/>
          </a:prstGeom>
          <a:ln w="25400">
            <a:solidFill>
              <a:schemeClr val="accent5"/>
            </a:solidFill>
            <a:miter lim="400000"/>
          </a:ln>
        </p:spPr>
        <p:txBody>
          <a:bodyPr lIns="50800" tIns="50800" rIns="50800" bIns="50800" anchor="ctr"/>
          <a:lstStyle/>
          <a:p>
            <a:pPr>
              <a:defRPr sz="3200">
                <a:solidFill>
                  <a:srgbClr val="FFFFFF"/>
                </a:solidFill>
              </a:defRPr>
            </a:pPr>
            <a:endParaRPr/>
          </a:p>
        </p:txBody>
      </p:sp>
      <p:sp>
        <p:nvSpPr>
          <p:cNvPr id="247" name="Line"/>
          <p:cNvSpPr/>
          <p:nvPr/>
        </p:nvSpPr>
        <p:spPr>
          <a:xfrm>
            <a:off x="13607878" y="12050856"/>
            <a:ext cx="5204002" cy="1"/>
          </a:xfrm>
          <a:prstGeom prst="line">
            <a:avLst/>
          </a:prstGeom>
          <a:ln w="25400">
            <a:solidFill>
              <a:schemeClr val="accent5"/>
            </a:solidFill>
            <a:miter lim="400000"/>
          </a:ln>
        </p:spPr>
        <p:txBody>
          <a:bodyPr lIns="50800" tIns="50800" rIns="50800" bIns="50800" anchor="ctr"/>
          <a:lstStyle/>
          <a:p>
            <a:pPr>
              <a:defRPr sz="3200">
                <a:solidFill>
                  <a:srgbClr val="FFFFFF"/>
                </a:solidFill>
              </a:defRPr>
            </a:pPr>
            <a:endParaRPr/>
          </a:p>
        </p:txBody>
      </p:sp>
      <p:sp>
        <p:nvSpPr>
          <p:cNvPr id="248" name="APP contributions to EPPSU:…"/>
          <p:cNvSpPr txBox="1"/>
          <p:nvPr/>
        </p:nvSpPr>
        <p:spPr>
          <a:xfrm>
            <a:off x="128984" y="2006665"/>
            <a:ext cx="11383077" cy="1141338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marL="266699" indent="-266699" algn="l">
              <a:buSzPct val="100000"/>
              <a:buChar char="-"/>
              <a:defRPr sz="3500">
                <a:latin typeface="Arial"/>
                <a:ea typeface="Arial"/>
                <a:cs typeface="Arial"/>
                <a:sym typeface="Arial"/>
              </a:defRPr>
            </a:pPr>
            <a:r>
              <a:rPr dirty="0"/>
              <a:t>APP contributions to EPPSU: </a:t>
            </a:r>
          </a:p>
          <a:p>
            <a:pPr marL="711200" lvl="1" indent="-266700" algn="l">
              <a:buSzPct val="100000"/>
              <a:buChar char="-"/>
              <a:defRPr sz="3500">
                <a:latin typeface="Arial"/>
                <a:ea typeface="Arial"/>
                <a:cs typeface="Arial"/>
                <a:sym typeface="Arial"/>
              </a:defRPr>
            </a:pPr>
            <a:r>
              <a:rPr dirty="0"/>
              <a:t>Written Input from APPEC; </a:t>
            </a:r>
          </a:p>
          <a:p>
            <a:pPr marL="711200" lvl="1" indent="-266700" algn="l">
              <a:buSzPct val="100000"/>
              <a:buChar char="-"/>
              <a:defRPr sz="3500">
                <a:latin typeface="Arial"/>
                <a:ea typeface="Arial"/>
                <a:cs typeface="Arial"/>
                <a:sym typeface="Arial"/>
              </a:defRPr>
            </a:pPr>
            <a:r>
              <a:rPr dirty="0"/>
              <a:t>PPG work (S. </a:t>
            </a:r>
            <a:r>
              <a:rPr dirty="0" err="1"/>
              <a:t>Bentvelsen</a:t>
            </a:r>
            <a:r>
              <a:rPr dirty="0"/>
              <a:t> Marco Zito)</a:t>
            </a:r>
          </a:p>
          <a:p>
            <a:pPr marL="711200" lvl="1" indent="-266700" algn="l">
              <a:buSzPct val="100000"/>
              <a:buChar char="-"/>
              <a:defRPr sz="3500">
                <a:latin typeface="Arial"/>
                <a:ea typeface="Arial"/>
                <a:cs typeface="Arial"/>
                <a:sym typeface="Arial"/>
              </a:defRPr>
            </a:pPr>
            <a:r>
              <a:rPr dirty="0"/>
              <a:t>In Granada Symposium in May 2019 </a:t>
            </a:r>
          </a:p>
          <a:p>
            <a:pPr marL="711200" lvl="1" indent="-266700" algn="l">
              <a:buSzPct val="100000"/>
              <a:buChar char="-"/>
              <a:defRPr sz="3500">
                <a:latin typeface="Arial"/>
                <a:ea typeface="Arial"/>
                <a:cs typeface="Arial"/>
                <a:sym typeface="Arial"/>
              </a:defRPr>
            </a:pPr>
            <a:r>
              <a:rPr dirty="0"/>
              <a:t>In Briefing Book (e-Print: </a:t>
            </a:r>
            <a:r>
              <a:rPr dirty="0">
                <a:solidFill>
                  <a:srgbClr val="0050B3"/>
                </a:solidFill>
                <a:hlinkClick r:id="rId3"/>
              </a:rPr>
              <a:t>1910.11775</a:t>
            </a:r>
            <a:r>
              <a:rPr dirty="0"/>
              <a:t>). </a:t>
            </a:r>
          </a:p>
          <a:p>
            <a:pPr marL="711200" lvl="1" indent="-266700" algn="l">
              <a:buSzPct val="100000"/>
              <a:buChar char="-"/>
              <a:defRPr sz="3500">
                <a:latin typeface="Arial"/>
                <a:ea typeface="Arial"/>
                <a:cs typeface="Arial"/>
                <a:sym typeface="Arial"/>
              </a:defRPr>
            </a:pPr>
            <a:r>
              <a:rPr b="1" dirty="0">
                <a:solidFill>
                  <a:schemeClr val="accent5"/>
                </a:solidFill>
              </a:rPr>
              <a:t>Overall many APP scientific inputs</a:t>
            </a:r>
            <a:r>
              <a:rPr dirty="0"/>
              <a:t>!</a:t>
            </a:r>
          </a:p>
          <a:p>
            <a:pPr marL="266699" indent="-266699" algn="l">
              <a:buSzPct val="100000"/>
              <a:buChar char="-"/>
              <a:defRPr sz="3500">
                <a:latin typeface="Arial"/>
                <a:ea typeface="Arial"/>
                <a:cs typeface="Arial"/>
                <a:sym typeface="Arial"/>
              </a:defRPr>
            </a:pPr>
            <a:r>
              <a:rPr dirty="0"/>
              <a:t>APPEC Chair observer in ESG and invited to Restricted Council Sessions.</a:t>
            </a:r>
          </a:p>
          <a:p>
            <a:pPr marL="266699" indent="-266699" algn="l">
              <a:buSzPct val="100000"/>
              <a:buChar char="-"/>
              <a:defRPr sz="3500">
                <a:latin typeface="Arial"/>
                <a:ea typeface="Arial"/>
                <a:cs typeface="Arial"/>
                <a:sym typeface="Arial"/>
              </a:defRPr>
            </a:pPr>
            <a:r>
              <a:rPr dirty="0"/>
              <a:t> Active member in ESG-WG3 (relation of CERN with other bodies), WG1 (social and career aspects), WG5 (public engagement, education, communication) WG4 (knowledge &amp;Technology Transfer). </a:t>
            </a:r>
          </a:p>
          <a:p>
            <a:pPr marL="266699" indent="-266699" algn="l">
              <a:buSzPct val="100000"/>
              <a:buChar char="-"/>
              <a:defRPr sz="3500">
                <a:latin typeface="Arial"/>
                <a:ea typeface="Arial"/>
                <a:cs typeface="Arial"/>
                <a:sym typeface="Arial"/>
              </a:defRPr>
            </a:pPr>
            <a:r>
              <a:rPr dirty="0"/>
              <a:t>Participated to Bad </a:t>
            </a:r>
            <a:r>
              <a:rPr dirty="0" err="1"/>
              <a:t>Honnef</a:t>
            </a:r>
            <a:r>
              <a:rPr dirty="0"/>
              <a:t> week to draft  the strategy document in Jan 2019.</a:t>
            </a:r>
          </a:p>
          <a:p>
            <a:pPr marL="266699" indent="-266699" algn="l">
              <a:buSzPct val="100000"/>
              <a:buChar char="-"/>
              <a:defRPr sz="3500">
                <a:latin typeface="Arial"/>
                <a:ea typeface="Arial"/>
                <a:cs typeface="Arial"/>
                <a:sym typeface="Arial"/>
              </a:defRPr>
            </a:pPr>
            <a:r>
              <a:rPr dirty="0"/>
              <a:t>After January APPEC was </a:t>
            </a:r>
            <a:r>
              <a:rPr lang="fr-CH" dirty="0" err="1"/>
              <a:t>blind</a:t>
            </a:r>
            <a:r>
              <a:rPr lang="fr-CH" dirty="0"/>
              <a:t> to the </a:t>
            </a:r>
            <a:r>
              <a:rPr lang="fr-CH" dirty="0" err="1"/>
              <a:t>process</a:t>
            </a:r>
            <a:r>
              <a:rPr lang="fr-CH" dirty="0"/>
              <a:t>..</a:t>
            </a:r>
            <a:r>
              <a:rPr dirty="0"/>
              <a:t>.</a:t>
            </a:r>
            <a:r>
              <a:rPr lang="fr-CH" dirty="0"/>
              <a:t>(not </a:t>
            </a:r>
            <a:r>
              <a:rPr lang="fr-CH" dirty="0" err="1"/>
              <a:t>invited</a:t>
            </a:r>
            <a:r>
              <a:rPr lang="fr-CH" dirty="0"/>
              <a:t> to </a:t>
            </a:r>
            <a:r>
              <a:rPr lang="fr-CH" dirty="0" err="1"/>
              <a:t>restricted</a:t>
            </a:r>
            <a:r>
              <a:rPr lang="fr-CH" dirty="0"/>
              <a:t> Council or ESG)</a:t>
            </a:r>
            <a:endParaRPr b="1" dirty="0"/>
          </a:p>
          <a:p>
            <a:pPr marL="266699" indent="-266699" algn="l">
              <a:buSzPct val="100000"/>
              <a:buChar char="-"/>
              <a:defRPr sz="3500">
                <a:latin typeface="Arial"/>
                <a:ea typeface="Arial"/>
                <a:cs typeface="Arial"/>
                <a:sym typeface="Arial"/>
              </a:defRPr>
            </a:pPr>
            <a:r>
              <a:rPr dirty="0"/>
              <a:t>ESG work </a:t>
            </a:r>
            <a:r>
              <a:rPr b="1" dirty="0"/>
              <a:t>concluded officially on May 25</a:t>
            </a:r>
            <a:r>
              <a:rPr dirty="0"/>
              <a:t>.</a:t>
            </a:r>
          </a:p>
          <a:p>
            <a:pPr marL="266699" indent="-266699" algn="l">
              <a:buSzPct val="100000"/>
              <a:buChar char="-"/>
              <a:defRPr sz="3500">
                <a:latin typeface="Arial"/>
                <a:ea typeface="Arial"/>
                <a:cs typeface="Arial"/>
                <a:sym typeface="Arial"/>
              </a:defRPr>
            </a:pPr>
            <a:r>
              <a:rPr dirty="0"/>
              <a:t>A</a:t>
            </a:r>
            <a:r>
              <a:rPr b="1" dirty="0"/>
              <a:t> draft Resolution on the EPPSU</a:t>
            </a:r>
            <a:r>
              <a:rPr dirty="0"/>
              <a:t> is being discussed.</a:t>
            </a:r>
          </a:p>
          <a:p>
            <a:pPr marL="266699" indent="-266699" algn="l">
              <a:buSzPct val="100000"/>
              <a:buChar char="-"/>
              <a:defRPr sz="3500">
                <a:latin typeface="Arial"/>
                <a:ea typeface="Arial"/>
                <a:cs typeface="Arial"/>
                <a:sym typeface="Arial"/>
              </a:defRPr>
            </a:pPr>
            <a:r>
              <a:rPr dirty="0"/>
              <a:t>Document will become public after June 19 Council meeting.</a:t>
            </a:r>
            <a:endParaRPr lang="fr-CH" dirty="0"/>
          </a:p>
          <a:p>
            <a:pPr marL="266699" indent="-266699" algn="l">
              <a:buSzPct val="100000"/>
              <a:buChar char="-"/>
              <a:defRPr sz="3500">
                <a:latin typeface="Arial"/>
                <a:ea typeface="Arial"/>
                <a:cs typeface="Arial"/>
                <a:sym typeface="Arial"/>
              </a:defRPr>
            </a:pPr>
            <a:r>
              <a:rPr lang="en-CH" dirty="0"/>
              <a:t>Any comment on the porcess?</a:t>
            </a:r>
            <a:endParaRPr dirty="0"/>
          </a:p>
        </p:txBody>
      </p:sp>
      <p:sp>
        <p:nvSpPr>
          <p:cNvPr id="249" name="Line"/>
          <p:cNvSpPr/>
          <p:nvPr/>
        </p:nvSpPr>
        <p:spPr>
          <a:xfrm>
            <a:off x="17631470" y="10065710"/>
            <a:ext cx="5204001" cy="1"/>
          </a:xfrm>
          <a:prstGeom prst="line">
            <a:avLst/>
          </a:prstGeom>
          <a:ln w="25400">
            <a:solidFill>
              <a:schemeClr val="accent5"/>
            </a:solidFill>
            <a:miter lim="400000"/>
          </a:ln>
        </p:spPr>
        <p:txBody>
          <a:bodyPr lIns="50800" tIns="50800" rIns="50800" bIns="50800" anchor="ctr"/>
          <a:lstStyle/>
          <a:p>
            <a:pPr>
              <a:defRPr sz="3200">
                <a:solidFill>
                  <a:srgbClr val="FFFFFF"/>
                </a:solidFill>
              </a:defRPr>
            </a:pPr>
            <a:endParaRPr/>
          </a:p>
        </p:txBody>
      </p:sp>
      <p:sp>
        <p:nvSpPr>
          <p:cNvPr id="250" name="Line"/>
          <p:cNvSpPr/>
          <p:nvPr/>
        </p:nvSpPr>
        <p:spPr>
          <a:xfrm>
            <a:off x="12095425" y="10490005"/>
            <a:ext cx="5204001" cy="1"/>
          </a:xfrm>
          <a:prstGeom prst="line">
            <a:avLst/>
          </a:prstGeom>
          <a:ln w="25400">
            <a:solidFill>
              <a:schemeClr val="accent5"/>
            </a:solidFill>
            <a:miter lim="400000"/>
          </a:ln>
        </p:spPr>
        <p:txBody>
          <a:bodyPr lIns="50800" tIns="50800" rIns="50800" bIns="50800" anchor="ctr"/>
          <a:lstStyle/>
          <a:p>
            <a:pPr>
              <a:defRPr sz="3200">
                <a:solidFill>
                  <a:srgbClr val="FFFFFF"/>
                </a:solidFill>
              </a:defRPr>
            </a:pPr>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APPEC procedure for roadmap implementation on 0nubb decay"/>
          <p:cNvSpPr txBox="1">
            <a:spLocks noGrp="1"/>
          </p:cNvSpPr>
          <p:nvPr>
            <p:ph type="title"/>
          </p:nvPr>
        </p:nvSpPr>
        <p:spPr>
          <a:xfrm>
            <a:off x="279342" y="-504658"/>
            <a:ext cx="23000538" cy="1817395"/>
          </a:xfrm>
          <a:prstGeom prst="rect">
            <a:avLst/>
          </a:prstGeom>
        </p:spPr>
        <p:txBody>
          <a:bodyPr/>
          <a:lstStyle/>
          <a:p>
            <a:r>
              <a:t>APPEC procedure for roadmap implementation on 0nubb decay</a:t>
            </a:r>
          </a:p>
        </p:txBody>
      </p:sp>
      <p:sp>
        <p:nvSpPr>
          <p:cNvPr id="253" name="SAC charged a panel (led by Silvia Pascoli) with mandate to describe the status of major experimental efforts in Europe also in relation to international context and synergy with other fields (such as for DM direct detection).…"/>
          <p:cNvSpPr txBox="1">
            <a:spLocks noGrp="1"/>
          </p:cNvSpPr>
          <p:nvPr>
            <p:ph type="body" idx="1"/>
          </p:nvPr>
        </p:nvSpPr>
        <p:spPr>
          <a:xfrm>
            <a:off x="221975" y="2252795"/>
            <a:ext cx="23115272" cy="9802364"/>
          </a:xfrm>
          <a:prstGeom prst="rect">
            <a:avLst/>
          </a:prstGeom>
        </p:spPr>
        <p:txBody>
          <a:bodyPr/>
          <a:lstStyle/>
          <a:p>
            <a:pPr marL="718653" lvl="1" indent="-305268" defTabSz="764024">
              <a:spcBef>
                <a:spcPts val="1000"/>
              </a:spcBef>
              <a:defRPr sz="2976">
                <a:solidFill>
                  <a:srgbClr val="0222A9"/>
                </a:solidFill>
              </a:defRPr>
            </a:pPr>
            <a:r>
              <a:t>SAC charged a panel (led by Silvia Pascoli) with mandate to describe the status of major experimental efforts in Europe also in relation to international context and synergy with other fields (such as for DM direct detection). </a:t>
            </a:r>
          </a:p>
          <a:p>
            <a:pPr marL="718653" lvl="1" indent="-305268" defTabSz="764024">
              <a:spcBef>
                <a:spcPts val="1000"/>
              </a:spcBef>
              <a:defRPr sz="2976">
                <a:solidFill>
                  <a:srgbClr val="0222A9"/>
                </a:solidFill>
              </a:defRPr>
            </a:pPr>
            <a:r>
              <a:t>Panel’s document sent to SAC on Jun. 17 and S. Pascoli presented the document at the SAC Jun. 18-19 meeting.</a:t>
            </a:r>
          </a:p>
          <a:p>
            <a:pPr marL="718653" lvl="1" indent="-305268" defTabSz="764024">
              <a:spcBef>
                <a:spcPts val="1000"/>
              </a:spcBef>
              <a:defRPr sz="2976">
                <a:solidFill>
                  <a:srgbClr val="0222A9"/>
                </a:solidFill>
              </a:defRPr>
            </a:pPr>
            <a:r>
              <a:t> Comments from SAC received on July 4 and implemented </a:t>
            </a:r>
          </a:p>
          <a:p>
            <a:pPr marL="718653" lvl="1" indent="-305268" defTabSz="764024">
              <a:spcBef>
                <a:spcPts val="1000"/>
              </a:spcBef>
              <a:defRPr sz="2976">
                <a:solidFill>
                  <a:srgbClr val="0222A9"/>
                </a:solidFill>
              </a:defRPr>
            </a:pPr>
            <a:r>
              <a:t>Document released in the archive on Oct. 19 in https://arxiv.org/pdf/1910.04688.pdf  </a:t>
            </a:r>
          </a:p>
          <a:p>
            <a:pPr marL="718653" lvl="1" indent="-305268" defTabSz="764024">
              <a:spcBef>
                <a:spcPts val="1000"/>
              </a:spcBef>
              <a:defRPr sz="2976">
                <a:solidFill>
                  <a:srgbClr val="0222A9"/>
                </a:solidFill>
              </a:defRPr>
            </a:pPr>
            <a:r>
              <a:t>APPEC sponsored the Community  meeting (</a:t>
            </a:r>
            <a:r>
              <a:rPr u="sng">
                <a:hlinkClick r:id="rId2"/>
              </a:rPr>
              <a:t>https://indico.cern.ch/event/832454/</a:t>
            </a:r>
            <a:r>
              <a:t>, London, Oct 31, 2019 (LOC R. Sakyaan, S. Pascoli)</a:t>
            </a:r>
          </a:p>
          <a:p>
            <a:pPr marL="718653" lvl="1" indent="-305268" defTabSz="764024">
              <a:spcBef>
                <a:spcPts val="1000"/>
              </a:spcBef>
              <a:defRPr sz="2976">
                <a:solidFill>
                  <a:srgbClr val="0222A9"/>
                </a:solidFill>
              </a:defRPr>
            </a:pPr>
            <a:r>
              <a:t>Process in APPEC newsletter https://www.appec.org/news/neutrinoless-double-beta-decay-report-from-the-appec-committee</a:t>
            </a:r>
          </a:p>
          <a:p>
            <a:pPr marL="718653" lvl="1" indent="-305268" defTabSz="764024">
              <a:spcBef>
                <a:spcPts val="1000"/>
              </a:spcBef>
              <a:defRPr sz="2976">
                <a:solidFill>
                  <a:srgbClr val="0222A9"/>
                </a:solidFill>
              </a:defRPr>
            </a:pPr>
            <a:r>
              <a:t>On SAC Nov 26 meeting, SAC endorsed 6 recommendations  of the panel and and </a:t>
            </a:r>
            <a:r>
              <a:rPr b="1"/>
              <a:t>concluded </a:t>
            </a:r>
            <a:r>
              <a:t>(from minutes): </a:t>
            </a:r>
          </a:p>
          <a:p>
            <a:pPr marL="1132038" lvl="2" indent="-305268" defTabSz="764024">
              <a:spcBef>
                <a:spcPts val="1000"/>
              </a:spcBef>
              <a:defRPr sz="2976" i="1">
                <a:solidFill>
                  <a:srgbClr val="0222A9"/>
                </a:solidFill>
              </a:defRPr>
            </a:pPr>
            <a:r>
              <a:t>We endorse the scientific review carried out by the committee to summarize the main European efforts in neutrino less double beta decay.</a:t>
            </a:r>
          </a:p>
          <a:p>
            <a:pPr marL="1132038" lvl="2" indent="-305268" defTabSz="764024">
              <a:spcBef>
                <a:spcPts val="1000"/>
              </a:spcBef>
              <a:defRPr sz="2976" i="1">
                <a:solidFill>
                  <a:srgbClr val="0222A9"/>
                </a:solidFill>
              </a:defRPr>
            </a:pPr>
            <a:r>
              <a:t>We encourage the community to explore convergence towards 2-3 technologies with the potential to be scaled up to the ton scale (and beyond).</a:t>
            </a:r>
          </a:p>
          <a:p>
            <a:pPr marL="1132038" lvl="2" indent="-305268" defTabSz="764024">
              <a:spcBef>
                <a:spcPts val="1000"/>
              </a:spcBef>
              <a:defRPr sz="2976" i="1">
                <a:solidFill>
                  <a:srgbClr val="0222A9"/>
                </a:solidFill>
              </a:defRPr>
            </a:pPr>
            <a:r>
              <a:t>We strongly endorse the importance of neutrinoless double beta decay searches. </a:t>
            </a:r>
            <a:r>
              <a:rPr b="1"/>
              <a:t>There should be at least two large experimental programmes globally, and at least one hosted in Europe.</a:t>
            </a:r>
          </a:p>
          <a:p>
            <a:pPr marL="1132038" lvl="2" indent="-305268" defTabSz="764024">
              <a:spcBef>
                <a:spcPts val="1000"/>
              </a:spcBef>
              <a:defRPr sz="2976" i="1">
                <a:solidFill>
                  <a:srgbClr val="0222A9"/>
                </a:solidFill>
              </a:defRPr>
            </a:pPr>
            <a:r>
              <a:t>This evaluation </a:t>
            </a:r>
            <a:r>
              <a:rPr b="1"/>
              <a:t>should be updated in 4 years</a:t>
            </a:r>
            <a:r>
              <a:t>, reflecting what is learned in the meantime from technology demonstrations, what we learn about normal vs. inverted hierarchy from neutrino oscillation experiments, and the international funding situation.</a:t>
            </a:r>
          </a:p>
          <a:p>
            <a:pPr marL="1132038" lvl="2" indent="-305268" defTabSz="764024">
              <a:spcBef>
                <a:spcPts val="1000"/>
              </a:spcBef>
              <a:defRPr sz="2976" i="1">
                <a:solidFill>
                  <a:srgbClr val="0222A9"/>
                </a:solidFill>
              </a:defRPr>
            </a:pPr>
            <a:r>
              <a:t>We endorse </a:t>
            </a:r>
            <a:r>
              <a:rPr b="1"/>
              <a:t>R&amp;D towards new technologies</a:t>
            </a:r>
            <a:r>
              <a:t> to reach the normal hierarchy and for new physics searches.</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APPEC procedure for roadmap implementation on 0nubb decay"/>
          <p:cNvSpPr txBox="1">
            <a:spLocks noGrp="1"/>
          </p:cNvSpPr>
          <p:nvPr>
            <p:ph type="title"/>
          </p:nvPr>
        </p:nvSpPr>
        <p:spPr>
          <a:xfrm>
            <a:off x="279342" y="-504658"/>
            <a:ext cx="23000538" cy="1817395"/>
          </a:xfrm>
          <a:prstGeom prst="rect">
            <a:avLst/>
          </a:prstGeom>
        </p:spPr>
        <p:txBody>
          <a:bodyPr/>
          <a:lstStyle/>
          <a:p>
            <a:r>
              <a:t>APPEC procedure for roadmap implementation on 0nubb decay</a:t>
            </a:r>
          </a:p>
        </p:txBody>
      </p:sp>
      <p:sp>
        <p:nvSpPr>
          <p:cNvPr id="256" name="At Meeting Dec. 2-3, 2019, GA agreed on the SAC recommendations (from minutes):…"/>
          <p:cNvSpPr txBox="1">
            <a:spLocks noGrp="1"/>
          </p:cNvSpPr>
          <p:nvPr>
            <p:ph type="body" idx="1"/>
          </p:nvPr>
        </p:nvSpPr>
        <p:spPr>
          <a:xfrm>
            <a:off x="40134" y="1707273"/>
            <a:ext cx="24072575" cy="11050592"/>
          </a:xfrm>
          <a:prstGeom prst="rect">
            <a:avLst/>
          </a:prstGeom>
        </p:spPr>
        <p:txBody>
          <a:bodyPr/>
          <a:lstStyle/>
          <a:p>
            <a:pPr marL="757291" lvl="1" indent="-321681" defTabSz="805100">
              <a:defRPr sz="3136"/>
            </a:pPr>
            <a:r>
              <a:t>At Meeting Dec. 2-3, 2019, GA agreed on the SAC recommendations (from minutes):</a:t>
            </a:r>
          </a:p>
          <a:p>
            <a:pPr marL="1142638" lvl="2" indent="-271418" defTabSz="805100">
              <a:defRPr sz="2646" i="1"/>
            </a:pPr>
            <a:r>
              <a:t>APPEC-GA</a:t>
            </a:r>
            <a:r>
              <a:rPr b="1"/>
              <a:t> endorses the scientific review carried out by the committee</a:t>
            </a:r>
            <a:r>
              <a:t> to summarize the main European efforts in neutrinoless double beta decay.</a:t>
            </a:r>
            <a:endParaRPr>
              <a:latin typeface="Courier"/>
              <a:ea typeface="Courier"/>
              <a:cs typeface="Courier"/>
              <a:sym typeface="Courier"/>
            </a:endParaRPr>
          </a:p>
          <a:p>
            <a:pPr marL="1142638" lvl="2" indent="-271418" defTabSz="805100">
              <a:defRPr sz="2646" i="1"/>
            </a:pPr>
            <a:r>
              <a:t>APPEC-GA encourages the community to explore convergence towards </a:t>
            </a:r>
            <a:r>
              <a:rPr b="1"/>
              <a:t>2-3 technologies with the potential to be scaled up to the ton-scale (and beyond)</a:t>
            </a:r>
            <a:r>
              <a:t>.</a:t>
            </a:r>
            <a:endParaRPr>
              <a:latin typeface="Courier"/>
              <a:ea typeface="Courier"/>
              <a:cs typeface="Courier"/>
              <a:sym typeface="Courier"/>
            </a:endParaRPr>
          </a:p>
          <a:p>
            <a:pPr marL="1142638" lvl="2" indent="-271418" defTabSz="805100">
              <a:defRPr sz="2646" i="1"/>
            </a:pPr>
            <a:r>
              <a:t>APPEC-GA strongly endorses the importance of neutrinoless double beta decay searches. There should be</a:t>
            </a:r>
            <a:r>
              <a:rPr b="1"/>
              <a:t> at least two large experimental programmes globally, and at least one hosted in Europe</a:t>
            </a:r>
            <a:r>
              <a:t>.</a:t>
            </a:r>
            <a:endParaRPr>
              <a:latin typeface="Courier"/>
              <a:ea typeface="Courier"/>
              <a:cs typeface="Courier"/>
              <a:sym typeface="Courier"/>
            </a:endParaRPr>
          </a:p>
          <a:p>
            <a:pPr marL="1142638" lvl="2" indent="-271418" defTabSz="805100">
              <a:defRPr sz="2646" i="1"/>
            </a:pPr>
            <a:r>
              <a:t>This </a:t>
            </a:r>
            <a:r>
              <a:rPr b="1"/>
              <a:t>evaluation should be updated in 3-4 years</a:t>
            </a:r>
            <a:r>
              <a:t>, reflecting what is learned in the meantime from technology demonstrations, what we learn about normal vs. inverted hierarchy from neutrino oscillation experiments, and the international funding situation.</a:t>
            </a:r>
            <a:endParaRPr>
              <a:latin typeface="Courier"/>
              <a:ea typeface="Courier"/>
              <a:cs typeface="Courier"/>
              <a:sym typeface="Courier"/>
            </a:endParaRPr>
          </a:p>
          <a:p>
            <a:pPr marL="1142638" lvl="2" indent="-271418" defTabSz="805100">
              <a:defRPr sz="2646" i="1"/>
            </a:pPr>
            <a:r>
              <a:rPr b="1"/>
              <a:t>APPEC-GA endorses R&amp;D towards new technologies </a:t>
            </a:r>
            <a:r>
              <a:t>to reach the normal hierarchy and for new physics searches.</a:t>
            </a:r>
          </a:p>
          <a:p>
            <a:pPr marL="1142638" lvl="2" indent="-271418" defTabSz="805100">
              <a:defRPr sz="2646" i="1"/>
            </a:pPr>
            <a:r>
              <a:t>APPEC-GA endorsed the panel recommended for a more active coordination role from the largest of the underground laboratories.</a:t>
            </a:r>
          </a:p>
          <a:p>
            <a:pPr marL="757291" lvl="1" indent="-321681" defTabSz="805100">
              <a:defRPr sz="3136"/>
            </a:pPr>
            <a:r>
              <a:t>Chair organise follow-up to develop a common EU view and contact DOE</a:t>
            </a:r>
          </a:p>
          <a:p>
            <a:pPr marL="757291" lvl="1" indent="-321681" defTabSz="805100">
              <a:defRPr sz="3136">
                <a:solidFill>
                  <a:srgbClr val="0222A9"/>
                </a:solidFill>
              </a:defRPr>
            </a:pPr>
            <a:r>
              <a:t>New version of document approved by SAC and GA in the archive in Feb. 2020.</a:t>
            </a:r>
          </a:p>
          <a:p>
            <a:pPr marL="757291" lvl="1" indent="-321681" defTabSz="805100">
              <a:defRPr sz="3136">
                <a:solidFill>
                  <a:srgbClr val="0222A9"/>
                </a:solidFill>
              </a:defRPr>
            </a:pPr>
            <a:r>
              <a:t>April 21 Chair message to T. Hallmann summarising the process and also responding to NUSAC comments on being the document too ‘eurocentric’ (no nEXO community able to escalate at national funding able today in Europe and strong US participation in CUPID and LEGEND experiments at CDR level of advancement as well as liquid and gaseous noble gas needing more coordination with DOE)</a:t>
            </a:r>
          </a:p>
          <a:p>
            <a:pPr marL="757291" lvl="1" indent="-321681" defTabSz="805100">
              <a:defRPr sz="3136">
                <a:solidFill>
                  <a:srgbClr val="0222A9"/>
                </a:solidFill>
              </a:defRPr>
            </a:pPr>
            <a:r>
              <a:t>Response on June 1: the main thing to report is that at present,</a:t>
            </a:r>
            <a:r>
              <a:rPr b="1"/>
              <a:t> R&amp;D continues on the most promising “front-runners” </a:t>
            </a:r>
            <a:r>
              <a:t>for technologies to be considered for a ton-scale DBD measurement (LEGEND-1000, nEXO, CUPID, NEXT).</a:t>
            </a:r>
          </a:p>
          <a:p>
            <a:pPr marL="757291" lvl="1" indent="-321681" defTabSz="805100">
              <a:defRPr sz="3136">
                <a:solidFill>
                  <a:srgbClr val="0222A9"/>
                </a:solidFill>
              </a:defRPr>
            </a:pPr>
            <a:r>
              <a:t>Latifa Eloudhiri, Jehanne Gillo in charge for plans on an </a:t>
            </a:r>
            <a:r>
              <a:rPr b="1"/>
              <a:t>international meeting (in June to August 2020) </a:t>
            </a:r>
            <a:r>
              <a:t>to discuss possible sites for a ton-scale experiment that might have major participation from the U.S. and its international partners. Request to identify interested parties from APPEC side.</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Neutrinoless double beta decay in US"/>
          <p:cNvSpPr txBox="1">
            <a:spLocks noGrp="1"/>
          </p:cNvSpPr>
          <p:nvPr>
            <p:ph type="title"/>
          </p:nvPr>
        </p:nvSpPr>
        <p:spPr>
          <a:xfrm>
            <a:off x="691731" y="-286580"/>
            <a:ext cx="23000538" cy="1214439"/>
          </a:xfrm>
          <a:prstGeom prst="rect">
            <a:avLst/>
          </a:prstGeom>
        </p:spPr>
        <p:txBody>
          <a:bodyPr/>
          <a:lstStyle/>
          <a:p>
            <a:r>
              <a:t>Neutrinoless double beta decay in US</a:t>
            </a:r>
          </a:p>
        </p:txBody>
      </p:sp>
      <p:sp>
        <p:nvSpPr>
          <p:cNvPr id="259" name="Rectangle"/>
          <p:cNvSpPr/>
          <p:nvPr/>
        </p:nvSpPr>
        <p:spPr>
          <a:xfrm>
            <a:off x="10107593" y="1866001"/>
            <a:ext cx="14079857" cy="901459"/>
          </a:xfrm>
          <a:prstGeom prst="rect">
            <a:avLst/>
          </a:prstGeom>
          <a:solidFill>
            <a:srgbClr val="FFFFFF"/>
          </a:solidFill>
          <a:ln w="12700">
            <a:miter lim="400000"/>
          </a:ln>
        </p:spPr>
        <p:txBody>
          <a:bodyPr lIns="50800" tIns="50800" rIns="50800" bIns="50800" anchor="ctr"/>
          <a:lstStyle/>
          <a:p>
            <a:pPr>
              <a:defRPr sz="3200">
                <a:solidFill>
                  <a:srgbClr val="FFFFFF"/>
                </a:solidFill>
              </a:defRPr>
            </a:pPr>
            <a:endParaRPr/>
          </a:p>
        </p:txBody>
      </p:sp>
      <p:pic>
        <p:nvPicPr>
          <p:cNvPr id="260" name="Screenshot 2020-06-03 15.39.39.png" descr="Screenshot 2020-06-03 15.39.39.png"/>
          <p:cNvPicPr>
            <a:picLocks noChangeAspect="1"/>
          </p:cNvPicPr>
          <p:nvPr/>
        </p:nvPicPr>
        <p:blipFill>
          <a:blip r:embed="rId3"/>
          <a:stretch>
            <a:fillRect/>
          </a:stretch>
        </p:blipFill>
        <p:spPr>
          <a:xfrm>
            <a:off x="287951" y="1311661"/>
            <a:ext cx="11211379" cy="6194649"/>
          </a:xfrm>
          <a:prstGeom prst="rect">
            <a:avLst/>
          </a:prstGeom>
          <a:ln w="12700">
            <a:miter lim="400000"/>
          </a:ln>
        </p:spPr>
      </p:pic>
      <p:sp>
        <p:nvSpPr>
          <p:cNvPr id="261" name="Rectangle"/>
          <p:cNvSpPr/>
          <p:nvPr/>
        </p:nvSpPr>
        <p:spPr>
          <a:xfrm>
            <a:off x="178954" y="2899469"/>
            <a:ext cx="6464238" cy="1163639"/>
          </a:xfrm>
          <a:prstGeom prst="rect">
            <a:avLst/>
          </a:prstGeom>
          <a:ln w="50800">
            <a:solidFill>
              <a:schemeClr val="accent5"/>
            </a:solidFill>
            <a:miter lim="400000"/>
          </a:ln>
          <a:effectLst>
            <a:outerShdw blurRad="38100" dist="25400" dir="5400000" rotWithShape="0">
              <a:srgbClr val="000000">
                <a:alpha val="50000"/>
              </a:srgbClr>
            </a:outerShdw>
          </a:effectLst>
        </p:spPr>
        <p:txBody>
          <a:bodyPr lIns="50800" tIns="50800" rIns="50800" bIns="50800" anchor="ctr"/>
          <a:lstStyle/>
          <a:p>
            <a:pPr>
              <a:defRPr sz="3200">
                <a:solidFill>
                  <a:srgbClr val="FFFFFF"/>
                </a:solidFill>
              </a:defRPr>
            </a:pPr>
            <a:endParaRPr/>
          </a:p>
        </p:txBody>
      </p:sp>
      <p:sp>
        <p:nvSpPr>
          <p:cNvPr id="262" name="Tim Hallman: https://science.osti.gov/-/media/np/nsac/pdf/202003/Hallman_NSAC_DOE_NP_Report_03022020.pdf?la=en&amp;hash=CAD6F18ADB69357FFB964E764A23817D59DEC40A"/>
          <p:cNvSpPr txBox="1"/>
          <p:nvPr/>
        </p:nvSpPr>
        <p:spPr>
          <a:xfrm>
            <a:off x="572040" y="12159300"/>
            <a:ext cx="15859721" cy="838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lgn="l">
              <a:defRPr sz="2400">
                <a:latin typeface="Helvetica"/>
                <a:ea typeface="Helvetica"/>
                <a:cs typeface="Helvetica"/>
                <a:sym typeface="Helvetica"/>
              </a:defRPr>
            </a:lvl1pPr>
          </a:lstStyle>
          <a:p>
            <a:r>
              <a:t>Tim Hallman: https://science.osti.gov/-/media/np/nsac/pdf/202003/Hallman_NSAC_DOE_NP_Report_03022020.pdf?la=en&amp;hash=CAD6F18ADB69357FFB964E764A23817D59DEC40A</a:t>
            </a:r>
          </a:p>
        </p:txBody>
      </p:sp>
      <p:pic>
        <p:nvPicPr>
          <p:cNvPr id="263" name="Screenshot 2020-06-03 15.42.11.png" descr="Screenshot 2020-06-03 15.42.11.png"/>
          <p:cNvPicPr>
            <a:picLocks noChangeAspect="1"/>
          </p:cNvPicPr>
          <p:nvPr/>
        </p:nvPicPr>
        <p:blipFill>
          <a:blip r:embed="rId4"/>
          <a:stretch>
            <a:fillRect/>
          </a:stretch>
        </p:blipFill>
        <p:spPr>
          <a:xfrm>
            <a:off x="15046966" y="1047198"/>
            <a:ext cx="8835384" cy="5989139"/>
          </a:xfrm>
          <a:prstGeom prst="rect">
            <a:avLst/>
          </a:prstGeom>
          <a:ln w="12700">
            <a:miter lim="400000"/>
          </a:ln>
        </p:spPr>
      </p:pic>
      <p:sp>
        <p:nvSpPr>
          <p:cNvPr id="264" name="DOE proceedings: down selection of site (SNO Lab in pole position) and down selection of a ton-scale US-led experiment with international participation and another project.…"/>
          <p:cNvSpPr txBox="1"/>
          <p:nvPr/>
        </p:nvSpPr>
        <p:spPr>
          <a:xfrm>
            <a:off x="144343" y="7662742"/>
            <a:ext cx="23476478" cy="434012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marL="369276" indent="-369276" algn="l" defTabSz="821531">
              <a:spcBef>
                <a:spcPts val="1600"/>
              </a:spcBef>
              <a:buSzPct val="100000"/>
              <a:buChar char="•"/>
              <a:defRPr sz="3600">
                <a:solidFill>
                  <a:srgbClr val="021B9C"/>
                </a:solidFill>
                <a:latin typeface="+mn-lt"/>
                <a:ea typeface="+mn-ea"/>
                <a:cs typeface="+mn-cs"/>
                <a:sym typeface="Helvetica Neue"/>
              </a:defRPr>
            </a:pPr>
            <a:r>
              <a:t>DOE proceedings: down selection of site (SNO Lab in pole position) and down selection of a ton-scale US-led experiment with international participation and another project. </a:t>
            </a:r>
          </a:p>
          <a:p>
            <a:pPr marL="369276" indent="-369276" algn="l" defTabSz="821531">
              <a:spcBef>
                <a:spcPts val="1600"/>
              </a:spcBef>
              <a:buSzPct val="100000"/>
              <a:buChar char="•"/>
              <a:defRPr sz="3600">
                <a:solidFill>
                  <a:srgbClr val="021B9C"/>
                </a:solidFill>
                <a:latin typeface="+mn-lt"/>
                <a:ea typeface="+mn-ea"/>
                <a:cs typeface="+mn-cs"/>
                <a:sym typeface="Helvetica Neue"/>
              </a:defRPr>
            </a:pPr>
            <a:r>
              <a:t>Discussions on 0nubb decay in WG9 of IUPAP on Nuclear Physics (David Hertzog NSAC Chair and Nigel Smith in charge of low-E neutrinos). WG10 (ApPIC, Chair Natalie Roe, not active since 2018) on APP…should be in continuous dialogue with APIF of Global Science Forum and advice it. WG11 is GWIC.</a:t>
            </a:r>
          </a:p>
          <a:p>
            <a:pPr marL="369276" indent="-369276" algn="l" defTabSz="821531">
              <a:spcBef>
                <a:spcPts val="1600"/>
              </a:spcBef>
              <a:buSzPct val="100000"/>
              <a:buChar char="•"/>
              <a:defRPr sz="3600">
                <a:solidFill>
                  <a:srgbClr val="021B9C"/>
                </a:solidFill>
                <a:latin typeface="+mn-lt"/>
                <a:ea typeface="+mn-ea"/>
                <a:cs typeface="+mn-cs"/>
                <a:sym typeface="Helvetica Neue"/>
              </a:defRPr>
            </a:pPr>
            <a:r>
              <a:t>Berrie Giebels (IN2P3) APPEC representative in Snowmass 2021 process (Division of Particle and Fields chair Young-Kee Kim, see https://snowmass21.org)</a:t>
            </a:r>
          </a:p>
        </p:txBody>
      </p:sp>
      <p:sp>
        <p:nvSpPr>
          <p:cNvPr id="265" name="Recommendations of 2015 long range plan:"/>
          <p:cNvSpPr txBox="1"/>
          <p:nvPr/>
        </p:nvSpPr>
        <p:spPr>
          <a:xfrm>
            <a:off x="280268" y="1047198"/>
            <a:ext cx="13420280" cy="60985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lgn="l">
              <a:defRPr sz="3500">
                <a:latin typeface="+mn-lt"/>
                <a:ea typeface="+mn-ea"/>
                <a:cs typeface="+mn-cs"/>
                <a:sym typeface="Helvetica Neue"/>
              </a:defRPr>
            </a:lvl1pPr>
          </a:lstStyle>
          <a:p>
            <a:r>
              <a:t>Recommendations of 2015 long range plan: </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For discussion"/>
          <p:cNvSpPr txBox="1">
            <a:spLocks noGrp="1"/>
          </p:cNvSpPr>
          <p:nvPr>
            <p:ph type="title"/>
          </p:nvPr>
        </p:nvSpPr>
        <p:spPr>
          <a:prstGeom prst="rect">
            <a:avLst/>
          </a:prstGeom>
        </p:spPr>
        <p:txBody>
          <a:bodyPr/>
          <a:lstStyle/>
          <a:p>
            <a:r>
              <a:t>For discussion</a:t>
            </a:r>
          </a:p>
        </p:txBody>
      </p:sp>
      <p:sp>
        <p:nvSpPr>
          <p:cNvPr id="270" name="1) International Meeting: will APPEC EC coordinate before a meeting or let US take the lead without a clear path?…"/>
          <p:cNvSpPr txBox="1">
            <a:spLocks noGrp="1"/>
          </p:cNvSpPr>
          <p:nvPr>
            <p:ph type="body" idx="1"/>
          </p:nvPr>
        </p:nvSpPr>
        <p:spPr>
          <a:prstGeom prst="rect">
            <a:avLst/>
          </a:prstGeom>
        </p:spPr>
        <p:txBody>
          <a:bodyPr/>
          <a:lstStyle/>
          <a:p>
            <a:pPr marL="0" indent="0" defTabSz="457200">
              <a:lnSpc>
                <a:spcPct val="115000"/>
              </a:lnSpc>
              <a:spcBef>
                <a:spcPts val="1000"/>
              </a:spcBef>
              <a:buSzTx/>
              <a:buNone/>
              <a:defRPr>
                <a:solidFill>
                  <a:srgbClr val="000000"/>
                </a:solidFill>
                <a:latin typeface="Calibri"/>
                <a:ea typeface="Calibri"/>
                <a:cs typeface="Calibri"/>
                <a:sym typeface="Calibri"/>
              </a:defRPr>
            </a:pPr>
            <a:r>
              <a:rPr dirty="0"/>
              <a:t>1) International Meeting: will </a:t>
            </a:r>
            <a:r>
              <a:rPr lang="fr-CH" dirty="0"/>
              <a:t>EC</a:t>
            </a:r>
            <a:r>
              <a:rPr dirty="0"/>
              <a:t> </a:t>
            </a:r>
            <a:r>
              <a:rPr lang="fr-CH" dirty="0" err="1"/>
              <a:t>agencies</a:t>
            </a:r>
            <a:r>
              <a:rPr lang="fr-CH" dirty="0"/>
              <a:t> </a:t>
            </a:r>
            <a:r>
              <a:rPr dirty="0"/>
              <a:t>coordinate before a meeting or let US take the lead without a clear path?</a:t>
            </a:r>
          </a:p>
          <a:p>
            <a:pPr marL="0" lvl="1" indent="228600" defTabSz="457200">
              <a:lnSpc>
                <a:spcPct val="115000"/>
              </a:lnSpc>
              <a:spcBef>
                <a:spcPts val="1000"/>
              </a:spcBef>
              <a:buSzTx/>
              <a:buNone/>
              <a:defRPr sz="3600">
                <a:solidFill>
                  <a:srgbClr val="000000"/>
                </a:solidFill>
                <a:latin typeface="Calibri"/>
                <a:ea typeface="Calibri"/>
                <a:cs typeface="Calibri"/>
                <a:sym typeface="Calibri"/>
              </a:defRPr>
            </a:pPr>
            <a:r>
              <a:rPr dirty="0"/>
              <a:t>- send a list of representatives of agencies of involved countries and delegated scientists from experiments with leading roles in APPEC (G, IT, Fr, UK, Russia, PL, CH, </a:t>
            </a:r>
            <a:r>
              <a:rPr dirty="0" err="1"/>
              <a:t>CzR</a:t>
            </a:r>
            <a:r>
              <a:rPr dirty="0"/>
              <a:t>);</a:t>
            </a:r>
          </a:p>
          <a:p>
            <a:pPr marL="0" lvl="1" indent="228600" defTabSz="457200">
              <a:lnSpc>
                <a:spcPct val="115000"/>
              </a:lnSpc>
              <a:spcBef>
                <a:spcPts val="1000"/>
              </a:spcBef>
              <a:buSzTx/>
              <a:buNone/>
              <a:defRPr sz="3600">
                <a:solidFill>
                  <a:srgbClr val="000000"/>
                </a:solidFill>
                <a:latin typeface="Calibri"/>
                <a:ea typeface="Calibri"/>
                <a:cs typeface="Calibri"/>
                <a:sym typeface="Calibri"/>
              </a:defRPr>
            </a:pPr>
            <a:r>
              <a:rPr dirty="0"/>
              <a:t>- align agencies APPEC agencies first in Eu for an effective participation in a dedicated virtual meeting in the next few weeks;</a:t>
            </a:r>
          </a:p>
          <a:p>
            <a:pPr marL="0" indent="0" defTabSz="457200">
              <a:lnSpc>
                <a:spcPct val="115000"/>
              </a:lnSpc>
              <a:spcBef>
                <a:spcPts val="1000"/>
              </a:spcBef>
              <a:buSzTx/>
              <a:buNone/>
              <a:defRPr>
                <a:solidFill>
                  <a:srgbClr val="000000"/>
                </a:solidFill>
                <a:latin typeface="Calibri"/>
                <a:ea typeface="Calibri"/>
                <a:cs typeface="Calibri"/>
                <a:sym typeface="Calibri"/>
              </a:defRPr>
            </a:pPr>
            <a:r>
              <a:rPr dirty="0"/>
              <a:t>2) The 0nubb decay panel recommended more active coordination role from the largest of the underground laboratories. The DM panel has echoed this request which find large consensus from communities: network of EC labs represented by a legal agency, </a:t>
            </a:r>
            <a:r>
              <a:rPr dirty="0" err="1"/>
              <a:t>eg</a:t>
            </a:r>
            <a:r>
              <a:rPr dirty="0"/>
              <a:t> an ERIC European Laboratory of Underground Science</a:t>
            </a:r>
          </a:p>
          <a:p>
            <a:pPr marL="0" indent="0" defTabSz="457200">
              <a:lnSpc>
                <a:spcPct val="115000"/>
              </a:lnSpc>
              <a:spcBef>
                <a:spcPts val="1000"/>
              </a:spcBef>
              <a:buSzTx/>
              <a:buNone/>
              <a:defRPr>
                <a:solidFill>
                  <a:srgbClr val="000000"/>
                </a:solidFill>
                <a:latin typeface="Calibri"/>
                <a:ea typeface="Calibri"/>
                <a:cs typeface="Calibri"/>
                <a:sym typeface="Calibri"/>
              </a:defRPr>
            </a:pPr>
            <a:endParaRPr dirty="0"/>
          </a:p>
          <a:p>
            <a:pPr marL="0" indent="0" defTabSz="457200">
              <a:lnSpc>
                <a:spcPct val="115000"/>
              </a:lnSpc>
              <a:spcBef>
                <a:spcPts val="1000"/>
              </a:spcBef>
              <a:buSzTx/>
              <a:buNone/>
              <a:defRPr>
                <a:solidFill>
                  <a:srgbClr val="000000"/>
                </a:solidFill>
                <a:latin typeface="Calibri"/>
                <a:ea typeface="Calibri"/>
                <a:cs typeface="Calibri"/>
                <a:sym typeface="Calibri"/>
              </a:defRPr>
            </a:pPr>
            <a:r>
              <a:rPr dirty="0"/>
              <a:t>3) Revive discussion with </a:t>
            </a:r>
            <a:r>
              <a:rPr dirty="0" err="1"/>
              <a:t>ApPIC</a:t>
            </a:r>
            <a:r>
              <a:rPr dirty="0"/>
              <a:t> and APIF. We need an international forum of APP Agencies!</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Neue"/>
        <a:ea typeface="Helvetica Neue"/>
        <a:cs typeface="Helvetica Neue"/>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5000" b="0" i="0" u="none" strike="noStrike" cap="none" spc="0" normalizeH="0" baseline="0">
            <a:ln>
              <a:noFill/>
            </a:ln>
            <a:solidFill>
              <a:srgbClr val="000000"/>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TotalTime>
  <Words>1112</Words>
  <Application>Microsoft Office PowerPoint</Application>
  <PresentationFormat>Aangepast</PresentationFormat>
  <Paragraphs>56</Paragraphs>
  <Slides>5</Slides>
  <Notes>1</Notes>
  <HiddenSlides>0</HiddenSlides>
  <MMClips>0</MMClips>
  <ScaleCrop>false</ScaleCrop>
  <HeadingPairs>
    <vt:vector size="6" baseType="variant">
      <vt:variant>
        <vt:lpstr>Gebruikte lettertypen</vt:lpstr>
      </vt:variant>
      <vt:variant>
        <vt:i4>10</vt:i4>
      </vt:variant>
      <vt:variant>
        <vt:lpstr>Thema</vt:lpstr>
      </vt:variant>
      <vt:variant>
        <vt:i4>1</vt:i4>
      </vt:variant>
      <vt:variant>
        <vt:lpstr>Diatitels</vt:lpstr>
      </vt:variant>
      <vt:variant>
        <vt:i4>5</vt:i4>
      </vt:variant>
    </vt:vector>
  </HeadingPairs>
  <TitlesOfParts>
    <vt:vector size="16" baseType="lpstr">
      <vt:lpstr>Arial</vt:lpstr>
      <vt:lpstr>Calibri</vt:lpstr>
      <vt:lpstr>Courier</vt:lpstr>
      <vt:lpstr>Helvetica</vt:lpstr>
      <vt:lpstr>Helvetica Light</vt:lpstr>
      <vt:lpstr>Helvetica Neue</vt:lpstr>
      <vt:lpstr>Helvetica Neue Light</vt:lpstr>
      <vt:lpstr>Helvetica Neue Medium</vt:lpstr>
      <vt:lpstr>Helvetica Neue UltraLight</vt:lpstr>
      <vt:lpstr>Lucida Grande</vt:lpstr>
      <vt:lpstr>White</vt:lpstr>
      <vt:lpstr>EPSSU </vt:lpstr>
      <vt:lpstr>APPEC procedure for roadmap implementation on 0nubb decay</vt:lpstr>
      <vt:lpstr>APPEC procedure for roadmap implementation on 0nubb decay</vt:lpstr>
      <vt:lpstr>Neutrinoless double beta decay in US</vt:lpstr>
      <vt:lpstr>For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EPSSU</dc:title>
  <dc:creator>Kleuver, J. de [Job]</dc:creator>
  <cp:lastModifiedBy>Kleuver, J. de [Job]</cp:lastModifiedBy>
  <cp:revision>5</cp:revision>
  <cp:lastPrinted>2020-06-04T13:11:43Z</cp:lastPrinted>
  <dcterms:modified xsi:type="dcterms:W3CDTF">2020-06-04T23:02:35Z</dcterms:modified>
</cp:coreProperties>
</file>