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4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420BF-776C-46C1-A479-8DC99C18810B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5267D-0AE0-4CC5-8A8E-4B3D3F757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Radiation Activities – persons in charge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dirty="0" smtClean="0"/>
              <a:t>As of per 1 Mai 2010 :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RADWG 			Chair : M. </a:t>
            </a:r>
            <a:r>
              <a:rPr lang="en-US" sz="2000" dirty="0" err="1" smtClean="0"/>
              <a:t>Brugger</a:t>
            </a:r>
            <a:r>
              <a:rPr lang="en-US" sz="2000" dirty="0"/>
              <a:t> </a:t>
            </a:r>
            <a:r>
              <a:rPr lang="en-US" sz="2000" dirty="0" smtClean="0"/>
              <a:t>  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Scientific Secretary : D. Kramer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CNGS -test		D. Kramer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Radiation </a:t>
            </a:r>
            <a:r>
              <a:rPr lang="en-US" sz="2000" dirty="0" smtClean="0"/>
              <a:t>tests and support to users for radiation tolerance of electronics</a:t>
            </a:r>
          </a:p>
          <a:p>
            <a:pPr>
              <a:buNone/>
            </a:pPr>
            <a:r>
              <a:rPr lang="en-US" sz="2000" dirty="0" smtClean="0"/>
              <a:t>	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		G</a:t>
            </a:r>
            <a:r>
              <a:rPr lang="en-US" sz="2000" dirty="0" smtClean="0"/>
              <a:t>. </a:t>
            </a:r>
            <a:r>
              <a:rPr lang="en-US" sz="2000" dirty="0" err="1" smtClean="0"/>
              <a:t>Spiezia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RADMON </a:t>
            </a:r>
            <a:r>
              <a:rPr lang="en-US" sz="2000" dirty="0" smtClean="0"/>
              <a:t>operation	</a:t>
            </a:r>
            <a:r>
              <a:rPr lang="en-US" sz="2000" dirty="0" smtClean="0"/>
              <a:t>A. Masi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RADMON development	A. Masi, D. Kramer, G. </a:t>
            </a:r>
            <a:r>
              <a:rPr lang="en-US" sz="2000" smtClean="0"/>
              <a:t>Spiezia.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Radiation Activities – persons in charge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Activities – persons in charge</dc:title>
  <dc:creator>wijnands</dc:creator>
  <cp:lastModifiedBy>LOSITO</cp:lastModifiedBy>
  <cp:revision>3</cp:revision>
  <dcterms:created xsi:type="dcterms:W3CDTF">2010-04-21T14:07:06Z</dcterms:created>
  <dcterms:modified xsi:type="dcterms:W3CDTF">2010-04-21T14:57:14Z</dcterms:modified>
</cp:coreProperties>
</file>