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495-14BF-48C6-BBF6-A91C119EE103}" type="datetimeFigureOut">
              <a:rPr lang="en-US" smtClean="0"/>
              <a:t>4/22/2010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186C-1E99-489B-93D6-6B460ACDC2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495-14BF-48C6-BBF6-A91C119EE103}" type="datetimeFigureOut">
              <a:rPr lang="en-US" smtClean="0"/>
              <a:t>4/22/2010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186C-1E99-489B-93D6-6B460ACDC2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495-14BF-48C6-BBF6-A91C119EE103}" type="datetimeFigureOut">
              <a:rPr lang="en-US" smtClean="0"/>
              <a:t>4/22/2010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186C-1E99-489B-93D6-6B460ACDC2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495-14BF-48C6-BBF6-A91C119EE103}" type="datetimeFigureOut">
              <a:rPr lang="en-US" smtClean="0"/>
              <a:t>4/22/2010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186C-1E99-489B-93D6-6B460ACDC2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495-14BF-48C6-BBF6-A91C119EE103}" type="datetimeFigureOut">
              <a:rPr lang="en-US" smtClean="0"/>
              <a:t>4/22/2010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186C-1E99-489B-93D6-6B460ACDC2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495-14BF-48C6-BBF6-A91C119EE103}" type="datetimeFigureOut">
              <a:rPr lang="en-US" smtClean="0"/>
              <a:t>4/22/2010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186C-1E99-489B-93D6-6B460ACDC2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495-14BF-48C6-BBF6-A91C119EE103}" type="datetimeFigureOut">
              <a:rPr lang="en-US" smtClean="0"/>
              <a:t>4/22/2010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186C-1E99-489B-93D6-6B460ACDC2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495-14BF-48C6-BBF6-A91C119EE103}" type="datetimeFigureOut">
              <a:rPr lang="en-US" smtClean="0"/>
              <a:t>4/22/2010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186C-1E99-489B-93D6-6B460ACDC2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495-14BF-48C6-BBF6-A91C119EE103}" type="datetimeFigureOut">
              <a:rPr lang="en-US" smtClean="0"/>
              <a:t>4/22/2010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186C-1E99-489B-93D6-6B460ACDC2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495-14BF-48C6-BBF6-A91C119EE103}" type="datetimeFigureOut">
              <a:rPr lang="en-US" smtClean="0"/>
              <a:t>4/22/2010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186C-1E99-489B-93D6-6B460ACDC2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495-14BF-48C6-BBF6-A91C119EE103}" type="datetimeFigureOut">
              <a:rPr lang="en-US" smtClean="0"/>
              <a:t>4/22/2010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186C-1E99-489B-93D6-6B460ACDC2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6E495-14BF-48C6-BBF6-A91C119EE103}" type="datetimeFigureOut">
              <a:rPr lang="en-US" smtClean="0"/>
              <a:t>4/22/2010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1186C-1E99-489B-93D6-6B460ACDC21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materialDisplay.py?contribId=2&amp;materialId=0&amp;confId=9147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785818"/>
          </a:xfrm>
        </p:spPr>
        <p:txBody>
          <a:bodyPr/>
          <a:lstStyle/>
          <a:p>
            <a:r>
              <a:rPr lang="en-GB" dirty="0" smtClean="0"/>
              <a:t>ELMB++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presentation from Alessandro </a:t>
            </a:r>
            <a:r>
              <a:rPr lang="en-GB" dirty="0" err="1" smtClean="0"/>
              <a:t>Marchioro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 err="1" smtClean="0"/>
              <a:t>RadWG</a:t>
            </a:r>
            <a:r>
              <a:rPr lang="en-GB" dirty="0" smtClean="0"/>
              <a:t> 9.7.09)</a:t>
            </a:r>
          </a:p>
          <a:p>
            <a:r>
              <a:rPr lang="en-GB" dirty="0" smtClean="0"/>
              <a:t>ELMB -&gt; Embedded Local Monitoring Board</a:t>
            </a:r>
          </a:p>
          <a:p>
            <a:r>
              <a:rPr lang="en-GB" dirty="0" smtClean="0"/>
              <a:t>radiation tolerant device</a:t>
            </a:r>
          </a:p>
          <a:p>
            <a:r>
              <a:rPr lang="en-GB" dirty="0" smtClean="0"/>
              <a:t>digital and </a:t>
            </a:r>
            <a:r>
              <a:rPr lang="en-GB" dirty="0" err="1" smtClean="0"/>
              <a:t>analog</a:t>
            </a:r>
            <a:r>
              <a:rPr lang="en-GB" dirty="0" smtClean="0"/>
              <a:t> I/O</a:t>
            </a:r>
          </a:p>
          <a:p>
            <a:r>
              <a:rPr lang="en-GB" dirty="0" smtClean="0"/>
              <a:t>distribute timing, monitor and do certain control operations</a:t>
            </a:r>
          </a:p>
          <a:p>
            <a:r>
              <a:rPr lang="en-GB" dirty="0" smtClean="0"/>
              <a:t>useful for the machine </a:t>
            </a:r>
          </a:p>
          <a:p>
            <a:pPr lvl="1"/>
            <a:r>
              <a:rPr lang="en-GB" dirty="0" smtClean="0"/>
              <a:t>solve/improve existing installations, future developments?</a:t>
            </a:r>
          </a:p>
          <a:p>
            <a:pPr lvl="1"/>
            <a:r>
              <a:rPr lang="en-GB" dirty="0" smtClean="0"/>
              <a:t>requirements: e.g., </a:t>
            </a:r>
            <a:r>
              <a:rPr lang="en-GB" dirty="0" err="1" smtClean="0"/>
              <a:t>WordFip</a:t>
            </a:r>
            <a:r>
              <a:rPr lang="en-GB" dirty="0" smtClean="0"/>
              <a:t> (currently only CAEN)</a:t>
            </a:r>
          </a:p>
          <a:p>
            <a:r>
              <a:rPr lang="en-GB" dirty="0" smtClean="0"/>
              <a:t>meeting was held to see if a new development can/should be launched </a:t>
            </a:r>
            <a:r>
              <a:rPr lang="en-GB" dirty="0" smtClean="0"/>
              <a:t>(organised by PH see </a:t>
            </a:r>
            <a:r>
              <a:rPr lang="en-GB" dirty="0" smtClean="0">
                <a:hlinkClick r:id="rId2"/>
              </a:rPr>
              <a:t>link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ELMB++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ELMB++ </dc:title>
  <dc:creator>Markus Brugger</dc:creator>
  <cp:lastModifiedBy>Markus Brugger</cp:lastModifiedBy>
  <cp:revision>1</cp:revision>
  <dcterms:created xsi:type="dcterms:W3CDTF">2010-04-22T08:39:56Z</dcterms:created>
  <dcterms:modified xsi:type="dcterms:W3CDTF">2010-04-22T08:42:50Z</dcterms:modified>
</cp:coreProperties>
</file>