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Layouts/slideLayout23.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21.xml" ContentType="application/vnd.openxmlformats-officedocument.presentationml.slideLayout+xml"/>
  <Override PartName="/ppt/slides/slide7.xml" ContentType="application/vnd.openxmlformats-officedocument.presentationml.slide+xml"/>
  <Override PartName="/ppt/slideLayouts/slideLayout13.xml" ContentType="application/vnd.openxmlformats-officedocument.presentationml.slideLayout+xml"/>
  <Override PartName="/ppt/presentation.xml" ContentType="application/vnd.openxmlformats-officedocument.presentationml.presentation.main+xml"/>
  <Default Extension="vml" ContentType="application/vnd.openxmlformats-officedocument.vmlDrawing"/>
  <Override PartName="/ppt/slideLayouts/slideLayout7.xml" ContentType="application/vnd.openxmlformats-officedocument.presentationml.slideLayout+xml"/>
  <Override PartName="/ppt/slides/slide3.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247" r:id="rId1"/>
    <p:sldMasterId id="2147484914" r:id="rId2"/>
  </p:sldMasterIdLst>
  <p:notesMasterIdLst>
    <p:notesMasterId r:id="rId12"/>
  </p:notesMasterIdLst>
  <p:handoutMasterIdLst>
    <p:handoutMasterId r:id="rId13"/>
  </p:handoutMasterIdLst>
  <p:sldIdLst>
    <p:sldId id="594" r:id="rId3"/>
    <p:sldId id="615" r:id="rId4"/>
    <p:sldId id="616" r:id="rId5"/>
    <p:sldId id="614" r:id="rId6"/>
    <p:sldId id="617" r:id="rId7"/>
    <p:sldId id="618" r:id="rId8"/>
    <p:sldId id="619" r:id="rId9"/>
    <p:sldId id="621" r:id="rId10"/>
    <p:sldId id="620" r:id="rId11"/>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mn-cs"/>
      </a:defRPr>
    </a:lvl1pPr>
    <a:lvl2pPr marL="455613" indent="1588" algn="l" rtl="0" fontAlgn="base">
      <a:spcBef>
        <a:spcPct val="0"/>
      </a:spcBef>
      <a:spcAft>
        <a:spcPct val="0"/>
      </a:spcAft>
      <a:defRPr kern="1200">
        <a:solidFill>
          <a:schemeClr val="tx1"/>
        </a:solidFill>
        <a:latin typeface="Times New Roman" pitchFamily="18" charset="0"/>
        <a:ea typeface="+mn-ea"/>
        <a:cs typeface="+mn-cs"/>
      </a:defRPr>
    </a:lvl2pPr>
    <a:lvl3pPr marL="912813" indent="1588" algn="l" rtl="0" fontAlgn="base">
      <a:spcBef>
        <a:spcPct val="0"/>
      </a:spcBef>
      <a:spcAft>
        <a:spcPct val="0"/>
      </a:spcAft>
      <a:defRPr kern="1200">
        <a:solidFill>
          <a:schemeClr val="tx1"/>
        </a:solidFill>
        <a:latin typeface="Times New Roman" pitchFamily="18" charset="0"/>
        <a:ea typeface="+mn-ea"/>
        <a:cs typeface="+mn-cs"/>
      </a:defRPr>
    </a:lvl3pPr>
    <a:lvl4pPr marL="1370013" indent="1588" algn="l" rtl="0" fontAlgn="base">
      <a:spcBef>
        <a:spcPct val="0"/>
      </a:spcBef>
      <a:spcAft>
        <a:spcPct val="0"/>
      </a:spcAft>
      <a:defRPr kern="1200">
        <a:solidFill>
          <a:schemeClr val="tx1"/>
        </a:solidFill>
        <a:latin typeface="Times New Roman" pitchFamily="18" charset="0"/>
        <a:ea typeface="+mn-ea"/>
        <a:cs typeface="+mn-cs"/>
      </a:defRPr>
    </a:lvl4pPr>
    <a:lvl5pPr marL="1827213" indent="1588"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showAnimation="0" useTimings="0">
    <p:present/>
    <p:sldAll/>
    <p:penClr>
      <a:schemeClr val="tx1"/>
    </p:penClr>
  </p:showPr>
  <p:clrMru>
    <a:srgbClr val="FF3300"/>
    <a:srgbClr val="B82C00"/>
    <a:srgbClr val="EC1CCE"/>
    <a:srgbClr val="D8D030"/>
    <a:srgbClr val="CC3300"/>
    <a:srgbClr val="0000FF"/>
    <a:srgbClr val="FF0000"/>
    <a:srgbClr val="B8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0829" autoAdjust="0"/>
    <p:restoredTop sz="96593" autoAdjust="0"/>
  </p:normalViewPr>
  <p:slideViewPr>
    <p:cSldViewPr snapToGrid="0" snapToObjects="1">
      <p:cViewPr>
        <p:scale>
          <a:sx n="100" d="100"/>
          <a:sy n="100" d="100"/>
        </p:scale>
        <p:origin x="-600" y="-416"/>
      </p:cViewPr>
      <p:guideLst>
        <p:guide orient="horz" pos="1386"/>
        <p:guide pos="2881"/>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z="1200">
                <a:latin typeface="Arial" pitchFamily="-112" charset="0"/>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1440" tIns="45720" rIns="91440" bIns="45720" numCol="1" anchor="t" anchorCtr="0" compatLnSpc="1">
            <a:prstTxWarp prst="textNoShape">
              <a:avLst/>
            </a:prstTxWarp>
          </a:bodyPr>
          <a:lstStyle>
            <a:lvl1pPr algn="r">
              <a:lnSpc>
                <a:spcPct val="125000"/>
              </a:lnSpc>
              <a:defRPr sz="1200">
                <a:latin typeface="Arial" pitchFamily="-112" charset="0"/>
              </a:defRPr>
            </a:lvl1pPr>
          </a:lstStyle>
          <a:p>
            <a:pPr>
              <a:defRPr/>
            </a:pPr>
            <a:fld id="{4D266AC9-BD9F-42C0-8DC5-C1558794B353}" type="datetime1">
              <a:rPr lang="en-US"/>
              <a:pPr>
                <a:defRPr/>
              </a:pPr>
              <a:t>4/22/10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1440" tIns="45720" rIns="91440" bIns="45720" numCol="1" anchor="b" anchorCtr="0" compatLnSpc="1">
            <a:prstTxWarp prst="textNoShape">
              <a:avLst/>
            </a:prstTxWarp>
          </a:bodyPr>
          <a:lstStyle>
            <a:lvl1pPr>
              <a:lnSpc>
                <a:spcPct val="125000"/>
              </a:lnSpc>
              <a:defRPr sz="1200">
                <a:latin typeface="Arial" pitchFamily="-112" charset="0"/>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1440" tIns="45720" rIns="91440" bIns="45720" numCol="1" anchor="b" anchorCtr="0" compatLnSpc="1">
            <a:prstTxWarp prst="textNoShape">
              <a:avLst/>
            </a:prstTxWarp>
          </a:bodyPr>
          <a:lstStyle>
            <a:lvl1pPr algn="r">
              <a:lnSpc>
                <a:spcPct val="125000"/>
              </a:lnSpc>
              <a:defRPr sz="1200">
                <a:latin typeface="Arial" pitchFamily="-112" charset="0"/>
              </a:defRPr>
            </a:lvl1pPr>
          </a:lstStyle>
          <a:p>
            <a:pPr>
              <a:defRPr/>
            </a:pPr>
            <a:fld id="{B913DC56-E596-4089-A446-EF6E4123963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pitchFamily="-112" charset="0"/>
              </a:defRPr>
            </a:lvl1pPr>
          </a:lstStyle>
          <a:p>
            <a:pPr>
              <a:defRPr/>
            </a:pPr>
            <a:endParaRPr lang="en-US"/>
          </a:p>
        </p:txBody>
      </p:sp>
      <p:sp>
        <p:nvSpPr>
          <p:cNvPr id="4710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atin typeface="Arial" pitchFamily="-112"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79450" y="4691063"/>
            <a:ext cx="5438775"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pitchFamily="-112" charset="0"/>
              </a:defRPr>
            </a:lvl1pPr>
          </a:lstStyle>
          <a:p>
            <a:pPr>
              <a:defRPr/>
            </a:pPr>
            <a:endParaRPr lang="en-US"/>
          </a:p>
        </p:txBody>
      </p:sp>
      <p:sp>
        <p:nvSpPr>
          <p:cNvPr id="4711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pitchFamily="-112" charset="0"/>
              </a:defRPr>
            </a:lvl1pPr>
          </a:lstStyle>
          <a:p>
            <a:pPr>
              <a:defRPr/>
            </a:pPr>
            <a:fld id="{692E16F6-20B4-46D1-B949-7D4C8AEC505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5613"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2813"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0013"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7213"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4653" algn="l" defTabSz="456929" rtl="0" eaLnBrk="1" latinLnBrk="0" hangingPunct="1">
      <a:defRPr sz="1200" kern="1200">
        <a:solidFill>
          <a:schemeClr val="tx1"/>
        </a:solidFill>
        <a:latin typeface="+mn-lt"/>
        <a:ea typeface="+mn-ea"/>
        <a:cs typeface="+mn-cs"/>
      </a:defRPr>
    </a:lvl6pPr>
    <a:lvl7pPr marL="2741584" algn="l" defTabSz="456929" rtl="0" eaLnBrk="1" latinLnBrk="0" hangingPunct="1">
      <a:defRPr sz="1200" kern="1200">
        <a:solidFill>
          <a:schemeClr val="tx1"/>
        </a:solidFill>
        <a:latin typeface="+mn-lt"/>
        <a:ea typeface="+mn-ea"/>
        <a:cs typeface="+mn-cs"/>
      </a:defRPr>
    </a:lvl7pPr>
    <a:lvl8pPr marL="3198515" algn="l" defTabSz="456929" rtl="0" eaLnBrk="1" latinLnBrk="0" hangingPunct="1">
      <a:defRPr sz="1200" kern="1200">
        <a:solidFill>
          <a:schemeClr val="tx1"/>
        </a:solidFill>
        <a:latin typeface="+mn-lt"/>
        <a:ea typeface="+mn-ea"/>
        <a:cs typeface="+mn-cs"/>
      </a:defRPr>
    </a:lvl8pPr>
    <a:lvl9pPr marL="3655444" algn="l" defTabSz="45692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32771" name="Slide Number Placeholder 3"/>
          <p:cNvSpPr>
            <a:spLocks noGrp="1"/>
          </p:cNvSpPr>
          <p:nvPr>
            <p:ph type="sldNum" sz="quarter" idx="5"/>
          </p:nvPr>
        </p:nvSpPr>
        <p:spPr>
          <a:noFill/>
        </p:spPr>
        <p:txBody>
          <a:bodyPr/>
          <a:lstStyle/>
          <a:p>
            <a:fld id="{249FDA27-C9F0-46B6-95D8-9BA0BF4F65C5}" type="slidenum">
              <a:rPr lang="en-US" smtClean="0">
                <a:latin typeface="Arial" charset="0"/>
              </a:rPr>
              <a:pPr/>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srcRect/>
          <a:stretch>
            <a:fillRect/>
          </a:stretch>
        </p:blipFill>
        <p:spPr bwMode="auto">
          <a:xfrm>
            <a:off x="101600" y="73025"/>
            <a:ext cx="3975100" cy="1028700"/>
          </a:xfrm>
          <a:prstGeom prst="rect">
            <a:avLst/>
          </a:prstGeom>
          <a:noFill/>
          <a:ln w="9525">
            <a:noFill/>
            <a:miter lim="800000"/>
            <a:headEnd/>
            <a:tailEnd/>
          </a:ln>
        </p:spPr>
      </p:pic>
      <p:sp>
        <p:nvSpPr>
          <p:cNvPr id="3" name="Date Placeholder 10"/>
          <p:cNvSpPr>
            <a:spLocks noGrp="1"/>
          </p:cNvSpPr>
          <p:nvPr>
            <p:ph type="dt" sz="half" idx="10"/>
          </p:nvPr>
        </p:nvSpPr>
        <p:spPr/>
        <p:txBody>
          <a:bodyPr/>
          <a:lstStyle>
            <a:lvl1pPr>
              <a:defRPr/>
            </a:lvl1pPr>
          </a:lstStyle>
          <a:p>
            <a:pPr>
              <a:defRPr/>
            </a:pPr>
            <a:endParaRPr lang="en-US"/>
          </a:p>
        </p:txBody>
      </p:sp>
      <p:sp>
        <p:nvSpPr>
          <p:cNvPr id="4" name="Slide Number Placeholder 11"/>
          <p:cNvSpPr>
            <a:spLocks noGrp="1"/>
          </p:cNvSpPr>
          <p:nvPr>
            <p:ph type="sldNum" sz="quarter" idx="11"/>
          </p:nvPr>
        </p:nvSpPr>
        <p:spPr/>
        <p:txBody>
          <a:bodyPr/>
          <a:lstStyle>
            <a:lvl1pPr>
              <a:defRPr/>
            </a:lvl1pPr>
          </a:lstStyle>
          <a:p>
            <a:pPr>
              <a:defRPr/>
            </a:pPr>
            <a:fld id="{C8DC2C87-6AD2-4FBE-92CD-9668CBC58C13}" type="slidenum">
              <a:rPr lang="en-US"/>
              <a:pPr>
                <a:defRPr/>
              </a:pPr>
              <a:t>‹#›</a:t>
            </a:fld>
            <a:endParaRPr lang="en-US"/>
          </a:p>
        </p:txBody>
      </p:sp>
      <p:sp>
        <p:nvSpPr>
          <p:cNvPr id="5" name="Footer Placeholder 12"/>
          <p:cNvSpPr>
            <a:spLocks noGrp="1"/>
          </p:cNvSpPr>
          <p:nvPr>
            <p:ph type="ftr" sz="quarter" idx="12"/>
          </p:nvPr>
        </p:nvSpPr>
        <p:spPr/>
        <p:txBody>
          <a:bodyPr/>
          <a:lstStyle>
            <a:lvl1pPr>
              <a:defRPr smtClean="0"/>
            </a:lvl1pPr>
          </a:lstStyle>
          <a:p>
            <a:pPr>
              <a:defRPr/>
            </a:pPr>
            <a:r>
              <a:rPr lang="en-US"/>
              <a:t>http://www.cern.ch/lcd   22/4/2010</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1143000"/>
          </a:xfrm>
          <a:prstGeom prst="rect">
            <a:avLst/>
          </a:prstGeom>
        </p:spPr>
        <p:txBody>
          <a:bodyPr lIns="91385" tIns="45693" rIns="91385" bIns="45693"/>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7"/>
            <a:ext cx="8229600" cy="4525963"/>
          </a:xfrm>
          <a:prstGeom prst="rect">
            <a:avLst/>
          </a:prstGeom>
        </p:spPr>
        <p:txBody>
          <a:bodyPr vert="eaVert" lIns="91385" tIns="45693" rIns="91385" bIns="4569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6" name="Rectangle 6"/>
          <p:cNvSpPr>
            <a:spLocks noGrp="1" noChangeArrowheads="1"/>
          </p:cNvSpPr>
          <p:nvPr>
            <p:ph type="sldNum" sz="quarter" idx="12"/>
          </p:nvPr>
        </p:nvSpPr>
        <p:spPr>
          <a:ln/>
        </p:spPr>
        <p:txBody>
          <a:bodyPr/>
          <a:lstStyle>
            <a:lvl1pPr>
              <a:defRPr/>
            </a:lvl1pPr>
          </a:lstStyle>
          <a:p>
            <a:pPr>
              <a:defRPr/>
            </a:pPr>
            <a:fld id="{29DACF66-345F-4CD4-BE10-B2B64E08D31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2" y="274638"/>
            <a:ext cx="2057400" cy="5851525"/>
          </a:xfrm>
          <a:prstGeom prst="rect">
            <a:avLst/>
          </a:prstGeom>
        </p:spPr>
        <p:txBody>
          <a:bodyPr vert="eaVert" lIns="91385" tIns="45693" rIns="91385" bIns="45693"/>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lIns="91385" tIns="45693" rIns="91385" bIns="4569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6" name="Rectangle 6"/>
          <p:cNvSpPr>
            <a:spLocks noGrp="1" noChangeArrowheads="1"/>
          </p:cNvSpPr>
          <p:nvPr>
            <p:ph type="sldNum" sz="quarter" idx="12"/>
          </p:nvPr>
        </p:nvSpPr>
        <p:spPr>
          <a:ln/>
        </p:spPr>
        <p:txBody>
          <a:bodyPr/>
          <a:lstStyle>
            <a:lvl1pPr>
              <a:defRPr/>
            </a:lvl1pPr>
          </a:lstStyle>
          <a:p>
            <a:pPr>
              <a:defRPr/>
            </a:pPr>
            <a:fld id="{BC19A3B8-21F1-4661-8B25-C28E72AA2F9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a:prstGeom prst="rect">
            <a:avLst/>
          </a:prstGeom>
        </p:spPr>
        <p:txBody>
          <a:bodyPr lIns="91385" tIns="45693" rIns="91385" bIns="45693"/>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lIns="91385" tIns="45693" rIns="91385" bIns="45693"/>
          <a:lstStyle>
            <a:lvl1pPr marL="0" indent="0" algn="ctr">
              <a:buNone/>
              <a:defRPr/>
            </a:lvl1pPr>
            <a:lvl2pPr marL="456929" indent="0" algn="ctr">
              <a:buNone/>
              <a:defRPr/>
            </a:lvl2pPr>
            <a:lvl3pPr marL="913861" indent="0" algn="ctr">
              <a:buNone/>
              <a:defRPr/>
            </a:lvl3pPr>
            <a:lvl4pPr marL="1370793" indent="0" algn="ctr">
              <a:buNone/>
              <a:defRPr/>
            </a:lvl4pPr>
            <a:lvl5pPr marL="1827722" indent="0" algn="ctr">
              <a:buNone/>
              <a:defRPr/>
            </a:lvl5pPr>
            <a:lvl6pPr marL="2284653" indent="0" algn="ctr">
              <a:buNone/>
              <a:defRPr/>
            </a:lvl6pPr>
            <a:lvl7pPr marL="2741584" indent="0" algn="ctr">
              <a:buNone/>
              <a:defRPr/>
            </a:lvl7pPr>
            <a:lvl8pPr marL="3198515" indent="0" algn="ctr">
              <a:buNone/>
              <a:defRPr/>
            </a:lvl8pPr>
            <a:lvl9pPr marL="3655444"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6" name="Rectangle 6"/>
          <p:cNvSpPr>
            <a:spLocks noGrp="1" noChangeArrowheads="1"/>
          </p:cNvSpPr>
          <p:nvPr>
            <p:ph type="sldNum" sz="quarter" idx="12"/>
          </p:nvPr>
        </p:nvSpPr>
        <p:spPr>
          <a:ln/>
        </p:spPr>
        <p:txBody>
          <a:bodyPr/>
          <a:lstStyle>
            <a:lvl1pPr>
              <a:defRPr/>
            </a:lvl1pPr>
          </a:lstStyle>
          <a:p>
            <a:pPr>
              <a:defRPr/>
            </a:pPr>
            <a:fld id="{7B9C3DAF-6285-46CB-9B82-7C3368082FD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atin typeface="Aria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Slide Number Placeholder 3"/>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gn="r">
              <a:lnSpc>
                <a:spcPct val="125000"/>
              </a:lnSpc>
              <a:defRPr sz="1400">
                <a:latin typeface="Arial" pitchFamily="-106" charset="0"/>
              </a:defRPr>
            </a:lvl1pPr>
          </a:lstStyle>
          <a:p>
            <a:pPr>
              <a:defRPr/>
            </a:pPr>
            <a:fld id="{787366EB-430F-4C39-8083-A508F91732B7}" type="slidenum">
              <a:rPr lang="en-US"/>
              <a:pPr>
                <a:defRPr/>
              </a:pPr>
              <a:t>‹#›</a:t>
            </a:fld>
            <a:endParaRPr lang="en-US"/>
          </a:p>
        </p:txBody>
      </p:sp>
      <p:sp>
        <p:nvSpPr>
          <p:cNvPr id="5" name="Rectangle 10"/>
          <p:cNvSpPr>
            <a:spLocks noGrp="1" noChangeArrowheads="1"/>
          </p:cNvSpPr>
          <p:nvPr>
            <p:ph type="ftr" sz="quarter" idx="11"/>
          </p:nvPr>
        </p:nvSpPr>
        <p:spPr>
          <a:xfrm>
            <a:off x="1039813" y="6381750"/>
            <a:ext cx="5180012"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z="1400" smtClean="0">
                <a:latin typeface="Arial" pitchFamily="-106" charset="0"/>
              </a:defRPr>
            </a:lvl1pPr>
          </a:lstStyle>
          <a:p>
            <a:pPr>
              <a:defRPr/>
            </a:pPr>
            <a:r>
              <a:rPr lang="en-US"/>
              <a:t>http://www.cern.ch/lcd   22/4/2010</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gn="r">
              <a:lnSpc>
                <a:spcPct val="125000"/>
              </a:lnSpc>
              <a:defRPr sz="1400">
                <a:latin typeface="Arial" pitchFamily="-106" charset="0"/>
              </a:defRPr>
            </a:lvl1pPr>
          </a:lstStyle>
          <a:p>
            <a:pPr>
              <a:defRPr/>
            </a:pPr>
            <a:fld id="{DC4DC10F-6809-4627-930A-BF9B1F1EDB91}" type="slidenum">
              <a:rPr lang="en-US"/>
              <a:pPr>
                <a:defRPr/>
              </a:pPr>
              <a:t>‹#›</a:t>
            </a:fld>
            <a:endParaRPr lang="en-US"/>
          </a:p>
        </p:txBody>
      </p:sp>
      <p:sp>
        <p:nvSpPr>
          <p:cNvPr id="5" name="Rectangle 10"/>
          <p:cNvSpPr>
            <a:spLocks noGrp="1" noChangeArrowheads="1"/>
          </p:cNvSpPr>
          <p:nvPr>
            <p:ph type="ftr" sz="quarter" idx="11"/>
          </p:nvPr>
        </p:nvSpPr>
        <p:spPr>
          <a:xfrm>
            <a:off x="911225" y="6381750"/>
            <a:ext cx="5308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z="1400" smtClean="0">
                <a:latin typeface="Arial" pitchFamily="-106" charset="0"/>
              </a:defRPr>
            </a:lvl1pPr>
          </a:lstStyle>
          <a:p>
            <a:pPr>
              <a:defRPr/>
            </a:pPr>
            <a:r>
              <a:rPr lang="en-US"/>
              <a:t>http://www.cern.ch/lcd   22/4/2010</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atin typeface="Aria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Slide Number Placeholder 3"/>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gn="r">
              <a:lnSpc>
                <a:spcPct val="125000"/>
              </a:lnSpc>
              <a:defRPr sz="1400">
                <a:latin typeface="Arial" pitchFamily="-106" charset="0"/>
              </a:defRPr>
            </a:lvl1pPr>
          </a:lstStyle>
          <a:p>
            <a:pPr>
              <a:defRPr/>
            </a:pPr>
            <a:fld id="{5736B8A7-0C2C-435B-8DA8-C73F4B16CA41}" type="slidenum">
              <a:rPr lang="en-US"/>
              <a:pPr>
                <a:defRPr/>
              </a:pPr>
              <a:t>‹#›</a:t>
            </a:fld>
            <a:endParaRPr lang="en-US"/>
          </a:p>
        </p:txBody>
      </p:sp>
      <p:sp>
        <p:nvSpPr>
          <p:cNvPr id="5" name="Rectangle 10"/>
          <p:cNvSpPr>
            <a:spLocks noGrp="1" noChangeArrowheads="1"/>
          </p:cNvSpPr>
          <p:nvPr>
            <p:ph type="ftr" sz="quarter" idx="11"/>
          </p:nvPr>
        </p:nvSpPr>
        <p:spPr>
          <a:xfrm>
            <a:off x="1141413" y="6381750"/>
            <a:ext cx="5078412"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z="1400" smtClean="0">
                <a:latin typeface="Arial" pitchFamily="-106" charset="0"/>
              </a:defRPr>
            </a:lvl1pPr>
          </a:lstStyle>
          <a:p>
            <a:pPr>
              <a:defRPr/>
            </a:pPr>
            <a:r>
              <a:rPr lang="en-US"/>
              <a:t>http://www.cern.ch/lcd   22/4/2010</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atin typeface="Arial"/>
              </a:defRPr>
            </a:lvl1pPr>
            <a:lvl2pPr>
              <a:defRPr sz="2400">
                <a:latin typeface="Arial"/>
              </a:defRPr>
            </a:lvl2pPr>
            <a:lvl3pPr>
              <a:defRPr sz="2000">
                <a:latin typeface="Arial"/>
              </a:defRPr>
            </a:lvl3pPr>
            <a:lvl4pPr>
              <a:defRPr sz="1800">
                <a:latin typeface="Arial"/>
              </a:defRPr>
            </a:lvl4pPr>
            <a:lvl5pPr>
              <a:defRPr sz="1800">
                <a:latin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atin typeface="Arial"/>
              </a:defRPr>
            </a:lvl1pPr>
            <a:lvl2pPr>
              <a:defRPr sz="2400">
                <a:latin typeface="Arial"/>
              </a:defRPr>
            </a:lvl2pPr>
            <a:lvl3pPr>
              <a:defRPr sz="2000">
                <a:latin typeface="Arial"/>
              </a:defRPr>
            </a:lvl3pPr>
            <a:lvl4pPr>
              <a:defRPr sz="1800">
                <a:latin typeface="Arial"/>
              </a:defRPr>
            </a:lvl4pPr>
            <a:lvl5pPr>
              <a:defRPr sz="1800">
                <a:latin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20FE49FD-049E-4C33-82F9-1B6FD6CADB75}" type="slidenum">
              <a:rPr lang="en-US"/>
              <a:pPr>
                <a:defRPr/>
              </a:pPr>
              <a:t>‹#›</a:t>
            </a:fld>
            <a:endParaRPr lang="en-US"/>
          </a:p>
        </p:txBody>
      </p:sp>
      <p:sp>
        <p:nvSpPr>
          <p:cNvPr id="6" name="Rectangle 10"/>
          <p:cNvSpPr>
            <a:spLocks noGrp="1" noChangeArrowheads="1"/>
          </p:cNvSpPr>
          <p:nvPr>
            <p:ph type="ftr" sz="quarter" idx="11"/>
          </p:nvPr>
        </p:nvSpPr>
        <p:spPr>
          <a:xfrm>
            <a:off x="885825" y="6381750"/>
            <a:ext cx="53340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atin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atin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CFB588B6-B879-4CFF-874C-9481EBE01DC6}" type="slidenum">
              <a:rPr lang="en-US"/>
              <a:pPr>
                <a:defRPr/>
              </a:pPr>
              <a:t>‹#›</a:t>
            </a:fld>
            <a:endParaRPr lang="en-US"/>
          </a:p>
        </p:txBody>
      </p:sp>
      <p:sp>
        <p:nvSpPr>
          <p:cNvPr id="8" name="Rectangle 10"/>
          <p:cNvSpPr>
            <a:spLocks noGrp="1" noChangeArrowheads="1"/>
          </p:cNvSpPr>
          <p:nvPr>
            <p:ph type="ftr" sz="quarter" idx="11"/>
          </p:nvPr>
        </p:nvSpPr>
        <p:spPr>
          <a:xfrm>
            <a:off x="898525" y="6381750"/>
            <a:ext cx="53213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24DDCF9D-B9E0-4987-9383-B6536B51ACD0}" type="slidenum">
              <a:rPr lang="en-US"/>
              <a:pPr>
                <a:defRPr/>
              </a:pPr>
              <a:t>‹#›</a:t>
            </a:fld>
            <a:endParaRPr lang="en-US"/>
          </a:p>
        </p:txBody>
      </p:sp>
      <p:sp>
        <p:nvSpPr>
          <p:cNvPr id="4" name="Rectangle 10"/>
          <p:cNvSpPr>
            <a:spLocks noGrp="1" noChangeArrowheads="1"/>
          </p:cNvSpPr>
          <p:nvPr>
            <p:ph type="ftr" sz="quarter" idx="11"/>
          </p:nvPr>
        </p:nvSpPr>
        <p:spPr>
          <a:xfrm>
            <a:off x="1039813" y="6381750"/>
            <a:ext cx="5180012"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gn="r">
              <a:lnSpc>
                <a:spcPct val="125000"/>
              </a:lnSpc>
              <a:defRPr sz="1400">
                <a:latin typeface="Arial" pitchFamily="-106" charset="0"/>
              </a:defRPr>
            </a:lvl1pPr>
          </a:lstStyle>
          <a:p>
            <a:pPr>
              <a:defRPr/>
            </a:pPr>
            <a:fld id="{000F0426-0382-4831-8120-7ADECFC50EF1}" type="slidenum">
              <a:rPr lang="en-US"/>
              <a:pPr>
                <a:defRPr/>
              </a:pPr>
              <a:t>‹#›</a:t>
            </a:fld>
            <a:endParaRPr lang="en-US"/>
          </a:p>
        </p:txBody>
      </p:sp>
      <p:sp>
        <p:nvSpPr>
          <p:cNvPr id="3" name="Rectangle 10"/>
          <p:cNvSpPr>
            <a:spLocks noGrp="1" noChangeArrowheads="1"/>
          </p:cNvSpPr>
          <p:nvPr>
            <p:ph type="ftr" sz="quarter" idx="11"/>
          </p:nvPr>
        </p:nvSpPr>
        <p:spPr>
          <a:xfrm>
            <a:off x="1219200" y="6381750"/>
            <a:ext cx="5000625"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z="1400" smtClean="0">
                <a:latin typeface="Arial" pitchFamily="-106" charset="0"/>
              </a:defRPr>
            </a:lvl1pPr>
          </a:lstStyle>
          <a:p>
            <a:pPr>
              <a:defRPr/>
            </a:pPr>
            <a:r>
              <a:rPr lang="en-US"/>
              <a:t>http://www.cern.ch/lcd   22/4/2010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1143000"/>
          </a:xfrm>
          <a:prstGeom prst="rect">
            <a:avLst/>
          </a:prstGeom>
        </p:spPr>
        <p:txBody>
          <a:bodyPr lIns="91385" tIns="45693" rIns="91385" bIns="45693"/>
          <a:lstStyle/>
          <a:p>
            <a:r>
              <a:rPr lang="en-US" smtClean="0"/>
              <a:t>Click to edit Master title style</a:t>
            </a:r>
            <a:endParaRPr lang="en-GB"/>
          </a:p>
        </p:txBody>
      </p:sp>
      <p:sp>
        <p:nvSpPr>
          <p:cNvPr id="3" name="Content Placeholder 2"/>
          <p:cNvSpPr>
            <a:spLocks noGrp="1"/>
          </p:cNvSpPr>
          <p:nvPr>
            <p:ph idx="1"/>
          </p:nvPr>
        </p:nvSpPr>
        <p:spPr>
          <a:xfrm>
            <a:off x="457200" y="1600207"/>
            <a:ext cx="8229600" cy="4525963"/>
          </a:xfrm>
          <a:prstGeom prst="rect">
            <a:avLst/>
          </a:prstGeom>
        </p:spPr>
        <p:txBody>
          <a:bodyPr lIns="91385" tIns="45693" rIns="91385" bIns="4569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6" name="Rectangle 6"/>
          <p:cNvSpPr>
            <a:spLocks noGrp="1" noChangeArrowheads="1"/>
          </p:cNvSpPr>
          <p:nvPr>
            <p:ph type="sldNum" sz="quarter" idx="12"/>
          </p:nvPr>
        </p:nvSpPr>
        <p:spPr>
          <a:ln/>
        </p:spPr>
        <p:txBody>
          <a:bodyPr/>
          <a:lstStyle>
            <a:lvl1pPr>
              <a:defRPr/>
            </a:lvl1pPr>
          </a:lstStyle>
          <a:p>
            <a:pPr>
              <a:defRPr/>
            </a:pPr>
            <a:fld id="{5555AA6A-F0A0-40CB-AB4B-8C3A71684AEE}"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atin typeface="Arial"/>
              </a:defRPr>
            </a:lvl1pPr>
            <a:lvl2pPr>
              <a:defRPr sz="2800">
                <a:latin typeface="Arial"/>
              </a:defRPr>
            </a:lvl2pPr>
            <a:lvl3pPr>
              <a:defRPr sz="2400">
                <a:latin typeface="Arial"/>
              </a:defRPr>
            </a:lvl3pPr>
            <a:lvl4pPr>
              <a:defRPr sz="2000">
                <a:latin typeface="Arial"/>
              </a:defRPr>
            </a:lvl4pPr>
            <a:lvl5pPr>
              <a:defRPr sz="2000">
                <a:latin typeface="Aria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4"/>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F313CF4B-D44C-4B81-A4FF-30923BF5B037}" type="slidenum">
              <a:rPr lang="en-US"/>
              <a:pPr>
                <a:defRPr/>
              </a:pPr>
              <a:t>‹#›</a:t>
            </a:fld>
            <a:endParaRPr lang="en-US"/>
          </a:p>
        </p:txBody>
      </p:sp>
      <p:sp>
        <p:nvSpPr>
          <p:cNvPr id="6" name="Rectangle 10"/>
          <p:cNvSpPr>
            <a:spLocks noGrp="1" noChangeArrowheads="1"/>
          </p:cNvSpPr>
          <p:nvPr>
            <p:ph type="ftr" sz="quarter" idx="11"/>
          </p:nvPr>
        </p:nvSpPr>
        <p:spPr>
          <a:xfrm>
            <a:off x="2924175" y="6381750"/>
            <a:ext cx="329565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4"/>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AB69457F-A100-4DC5-93F0-B39C9AAA8596}" type="slidenum">
              <a:rPr lang="en-US"/>
              <a:pPr>
                <a:defRPr/>
              </a:pPr>
              <a:t>‹#›</a:t>
            </a:fld>
            <a:endParaRPr lang="en-US"/>
          </a:p>
        </p:txBody>
      </p:sp>
      <p:sp>
        <p:nvSpPr>
          <p:cNvPr id="6" name="Rectangle 10"/>
          <p:cNvSpPr>
            <a:spLocks noGrp="1" noChangeArrowheads="1"/>
          </p:cNvSpPr>
          <p:nvPr>
            <p:ph type="ftr" sz="quarter" idx="11"/>
          </p:nvPr>
        </p:nvSpPr>
        <p:spPr>
          <a:xfrm>
            <a:off x="923925" y="6381750"/>
            <a:ext cx="52959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ACD42E5E-1067-4A36-A0C2-2DA1BF418847}" type="slidenum">
              <a:rPr lang="en-US"/>
              <a:pPr>
                <a:defRPr/>
              </a:pPr>
              <a:t>‹#›</a:t>
            </a:fld>
            <a:endParaRPr lang="en-US"/>
          </a:p>
        </p:txBody>
      </p:sp>
      <p:sp>
        <p:nvSpPr>
          <p:cNvPr id="5" name="Rectangle 10"/>
          <p:cNvSpPr>
            <a:spLocks noGrp="1" noChangeArrowheads="1"/>
          </p:cNvSpPr>
          <p:nvPr>
            <p:ph type="ftr" sz="quarter" idx="11"/>
          </p:nvPr>
        </p:nvSpPr>
        <p:spPr>
          <a:xfrm>
            <a:off x="1116013" y="6381750"/>
            <a:ext cx="5103812"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1625"/>
            <a:ext cx="2057400" cy="5824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1625"/>
            <a:ext cx="6019800" cy="5824538"/>
          </a:xfrm>
          <a:prstGeom prst="rect">
            <a:avLst/>
          </a:prstGeom>
        </p:spPr>
        <p:txBody>
          <a:bodyPr vert="eaVert"/>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noChangeArrowheads="1"/>
          </p:cNvSpPr>
          <p:nvPr>
            <p:ph type="sldNum" sz="quarter" idx="10"/>
          </p:nvPr>
        </p:nvSpPr>
        <p:spPr>
          <a:xfrm>
            <a:off x="6802438" y="6381750"/>
            <a:ext cx="2133600"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a:latin typeface="Arial" pitchFamily="-106" charset="0"/>
              </a:defRPr>
            </a:lvl1pPr>
          </a:lstStyle>
          <a:p>
            <a:pPr>
              <a:defRPr/>
            </a:pPr>
            <a:fld id="{6B793386-9CA3-4D67-ACF5-8D40DAC046A6}" type="slidenum">
              <a:rPr lang="en-US"/>
              <a:pPr>
                <a:defRPr/>
              </a:pPr>
              <a:t>‹#›</a:t>
            </a:fld>
            <a:endParaRPr lang="en-US"/>
          </a:p>
        </p:txBody>
      </p:sp>
      <p:sp>
        <p:nvSpPr>
          <p:cNvPr id="5" name="Rectangle 10"/>
          <p:cNvSpPr>
            <a:spLocks noGrp="1" noChangeArrowheads="1"/>
          </p:cNvSpPr>
          <p:nvPr>
            <p:ph type="ftr" sz="quarter" idx="11"/>
          </p:nvPr>
        </p:nvSpPr>
        <p:spPr>
          <a:xfrm>
            <a:off x="1039813" y="6381750"/>
            <a:ext cx="5180012" cy="476250"/>
          </a:xfrm>
          <a:prstGeom prst="rect">
            <a:avLst/>
          </a:prstGeom>
        </p:spPr>
        <p:txBody>
          <a:bodyPr vert="horz" wrap="square" lIns="91440" tIns="45720" rIns="91440" bIns="45720" numCol="1" anchor="t" anchorCtr="0" compatLnSpc="1">
            <a:prstTxWarp prst="textNoShape">
              <a:avLst/>
            </a:prstTxWarp>
          </a:bodyPr>
          <a:lstStyle>
            <a:lvl1pPr>
              <a:lnSpc>
                <a:spcPct val="125000"/>
              </a:lnSpc>
              <a:defRPr smtClean="0">
                <a:latin typeface="Arial" pitchFamily="-106" charset="0"/>
              </a:defRPr>
            </a:lvl1pPr>
          </a:lstStyle>
          <a:p>
            <a:pPr>
              <a:defRPr/>
            </a:pPr>
            <a:r>
              <a:rPr lang="en-US"/>
              <a:t>http://www.cern.ch/lcd   22/4/2010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lIns="91385" tIns="45693" rIns="91385" bIns="45693"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20"/>
            <a:ext cx="7772400" cy="1500187"/>
          </a:xfrm>
          <a:prstGeom prst="rect">
            <a:avLst/>
          </a:prstGeom>
        </p:spPr>
        <p:txBody>
          <a:bodyPr lIns="91385" tIns="45693" rIns="91385" bIns="45693" anchor="b"/>
          <a:lstStyle>
            <a:lvl1pPr marL="0" indent="0">
              <a:buNone/>
              <a:defRPr sz="2000"/>
            </a:lvl1pPr>
            <a:lvl2pPr marL="456929" indent="0">
              <a:buNone/>
              <a:defRPr sz="1800"/>
            </a:lvl2pPr>
            <a:lvl3pPr marL="913861" indent="0">
              <a:buNone/>
              <a:defRPr sz="1600"/>
            </a:lvl3pPr>
            <a:lvl4pPr marL="1370793" indent="0">
              <a:buNone/>
              <a:defRPr sz="1400"/>
            </a:lvl4pPr>
            <a:lvl5pPr marL="1827722" indent="0">
              <a:buNone/>
              <a:defRPr sz="1400"/>
            </a:lvl5pPr>
            <a:lvl6pPr marL="2284653" indent="0">
              <a:buNone/>
              <a:defRPr sz="1400"/>
            </a:lvl6pPr>
            <a:lvl7pPr marL="2741584" indent="0">
              <a:buNone/>
              <a:defRPr sz="1400"/>
            </a:lvl7pPr>
            <a:lvl8pPr marL="3198515" indent="0">
              <a:buNone/>
              <a:defRPr sz="1400"/>
            </a:lvl8pPr>
            <a:lvl9pPr marL="3655444"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6" name="Rectangle 6"/>
          <p:cNvSpPr>
            <a:spLocks noGrp="1" noChangeArrowheads="1"/>
          </p:cNvSpPr>
          <p:nvPr>
            <p:ph type="sldNum" sz="quarter" idx="12"/>
          </p:nvPr>
        </p:nvSpPr>
        <p:spPr>
          <a:ln/>
        </p:spPr>
        <p:txBody>
          <a:bodyPr/>
          <a:lstStyle>
            <a:lvl1pPr>
              <a:defRPr/>
            </a:lvl1pPr>
          </a:lstStyle>
          <a:p>
            <a:pPr>
              <a:defRPr/>
            </a:pPr>
            <a:fld id="{5F816798-CA4E-43DE-94D0-B5629C4E6AA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1143000"/>
          </a:xfrm>
          <a:prstGeom prst="rect">
            <a:avLst/>
          </a:prstGeom>
        </p:spPr>
        <p:txBody>
          <a:bodyPr lIns="91385" tIns="45693" rIns="91385" bIns="45693"/>
          <a:lstStyle/>
          <a:p>
            <a:r>
              <a:rPr lang="en-US" smtClean="0"/>
              <a:t>Click to edit Master title style</a:t>
            </a:r>
            <a:endParaRPr lang="en-GB"/>
          </a:p>
        </p:txBody>
      </p:sp>
      <p:sp>
        <p:nvSpPr>
          <p:cNvPr id="3" name="Content Placeholder 2"/>
          <p:cNvSpPr>
            <a:spLocks noGrp="1"/>
          </p:cNvSpPr>
          <p:nvPr>
            <p:ph sz="half" idx="1"/>
          </p:nvPr>
        </p:nvSpPr>
        <p:spPr>
          <a:xfrm>
            <a:off x="457200" y="1600207"/>
            <a:ext cx="4038600" cy="4525963"/>
          </a:xfrm>
          <a:prstGeom prst="rect">
            <a:avLst/>
          </a:prstGeom>
        </p:spPr>
        <p:txBody>
          <a:bodyPr lIns="91385" tIns="45693" rIns="91385" bIns="45693"/>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1" y="1600207"/>
            <a:ext cx="4038600" cy="4525963"/>
          </a:xfrm>
          <a:prstGeom prst="rect">
            <a:avLst/>
          </a:prstGeom>
        </p:spPr>
        <p:txBody>
          <a:bodyPr lIns="91385" tIns="45693" rIns="91385" bIns="45693"/>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7" name="Rectangle 6"/>
          <p:cNvSpPr>
            <a:spLocks noGrp="1" noChangeArrowheads="1"/>
          </p:cNvSpPr>
          <p:nvPr>
            <p:ph type="sldNum" sz="quarter" idx="12"/>
          </p:nvPr>
        </p:nvSpPr>
        <p:spPr>
          <a:ln/>
        </p:spPr>
        <p:txBody>
          <a:bodyPr/>
          <a:lstStyle>
            <a:lvl1pPr>
              <a:defRPr/>
            </a:lvl1pPr>
          </a:lstStyle>
          <a:p>
            <a:pPr>
              <a:defRPr/>
            </a:pPr>
            <a:fld id="{709336F6-50B0-4381-B543-A3F2BAC2C38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1143000"/>
          </a:xfrm>
          <a:prstGeom prst="rect">
            <a:avLst/>
          </a:prstGeom>
        </p:spPr>
        <p:txBody>
          <a:bodyPr lIns="91385" tIns="45693" rIns="91385" bIns="45693"/>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a:prstGeom prst="rect">
            <a:avLst/>
          </a:prstGeom>
        </p:spPr>
        <p:txBody>
          <a:bodyPr lIns="91385" tIns="45693" rIns="91385" bIns="45693" anchor="b"/>
          <a:lstStyle>
            <a:lvl1pPr marL="0" indent="0">
              <a:buNone/>
              <a:defRPr sz="2400" b="1"/>
            </a:lvl1pPr>
            <a:lvl2pPr marL="456929" indent="0">
              <a:buNone/>
              <a:defRPr sz="2000" b="1"/>
            </a:lvl2pPr>
            <a:lvl3pPr marL="913861" indent="0">
              <a:buNone/>
              <a:defRPr sz="1800" b="1"/>
            </a:lvl3pPr>
            <a:lvl4pPr marL="1370793" indent="0">
              <a:buNone/>
              <a:defRPr sz="1600" b="1"/>
            </a:lvl4pPr>
            <a:lvl5pPr marL="1827722" indent="0">
              <a:buNone/>
              <a:defRPr sz="1600" b="1"/>
            </a:lvl5pPr>
            <a:lvl6pPr marL="2284653" indent="0">
              <a:buNone/>
              <a:defRPr sz="1600" b="1"/>
            </a:lvl6pPr>
            <a:lvl7pPr marL="2741584" indent="0">
              <a:buNone/>
              <a:defRPr sz="1600" b="1"/>
            </a:lvl7pPr>
            <a:lvl8pPr marL="3198515" indent="0">
              <a:buNone/>
              <a:defRPr sz="1600" b="1"/>
            </a:lvl8pPr>
            <a:lvl9pPr marL="365544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a:prstGeom prst="rect">
            <a:avLst/>
          </a:prstGeom>
        </p:spPr>
        <p:txBody>
          <a:bodyPr lIns="91385" tIns="45693" rIns="91385" bIns="45693"/>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2" y="1535116"/>
            <a:ext cx="4041775" cy="639762"/>
          </a:xfrm>
          <a:prstGeom prst="rect">
            <a:avLst/>
          </a:prstGeom>
        </p:spPr>
        <p:txBody>
          <a:bodyPr lIns="91385" tIns="45693" rIns="91385" bIns="45693" anchor="b"/>
          <a:lstStyle>
            <a:lvl1pPr marL="0" indent="0">
              <a:buNone/>
              <a:defRPr sz="2400" b="1"/>
            </a:lvl1pPr>
            <a:lvl2pPr marL="456929" indent="0">
              <a:buNone/>
              <a:defRPr sz="2000" b="1"/>
            </a:lvl2pPr>
            <a:lvl3pPr marL="913861" indent="0">
              <a:buNone/>
              <a:defRPr sz="1800" b="1"/>
            </a:lvl3pPr>
            <a:lvl4pPr marL="1370793" indent="0">
              <a:buNone/>
              <a:defRPr sz="1600" b="1"/>
            </a:lvl4pPr>
            <a:lvl5pPr marL="1827722" indent="0">
              <a:buNone/>
              <a:defRPr sz="1600" b="1"/>
            </a:lvl5pPr>
            <a:lvl6pPr marL="2284653" indent="0">
              <a:buNone/>
              <a:defRPr sz="1600" b="1"/>
            </a:lvl6pPr>
            <a:lvl7pPr marL="2741584" indent="0">
              <a:buNone/>
              <a:defRPr sz="1600" b="1"/>
            </a:lvl7pPr>
            <a:lvl8pPr marL="3198515" indent="0">
              <a:buNone/>
              <a:defRPr sz="1600" b="1"/>
            </a:lvl8pPr>
            <a:lvl9pPr marL="365544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2" y="2174879"/>
            <a:ext cx="4041775" cy="3951288"/>
          </a:xfrm>
          <a:prstGeom prst="rect">
            <a:avLst/>
          </a:prstGeom>
        </p:spPr>
        <p:txBody>
          <a:bodyPr lIns="91385" tIns="45693" rIns="91385" bIns="45693"/>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9" name="Rectangle 6"/>
          <p:cNvSpPr>
            <a:spLocks noGrp="1" noChangeArrowheads="1"/>
          </p:cNvSpPr>
          <p:nvPr>
            <p:ph type="sldNum" sz="quarter" idx="12"/>
          </p:nvPr>
        </p:nvSpPr>
        <p:spPr>
          <a:ln/>
        </p:spPr>
        <p:txBody>
          <a:bodyPr/>
          <a:lstStyle>
            <a:lvl1pPr>
              <a:defRPr/>
            </a:lvl1pPr>
          </a:lstStyle>
          <a:p>
            <a:pPr>
              <a:defRPr/>
            </a:pPr>
            <a:fld id="{1D7F4963-9A09-464A-B28D-810BEE80477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1"/>
            <a:ext cx="8229600" cy="1143000"/>
          </a:xfrm>
          <a:prstGeom prst="rect">
            <a:avLst/>
          </a:prstGeom>
        </p:spPr>
        <p:txBody>
          <a:bodyPr lIns="91385" tIns="45693" rIns="91385" bIns="45693"/>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5" name="Rectangle 6"/>
          <p:cNvSpPr>
            <a:spLocks noGrp="1" noChangeArrowheads="1"/>
          </p:cNvSpPr>
          <p:nvPr>
            <p:ph type="sldNum" sz="quarter" idx="12"/>
          </p:nvPr>
        </p:nvSpPr>
        <p:spPr>
          <a:ln/>
        </p:spPr>
        <p:txBody>
          <a:bodyPr/>
          <a:lstStyle>
            <a:lvl1pPr>
              <a:defRPr/>
            </a:lvl1pPr>
          </a:lstStyle>
          <a:p>
            <a:pPr>
              <a:defRPr/>
            </a:pPr>
            <a:fld id="{A055EB8C-694D-451E-9E07-67B0738782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4" name="Rectangle 6"/>
          <p:cNvSpPr>
            <a:spLocks noGrp="1" noChangeArrowheads="1"/>
          </p:cNvSpPr>
          <p:nvPr>
            <p:ph type="sldNum" sz="quarter" idx="12"/>
          </p:nvPr>
        </p:nvSpPr>
        <p:spPr>
          <a:ln/>
        </p:spPr>
        <p:txBody>
          <a:bodyPr/>
          <a:lstStyle>
            <a:lvl1pPr>
              <a:defRPr/>
            </a:lvl1pPr>
          </a:lstStyle>
          <a:p>
            <a:pPr>
              <a:defRPr/>
            </a:pPr>
            <a:fld id="{F32C4B93-ECE1-4D55-B4D5-E5D9031125B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lIns="91385" tIns="45693" rIns="91385" bIns="45693"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7"/>
            <a:ext cx="5111750" cy="5853113"/>
          </a:xfrm>
          <a:prstGeom prst="rect">
            <a:avLst/>
          </a:prstGeom>
        </p:spPr>
        <p:txBody>
          <a:bodyPr lIns="91385" tIns="45693" rIns="91385" bIns="45693"/>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1"/>
            <a:ext cx="3008313" cy="4691063"/>
          </a:xfrm>
          <a:prstGeom prst="rect">
            <a:avLst/>
          </a:prstGeom>
        </p:spPr>
        <p:txBody>
          <a:bodyPr lIns="91385" tIns="45693" rIns="91385" bIns="45693"/>
          <a:lstStyle>
            <a:lvl1pPr marL="0" indent="0">
              <a:buNone/>
              <a:defRPr sz="1400"/>
            </a:lvl1pPr>
            <a:lvl2pPr marL="456929" indent="0">
              <a:buNone/>
              <a:defRPr sz="1200"/>
            </a:lvl2pPr>
            <a:lvl3pPr marL="913861" indent="0">
              <a:buNone/>
              <a:defRPr sz="1000"/>
            </a:lvl3pPr>
            <a:lvl4pPr marL="1370793" indent="0">
              <a:buNone/>
              <a:defRPr sz="900"/>
            </a:lvl4pPr>
            <a:lvl5pPr marL="1827722" indent="0">
              <a:buNone/>
              <a:defRPr sz="900"/>
            </a:lvl5pPr>
            <a:lvl6pPr marL="2284653" indent="0">
              <a:buNone/>
              <a:defRPr sz="900"/>
            </a:lvl6pPr>
            <a:lvl7pPr marL="2741584" indent="0">
              <a:buNone/>
              <a:defRPr sz="900"/>
            </a:lvl7pPr>
            <a:lvl8pPr marL="3198515" indent="0">
              <a:buNone/>
              <a:defRPr sz="900"/>
            </a:lvl8pPr>
            <a:lvl9pPr marL="3655444"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7" name="Rectangle 6"/>
          <p:cNvSpPr>
            <a:spLocks noGrp="1" noChangeArrowheads="1"/>
          </p:cNvSpPr>
          <p:nvPr>
            <p:ph type="sldNum" sz="quarter" idx="12"/>
          </p:nvPr>
        </p:nvSpPr>
        <p:spPr>
          <a:ln/>
        </p:spPr>
        <p:txBody>
          <a:bodyPr/>
          <a:lstStyle>
            <a:lvl1pPr>
              <a:defRPr/>
            </a:lvl1pPr>
          </a:lstStyle>
          <a:p>
            <a:pPr>
              <a:defRPr/>
            </a:pPr>
            <a:fld id="{FA02A68E-BAF0-4662-972A-A0B4FB91138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1385" tIns="45693" rIns="91385" bIns="45693"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lIns="91385" tIns="45693" rIns="91385" bIns="45693"/>
          <a:lstStyle>
            <a:lvl1pPr marL="0" indent="0">
              <a:buNone/>
              <a:defRPr sz="3200"/>
            </a:lvl1pPr>
            <a:lvl2pPr marL="456929" indent="0">
              <a:buNone/>
              <a:defRPr sz="2800"/>
            </a:lvl2pPr>
            <a:lvl3pPr marL="913861" indent="0">
              <a:buNone/>
              <a:defRPr sz="2400"/>
            </a:lvl3pPr>
            <a:lvl4pPr marL="1370793" indent="0">
              <a:buNone/>
              <a:defRPr sz="2000"/>
            </a:lvl4pPr>
            <a:lvl5pPr marL="1827722" indent="0">
              <a:buNone/>
              <a:defRPr sz="2000"/>
            </a:lvl5pPr>
            <a:lvl6pPr marL="2284653" indent="0">
              <a:buNone/>
              <a:defRPr sz="2000"/>
            </a:lvl6pPr>
            <a:lvl7pPr marL="2741584" indent="0">
              <a:buNone/>
              <a:defRPr sz="2000"/>
            </a:lvl7pPr>
            <a:lvl8pPr marL="3198515" indent="0">
              <a:buNone/>
              <a:defRPr sz="2000"/>
            </a:lvl8pPr>
            <a:lvl9pPr marL="3655444"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lIns="91385" tIns="45693" rIns="91385" bIns="45693"/>
          <a:lstStyle>
            <a:lvl1pPr marL="0" indent="0">
              <a:buNone/>
              <a:defRPr sz="1400"/>
            </a:lvl1pPr>
            <a:lvl2pPr marL="456929" indent="0">
              <a:buNone/>
              <a:defRPr sz="1200"/>
            </a:lvl2pPr>
            <a:lvl3pPr marL="913861" indent="0">
              <a:buNone/>
              <a:defRPr sz="1000"/>
            </a:lvl3pPr>
            <a:lvl4pPr marL="1370793" indent="0">
              <a:buNone/>
              <a:defRPr sz="900"/>
            </a:lvl4pPr>
            <a:lvl5pPr marL="1827722" indent="0">
              <a:buNone/>
              <a:defRPr sz="900"/>
            </a:lvl5pPr>
            <a:lvl6pPr marL="2284653" indent="0">
              <a:buNone/>
              <a:defRPr sz="900"/>
            </a:lvl6pPr>
            <a:lvl7pPr marL="2741584" indent="0">
              <a:buNone/>
              <a:defRPr sz="900"/>
            </a:lvl7pPr>
            <a:lvl8pPr marL="3198515" indent="0">
              <a:buNone/>
              <a:defRPr sz="900"/>
            </a:lvl8pPr>
            <a:lvl9pPr marL="3655444"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http://www.cern.ch/lcd   22/4/2010</a:t>
            </a:r>
          </a:p>
        </p:txBody>
      </p:sp>
      <p:sp>
        <p:nvSpPr>
          <p:cNvPr id="7" name="Rectangle 6"/>
          <p:cNvSpPr>
            <a:spLocks noGrp="1" noChangeArrowheads="1"/>
          </p:cNvSpPr>
          <p:nvPr>
            <p:ph type="sldNum" sz="quarter" idx="12"/>
          </p:nvPr>
        </p:nvSpPr>
        <p:spPr>
          <a:ln/>
        </p:spPr>
        <p:txBody>
          <a:bodyPr/>
          <a:lstStyle>
            <a:lvl1pPr>
              <a:defRPr/>
            </a:lvl1pPr>
          </a:lstStyle>
          <a:p>
            <a:pPr>
              <a:defRPr/>
            </a:pPr>
            <a:fld id="{D23B6DCF-3F6D-43BB-A47A-2B53E288548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85" tIns="45693" rIns="91385" bIns="45693" numCol="1" anchor="t" anchorCtr="0" compatLnSpc="1">
            <a:prstTxWarp prst="textNoShape">
              <a:avLst/>
            </a:prstTxWarp>
          </a:bodyPr>
          <a:lstStyle>
            <a:lvl1pPr>
              <a:lnSpc>
                <a:spcPct val="125000"/>
              </a:lnSpc>
              <a:defRPr sz="1400">
                <a:latin typeface="Times New Roman" pitchFamily="-112"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385" tIns="45693" rIns="91385" bIns="45693" numCol="1" anchor="t" anchorCtr="0" compatLnSpc="1">
            <a:prstTxWarp prst="textNoShape">
              <a:avLst/>
            </a:prstTxWarp>
          </a:bodyPr>
          <a:lstStyle>
            <a:lvl1pPr algn="ctr">
              <a:lnSpc>
                <a:spcPct val="125000"/>
              </a:lnSpc>
              <a:defRPr sz="1400" smtClean="0">
                <a:latin typeface="Times New Roman" pitchFamily="-112" charset="0"/>
              </a:defRPr>
            </a:lvl1pPr>
          </a:lstStyle>
          <a:p>
            <a:pPr>
              <a:defRPr/>
            </a:pPr>
            <a:r>
              <a:rPr lang="en-US"/>
              <a:t>http://www.cern.ch/lcd   22/4/2010</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385" tIns="45693" rIns="91385" bIns="45693" numCol="1" anchor="t" anchorCtr="0" compatLnSpc="1">
            <a:prstTxWarp prst="textNoShape">
              <a:avLst/>
            </a:prstTxWarp>
          </a:bodyPr>
          <a:lstStyle>
            <a:lvl1pPr algn="r">
              <a:lnSpc>
                <a:spcPct val="125000"/>
              </a:lnSpc>
              <a:defRPr sz="1400">
                <a:latin typeface="Times New Roman" pitchFamily="-112" charset="0"/>
              </a:defRPr>
            </a:lvl1pPr>
          </a:lstStyle>
          <a:p>
            <a:pPr>
              <a:defRPr/>
            </a:pPr>
            <a:fld id="{D281C0E8-C583-49A9-8621-E5F22116C310}" type="slidenum">
              <a:rPr lang="en-US"/>
              <a:pPr>
                <a:defRPr/>
              </a:pPr>
              <a:t>‹#›</a:t>
            </a:fld>
            <a:endParaRPr lang="en-US"/>
          </a:p>
        </p:txBody>
      </p:sp>
      <p:pic>
        <p:nvPicPr>
          <p:cNvPr id="2" name="Picture 2"/>
          <p:cNvPicPr>
            <a:picLocks noChangeAspect="1" noChangeArrowheads="1"/>
          </p:cNvPicPr>
          <p:nvPr userDrawn="1"/>
        </p:nvPicPr>
        <p:blipFill>
          <a:blip r:embed="rId14"/>
          <a:srcRect/>
          <a:stretch>
            <a:fillRect/>
          </a:stretch>
        </p:blipFill>
        <p:spPr bwMode="auto">
          <a:xfrm>
            <a:off x="101600" y="101600"/>
            <a:ext cx="2989263" cy="7731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938" r:id="rId1"/>
    <p:sldLayoutId id="2147484937" r:id="rId2"/>
    <p:sldLayoutId id="2147484936" r:id="rId3"/>
    <p:sldLayoutId id="2147484935" r:id="rId4"/>
    <p:sldLayoutId id="2147484934" r:id="rId5"/>
    <p:sldLayoutId id="2147484933" r:id="rId6"/>
    <p:sldLayoutId id="2147484932" r:id="rId7"/>
    <p:sldLayoutId id="2147484931" r:id="rId8"/>
    <p:sldLayoutId id="2147484930" r:id="rId9"/>
    <p:sldLayoutId id="2147484929" r:id="rId10"/>
    <p:sldLayoutId id="2147484928" r:id="rId11"/>
    <p:sldLayoutId id="2147484927" r:id="rId12"/>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6929" algn="ctr" rtl="0" fontAlgn="base">
        <a:spcBef>
          <a:spcPct val="0"/>
        </a:spcBef>
        <a:spcAft>
          <a:spcPct val="0"/>
        </a:spcAft>
        <a:defRPr sz="4400">
          <a:solidFill>
            <a:schemeClr val="tx2"/>
          </a:solidFill>
          <a:latin typeface="Arial" charset="0"/>
        </a:defRPr>
      </a:lvl6pPr>
      <a:lvl7pPr marL="913861" algn="ctr" rtl="0" fontAlgn="base">
        <a:spcBef>
          <a:spcPct val="0"/>
        </a:spcBef>
        <a:spcAft>
          <a:spcPct val="0"/>
        </a:spcAft>
        <a:defRPr sz="4400">
          <a:solidFill>
            <a:schemeClr val="tx2"/>
          </a:solidFill>
          <a:latin typeface="Arial" charset="0"/>
        </a:defRPr>
      </a:lvl7pPr>
      <a:lvl8pPr marL="1370793" algn="ctr" rtl="0" fontAlgn="base">
        <a:spcBef>
          <a:spcPct val="0"/>
        </a:spcBef>
        <a:spcAft>
          <a:spcPct val="0"/>
        </a:spcAft>
        <a:defRPr sz="4400">
          <a:solidFill>
            <a:schemeClr val="tx2"/>
          </a:solidFill>
          <a:latin typeface="Arial" charset="0"/>
        </a:defRPr>
      </a:lvl8pPr>
      <a:lvl9pPr marL="1827722" algn="ctr" rtl="0" fontAlgn="base">
        <a:spcBef>
          <a:spcPct val="0"/>
        </a:spcBef>
        <a:spcAft>
          <a:spcPct val="0"/>
        </a:spcAft>
        <a:defRPr sz="4400">
          <a:solidFill>
            <a:schemeClr val="tx2"/>
          </a:solidFill>
          <a:latin typeface="Arial"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1363" indent="-284163" algn="l" rtl="0" eaLnBrk="0" fontAlgn="base" hangingPunct="0">
        <a:spcBef>
          <a:spcPct val="20000"/>
        </a:spcBef>
        <a:spcAft>
          <a:spcPct val="0"/>
        </a:spcAft>
        <a:buChar char="–"/>
        <a:defRPr sz="2800">
          <a:solidFill>
            <a:schemeClr val="tx1"/>
          </a:solidFill>
          <a:latin typeface="+mn-lt"/>
          <a:ea typeface="ＭＳ Ｐゴシック" charset="-128"/>
        </a:defRPr>
      </a:lvl2pPr>
      <a:lvl3pPr marL="1141413" indent="-227013" algn="l" rtl="0" eaLnBrk="0" fontAlgn="base" hangingPunct="0">
        <a:spcBef>
          <a:spcPct val="20000"/>
        </a:spcBef>
        <a:spcAft>
          <a:spcPct val="0"/>
        </a:spcAft>
        <a:buChar char="•"/>
        <a:defRPr sz="2400">
          <a:solidFill>
            <a:schemeClr val="tx1"/>
          </a:solidFill>
          <a:latin typeface="+mn-lt"/>
          <a:ea typeface="ＭＳ Ｐゴシック" charset="-128"/>
        </a:defRPr>
      </a:lvl3pPr>
      <a:lvl4pPr marL="1598613" indent="-227013" algn="l" rtl="0" eaLnBrk="0" fontAlgn="base" hangingPunct="0">
        <a:spcBef>
          <a:spcPct val="20000"/>
        </a:spcBef>
        <a:spcAft>
          <a:spcPct val="0"/>
        </a:spcAft>
        <a:buChar char="–"/>
        <a:defRPr sz="2000">
          <a:solidFill>
            <a:schemeClr val="tx1"/>
          </a:solidFill>
          <a:latin typeface="+mn-lt"/>
          <a:ea typeface="ＭＳ Ｐゴシック" charset="-128"/>
        </a:defRPr>
      </a:lvl4pPr>
      <a:lvl5pPr marL="2055813" indent="-227013" algn="l" rtl="0" eaLnBrk="0" fontAlgn="base" hangingPunct="0">
        <a:spcBef>
          <a:spcPct val="20000"/>
        </a:spcBef>
        <a:spcAft>
          <a:spcPct val="0"/>
        </a:spcAft>
        <a:buChar char="»"/>
        <a:defRPr sz="2000">
          <a:solidFill>
            <a:schemeClr val="tx1"/>
          </a:solidFill>
          <a:latin typeface="+mn-lt"/>
          <a:ea typeface="ＭＳ Ｐゴシック" charset="-128"/>
        </a:defRPr>
      </a:lvl5pPr>
      <a:lvl6pPr marL="2513118" indent="-228467" algn="l" rtl="0" fontAlgn="base">
        <a:spcBef>
          <a:spcPct val="20000"/>
        </a:spcBef>
        <a:spcAft>
          <a:spcPct val="0"/>
        </a:spcAft>
        <a:buChar char="»"/>
        <a:defRPr sz="2000">
          <a:solidFill>
            <a:schemeClr val="tx1"/>
          </a:solidFill>
          <a:latin typeface="+mn-lt"/>
        </a:defRPr>
      </a:lvl6pPr>
      <a:lvl7pPr marL="2970050" indent="-228467" algn="l" rtl="0" fontAlgn="base">
        <a:spcBef>
          <a:spcPct val="20000"/>
        </a:spcBef>
        <a:spcAft>
          <a:spcPct val="0"/>
        </a:spcAft>
        <a:buChar char="»"/>
        <a:defRPr sz="2000">
          <a:solidFill>
            <a:schemeClr val="tx1"/>
          </a:solidFill>
          <a:latin typeface="+mn-lt"/>
        </a:defRPr>
      </a:lvl7pPr>
      <a:lvl8pPr marL="3426981" indent="-228467" algn="l" rtl="0" fontAlgn="base">
        <a:spcBef>
          <a:spcPct val="20000"/>
        </a:spcBef>
        <a:spcAft>
          <a:spcPct val="0"/>
        </a:spcAft>
        <a:buChar char="»"/>
        <a:defRPr sz="2000">
          <a:solidFill>
            <a:schemeClr val="tx1"/>
          </a:solidFill>
          <a:latin typeface="+mn-lt"/>
        </a:defRPr>
      </a:lvl8pPr>
      <a:lvl9pPr marL="3883911" indent="-228467" algn="l" rtl="0" fontAlgn="base">
        <a:spcBef>
          <a:spcPct val="20000"/>
        </a:spcBef>
        <a:spcAft>
          <a:spcPct val="0"/>
        </a:spcAft>
        <a:buChar char="»"/>
        <a:defRPr sz="2000">
          <a:solidFill>
            <a:schemeClr val="tx1"/>
          </a:solidFill>
          <a:latin typeface="+mn-lt"/>
        </a:defRPr>
      </a:lvl9pPr>
    </p:bodyStyle>
    <p:otherStyle>
      <a:defPPr>
        <a:defRPr lang="en-US"/>
      </a:defPPr>
      <a:lvl1pPr marL="0" algn="l" defTabSz="913861" rtl="0" eaLnBrk="1" latinLnBrk="0" hangingPunct="1">
        <a:defRPr sz="1800" kern="1200">
          <a:solidFill>
            <a:schemeClr val="tx1"/>
          </a:solidFill>
          <a:latin typeface="+mn-lt"/>
          <a:ea typeface="+mn-ea"/>
          <a:cs typeface="+mn-cs"/>
        </a:defRPr>
      </a:lvl1pPr>
      <a:lvl2pPr marL="456929" algn="l" defTabSz="913861" rtl="0" eaLnBrk="1" latinLnBrk="0" hangingPunct="1">
        <a:defRPr sz="1800" kern="1200">
          <a:solidFill>
            <a:schemeClr val="tx1"/>
          </a:solidFill>
          <a:latin typeface="+mn-lt"/>
          <a:ea typeface="+mn-ea"/>
          <a:cs typeface="+mn-cs"/>
        </a:defRPr>
      </a:lvl2pPr>
      <a:lvl3pPr marL="913861" algn="l" defTabSz="913861" rtl="0" eaLnBrk="1" latinLnBrk="0" hangingPunct="1">
        <a:defRPr sz="1800" kern="1200">
          <a:solidFill>
            <a:schemeClr val="tx1"/>
          </a:solidFill>
          <a:latin typeface="+mn-lt"/>
          <a:ea typeface="+mn-ea"/>
          <a:cs typeface="+mn-cs"/>
        </a:defRPr>
      </a:lvl3pPr>
      <a:lvl4pPr marL="1370793" algn="l" defTabSz="913861" rtl="0" eaLnBrk="1" latinLnBrk="0" hangingPunct="1">
        <a:defRPr sz="1800" kern="1200">
          <a:solidFill>
            <a:schemeClr val="tx1"/>
          </a:solidFill>
          <a:latin typeface="+mn-lt"/>
          <a:ea typeface="+mn-ea"/>
          <a:cs typeface="+mn-cs"/>
        </a:defRPr>
      </a:lvl4pPr>
      <a:lvl5pPr marL="1827722" algn="l" defTabSz="913861" rtl="0" eaLnBrk="1" latinLnBrk="0" hangingPunct="1">
        <a:defRPr sz="1800" kern="1200">
          <a:solidFill>
            <a:schemeClr val="tx1"/>
          </a:solidFill>
          <a:latin typeface="+mn-lt"/>
          <a:ea typeface="+mn-ea"/>
          <a:cs typeface="+mn-cs"/>
        </a:defRPr>
      </a:lvl5pPr>
      <a:lvl6pPr marL="2284653" algn="l" defTabSz="913861" rtl="0" eaLnBrk="1" latinLnBrk="0" hangingPunct="1">
        <a:defRPr sz="1800" kern="1200">
          <a:solidFill>
            <a:schemeClr val="tx1"/>
          </a:solidFill>
          <a:latin typeface="+mn-lt"/>
          <a:ea typeface="+mn-ea"/>
          <a:cs typeface="+mn-cs"/>
        </a:defRPr>
      </a:lvl6pPr>
      <a:lvl7pPr marL="2741584" algn="l" defTabSz="913861" rtl="0" eaLnBrk="1" latinLnBrk="0" hangingPunct="1">
        <a:defRPr sz="1800" kern="1200">
          <a:solidFill>
            <a:schemeClr val="tx1"/>
          </a:solidFill>
          <a:latin typeface="+mn-lt"/>
          <a:ea typeface="+mn-ea"/>
          <a:cs typeface="+mn-cs"/>
        </a:defRPr>
      </a:lvl7pPr>
      <a:lvl8pPr marL="3198515" algn="l" defTabSz="913861" rtl="0" eaLnBrk="1" latinLnBrk="0" hangingPunct="1">
        <a:defRPr sz="1800" kern="1200">
          <a:solidFill>
            <a:schemeClr val="tx1"/>
          </a:solidFill>
          <a:latin typeface="+mn-lt"/>
          <a:ea typeface="+mn-ea"/>
          <a:cs typeface="+mn-cs"/>
        </a:defRPr>
      </a:lvl8pPr>
      <a:lvl9pPr marL="3655444" algn="l" defTabSz="9138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2424113" y="6350"/>
            <a:ext cx="6719887" cy="930275"/>
          </a:xfrm>
          <a:prstGeom prst="rect">
            <a:avLst/>
          </a:prstGeom>
          <a:solidFill>
            <a:srgbClr val="D5EEFF"/>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4339" name="Picture 8"/>
          <p:cNvPicPr>
            <a:picLocks noChangeAspect="1" noChangeArrowheads="1"/>
          </p:cNvPicPr>
          <p:nvPr/>
        </p:nvPicPr>
        <p:blipFill>
          <a:blip r:embed="rId13"/>
          <a:srcRect/>
          <a:stretch>
            <a:fillRect/>
          </a:stretch>
        </p:blipFill>
        <p:spPr bwMode="auto">
          <a:xfrm>
            <a:off x="50800" y="80963"/>
            <a:ext cx="2235200" cy="6588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939" r:id="rId1"/>
    <p:sldLayoutId id="2147484940" r:id="rId2"/>
    <p:sldLayoutId id="2147484941" r:id="rId3"/>
    <p:sldLayoutId id="2147484942" r:id="rId4"/>
    <p:sldLayoutId id="2147484943" r:id="rId5"/>
    <p:sldLayoutId id="2147484944" r:id="rId6"/>
    <p:sldLayoutId id="2147484945" r:id="rId7"/>
    <p:sldLayoutId id="2147484946" r:id="rId8"/>
    <p:sldLayoutId id="2147484947" r:id="rId9"/>
    <p:sldLayoutId id="2147484948" r:id="rId10"/>
    <p:sldLayoutId id="2147484949" r:id="rId11"/>
  </p:sldLayoutIdLst>
  <p:timing>
    <p:tnLst>
      <p:par>
        <p:cTn id="1" dur="indefinite" restart="never" nodeType="tmRoot"/>
      </p:par>
    </p:tnLst>
  </p:timing>
  <p:hf hdr="0" dt="0"/>
  <p:txStyles>
    <p:titleStyle>
      <a:lvl1pPr algn="ctr" rtl="0" eaLnBrk="0" fontAlgn="base" hangingPunct="0">
        <a:spcBef>
          <a:spcPct val="0"/>
        </a:spcBef>
        <a:spcAft>
          <a:spcPct val="0"/>
        </a:spcAft>
        <a:defRPr sz="2800">
          <a:solidFill>
            <a:srgbClr val="000090"/>
          </a:solidFill>
          <a:latin typeface="Arial"/>
          <a:ea typeface="ＭＳ Ｐゴシック" charset="-128"/>
          <a:cs typeface="Arial"/>
        </a:defRPr>
      </a:lvl1pPr>
      <a:lvl2pPr algn="ctr" rtl="0" eaLnBrk="0" fontAlgn="base" hangingPunct="0">
        <a:spcBef>
          <a:spcPct val="0"/>
        </a:spcBef>
        <a:spcAft>
          <a:spcPct val="0"/>
        </a:spcAft>
        <a:defRPr sz="2800">
          <a:solidFill>
            <a:srgbClr val="000090"/>
          </a:solidFill>
          <a:latin typeface="Arial" charset="0"/>
          <a:ea typeface="ＭＳ Ｐゴシック" charset="-128"/>
          <a:cs typeface="Arial" charset="0"/>
        </a:defRPr>
      </a:lvl2pPr>
      <a:lvl3pPr algn="ctr" rtl="0" eaLnBrk="0" fontAlgn="base" hangingPunct="0">
        <a:spcBef>
          <a:spcPct val="0"/>
        </a:spcBef>
        <a:spcAft>
          <a:spcPct val="0"/>
        </a:spcAft>
        <a:defRPr sz="2800">
          <a:solidFill>
            <a:srgbClr val="000090"/>
          </a:solidFill>
          <a:latin typeface="Arial" charset="0"/>
          <a:ea typeface="ＭＳ Ｐゴシック" charset="-128"/>
          <a:cs typeface="Arial" charset="0"/>
        </a:defRPr>
      </a:lvl3pPr>
      <a:lvl4pPr algn="ctr" rtl="0" eaLnBrk="0" fontAlgn="base" hangingPunct="0">
        <a:spcBef>
          <a:spcPct val="0"/>
        </a:spcBef>
        <a:spcAft>
          <a:spcPct val="0"/>
        </a:spcAft>
        <a:defRPr sz="2800">
          <a:solidFill>
            <a:srgbClr val="000090"/>
          </a:solidFill>
          <a:latin typeface="Arial" charset="0"/>
          <a:ea typeface="ＭＳ Ｐゴシック" charset="-128"/>
          <a:cs typeface="Arial" charset="0"/>
        </a:defRPr>
      </a:lvl4pPr>
      <a:lvl5pPr algn="ctr" rtl="0" eaLnBrk="0" fontAlgn="base" hangingPunct="0">
        <a:spcBef>
          <a:spcPct val="0"/>
        </a:spcBef>
        <a:spcAft>
          <a:spcPct val="0"/>
        </a:spcAft>
        <a:defRPr sz="2800">
          <a:solidFill>
            <a:srgbClr val="000090"/>
          </a:solidFill>
          <a:latin typeface="Arial" charset="0"/>
          <a:ea typeface="ＭＳ Ｐゴシック" charset="-128"/>
          <a:cs typeface="Arial" charset="0"/>
        </a:defRPr>
      </a:lvl5pPr>
      <a:lvl6pPr marL="457200" algn="ctr" rtl="0" fontAlgn="base">
        <a:spcBef>
          <a:spcPct val="0"/>
        </a:spcBef>
        <a:spcAft>
          <a:spcPct val="0"/>
        </a:spcAft>
        <a:defRPr sz="2800">
          <a:solidFill>
            <a:schemeClr val="tx2"/>
          </a:solidFill>
          <a:latin typeface="Times New Roman" charset="0"/>
        </a:defRPr>
      </a:lvl6pPr>
      <a:lvl7pPr marL="914400" algn="ctr" rtl="0" fontAlgn="base">
        <a:spcBef>
          <a:spcPct val="0"/>
        </a:spcBef>
        <a:spcAft>
          <a:spcPct val="0"/>
        </a:spcAft>
        <a:defRPr sz="2800">
          <a:solidFill>
            <a:schemeClr val="tx2"/>
          </a:solidFill>
          <a:latin typeface="Times New Roman" charset="0"/>
        </a:defRPr>
      </a:lvl7pPr>
      <a:lvl8pPr marL="1371600" algn="ctr" rtl="0" fontAlgn="base">
        <a:spcBef>
          <a:spcPct val="0"/>
        </a:spcBef>
        <a:spcAft>
          <a:spcPct val="0"/>
        </a:spcAft>
        <a:defRPr sz="2800">
          <a:solidFill>
            <a:schemeClr val="tx2"/>
          </a:solidFill>
          <a:latin typeface="Times New Roman" charset="0"/>
        </a:defRPr>
      </a:lvl8pPr>
      <a:lvl9pPr marL="1828800" algn="ctr" rtl="0" fontAlgn="base">
        <a:spcBef>
          <a:spcPct val="0"/>
        </a:spcBef>
        <a:spcAft>
          <a:spcPct val="0"/>
        </a:spcAft>
        <a:defRPr sz="28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 TargetMode="External"/><Relationship Id="rId1" Type="http://schemas.openxmlformats.org/officeDocument/2006/relationships/vmlDrawing" Target="../drawings/vmlDrawing2.vml"/><Relationship Id="rId2"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Number Placeholder 1"/>
          <p:cNvSpPr>
            <a:spLocks noGrp="1"/>
          </p:cNvSpPr>
          <p:nvPr>
            <p:ph type="sldNum" sz="quarter" idx="10"/>
          </p:nvPr>
        </p:nvSpPr>
        <p:spPr bwMode="auto">
          <a:noFill/>
          <a:ln>
            <a:miter lim="800000"/>
            <a:headEnd/>
            <a:tailEnd/>
          </a:ln>
        </p:spPr>
        <p:txBody>
          <a:bodyPr/>
          <a:lstStyle/>
          <a:p>
            <a:fld id="{7ACDE423-FD49-4F71-97A4-2B38BD5C3CAB}" type="slidenum">
              <a:rPr lang="en-US" smtClean="0">
                <a:latin typeface="Arial" charset="0"/>
              </a:rPr>
              <a:pPr/>
              <a:t>1</a:t>
            </a:fld>
            <a:endParaRPr lang="en-US" smtClean="0">
              <a:latin typeface="Arial" charset="0"/>
            </a:endParaRPr>
          </a:p>
        </p:txBody>
      </p:sp>
      <p:sp>
        <p:nvSpPr>
          <p:cNvPr id="28674"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6350"/>
            <a:ext cx="6719887" cy="930275"/>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Introduction WG4</a:t>
            </a:r>
            <a:endParaRPr lang="en-US" sz="2800" kern="0" dirty="0">
              <a:solidFill>
                <a:srgbClr val="000090"/>
              </a:solidFill>
              <a:latin typeface="Arial" pitchFamily="-112" charset="0"/>
              <a:ea typeface="ＭＳ Ｐゴシック" pitchFamily="-112" charset="-128"/>
              <a:cs typeface="Arial"/>
            </a:endParaRPr>
          </a:p>
        </p:txBody>
      </p:sp>
      <p:sp>
        <p:nvSpPr>
          <p:cNvPr id="28676" name="TextBox 4"/>
          <p:cNvSpPr txBox="1">
            <a:spLocks noChangeArrowheads="1"/>
          </p:cNvSpPr>
          <p:nvPr/>
        </p:nvSpPr>
        <p:spPr bwMode="auto">
          <a:xfrm>
            <a:off x="596900" y="1231900"/>
            <a:ext cx="8140700" cy="6313488"/>
          </a:xfrm>
          <a:prstGeom prst="rect">
            <a:avLst/>
          </a:prstGeom>
          <a:noFill/>
          <a:ln w="9525">
            <a:noFill/>
            <a:miter lim="800000"/>
            <a:headEnd/>
            <a:tailEnd/>
          </a:ln>
        </p:spPr>
        <p:txBody>
          <a:bodyPr>
            <a:spAutoFit/>
          </a:bodyPr>
          <a:lstStyle/>
          <a:p>
            <a:pPr>
              <a:lnSpc>
                <a:spcPct val="125000"/>
              </a:lnSpc>
            </a:pPr>
            <a:r>
              <a:rPr lang="en-US">
                <a:solidFill>
                  <a:srgbClr val="0000FF"/>
                </a:solidFill>
                <a:latin typeface="Arial" charset="0"/>
                <a:cs typeface="Arial" charset="0"/>
              </a:rPr>
              <a:t>Outline:</a:t>
            </a:r>
          </a:p>
          <a:p>
            <a:pPr>
              <a:lnSpc>
                <a:spcPct val="125000"/>
              </a:lnSpc>
              <a:buFont typeface="Arial" charset="0"/>
              <a:buChar char="•"/>
            </a:pPr>
            <a:r>
              <a:rPr lang="en-US">
                <a:latin typeface="Arial" charset="0"/>
                <a:cs typeface="Arial" charset="0"/>
              </a:rPr>
              <a:t>Mandate of the WG</a:t>
            </a:r>
          </a:p>
          <a:p>
            <a:pPr>
              <a:lnSpc>
                <a:spcPct val="125000"/>
              </a:lnSpc>
              <a:buFont typeface="Arial" charset="0"/>
              <a:buChar char="•"/>
            </a:pPr>
            <a:r>
              <a:rPr lang="en-US">
                <a:latin typeface="Arial" charset="0"/>
                <a:cs typeface="Arial" charset="0"/>
              </a:rPr>
              <a:t>Timescale</a:t>
            </a:r>
          </a:p>
          <a:p>
            <a:pPr>
              <a:lnSpc>
                <a:spcPct val="125000"/>
              </a:lnSpc>
              <a:buFont typeface="Arial" charset="0"/>
              <a:buChar char="•"/>
            </a:pPr>
            <a:r>
              <a:rPr lang="en-US">
                <a:latin typeface="Arial" charset="0"/>
                <a:cs typeface="Arial" charset="0"/>
              </a:rPr>
              <a:t>How to proceed?</a:t>
            </a:r>
          </a:p>
          <a:p>
            <a:pPr>
              <a:lnSpc>
                <a:spcPct val="125000"/>
              </a:lnSpc>
              <a:buFont typeface="Arial" charset="0"/>
              <a:buChar char="•"/>
            </a:pPr>
            <a:r>
              <a:rPr lang="en-US">
                <a:latin typeface="Arial" charset="0"/>
                <a:cs typeface="Arial" charset="0"/>
              </a:rPr>
              <a:t>Vertex detector requirements</a:t>
            </a:r>
          </a:p>
          <a:p>
            <a:pPr>
              <a:lnSpc>
                <a:spcPct val="125000"/>
              </a:lnSpc>
              <a:buFont typeface="Arial" charset="0"/>
              <a:buChar char="•"/>
            </a:pPr>
            <a:r>
              <a:rPr lang="en-US">
                <a:latin typeface="Arial" charset="0"/>
                <a:cs typeface="Arial" charset="0"/>
              </a:rPr>
              <a:t>Collecting input on requirements</a:t>
            </a:r>
          </a:p>
          <a:p>
            <a:pPr>
              <a:lnSpc>
                <a:spcPct val="125000"/>
              </a:lnSpc>
              <a:buFont typeface="Arial" charset="0"/>
              <a:buChar char="•"/>
            </a:pPr>
            <a:r>
              <a:rPr lang="en-US">
                <a:latin typeface="Arial" charset="0"/>
                <a:cs typeface="Arial" charset="0"/>
              </a:rPr>
              <a:t>Organisational and next meetings</a:t>
            </a: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a:p>
            <a:pPr>
              <a:lnSpc>
                <a:spcPct val="125000"/>
              </a:lnSpc>
              <a:buFont typeface="Arial" charset="0"/>
              <a:buChar char="•"/>
            </a:pPr>
            <a:r>
              <a:rPr lang="en-US">
                <a:solidFill>
                  <a:srgbClr val="000090"/>
                </a:solidFill>
                <a:latin typeface="Arial" charset="0"/>
                <a:cs typeface="Arial" charset="0"/>
              </a:rPr>
              <a:t>Note for newcomers to the CLIC detector study: we can organise a private seminar to introduce the CLIC accelerator environment, overall detector features, etc.</a:t>
            </a: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a:p>
            <a:pPr>
              <a:lnSpc>
                <a:spcPct val="125000"/>
              </a:lnSpc>
              <a:buFont typeface="Arial" charset="0"/>
              <a:buChar char="•"/>
            </a:pPr>
            <a:endParaRPr lang="en-US">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Number Placeholder 1"/>
          <p:cNvSpPr>
            <a:spLocks noGrp="1"/>
          </p:cNvSpPr>
          <p:nvPr>
            <p:ph type="sldNum" sz="quarter" idx="10"/>
          </p:nvPr>
        </p:nvSpPr>
        <p:spPr bwMode="auto">
          <a:noFill/>
          <a:ln>
            <a:miter lim="800000"/>
            <a:headEnd/>
            <a:tailEnd/>
          </a:ln>
        </p:spPr>
        <p:txBody>
          <a:bodyPr/>
          <a:lstStyle/>
          <a:p>
            <a:fld id="{0E6FCFDC-63B2-42C0-B8FB-CB49C45F1E04}" type="slidenum">
              <a:rPr lang="en-US" smtClean="0">
                <a:latin typeface="Arial" charset="0"/>
              </a:rPr>
              <a:pPr/>
              <a:t>2</a:t>
            </a:fld>
            <a:endParaRPr lang="en-US" smtClean="0">
              <a:latin typeface="Arial" charset="0"/>
            </a:endParaRPr>
          </a:p>
        </p:txBody>
      </p:sp>
      <p:sp>
        <p:nvSpPr>
          <p:cNvPr id="29698"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29699" name="TextBox 3"/>
          <p:cNvSpPr txBox="1">
            <a:spLocks noChangeArrowheads="1"/>
          </p:cNvSpPr>
          <p:nvPr/>
        </p:nvSpPr>
        <p:spPr bwMode="auto">
          <a:xfrm>
            <a:off x="419100" y="1968500"/>
            <a:ext cx="8318500" cy="3768725"/>
          </a:xfrm>
          <a:prstGeom prst="rect">
            <a:avLst/>
          </a:prstGeom>
          <a:noFill/>
          <a:ln w="9525">
            <a:noFill/>
            <a:miter lim="800000"/>
            <a:headEnd/>
            <a:tailEnd/>
          </a:ln>
        </p:spPr>
        <p:txBody>
          <a:bodyPr>
            <a:spAutoFit/>
          </a:bodyPr>
          <a:lstStyle/>
          <a:p>
            <a:pPr>
              <a:lnSpc>
                <a:spcPct val="125000"/>
              </a:lnSpc>
            </a:pPr>
            <a:r>
              <a:rPr lang="en-US" sz="1600">
                <a:latin typeface="Arial" charset="0"/>
                <a:cs typeface="Arial" charset="0"/>
              </a:rPr>
              <a:t>WG4 coordinates the study of suitable technologies for a CLIC pixel vertex detector. Taking into account the CLIC physics requirements, WG4 studies ways to achieve these requirements through hardware implementation. It aims at identifying solutions that optimally combine high resolution and efficiency for physics observables with optimal background suppression capabilities. Special care will be devoted to </a:t>
            </a:r>
            <a:r>
              <a:rPr lang="en-US" sz="1600" b="1">
                <a:solidFill>
                  <a:srgbClr val="B82C00"/>
                </a:solidFill>
                <a:latin typeface="Arial" charset="0"/>
                <a:cs typeface="Arial" charset="0"/>
              </a:rPr>
              <a:t>pixel sensor technologies, electronics, interconnects, mechanical support, cooling, power delivery and alignment, as well as their integration into an ultra-low mass vertex detector system</a:t>
            </a:r>
            <a:r>
              <a:rPr lang="en-US" sz="1600">
                <a:latin typeface="Arial" charset="0"/>
                <a:cs typeface="Arial" charset="0"/>
              </a:rPr>
              <a:t>. </a:t>
            </a:r>
            <a:r>
              <a:rPr lang="en-US" sz="1600" b="1">
                <a:solidFill>
                  <a:srgbClr val="000090"/>
                </a:solidFill>
                <a:latin typeface="Arial" charset="0"/>
                <a:cs typeface="Arial" charset="0"/>
              </a:rPr>
              <a:t>WG4 studies solutions for the effective integration of the vertex detector in the overall detector concept, both in a functional way (within the tracker system as a whole) and in terms of detector layout and mechanical integration.</a:t>
            </a:r>
            <a:r>
              <a:rPr lang="en-US" sz="1600">
                <a:solidFill>
                  <a:srgbClr val="000090"/>
                </a:solidFill>
                <a:latin typeface="Arial" charset="0"/>
                <a:cs typeface="Arial" charset="0"/>
              </a:rPr>
              <a:t> </a:t>
            </a:r>
            <a:r>
              <a:rPr lang="en-US" sz="1600" b="1">
                <a:solidFill>
                  <a:srgbClr val="FF0000"/>
                </a:solidFill>
                <a:latin typeface="Arial" charset="0"/>
                <a:cs typeface="Arial" charset="0"/>
              </a:rPr>
              <a:t>WG4 will provide appropriate input to the CLIC CDR Editors</a:t>
            </a:r>
            <a:r>
              <a:rPr lang="en-US" sz="1600">
                <a:latin typeface="Arial" charset="0"/>
                <a:cs typeface="Arial" charset="0"/>
              </a:rPr>
              <a:t> and will make </a:t>
            </a:r>
            <a:r>
              <a:rPr lang="en-US" sz="1600" b="1">
                <a:solidFill>
                  <a:srgbClr val="FF0000"/>
                </a:solidFill>
                <a:latin typeface="Arial" charset="0"/>
                <a:cs typeface="Arial" charset="0"/>
              </a:rPr>
              <a:t>recommendations for CLIC vertex detector R&amp;D</a:t>
            </a:r>
            <a:r>
              <a:rPr lang="en-US" sz="1600" b="1">
                <a:solidFill>
                  <a:srgbClr val="000090"/>
                </a:solidFill>
                <a:latin typeface="Arial" charset="0"/>
                <a:cs typeface="Arial" charset="0"/>
              </a:rPr>
              <a:t>.</a:t>
            </a:r>
            <a:r>
              <a:rPr lang="en-US" sz="1600" b="1">
                <a:latin typeface="Arial" charset="0"/>
                <a:cs typeface="Arial" charset="0"/>
              </a:rPr>
              <a:t> </a:t>
            </a:r>
          </a:p>
        </p:txBody>
      </p:sp>
      <p:sp>
        <p:nvSpPr>
          <p:cNvPr id="5" name="Title 1"/>
          <p:cNvSpPr txBox="1">
            <a:spLocks/>
          </p:cNvSpPr>
          <p:nvPr/>
        </p:nvSpPr>
        <p:spPr bwMode="auto">
          <a:xfrm>
            <a:off x="2424113" y="6350"/>
            <a:ext cx="6719887" cy="930275"/>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Mandate WG4</a:t>
            </a:r>
            <a:endParaRPr lang="en-US" sz="2800" kern="0" dirty="0">
              <a:solidFill>
                <a:srgbClr val="000090"/>
              </a:solidFill>
              <a:latin typeface="Arial" pitchFamily="-112" charset="0"/>
              <a:ea typeface="ＭＳ Ｐゴシック" pitchFamily="-112" charset="-128"/>
              <a:cs typeface="Arial"/>
            </a:endParaRPr>
          </a:p>
        </p:txBody>
      </p:sp>
      <p:sp>
        <p:nvSpPr>
          <p:cNvPr id="29701" name="TextBox 5"/>
          <p:cNvSpPr txBox="1">
            <a:spLocks noChangeArrowheads="1"/>
          </p:cNvSpPr>
          <p:nvPr/>
        </p:nvSpPr>
        <p:spPr bwMode="auto">
          <a:xfrm>
            <a:off x="419100" y="1358900"/>
            <a:ext cx="8224838" cy="427038"/>
          </a:xfrm>
          <a:prstGeom prst="rect">
            <a:avLst/>
          </a:prstGeom>
          <a:noFill/>
          <a:ln w="9525">
            <a:noFill/>
            <a:miter lim="800000"/>
            <a:headEnd/>
            <a:tailEnd/>
          </a:ln>
        </p:spPr>
        <p:txBody>
          <a:bodyPr wrap="none">
            <a:spAutoFit/>
          </a:bodyPr>
          <a:lstStyle/>
          <a:p>
            <a:pPr>
              <a:lnSpc>
                <a:spcPct val="125000"/>
              </a:lnSpc>
            </a:pPr>
            <a:r>
              <a:rPr lang="en-US" b="1">
                <a:solidFill>
                  <a:srgbClr val="000090"/>
                </a:solidFill>
                <a:latin typeface="Arial" charset="0"/>
                <a:cs typeface="Arial" charset="0"/>
              </a:rPr>
              <a:t>CLIC physics/detector CDR preparation WG4: vertex detector technology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Number Placeholder 1"/>
          <p:cNvSpPr>
            <a:spLocks noGrp="1"/>
          </p:cNvSpPr>
          <p:nvPr>
            <p:ph type="sldNum" sz="quarter" idx="10"/>
          </p:nvPr>
        </p:nvSpPr>
        <p:spPr bwMode="auto">
          <a:noFill/>
          <a:ln>
            <a:miter lim="800000"/>
            <a:headEnd/>
            <a:tailEnd/>
          </a:ln>
        </p:spPr>
        <p:txBody>
          <a:bodyPr/>
          <a:lstStyle/>
          <a:p>
            <a:fld id="{38709FEB-F071-4313-9804-7CAA0384078B}" type="slidenum">
              <a:rPr lang="en-US" smtClean="0">
                <a:latin typeface="Arial" charset="0"/>
              </a:rPr>
              <a:pPr/>
              <a:t>3</a:t>
            </a:fld>
            <a:endParaRPr lang="en-US" smtClean="0">
              <a:latin typeface="Arial" charset="0"/>
            </a:endParaRPr>
          </a:p>
        </p:txBody>
      </p:sp>
      <p:sp>
        <p:nvSpPr>
          <p:cNvPr id="30722"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6350"/>
            <a:ext cx="6719887" cy="930275"/>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Clarification / </a:t>
            </a:r>
            <a:r>
              <a:rPr lang="en-GB" sz="2800" kern="0" dirty="0" err="1">
                <a:solidFill>
                  <a:srgbClr val="000090"/>
                </a:solidFill>
                <a:latin typeface="Arial" pitchFamily="-112" charset="0"/>
                <a:ea typeface="ＭＳ Ｐゴシック" pitchFamily="-112" charset="-128"/>
                <a:cs typeface="Arial"/>
              </a:rPr>
              <a:t>timescale</a:t>
            </a:r>
            <a:r>
              <a:rPr lang="en-GB" sz="2800" kern="0" dirty="0">
                <a:solidFill>
                  <a:srgbClr val="000090"/>
                </a:solidFill>
                <a:latin typeface="Arial" pitchFamily="-112" charset="0"/>
                <a:ea typeface="ＭＳ Ｐゴシック" pitchFamily="-112" charset="-128"/>
                <a:cs typeface="Arial"/>
              </a:rPr>
              <a:t> WG4</a:t>
            </a:r>
            <a:endParaRPr lang="en-US" sz="2800" kern="0" dirty="0">
              <a:solidFill>
                <a:srgbClr val="000090"/>
              </a:solidFill>
              <a:latin typeface="Arial" pitchFamily="-112" charset="0"/>
              <a:ea typeface="ＭＳ Ｐゴシック" pitchFamily="-112" charset="-128"/>
              <a:cs typeface="Arial"/>
            </a:endParaRPr>
          </a:p>
        </p:txBody>
      </p:sp>
      <p:sp>
        <p:nvSpPr>
          <p:cNvPr id="5" name="TextBox 4"/>
          <p:cNvSpPr txBox="1"/>
          <p:nvPr/>
        </p:nvSpPr>
        <p:spPr>
          <a:xfrm>
            <a:off x="190500" y="1498600"/>
            <a:ext cx="6007100" cy="4235450"/>
          </a:xfrm>
          <a:prstGeom prst="rect">
            <a:avLst/>
          </a:prstGeom>
          <a:solidFill>
            <a:schemeClr val="bg1">
              <a:lumMod val="85000"/>
            </a:schemeClr>
          </a:solidFill>
        </p:spPr>
        <p:txBody>
          <a:bodyPr>
            <a:spAutoFit/>
          </a:bodyPr>
          <a:lstStyle/>
          <a:p>
            <a:pPr>
              <a:lnSpc>
                <a:spcPct val="125000"/>
              </a:lnSpc>
              <a:defRPr/>
            </a:pPr>
            <a:r>
              <a:rPr lang="en-US" b="1" dirty="0">
                <a:solidFill>
                  <a:srgbClr val="000090"/>
                </a:solidFill>
                <a:latin typeface="Arial"/>
                <a:cs typeface="Arial"/>
              </a:rPr>
              <a:t>CLIC conceptual design report</a:t>
            </a:r>
          </a:p>
          <a:p>
            <a:pPr>
              <a:lnSpc>
                <a:spcPct val="125000"/>
              </a:lnSpc>
              <a:buFont typeface="Arial"/>
              <a:buChar char="•"/>
              <a:defRPr/>
            </a:pPr>
            <a:r>
              <a:rPr lang="en-US" dirty="0">
                <a:latin typeface="Arial"/>
                <a:cs typeface="Arial"/>
              </a:rPr>
              <a:t> </a:t>
            </a:r>
            <a:r>
              <a:rPr lang="en-US" dirty="0">
                <a:solidFill>
                  <a:srgbClr val="FF0000"/>
                </a:solidFill>
                <a:latin typeface="Arial"/>
                <a:cs typeface="Arial"/>
              </a:rPr>
              <a:t>April 2011</a:t>
            </a:r>
          </a:p>
          <a:p>
            <a:pPr>
              <a:lnSpc>
                <a:spcPct val="125000"/>
              </a:lnSpc>
              <a:buFont typeface="Arial"/>
              <a:buChar char="•"/>
              <a:defRPr/>
            </a:pPr>
            <a:r>
              <a:rPr lang="en-US" dirty="0">
                <a:latin typeface="Arial"/>
                <a:cs typeface="Arial"/>
              </a:rPr>
              <a:t> Main CDR aim: describe the CLIC physics potential and convince reader that the physics can be measured with good precision</a:t>
            </a:r>
          </a:p>
          <a:p>
            <a:pPr>
              <a:lnSpc>
                <a:spcPct val="125000"/>
              </a:lnSpc>
              <a:buFont typeface="Arial"/>
              <a:buChar char="•"/>
              <a:defRPr/>
            </a:pPr>
            <a:r>
              <a:rPr lang="en-US" dirty="0">
                <a:latin typeface="Arial"/>
                <a:cs typeface="Arial"/>
              </a:rPr>
              <a:t> </a:t>
            </a:r>
            <a:r>
              <a:rPr lang="en-US" dirty="0">
                <a:solidFill>
                  <a:srgbClr val="008000"/>
                </a:solidFill>
                <a:latin typeface="Arial"/>
                <a:cs typeface="Arial"/>
              </a:rPr>
              <a:t>CDR will have a section on vertex detector</a:t>
            </a:r>
          </a:p>
          <a:p>
            <a:pPr>
              <a:lnSpc>
                <a:spcPct val="125000"/>
              </a:lnSpc>
              <a:buFont typeface="Arial"/>
              <a:buChar char="•"/>
              <a:defRPr/>
            </a:pPr>
            <a:r>
              <a:rPr lang="en-US" dirty="0">
                <a:solidFill>
                  <a:srgbClr val="008000"/>
                </a:solidFill>
                <a:latin typeface="Arial"/>
                <a:cs typeface="Arial"/>
              </a:rPr>
              <a:t> CDR will have a section on recommendations for R&amp;D</a:t>
            </a:r>
          </a:p>
          <a:p>
            <a:pPr>
              <a:lnSpc>
                <a:spcPct val="125000"/>
              </a:lnSpc>
              <a:buFont typeface="Arial"/>
              <a:buChar char="•"/>
              <a:defRPr/>
            </a:pPr>
            <a:endParaRPr lang="en-US" dirty="0">
              <a:latin typeface="Arial"/>
              <a:cs typeface="Arial"/>
            </a:endParaRPr>
          </a:p>
          <a:p>
            <a:pPr>
              <a:lnSpc>
                <a:spcPct val="125000"/>
              </a:lnSpc>
              <a:buFont typeface="Arial"/>
              <a:buChar char="•"/>
              <a:defRPr/>
            </a:pPr>
            <a:endParaRPr lang="en-US" dirty="0">
              <a:latin typeface="Arial"/>
              <a:cs typeface="Arial"/>
            </a:endParaRPr>
          </a:p>
          <a:p>
            <a:pPr>
              <a:lnSpc>
                <a:spcPct val="125000"/>
              </a:lnSpc>
              <a:defRPr/>
            </a:pPr>
            <a:r>
              <a:rPr lang="en-US" b="1" dirty="0">
                <a:solidFill>
                  <a:srgbClr val="000090"/>
                </a:solidFill>
                <a:latin typeface="Arial"/>
                <a:cs typeface="Arial"/>
              </a:rPr>
              <a:t>Actual R&amp;D work for CLIC vertex detector</a:t>
            </a:r>
            <a:r>
              <a:rPr lang="en-US" dirty="0">
                <a:latin typeface="Arial"/>
                <a:cs typeface="Arial"/>
              </a:rPr>
              <a:t> </a:t>
            </a:r>
          </a:p>
          <a:p>
            <a:pPr>
              <a:lnSpc>
                <a:spcPct val="125000"/>
              </a:lnSpc>
              <a:buFont typeface="Arial"/>
              <a:buChar char="•"/>
              <a:defRPr/>
            </a:pPr>
            <a:r>
              <a:rPr lang="en-US" dirty="0">
                <a:latin typeface="Arial"/>
                <a:cs typeface="Arial"/>
              </a:rPr>
              <a:t> </a:t>
            </a:r>
            <a:r>
              <a:rPr lang="en-US" dirty="0">
                <a:solidFill>
                  <a:srgbClr val="FF0000"/>
                </a:solidFill>
                <a:latin typeface="Arial"/>
                <a:cs typeface="Arial"/>
              </a:rPr>
              <a:t>Many years  </a:t>
            </a:r>
          </a:p>
          <a:p>
            <a:pPr>
              <a:lnSpc>
                <a:spcPct val="125000"/>
              </a:lnSpc>
              <a:defRPr/>
            </a:pPr>
            <a:endParaRPr lang="en-US" dirty="0">
              <a:latin typeface="Arial"/>
              <a:cs typeface="Arial"/>
            </a:endParaRPr>
          </a:p>
        </p:txBody>
      </p:sp>
      <p:sp>
        <p:nvSpPr>
          <p:cNvPr id="6" name="TextBox 5"/>
          <p:cNvSpPr txBox="1"/>
          <p:nvPr/>
        </p:nvSpPr>
        <p:spPr>
          <a:xfrm>
            <a:off x="6540500" y="3302000"/>
            <a:ext cx="2433638" cy="773113"/>
          </a:xfrm>
          <a:prstGeom prst="rect">
            <a:avLst/>
          </a:prstGeom>
          <a:solidFill>
            <a:schemeClr val="bg1">
              <a:lumMod val="85000"/>
            </a:schemeClr>
          </a:solidFill>
        </p:spPr>
        <p:txBody>
          <a:bodyPr>
            <a:spAutoFit/>
          </a:bodyPr>
          <a:lstStyle/>
          <a:p>
            <a:pPr>
              <a:lnSpc>
                <a:spcPct val="125000"/>
              </a:lnSpc>
              <a:defRPr/>
            </a:pPr>
            <a:r>
              <a:rPr lang="en-US" b="1" dirty="0">
                <a:solidFill>
                  <a:srgbClr val="FF0000"/>
                </a:solidFill>
                <a:latin typeface="Arial"/>
                <a:cs typeface="Arial"/>
              </a:rPr>
              <a:t>&lt;= WG4 will provide the input</a:t>
            </a:r>
          </a:p>
        </p:txBody>
      </p:sp>
      <p:sp>
        <p:nvSpPr>
          <p:cNvPr id="7" name="TextBox 6"/>
          <p:cNvSpPr txBox="1"/>
          <p:nvPr/>
        </p:nvSpPr>
        <p:spPr>
          <a:xfrm>
            <a:off x="6565900" y="4584700"/>
            <a:ext cx="2433638" cy="1465263"/>
          </a:xfrm>
          <a:prstGeom prst="rect">
            <a:avLst/>
          </a:prstGeom>
          <a:solidFill>
            <a:schemeClr val="bg1">
              <a:lumMod val="85000"/>
            </a:schemeClr>
          </a:solidFill>
        </p:spPr>
        <p:txBody>
          <a:bodyPr>
            <a:spAutoFit/>
          </a:bodyPr>
          <a:lstStyle/>
          <a:p>
            <a:pPr>
              <a:lnSpc>
                <a:spcPct val="125000"/>
              </a:lnSpc>
              <a:defRPr/>
            </a:pPr>
            <a:r>
              <a:rPr lang="en-US" b="1" dirty="0">
                <a:solidFill>
                  <a:srgbClr val="FF0000"/>
                </a:solidFill>
                <a:latin typeface="Arial"/>
                <a:cs typeface="Arial"/>
              </a:rPr>
              <a:t>&lt;= Requires resources, so responsibility is with the </a:t>
            </a:r>
            <a:r>
              <a:rPr lang="en-US" b="1" dirty="0" err="1">
                <a:solidFill>
                  <a:srgbClr val="FF0000"/>
                </a:solidFill>
                <a:latin typeface="Arial"/>
                <a:cs typeface="Arial"/>
              </a:rPr>
              <a:t>institute(s</a:t>
            </a:r>
            <a:r>
              <a:rPr lang="en-US" b="1" dirty="0">
                <a:solidFill>
                  <a:srgbClr val="FF0000"/>
                </a:solidFill>
                <a:latin typeface="Arial"/>
                <a:cs typeface="Arial"/>
              </a:rPr>
              <a:t>)</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Number Placeholder 1"/>
          <p:cNvSpPr>
            <a:spLocks noGrp="1"/>
          </p:cNvSpPr>
          <p:nvPr>
            <p:ph type="sldNum" sz="quarter" idx="10"/>
          </p:nvPr>
        </p:nvSpPr>
        <p:spPr bwMode="auto">
          <a:noFill/>
          <a:ln>
            <a:miter lim="800000"/>
            <a:headEnd/>
            <a:tailEnd/>
          </a:ln>
        </p:spPr>
        <p:txBody>
          <a:bodyPr/>
          <a:lstStyle/>
          <a:p>
            <a:fld id="{77B7987C-1AF5-4C03-8E51-A1EBC13ACCB4}" type="slidenum">
              <a:rPr lang="en-US" smtClean="0">
                <a:latin typeface="Arial" charset="0"/>
              </a:rPr>
              <a:pPr/>
              <a:t>4</a:t>
            </a:fld>
            <a:endParaRPr lang="en-US" smtClean="0">
              <a:latin typeface="Arial" charset="0"/>
            </a:endParaRPr>
          </a:p>
        </p:txBody>
      </p:sp>
      <p:sp>
        <p:nvSpPr>
          <p:cNvPr id="31746"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6350"/>
            <a:ext cx="6719887"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CLIC pixel vertex detector: </a:t>
            </a:r>
            <a:r>
              <a:rPr lang="en-GB" sz="2800" kern="0" dirty="0" err="1">
                <a:solidFill>
                  <a:srgbClr val="000090"/>
                </a:solidFill>
                <a:latin typeface="Arial" pitchFamily="-112" charset="0"/>
                <a:ea typeface="ＭＳ Ｐゴシック" pitchFamily="-112" charset="-128"/>
                <a:cs typeface="Arial"/>
              </a:rPr>
              <a:t>how</a:t>
            </a:r>
            <a:r>
              <a:rPr lang="en-GB" sz="2800" kern="0" dirty="0">
                <a:solidFill>
                  <a:srgbClr val="000090"/>
                </a:solidFill>
                <a:latin typeface="Arial" pitchFamily="-112" charset="0"/>
                <a:ea typeface="ＭＳ Ｐゴシック" pitchFamily="-112" charset="-128"/>
                <a:cs typeface="Arial"/>
              </a:rPr>
              <a:t> to proceed?</a:t>
            </a:r>
            <a:endParaRPr lang="en-US" sz="2800" kern="0" dirty="0">
              <a:solidFill>
                <a:srgbClr val="000090"/>
              </a:solidFill>
              <a:latin typeface="Arial" pitchFamily="-112" charset="0"/>
              <a:ea typeface="ＭＳ Ｐゴシック" pitchFamily="-112" charset="-128"/>
              <a:cs typeface="Arial"/>
            </a:endParaRPr>
          </a:p>
        </p:txBody>
      </p:sp>
      <p:sp>
        <p:nvSpPr>
          <p:cNvPr id="31748" name="TextBox 6"/>
          <p:cNvSpPr txBox="1">
            <a:spLocks noChangeArrowheads="1"/>
          </p:cNvSpPr>
          <p:nvPr/>
        </p:nvSpPr>
        <p:spPr bwMode="auto">
          <a:xfrm>
            <a:off x="266700" y="1193800"/>
            <a:ext cx="8669338" cy="4737835"/>
          </a:xfrm>
          <a:prstGeom prst="rect">
            <a:avLst/>
          </a:prstGeom>
          <a:noFill/>
          <a:ln w="9525">
            <a:noFill/>
            <a:miter lim="800000"/>
            <a:headEnd/>
            <a:tailEnd/>
          </a:ln>
        </p:spPr>
        <p:txBody>
          <a:bodyPr>
            <a:spAutoFit/>
          </a:bodyPr>
          <a:lstStyle/>
          <a:p>
            <a:pPr>
              <a:lnSpc>
                <a:spcPct val="125000"/>
              </a:lnSpc>
            </a:pPr>
            <a:r>
              <a:rPr lang="en-US" sz="1600" b="1" dirty="0">
                <a:solidFill>
                  <a:srgbClr val="000090"/>
                </a:solidFill>
                <a:latin typeface="Arial" charset="0"/>
                <a:cs typeface="Arial" charset="0"/>
              </a:rPr>
              <a:t>CLIC vertex detector is technologically very challenging</a:t>
            </a:r>
          </a:p>
          <a:p>
            <a:pPr>
              <a:lnSpc>
                <a:spcPct val="125000"/>
              </a:lnSpc>
            </a:pPr>
            <a:r>
              <a:rPr lang="en-US" sz="1600" b="1" dirty="0">
                <a:solidFill>
                  <a:srgbClr val="000090"/>
                </a:solidFill>
                <a:latin typeface="Arial" charset="0"/>
                <a:cs typeface="Arial" charset="0"/>
              </a:rPr>
              <a:t>Multi-parameter problem, iterative process</a:t>
            </a:r>
          </a:p>
          <a:p>
            <a:pPr>
              <a:lnSpc>
                <a:spcPct val="125000"/>
              </a:lnSpc>
            </a:pPr>
            <a:r>
              <a:rPr lang="en-US" sz="1500" b="1" dirty="0">
                <a:latin typeface="Arial" charset="0"/>
                <a:cs typeface="Arial" charset="0"/>
              </a:rPr>
              <a:t> </a:t>
            </a:r>
          </a:p>
          <a:p>
            <a:pPr>
              <a:lnSpc>
                <a:spcPct val="125000"/>
              </a:lnSpc>
              <a:buFont typeface="Arial" charset="0"/>
              <a:buChar char="•"/>
            </a:pPr>
            <a:r>
              <a:rPr lang="en-US" sz="1500" dirty="0">
                <a:latin typeface="Arial" charset="0"/>
                <a:cs typeface="Arial" charset="0"/>
              </a:rPr>
              <a:t> Set up an initial </a:t>
            </a:r>
            <a:r>
              <a:rPr lang="en-US" sz="1500" dirty="0">
                <a:solidFill>
                  <a:srgbClr val="FF0000"/>
                </a:solidFill>
                <a:latin typeface="Arial" charset="0"/>
                <a:cs typeface="Arial" charset="0"/>
              </a:rPr>
              <a:t>list of vertex detector requirements</a:t>
            </a:r>
            <a:r>
              <a:rPr lang="en-US" sz="1500" dirty="0">
                <a:latin typeface="Arial" charset="0"/>
                <a:cs typeface="Arial" charset="0"/>
              </a:rPr>
              <a:t>, and gradually update it. Address these requirements when looking at technology options. </a:t>
            </a:r>
          </a:p>
          <a:p>
            <a:pPr>
              <a:lnSpc>
                <a:spcPct val="125000"/>
              </a:lnSpc>
              <a:buFont typeface="Arial" charset="0"/>
              <a:buChar char="•"/>
            </a:pPr>
            <a:r>
              <a:rPr lang="en-US" sz="1500" dirty="0">
                <a:latin typeface="Arial" charset="0"/>
                <a:cs typeface="Arial" charset="0"/>
              </a:rPr>
              <a:t> </a:t>
            </a:r>
            <a:r>
              <a:rPr lang="en-US" sz="1500" dirty="0">
                <a:solidFill>
                  <a:srgbClr val="FF0000"/>
                </a:solidFill>
                <a:latin typeface="Arial" charset="0"/>
                <a:cs typeface="Arial" charset="0"/>
              </a:rPr>
              <a:t>Review technology options </a:t>
            </a:r>
            <a:r>
              <a:rPr lang="en-US" sz="1500" dirty="0">
                <a:latin typeface="Arial" charset="0"/>
                <a:cs typeface="Arial" charset="0"/>
              </a:rPr>
              <a:t>in the domains of </a:t>
            </a:r>
            <a:r>
              <a:rPr lang="en-US" sz="1500" dirty="0">
                <a:solidFill>
                  <a:srgbClr val="000090"/>
                </a:solidFill>
                <a:latin typeface="Arial" charset="0"/>
                <a:cs typeface="Arial" charset="0"/>
              </a:rPr>
              <a:t>sensor technologies, electronics, interconnects, mechanical support, cooling, power delivery, alignment as well as on possibilities to integrate </a:t>
            </a:r>
            <a:r>
              <a:rPr lang="en-US" sz="1500" dirty="0">
                <a:latin typeface="Arial" charset="0"/>
                <a:cs typeface="Arial" charset="0"/>
              </a:rPr>
              <a:t>these technologies into (part of) a vertex detector system for CLIC. Compare with requirements. Define scope for improvement.</a:t>
            </a:r>
          </a:p>
          <a:p>
            <a:pPr>
              <a:lnSpc>
                <a:spcPct val="125000"/>
              </a:lnSpc>
              <a:buFont typeface="Arial" charset="0"/>
              <a:buChar char="•"/>
            </a:pPr>
            <a:r>
              <a:rPr lang="en-US" sz="1500" dirty="0">
                <a:latin typeface="Arial" charset="0"/>
                <a:cs typeface="Arial" charset="0"/>
              </a:rPr>
              <a:t> </a:t>
            </a:r>
            <a:r>
              <a:rPr lang="en-US" sz="1500" dirty="0">
                <a:solidFill>
                  <a:srgbClr val="FF0000"/>
                </a:solidFill>
                <a:latin typeface="Arial" charset="0"/>
                <a:cs typeface="Arial" charset="0"/>
              </a:rPr>
              <a:t>Collect information and participate in the study of requirements </a:t>
            </a:r>
            <a:r>
              <a:rPr lang="en-US" sz="1500" dirty="0">
                <a:latin typeface="Arial" charset="0"/>
                <a:cs typeface="Arial" charset="0"/>
              </a:rPr>
              <a:t>(physics and environment). Requirements will change as a function of: proposed vertex detector implementation itself, layout and performance of surrounding detectors</a:t>
            </a:r>
            <a:r>
              <a:rPr lang="en-US" sz="1500" dirty="0" smtClean="0">
                <a:latin typeface="Arial" charset="0"/>
                <a:cs typeface="Arial" charset="0"/>
              </a:rPr>
              <a:t>.</a:t>
            </a:r>
          </a:p>
          <a:p>
            <a:pPr>
              <a:lnSpc>
                <a:spcPct val="125000"/>
              </a:lnSpc>
              <a:buFont typeface="Arial" charset="0"/>
              <a:buChar char="•"/>
            </a:pPr>
            <a:r>
              <a:rPr lang="en-US" sz="1500" dirty="0">
                <a:latin typeface="Arial" charset="0"/>
                <a:cs typeface="Arial" charset="0"/>
              </a:rPr>
              <a:t> </a:t>
            </a:r>
            <a:r>
              <a:rPr lang="en-US" sz="1500" dirty="0">
                <a:solidFill>
                  <a:srgbClr val="FF0000"/>
                </a:solidFill>
                <a:latin typeface="Arial" charset="0"/>
                <a:cs typeface="Arial" charset="0"/>
              </a:rPr>
              <a:t>Propose full-detector layout and technology solutions for the vertex detector in </a:t>
            </a:r>
            <a:r>
              <a:rPr lang="en-US" sz="1500" dirty="0" err="1">
                <a:solidFill>
                  <a:srgbClr val="FF0000"/>
                </a:solidFill>
                <a:latin typeface="Arial" charset="0"/>
                <a:cs typeface="Arial" charset="0"/>
              </a:rPr>
              <a:t>CLIC_SiD</a:t>
            </a:r>
            <a:r>
              <a:rPr lang="en-US" sz="1500" dirty="0">
                <a:solidFill>
                  <a:srgbClr val="FF0000"/>
                </a:solidFill>
                <a:latin typeface="Arial" charset="0"/>
                <a:cs typeface="Arial" charset="0"/>
              </a:rPr>
              <a:t> and CLIC_ILD and </a:t>
            </a:r>
            <a:r>
              <a:rPr lang="en-US" sz="1500" dirty="0">
                <a:latin typeface="Arial" charset="0"/>
                <a:cs typeface="Arial" charset="0"/>
              </a:rPr>
              <a:t>(in collaboration with other working groups)</a:t>
            </a:r>
            <a:r>
              <a:rPr lang="en-US" sz="1500" dirty="0">
                <a:solidFill>
                  <a:srgbClr val="FF0000"/>
                </a:solidFill>
                <a:latin typeface="Arial" charset="0"/>
                <a:cs typeface="Arial" charset="0"/>
              </a:rPr>
              <a:t>, assess their performance.</a:t>
            </a:r>
          </a:p>
          <a:p>
            <a:pPr>
              <a:lnSpc>
                <a:spcPct val="125000"/>
              </a:lnSpc>
              <a:buFont typeface="Arial" charset="0"/>
              <a:buChar char="•"/>
            </a:pPr>
            <a:r>
              <a:rPr lang="en-US" sz="1500" dirty="0">
                <a:latin typeface="Arial" charset="0"/>
                <a:cs typeface="Arial" charset="0"/>
              </a:rPr>
              <a:t> </a:t>
            </a:r>
            <a:r>
              <a:rPr lang="en-US" sz="1500" dirty="0">
                <a:solidFill>
                  <a:srgbClr val="FF0000"/>
                </a:solidFill>
                <a:latin typeface="Arial" charset="0"/>
                <a:cs typeface="Arial" charset="0"/>
              </a:rPr>
              <a:t>Make recommendations for a technology R&amp;D roadmap </a:t>
            </a:r>
            <a:r>
              <a:rPr lang="en-US" sz="1500" dirty="0">
                <a:latin typeface="Arial" charset="0"/>
                <a:cs typeface="Arial" charset="0"/>
              </a:rPr>
              <a:t>for the CLIC vertex detector.</a:t>
            </a:r>
          </a:p>
          <a:p>
            <a:pPr>
              <a:lnSpc>
                <a:spcPct val="125000"/>
              </a:lnSpc>
              <a:buFont typeface="Arial" charset="0"/>
              <a:buChar char="•"/>
            </a:pPr>
            <a:r>
              <a:rPr lang="en-US" sz="1500" dirty="0">
                <a:latin typeface="Arial" charset="0"/>
                <a:cs typeface="Arial" charset="0"/>
              </a:rPr>
              <a:t> Provide </a:t>
            </a:r>
            <a:r>
              <a:rPr lang="en-US" sz="1500" dirty="0">
                <a:solidFill>
                  <a:srgbClr val="FF0000"/>
                </a:solidFill>
                <a:latin typeface="Arial" charset="0"/>
                <a:cs typeface="Arial" charset="0"/>
              </a:rPr>
              <a:t>input on the vertex detector to the CLIC CDR editors</a:t>
            </a:r>
            <a:r>
              <a:rPr lang="en-US" sz="1500" dirty="0">
                <a:latin typeface="Arial" charset="0"/>
                <a:cs typeface="Arial"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Number Placeholder 1"/>
          <p:cNvSpPr>
            <a:spLocks noGrp="1"/>
          </p:cNvSpPr>
          <p:nvPr>
            <p:ph type="sldNum" sz="quarter" idx="10"/>
          </p:nvPr>
        </p:nvSpPr>
        <p:spPr bwMode="auto">
          <a:noFill/>
          <a:ln>
            <a:miter lim="800000"/>
            <a:headEnd/>
            <a:tailEnd/>
          </a:ln>
        </p:spPr>
        <p:txBody>
          <a:bodyPr/>
          <a:lstStyle/>
          <a:p>
            <a:fld id="{EA0C097B-6AD1-450B-8D4A-6CB2605A080A}" type="slidenum">
              <a:rPr lang="en-US" smtClean="0">
                <a:latin typeface="Arial" charset="0"/>
              </a:rPr>
              <a:pPr/>
              <a:t>5</a:t>
            </a:fld>
            <a:endParaRPr lang="en-US" smtClean="0">
              <a:latin typeface="Arial" charset="0"/>
            </a:endParaRPr>
          </a:p>
        </p:txBody>
      </p:sp>
      <p:sp>
        <p:nvSpPr>
          <p:cNvPr id="33794"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6350"/>
            <a:ext cx="6719887"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CLIC pixel vertex detector requirements</a:t>
            </a:r>
            <a:endParaRPr lang="en-US" sz="2800" kern="0" dirty="0">
              <a:solidFill>
                <a:srgbClr val="000090"/>
              </a:solidFill>
              <a:latin typeface="Arial" pitchFamily="-112" charset="0"/>
              <a:ea typeface="ＭＳ Ｐゴシック" pitchFamily="-112" charset="-128"/>
              <a:cs typeface="Arial"/>
            </a:endParaRPr>
          </a:p>
        </p:txBody>
      </p:sp>
      <p:sp>
        <p:nvSpPr>
          <p:cNvPr id="33796" name="TextBox 4"/>
          <p:cNvSpPr txBox="1">
            <a:spLocks noChangeArrowheads="1"/>
          </p:cNvSpPr>
          <p:nvPr/>
        </p:nvSpPr>
        <p:spPr bwMode="auto">
          <a:xfrm>
            <a:off x="431800" y="1435100"/>
            <a:ext cx="7048500" cy="4197350"/>
          </a:xfrm>
          <a:prstGeom prst="rect">
            <a:avLst/>
          </a:prstGeom>
          <a:noFill/>
          <a:ln w="9525">
            <a:noFill/>
            <a:miter lim="800000"/>
            <a:headEnd/>
            <a:tailEnd/>
          </a:ln>
        </p:spPr>
        <p:txBody>
          <a:bodyPr wrap="none">
            <a:spAutoFit/>
          </a:bodyPr>
          <a:lstStyle/>
          <a:p>
            <a:pPr>
              <a:lnSpc>
                <a:spcPct val="125000"/>
              </a:lnSpc>
            </a:pPr>
            <a:r>
              <a:rPr lang="en-US">
                <a:solidFill>
                  <a:srgbClr val="000090"/>
                </a:solidFill>
                <a:latin typeface="Arial" charset="0"/>
                <a:cs typeface="Arial" charset="0"/>
              </a:rPr>
              <a:t>Set up an initial list</a:t>
            </a:r>
          </a:p>
          <a:p>
            <a:pPr>
              <a:lnSpc>
                <a:spcPct val="125000"/>
              </a:lnSpc>
            </a:pPr>
            <a:endParaRPr lang="en-US" sz="800">
              <a:latin typeface="Arial" charset="0"/>
              <a:cs typeface="Arial" charset="0"/>
            </a:endParaRPr>
          </a:p>
          <a:p>
            <a:pPr>
              <a:lnSpc>
                <a:spcPct val="125000"/>
              </a:lnSpc>
            </a:pPr>
            <a:r>
              <a:rPr lang="en-US">
                <a:solidFill>
                  <a:srgbClr val="000090"/>
                </a:solidFill>
                <a:latin typeface="Arial" charset="0"/>
                <a:cs typeface="Arial" charset="0"/>
              </a:rPr>
              <a:t>Keep on updating</a:t>
            </a:r>
          </a:p>
          <a:p>
            <a:pPr>
              <a:lnSpc>
                <a:spcPct val="125000"/>
              </a:lnSpc>
            </a:pPr>
            <a:endParaRPr lang="en-US" sz="800">
              <a:latin typeface="Arial" charset="0"/>
              <a:cs typeface="Arial" charset="0"/>
            </a:endParaRPr>
          </a:p>
          <a:p>
            <a:pPr>
              <a:lnSpc>
                <a:spcPct val="125000"/>
              </a:lnSpc>
            </a:pPr>
            <a:r>
              <a:rPr lang="en-US">
                <a:solidFill>
                  <a:srgbClr val="000090"/>
                </a:solidFill>
                <a:latin typeface="Arial" charset="0"/>
                <a:cs typeface="Arial" charset="0"/>
              </a:rPr>
              <a:t>Branch-off as a function of…</a:t>
            </a:r>
          </a:p>
          <a:p>
            <a:pPr lvl="1" indent="0">
              <a:lnSpc>
                <a:spcPct val="125000"/>
              </a:lnSpc>
            </a:pPr>
            <a:r>
              <a:rPr lang="en-US">
                <a:latin typeface="Arial" charset="0"/>
                <a:cs typeface="Arial" charset="0"/>
              </a:rPr>
              <a:t>Barrel </a:t>
            </a:r>
            <a:r>
              <a:rPr lang="en-US">
                <a:latin typeface="Arial" charset="0"/>
                <a:cs typeface="Arial" charset="0"/>
                <a:sym typeface="Wingdings" pitchFamily="2" charset="2"/>
              </a:rPr>
              <a:t> </a:t>
            </a:r>
            <a:r>
              <a:rPr lang="en-US">
                <a:latin typeface="Arial" charset="0"/>
                <a:cs typeface="Arial" charset="0"/>
              </a:rPr>
              <a:t>end-cap</a:t>
            </a:r>
          </a:p>
          <a:p>
            <a:pPr lvl="1" indent="0">
              <a:lnSpc>
                <a:spcPct val="125000"/>
              </a:lnSpc>
            </a:pPr>
            <a:r>
              <a:rPr lang="en-US">
                <a:latin typeface="Arial" charset="0"/>
                <a:cs typeface="Arial" charset="0"/>
              </a:rPr>
              <a:t>Analog </a:t>
            </a:r>
            <a:r>
              <a:rPr lang="en-US">
                <a:latin typeface="Arial" charset="0"/>
                <a:cs typeface="Arial" charset="0"/>
                <a:sym typeface="Wingdings" pitchFamily="2" charset="2"/>
              </a:rPr>
              <a:t> digital readout</a:t>
            </a:r>
          </a:p>
          <a:p>
            <a:pPr lvl="1" indent="0">
              <a:lnSpc>
                <a:spcPct val="125000"/>
              </a:lnSpc>
            </a:pPr>
            <a:r>
              <a:rPr lang="en-US">
                <a:latin typeface="Arial" charset="0"/>
                <a:cs typeface="Arial" charset="0"/>
                <a:sym typeface="Wingdings" pitchFamily="2" charset="2"/>
              </a:rPr>
              <a:t>ILD environment  SiD environment</a:t>
            </a:r>
          </a:p>
          <a:p>
            <a:pPr lvl="1" indent="0">
              <a:lnSpc>
                <a:spcPct val="125000"/>
              </a:lnSpc>
            </a:pPr>
            <a:r>
              <a:rPr lang="en-US">
                <a:latin typeface="Arial" charset="0"/>
                <a:cs typeface="Arial" charset="0"/>
                <a:sym typeface="Wingdings" pitchFamily="2" charset="2"/>
              </a:rPr>
              <a:t>etc…….</a:t>
            </a:r>
          </a:p>
          <a:p>
            <a:pPr>
              <a:lnSpc>
                <a:spcPct val="125000"/>
              </a:lnSpc>
            </a:pPr>
            <a:endParaRPr lang="en-US">
              <a:latin typeface="Arial" charset="0"/>
              <a:cs typeface="Arial" charset="0"/>
              <a:sym typeface="Wingdings" pitchFamily="2" charset="2"/>
            </a:endParaRPr>
          </a:p>
          <a:p>
            <a:pPr>
              <a:lnSpc>
                <a:spcPct val="125000"/>
              </a:lnSpc>
            </a:pPr>
            <a:r>
              <a:rPr lang="en-US">
                <a:latin typeface="Arial" charset="0"/>
                <a:cs typeface="Arial" charset="0"/>
                <a:sym typeface="Wingdings" pitchFamily="2" charset="2"/>
              </a:rPr>
              <a:t>Any review/study of detector options will be checked against the list</a:t>
            </a:r>
          </a:p>
          <a:p>
            <a:pPr lvl="1" indent="0">
              <a:lnSpc>
                <a:spcPct val="125000"/>
              </a:lnSpc>
            </a:pPr>
            <a:endParaRPr lang="en-US">
              <a:latin typeface="Arial" charset="0"/>
              <a:cs typeface="Arial" charset="0"/>
            </a:endParaRPr>
          </a:p>
          <a:p>
            <a:pPr lvl="1" indent="0">
              <a:lnSpc>
                <a:spcPct val="125000"/>
              </a:lnSpc>
            </a:pPr>
            <a:endParaRPr lang="en-US">
              <a:latin typeface="Arial"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3" name="Slide Number Placeholder 1"/>
          <p:cNvSpPr>
            <a:spLocks noGrp="1"/>
          </p:cNvSpPr>
          <p:nvPr>
            <p:ph type="sldNum" sz="quarter" idx="10"/>
          </p:nvPr>
        </p:nvSpPr>
        <p:spPr bwMode="auto">
          <a:noFill/>
          <a:ln>
            <a:miter lim="800000"/>
            <a:headEnd/>
            <a:tailEnd/>
          </a:ln>
        </p:spPr>
        <p:txBody>
          <a:bodyPr/>
          <a:lstStyle/>
          <a:p>
            <a:fld id="{50A87A2F-C2AB-427C-81C7-A46B7E9BF4F0}" type="slidenum">
              <a:rPr lang="en-US" smtClean="0">
                <a:latin typeface="Arial" charset="0"/>
              </a:rPr>
              <a:pPr/>
              <a:t>6</a:t>
            </a:fld>
            <a:endParaRPr lang="en-US" smtClean="0">
              <a:latin typeface="Arial" charset="0"/>
            </a:endParaRPr>
          </a:p>
        </p:txBody>
      </p:sp>
      <p:sp>
        <p:nvSpPr>
          <p:cNvPr id="56324"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19350" y="0"/>
            <a:ext cx="6719888"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Requirements list (1)</a:t>
            </a:r>
            <a:endParaRPr lang="en-US" sz="2800" kern="0" dirty="0">
              <a:solidFill>
                <a:srgbClr val="000090"/>
              </a:solidFill>
              <a:latin typeface="Arial" pitchFamily="-112" charset="0"/>
              <a:ea typeface="ＭＳ Ｐゴシック" pitchFamily="-112" charset="-128"/>
              <a:cs typeface="Arial"/>
            </a:endParaRPr>
          </a:p>
        </p:txBody>
      </p:sp>
      <p:graphicFrame>
        <p:nvGraphicFramePr>
          <p:cNvPr id="56322" name="Object 2"/>
          <p:cNvGraphicFramePr>
            <a:graphicFrameLocks noChangeAspect="1"/>
          </p:cNvGraphicFramePr>
          <p:nvPr/>
        </p:nvGraphicFramePr>
        <p:xfrm>
          <a:off x="1000125" y="2349500"/>
          <a:ext cx="7050088" cy="3708400"/>
        </p:xfrm>
        <a:graphic>
          <a:graphicData uri="http://schemas.openxmlformats.org/presentationml/2006/ole">
            <p:oleObj spid="_x0000_s56322" name="Document" r:id="rId4" imgW="5625893" imgH="2958991" progId="Word.Document.12">
              <p:link updateAutomatic="1"/>
            </p:oleObj>
          </a:graphicData>
        </a:graphic>
      </p:graphicFrame>
      <p:sp>
        <p:nvSpPr>
          <p:cNvPr id="56326" name="TextBox 5"/>
          <p:cNvSpPr txBox="1">
            <a:spLocks noChangeArrowheads="1"/>
          </p:cNvSpPr>
          <p:nvPr/>
        </p:nvSpPr>
        <p:spPr bwMode="auto">
          <a:xfrm>
            <a:off x="1000125" y="1270000"/>
            <a:ext cx="2878138" cy="927100"/>
          </a:xfrm>
          <a:prstGeom prst="rect">
            <a:avLst/>
          </a:prstGeom>
          <a:noFill/>
          <a:ln w="9525">
            <a:noFill/>
            <a:miter lim="800000"/>
            <a:headEnd/>
            <a:tailEnd/>
          </a:ln>
        </p:spPr>
        <p:txBody>
          <a:bodyPr wrap="none">
            <a:spAutoFit/>
          </a:bodyPr>
          <a:lstStyle/>
          <a:p>
            <a:pPr>
              <a:lnSpc>
                <a:spcPct val="125000"/>
              </a:lnSpc>
            </a:pPr>
            <a:r>
              <a:rPr lang="en-US">
                <a:solidFill>
                  <a:srgbClr val="FF0000"/>
                </a:solidFill>
                <a:latin typeface="Arial" charset="0"/>
                <a:cs typeface="Arial" charset="0"/>
              </a:rPr>
              <a:t>First list, just to get started</a:t>
            </a:r>
          </a:p>
          <a:p>
            <a:pPr>
              <a:lnSpc>
                <a:spcPct val="125000"/>
              </a:lnSpc>
            </a:pPr>
            <a:endParaRPr lang="en-US" sz="800">
              <a:solidFill>
                <a:srgbClr val="FF0000"/>
              </a:solidFill>
              <a:latin typeface="Arial" charset="0"/>
              <a:cs typeface="Arial" charset="0"/>
            </a:endParaRPr>
          </a:p>
          <a:p>
            <a:pPr>
              <a:lnSpc>
                <a:spcPct val="125000"/>
              </a:lnSpc>
            </a:pPr>
            <a:r>
              <a:rPr lang="en-US">
                <a:solidFill>
                  <a:srgbClr val="FF0000"/>
                </a:solidFill>
                <a:latin typeface="Arial" charset="0"/>
                <a:cs typeface="Arial" charset="0"/>
              </a:rPr>
              <a:t>Physics performance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7" name="Slide Number Placeholder 1"/>
          <p:cNvSpPr>
            <a:spLocks noGrp="1"/>
          </p:cNvSpPr>
          <p:nvPr>
            <p:ph type="sldNum" sz="quarter" idx="10"/>
          </p:nvPr>
        </p:nvSpPr>
        <p:spPr bwMode="auto">
          <a:noFill/>
          <a:ln>
            <a:miter lim="800000"/>
            <a:headEnd/>
            <a:tailEnd/>
          </a:ln>
        </p:spPr>
        <p:txBody>
          <a:bodyPr/>
          <a:lstStyle/>
          <a:p>
            <a:fld id="{6559D1C8-6543-4A66-AC11-9F2E6ABC62C8}" type="slidenum">
              <a:rPr lang="en-US" smtClean="0">
                <a:latin typeface="Arial" charset="0"/>
              </a:rPr>
              <a:pPr/>
              <a:t>7</a:t>
            </a:fld>
            <a:endParaRPr lang="en-US" smtClean="0">
              <a:latin typeface="Arial" charset="0"/>
            </a:endParaRPr>
          </a:p>
        </p:txBody>
      </p:sp>
      <p:sp>
        <p:nvSpPr>
          <p:cNvPr id="57348"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635250" y="0"/>
            <a:ext cx="6719888"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Requirements list (2)</a:t>
            </a:r>
            <a:endParaRPr lang="en-US" sz="2800" kern="0" dirty="0">
              <a:solidFill>
                <a:srgbClr val="000090"/>
              </a:solidFill>
              <a:latin typeface="Arial" pitchFamily="-112" charset="0"/>
              <a:ea typeface="ＭＳ Ｐゴシック" pitchFamily="-112" charset="-128"/>
              <a:cs typeface="Arial"/>
            </a:endParaRPr>
          </a:p>
        </p:txBody>
      </p:sp>
      <p:sp>
        <p:nvSpPr>
          <p:cNvPr id="57350" name="TextBox 4"/>
          <p:cNvSpPr txBox="1">
            <a:spLocks noChangeArrowheads="1"/>
          </p:cNvSpPr>
          <p:nvPr/>
        </p:nvSpPr>
        <p:spPr bwMode="auto">
          <a:xfrm>
            <a:off x="1000125" y="1270000"/>
            <a:ext cx="2763838" cy="427038"/>
          </a:xfrm>
          <a:prstGeom prst="rect">
            <a:avLst/>
          </a:prstGeom>
          <a:noFill/>
          <a:ln w="9525">
            <a:noFill/>
            <a:miter lim="800000"/>
            <a:headEnd/>
            <a:tailEnd/>
          </a:ln>
        </p:spPr>
        <p:txBody>
          <a:bodyPr wrap="none">
            <a:spAutoFit/>
          </a:bodyPr>
          <a:lstStyle/>
          <a:p>
            <a:pPr>
              <a:lnSpc>
                <a:spcPct val="125000"/>
              </a:lnSpc>
            </a:pPr>
            <a:r>
              <a:rPr lang="en-US">
                <a:solidFill>
                  <a:srgbClr val="FF0000"/>
                </a:solidFill>
                <a:latin typeface="Arial" charset="0"/>
                <a:cs typeface="Arial" charset="0"/>
              </a:rPr>
              <a:t>Technology target figures</a:t>
            </a:r>
          </a:p>
        </p:txBody>
      </p:sp>
      <p:graphicFrame>
        <p:nvGraphicFramePr>
          <p:cNvPr id="57346" name="Object 2"/>
          <p:cNvGraphicFramePr>
            <a:graphicFrameLocks noChangeAspect="1"/>
          </p:cNvGraphicFramePr>
          <p:nvPr/>
        </p:nvGraphicFramePr>
        <p:xfrm>
          <a:off x="1073150" y="1809750"/>
          <a:ext cx="6343650" cy="4575175"/>
        </p:xfrm>
        <a:graphic>
          <a:graphicData uri="http://schemas.openxmlformats.org/presentationml/2006/ole">
            <p:oleObj spid="_x0000_s57346" name="Document" r:id="rId4" imgW="5625893" imgH="4279742" progId="Word.Document.12">
              <p:link updateAutomatic="1"/>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Number Placeholder 1"/>
          <p:cNvSpPr>
            <a:spLocks noGrp="1"/>
          </p:cNvSpPr>
          <p:nvPr>
            <p:ph type="sldNum" sz="quarter" idx="10"/>
          </p:nvPr>
        </p:nvSpPr>
        <p:spPr bwMode="auto">
          <a:noFill/>
          <a:ln>
            <a:miter lim="800000"/>
            <a:headEnd/>
            <a:tailEnd/>
          </a:ln>
        </p:spPr>
        <p:txBody>
          <a:bodyPr/>
          <a:lstStyle/>
          <a:p>
            <a:fld id="{2233A9FC-C996-4928-B5CB-368EEC2CB295}" type="slidenum">
              <a:rPr lang="en-US" smtClean="0">
                <a:latin typeface="Arial" charset="0"/>
              </a:rPr>
              <a:pPr/>
              <a:t>8</a:t>
            </a:fld>
            <a:endParaRPr lang="en-US" smtClean="0">
              <a:latin typeface="Arial" charset="0"/>
            </a:endParaRPr>
          </a:p>
        </p:txBody>
      </p:sp>
      <p:sp>
        <p:nvSpPr>
          <p:cNvPr id="58370"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0"/>
            <a:ext cx="6719887"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Collecting input on requirements</a:t>
            </a:r>
            <a:endParaRPr lang="en-US" sz="2800" kern="0" dirty="0">
              <a:solidFill>
                <a:srgbClr val="000090"/>
              </a:solidFill>
              <a:latin typeface="Arial" pitchFamily="-112" charset="0"/>
              <a:ea typeface="ＭＳ Ｐゴシック" pitchFamily="-112" charset="-128"/>
              <a:cs typeface="Arial"/>
            </a:endParaRPr>
          </a:p>
        </p:txBody>
      </p:sp>
      <p:sp>
        <p:nvSpPr>
          <p:cNvPr id="58372" name="TextBox 4"/>
          <p:cNvSpPr txBox="1">
            <a:spLocks noChangeArrowheads="1"/>
          </p:cNvSpPr>
          <p:nvPr/>
        </p:nvSpPr>
        <p:spPr bwMode="auto">
          <a:xfrm>
            <a:off x="279400" y="1536700"/>
            <a:ext cx="8483600" cy="4075113"/>
          </a:xfrm>
          <a:prstGeom prst="rect">
            <a:avLst/>
          </a:prstGeom>
          <a:noFill/>
          <a:ln w="9525">
            <a:noFill/>
            <a:miter lim="800000"/>
            <a:headEnd/>
            <a:tailEnd/>
          </a:ln>
        </p:spPr>
        <p:txBody>
          <a:bodyPr>
            <a:spAutoFit/>
          </a:bodyPr>
          <a:lstStyle/>
          <a:p>
            <a:pPr>
              <a:lnSpc>
                <a:spcPct val="125000"/>
              </a:lnSpc>
            </a:pPr>
            <a:r>
              <a:rPr lang="en-US" sz="1600" b="1">
                <a:solidFill>
                  <a:srgbClr val="000090"/>
                </a:solidFill>
                <a:latin typeface="Arial" charset="0"/>
                <a:cs typeface="Arial" charset="0"/>
              </a:rPr>
              <a:t>From WG3 (physics observables with tracks), from WG2  (physics observables with jets)</a:t>
            </a:r>
          </a:p>
          <a:p>
            <a:pPr>
              <a:lnSpc>
                <a:spcPct val="125000"/>
              </a:lnSpc>
              <a:buFont typeface="Arial" charset="0"/>
              <a:buChar char="•"/>
            </a:pPr>
            <a:r>
              <a:rPr lang="en-US" sz="1600">
                <a:latin typeface="Arial" charset="0"/>
                <a:cs typeface="Arial" charset="0"/>
              </a:rPr>
              <a:t> needs for </a:t>
            </a:r>
            <a:r>
              <a:rPr lang="en-US" sz="1600">
                <a:solidFill>
                  <a:srgbClr val="000090"/>
                </a:solidFill>
                <a:latin typeface="Arial" charset="0"/>
                <a:cs typeface="Arial" charset="0"/>
              </a:rPr>
              <a:t>overall tracking performance</a:t>
            </a:r>
          </a:p>
          <a:p>
            <a:pPr>
              <a:lnSpc>
                <a:spcPct val="125000"/>
              </a:lnSpc>
              <a:buFont typeface="Arial" charset="0"/>
              <a:buChar char="•"/>
            </a:pPr>
            <a:r>
              <a:rPr lang="en-US" sz="1600">
                <a:solidFill>
                  <a:srgbClr val="000090"/>
                </a:solidFill>
                <a:latin typeface="Arial" charset="0"/>
                <a:cs typeface="Arial" charset="0"/>
              </a:rPr>
              <a:t> which are the relevant observables</a:t>
            </a:r>
            <a:r>
              <a:rPr lang="en-US" sz="1600">
                <a:latin typeface="Arial" charset="0"/>
                <a:cs typeface="Arial" charset="0"/>
              </a:rPr>
              <a:t>, e.g for flavour tagging: impact parameter, decay length, momenta, vertex charge…)</a:t>
            </a:r>
          </a:p>
          <a:p>
            <a:pPr>
              <a:lnSpc>
                <a:spcPct val="125000"/>
              </a:lnSpc>
              <a:buFont typeface="Arial" charset="0"/>
              <a:buChar char="•"/>
            </a:pPr>
            <a:r>
              <a:rPr lang="en-US" sz="1600">
                <a:latin typeface="Arial" charset="0"/>
                <a:cs typeface="Arial" charset="0"/>
              </a:rPr>
              <a:t> impact from background conditions, interplay of timing information from different detectors</a:t>
            </a:r>
          </a:p>
          <a:p>
            <a:pPr>
              <a:lnSpc>
                <a:spcPct val="125000"/>
              </a:lnSpc>
              <a:buFont typeface="Arial" charset="0"/>
              <a:buChar char="•"/>
            </a:pPr>
            <a:r>
              <a:rPr lang="en-US" sz="1600">
                <a:latin typeface="Arial" charset="0"/>
                <a:cs typeface="Arial" charset="0"/>
              </a:rPr>
              <a:t> Which are the </a:t>
            </a:r>
            <a:r>
              <a:rPr lang="en-US" sz="1600">
                <a:solidFill>
                  <a:srgbClr val="000090"/>
                </a:solidFill>
                <a:latin typeface="Arial" charset="0"/>
                <a:cs typeface="Arial" charset="0"/>
              </a:rPr>
              <a:t>relevant benchmark processes</a:t>
            </a:r>
            <a:r>
              <a:rPr lang="en-US" sz="1600">
                <a:latin typeface="Arial" charset="0"/>
                <a:cs typeface="Arial" charset="0"/>
              </a:rPr>
              <a:t> to address the pixel vertex?</a:t>
            </a:r>
          </a:p>
          <a:p>
            <a:pPr>
              <a:lnSpc>
                <a:spcPct val="125000"/>
              </a:lnSpc>
              <a:buFont typeface="Arial" charset="0"/>
              <a:buChar char="•"/>
            </a:pPr>
            <a:endParaRPr lang="en-US" sz="1600">
              <a:latin typeface="Arial" charset="0"/>
              <a:cs typeface="Arial" charset="0"/>
            </a:endParaRPr>
          </a:p>
          <a:p>
            <a:pPr>
              <a:lnSpc>
                <a:spcPct val="125000"/>
              </a:lnSpc>
            </a:pPr>
            <a:r>
              <a:rPr lang="en-US" sz="1600" b="1">
                <a:solidFill>
                  <a:srgbClr val="000090"/>
                </a:solidFill>
                <a:latin typeface="Arial" charset="0"/>
                <a:cs typeface="Arial" charset="0"/>
              </a:rPr>
              <a:t>From WG5 (engineering, integration solenoid, cost)</a:t>
            </a:r>
          </a:p>
          <a:p>
            <a:pPr>
              <a:lnSpc>
                <a:spcPct val="125000"/>
              </a:lnSpc>
              <a:buFont typeface="Arial" charset="0"/>
              <a:buChar char="•"/>
            </a:pPr>
            <a:r>
              <a:rPr lang="en-US" sz="1600">
                <a:latin typeface="Arial" charset="0"/>
                <a:cs typeface="Arial" charset="0"/>
              </a:rPr>
              <a:t> Environment constraints, support options, means for alignment, routing of services….</a:t>
            </a:r>
          </a:p>
          <a:p>
            <a:pPr>
              <a:lnSpc>
                <a:spcPct val="125000"/>
              </a:lnSpc>
              <a:buFont typeface="Arial" charset="0"/>
              <a:buChar char="•"/>
            </a:pPr>
            <a:endParaRPr lang="en-US" sz="1600">
              <a:latin typeface="Arial" charset="0"/>
              <a:cs typeface="Arial" charset="0"/>
            </a:endParaRPr>
          </a:p>
          <a:p>
            <a:pPr>
              <a:lnSpc>
                <a:spcPct val="125000"/>
              </a:lnSpc>
            </a:pPr>
            <a:r>
              <a:rPr lang="en-US" sz="1600" b="1">
                <a:solidFill>
                  <a:srgbClr val="000090"/>
                </a:solidFill>
                <a:latin typeface="Arial" charset="0"/>
                <a:cs typeface="Arial" charset="0"/>
              </a:rPr>
              <a:t>From MDI and FCAL environment</a:t>
            </a:r>
          </a:p>
          <a:p>
            <a:pPr>
              <a:lnSpc>
                <a:spcPct val="125000"/>
              </a:lnSpc>
              <a:buFont typeface="Arial" charset="0"/>
              <a:buChar char="•"/>
            </a:pPr>
            <a:r>
              <a:rPr lang="en-US" sz="1600">
                <a:latin typeface="Arial" charset="0"/>
                <a:cs typeface="Arial" charset="0"/>
              </a:rPr>
              <a:t> Interplay due to back-scattered particles, influence of beam pipe, etc.</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Slide Number Placeholder 1"/>
          <p:cNvSpPr>
            <a:spLocks noGrp="1"/>
          </p:cNvSpPr>
          <p:nvPr>
            <p:ph type="sldNum" sz="quarter" idx="10"/>
          </p:nvPr>
        </p:nvSpPr>
        <p:spPr bwMode="auto">
          <a:noFill/>
          <a:ln>
            <a:miter lim="800000"/>
            <a:headEnd/>
            <a:tailEnd/>
          </a:ln>
        </p:spPr>
        <p:txBody>
          <a:bodyPr/>
          <a:lstStyle/>
          <a:p>
            <a:fld id="{E4E7F28C-EE90-43D2-B4BF-4664C2A65D19}" type="slidenum">
              <a:rPr lang="en-US" smtClean="0">
                <a:latin typeface="Arial" charset="0"/>
              </a:rPr>
              <a:pPr/>
              <a:t>9</a:t>
            </a:fld>
            <a:endParaRPr lang="en-US" smtClean="0">
              <a:latin typeface="Arial" charset="0"/>
            </a:endParaRPr>
          </a:p>
        </p:txBody>
      </p:sp>
      <p:sp>
        <p:nvSpPr>
          <p:cNvPr id="59394" name="Footer Placeholder 2"/>
          <p:cNvSpPr>
            <a:spLocks noGrp="1"/>
          </p:cNvSpPr>
          <p:nvPr>
            <p:ph type="ftr" sz="quarter" idx="11"/>
          </p:nvPr>
        </p:nvSpPr>
        <p:spPr bwMode="auto">
          <a:noFill/>
          <a:ln>
            <a:miter lim="800000"/>
            <a:headEnd/>
            <a:tailEnd/>
          </a:ln>
        </p:spPr>
        <p:txBody>
          <a:bodyPr/>
          <a:lstStyle/>
          <a:p>
            <a:r>
              <a:rPr lang="en-US">
                <a:latin typeface="Arial" charset="0"/>
              </a:rPr>
              <a:t>http://www.cern.ch/lcd   22/4/2010</a:t>
            </a:r>
          </a:p>
        </p:txBody>
      </p:sp>
      <p:sp>
        <p:nvSpPr>
          <p:cNvPr id="4" name="Title 1"/>
          <p:cNvSpPr txBox="1">
            <a:spLocks/>
          </p:cNvSpPr>
          <p:nvPr/>
        </p:nvSpPr>
        <p:spPr bwMode="auto">
          <a:xfrm>
            <a:off x="2424113" y="0"/>
            <a:ext cx="6719887" cy="1149350"/>
          </a:xfrm>
          <a:prstGeom prst="rect">
            <a:avLst/>
          </a:prstGeom>
          <a:solidFill>
            <a:srgbClr val="D5EEFF"/>
          </a:solidFill>
          <a:ln w="9525">
            <a:noFill/>
            <a:miter lim="800000"/>
            <a:headEnd/>
            <a:tailEnd/>
          </a:ln>
        </p:spPr>
        <p:txBody>
          <a:bodyPr lIns="91385" tIns="45693" rIns="91385" bIns="45693" anchor="ctr"/>
          <a:lstStyle/>
          <a:p>
            <a:pPr algn="ctr" eaLnBrk="0" hangingPunct="0">
              <a:defRPr/>
            </a:pPr>
            <a:r>
              <a:rPr lang="en-GB" sz="2800" kern="0" dirty="0">
                <a:solidFill>
                  <a:srgbClr val="000090"/>
                </a:solidFill>
                <a:latin typeface="Arial" pitchFamily="-112" charset="0"/>
                <a:ea typeface="ＭＳ Ｐゴシック" pitchFamily="-112" charset="-128"/>
                <a:cs typeface="Arial"/>
              </a:rPr>
              <a:t>Next steps / meetings</a:t>
            </a:r>
            <a:endParaRPr lang="en-US" sz="2800" kern="0" dirty="0">
              <a:solidFill>
                <a:srgbClr val="000090"/>
              </a:solidFill>
              <a:latin typeface="Arial" pitchFamily="-112" charset="0"/>
              <a:ea typeface="ＭＳ Ｐゴシック" pitchFamily="-112" charset="-128"/>
              <a:cs typeface="Arial"/>
            </a:endParaRPr>
          </a:p>
        </p:txBody>
      </p:sp>
      <p:sp>
        <p:nvSpPr>
          <p:cNvPr id="59396" name="TextBox 4"/>
          <p:cNvSpPr txBox="1">
            <a:spLocks noChangeArrowheads="1"/>
          </p:cNvSpPr>
          <p:nvPr/>
        </p:nvSpPr>
        <p:spPr bwMode="auto">
          <a:xfrm>
            <a:off x="762000" y="1460500"/>
            <a:ext cx="7950200" cy="4581525"/>
          </a:xfrm>
          <a:prstGeom prst="rect">
            <a:avLst/>
          </a:prstGeom>
          <a:noFill/>
          <a:ln w="9525">
            <a:noFill/>
            <a:miter lim="800000"/>
            <a:headEnd/>
            <a:tailEnd/>
          </a:ln>
        </p:spPr>
        <p:txBody>
          <a:bodyPr>
            <a:spAutoFit/>
          </a:bodyPr>
          <a:lstStyle/>
          <a:p>
            <a:pPr>
              <a:lnSpc>
                <a:spcPct val="125000"/>
              </a:lnSpc>
              <a:buFont typeface="Arial" charset="0"/>
              <a:buChar char="•"/>
            </a:pPr>
            <a:r>
              <a:rPr lang="en-US">
                <a:latin typeface="Arial" charset="0"/>
                <a:cs typeface="Arial" charset="0"/>
              </a:rPr>
              <a:t> Volunteers to maintain requirements lists and to write short minutes: Dominik Dannheim and Erik van der Kraaij</a:t>
            </a:r>
          </a:p>
          <a:p>
            <a:pPr>
              <a:lnSpc>
                <a:spcPct val="125000"/>
              </a:lnSpc>
              <a:buFont typeface="Arial" charset="0"/>
              <a:buChar char="•"/>
            </a:pPr>
            <a:endParaRPr lang="en-US">
              <a:latin typeface="Arial" charset="0"/>
              <a:cs typeface="Arial" charset="0"/>
            </a:endParaRPr>
          </a:p>
          <a:p>
            <a:pPr>
              <a:lnSpc>
                <a:spcPct val="125000"/>
              </a:lnSpc>
              <a:buFont typeface="Arial" charset="0"/>
              <a:buChar char="•"/>
            </a:pPr>
            <a:r>
              <a:rPr lang="en-US">
                <a:latin typeface="Arial" charset="0"/>
                <a:cs typeface="Arial" charset="0"/>
              </a:rPr>
              <a:t> </a:t>
            </a:r>
            <a:r>
              <a:rPr lang="en-US">
                <a:solidFill>
                  <a:srgbClr val="000090"/>
                </a:solidFill>
                <a:latin typeface="Arial" charset="0"/>
                <a:cs typeface="Arial" charset="0"/>
              </a:rPr>
              <a:t>Topical meetings </a:t>
            </a:r>
            <a:r>
              <a:rPr lang="en-US">
                <a:latin typeface="Arial" charset="0"/>
                <a:cs typeface="Arial" charset="0"/>
              </a:rPr>
              <a:t>(concentrate on 1 or 2 subjects)</a:t>
            </a:r>
          </a:p>
          <a:p>
            <a:pPr lvl="1" indent="0">
              <a:lnSpc>
                <a:spcPct val="125000"/>
              </a:lnSpc>
              <a:buFont typeface="Arial" charset="0"/>
              <a:buChar char="•"/>
            </a:pPr>
            <a:r>
              <a:rPr lang="en-US">
                <a:latin typeface="Arial" charset="0"/>
                <a:cs typeface="Arial" charset="0"/>
              </a:rPr>
              <a:t> time-stamping</a:t>
            </a:r>
          </a:p>
          <a:p>
            <a:pPr lvl="1" indent="0">
              <a:lnSpc>
                <a:spcPct val="125000"/>
              </a:lnSpc>
              <a:buFont typeface="Arial" charset="0"/>
              <a:buChar char="•"/>
            </a:pPr>
            <a:r>
              <a:rPr lang="en-US">
                <a:latin typeface="Arial" charset="0"/>
                <a:cs typeface="Arial" charset="0"/>
              </a:rPr>
              <a:t> pixel (electronics+sensor) technologies</a:t>
            </a:r>
          </a:p>
          <a:p>
            <a:pPr lvl="1" indent="0">
              <a:lnSpc>
                <a:spcPct val="125000"/>
              </a:lnSpc>
              <a:buFont typeface="Arial" charset="0"/>
              <a:buChar char="•"/>
            </a:pPr>
            <a:r>
              <a:rPr lang="en-US">
                <a:latin typeface="Arial" charset="0"/>
                <a:cs typeface="Arial" charset="0"/>
              </a:rPr>
              <a:t> power delivery</a:t>
            </a:r>
          </a:p>
          <a:p>
            <a:pPr lvl="1" indent="0">
              <a:lnSpc>
                <a:spcPct val="125000"/>
              </a:lnSpc>
              <a:buFont typeface="Arial" charset="0"/>
              <a:buChar char="•"/>
            </a:pPr>
            <a:r>
              <a:rPr lang="en-US">
                <a:latin typeface="Arial" charset="0"/>
                <a:cs typeface="Arial" charset="0"/>
              </a:rPr>
              <a:t> low-mass mechanical construction and low-mass cooling</a:t>
            </a:r>
          </a:p>
          <a:p>
            <a:pPr lvl="1" indent="0">
              <a:lnSpc>
                <a:spcPct val="125000"/>
              </a:lnSpc>
              <a:buFont typeface="Arial" charset="0"/>
              <a:buChar char="•"/>
            </a:pPr>
            <a:r>
              <a:rPr lang="en-US">
                <a:latin typeface="Arial" charset="0"/>
                <a:cs typeface="Arial" charset="0"/>
              </a:rPr>
              <a:t> interconnects or integrated technologies</a:t>
            </a:r>
          </a:p>
          <a:p>
            <a:pPr lvl="1" indent="0">
              <a:lnSpc>
                <a:spcPct val="125000"/>
              </a:lnSpc>
              <a:buFont typeface="Arial" charset="0"/>
              <a:buChar char="•"/>
            </a:pPr>
            <a:r>
              <a:rPr lang="en-US">
                <a:latin typeface="Arial" charset="0"/>
                <a:cs typeface="Arial" charset="0"/>
              </a:rPr>
              <a:t> alignment</a:t>
            </a:r>
          </a:p>
          <a:p>
            <a:pPr lvl="1" indent="0">
              <a:lnSpc>
                <a:spcPct val="125000"/>
              </a:lnSpc>
              <a:buFont typeface="Arial" charset="0"/>
              <a:buChar char="•"/>
            </a:pPr>
            <a:r>
              <a:rPr lang="en-US">
                <a:latin typeface="Arial" charset="0"/>
                <a:cs typeface="Arial" charset="0"/>
              </a:rPr>
              <a:t> data volume and readout flow</a:t>
            </a:r>
          </a:p>
          <a:p>
            <a:pPr lvl="1" indent="0">
              <a:lnSpc>
                <a:spcPct val="125000"/>
              </a:lnSpc>
              <a:buFont typeface="Arial" charset="0"/>
              <a:buChar char="•"/>
            </a:pPr>
            <a:endParaRPr lang="en-US">
              <a:latin typeface="Arial" charset="0"/>
              <a:cs typeface="Arial" charset="0"/>
            </a:endParaRPr>
          </a:p>
          <a:p>
            <a:pPr>
              <a:lnSpc>
                <a:spcPct val="125000"/>
              </a:lnSpc>
            </a:pPr>
            <a:r>
              <a:rPr lang="en-US">
                <a:latin typeface="Arial" charset="0"/>
                <a:cs typeface="Arial" charset="0"/>
              </a:rPr>
              <a:t>Next meetings: Thursday 15hrs on 6/5, 27/5, 17/6</a:t>
            </a:r>
          </a:p>
        </p:txBody>
      </p:sp>
    </p:spTree>
  </p:cSld>
  <p:clrMapOvr>
    <a:masterClrMapping/>
  </p:clrMapOvr>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LIC CTF3">
  <a:themeElements>
    <a:clrScheme name="CLIC CTF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LIC CTF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25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25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imes New Roman" charset="0"/>
          </a:defRPr>
        </a:defPPr>
      </a:lstStyle>
    </a:lnDef>
  </a:objectDefaults>
  <a:extraClrSchemeLst>
    <a:extraClrScheme>
      <a:clrScheme name="CLIC CTF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IC CTF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IC CTF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IC CTF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IC CTF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IC CTF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IC CTF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IC CTF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IC CTF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IC CTF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IC CTF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IC CTF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13388</TotalTime>
  <Words>914</Words>
  <Application>Microsoft Macintosh PowerPoint</Application>
  <PresentationFormat>On-screen Show (4:3)</PresentationFormat>
  <Paragraphs>102</Paragraphs>
  <Slides>9</Slides>
  <Notes>9</Notes>
  <HiddenSlides>0</HiddenSlides>
  <MMClips>0</MMClips>
  <ScaleCrop>false</ScaleCrop>
  <HeadingPairs>
    <vt:vector size="6" baseType="variant">
      <vt:variant>
        <vt:lpstr>Design Template</vt:lpstr>
      </vt:variant>
      <vt:variant>
        <vt:i4>2</vt:i4>
      </vt:variant>
      <vt:variant>
        <vt:lpstr>Links</vt:lpstr>
      </vt:variant>
      <vt:variant>
        <vt:i4>2</vt:i4>
      </vt:variant>
      <vt:variant>
        <vt:lpstr>Slide Titles</vt:lpstr>
      </vt:variant>
      <vt:variant>
        <vt:i4>9</vt:i4>
      </vt:variant>
    </vt:vector>
  </HeadingPairs>
  <TitlesOfParts>
    <vt:vector size="13" baseType="lpstr">
      <vt:lpstr>1_Default Design</vt:lpstr>
      <vt:lpstr>2_CLIC CTF3</vt:lpstr>
      <vt:lpstr>???</vt:lpstr>
      <vt:lpstr>???</vt:lpstr>
      <vt:lpstr>Slide 1</vt:lpstr>
      <vt:lpstr>Slide 2</vt:lpstr>
      <vt:lpstr>Slide 3</vt:lpstr>
      <vt:lpstr>Slide 4</vt:lpstr>
      <vt:lpstr>Slide 5</vt:lpstr>
      <vt:lpstr>Slide 6</vt:lpstr>
      <vt:lpstr>Slide 7</vt:lpstr>
      <vt:lpstr>Slide 8</vt:lpstr>
      <vt:lpstr>Slide 9</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geschonk</dc:creator>
  <cp:lastModifiedBy>L. Linssen</cp:lastModifiedBy>
  <cp:revision>405</cp:revision>
  <dcterms:created xsi:type="dcterms:W3CDTF">2010-04-22T09:40:57Z</dcterms:created>
  <dcterms:modified xsi:type="dcterms:W3CDTF">2010-04-22T10:15:31Z</dcterms:modified>
</cp:coreProperties>
</file>