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59"/>
    <p:restoredTop sz="94656"/>
  </p:normalViewPr>
  <p:slideViewPr>
    <p:cSldViewPr snapToGrid="0" snapToObjects="1">
      <p:cViewPr>
        <p:scale>
          <a:sx n="105" d="100"/>
          <a:sy n="105" d="100"/>
        </p:scale>
        <p:origin x="12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C9535-CE93-564B-A53D-FEFA69DD30E1}" type="datetimeFigureOut">
              <a:rPr lang="en-US" smtClean="0"/>
              <a:t>5/6/20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0710A-417E-0C45-934D-814E7F83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41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0710A-417E-0C45-934D-814E7F834E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95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0710A-417E-0C45-934D-814E7F834E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8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9E38B-A3C9-A94C-B41E-D10470FF655D}" type="datetime1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C3AE6-8178-2B45-B922-6B9961764291}" type="datetime1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7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CE53-6009-CA44-88C9-CCDA0CA50311}" type="datetime1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26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F7D6F-A417-EA41-A0F0-6EB8BF2B17DB}" type="datetime1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1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7E6F5-D844-D44E-8C8B-B18F95C3B21D}" type="datetime1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5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12F2E-ABC3-704F-A43E-14C063C08ECB}" type="datetime1">
              <a:rPr lang="en-US" smtClean="0"/>
              <a:t>5/6/20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89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E4F19-85DF-8B47-AEAF-71BE6EDC0A81}" type="datetime1">
              <a:rPr lang="en-US" smtClean="0"/>
              <a:t>5/6/20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84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C8F8-1958-E647-AB5F-7D0AF38CDFCB}" type="datetime1">
              <a:rPr lang="en-US" smtClean="0"/>
              <a:t>5/6/20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8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E4F1-57C8-3C46-8C1D-000B0EE461FC}" type="datetime1">
              <a:rPr lang="en-US" smtClean="0"/>
              <a:t>5/6/20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792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F3B33-A9FE-664F-8D57-C222931F9FDF}" type="datetime1">
              <a:rPr lang="en-US" smtClean="0"/>
              <a:t>5/6/20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09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84BF1-3ED2-7F47-80BB-F6B276E1CF46}" type="datetime1">
              <a:rPr lang="en-US" smtClean="0"/>
              <a:t>5/6/20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093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FB718-97D5-8A4A-BB38-7A95B67C7123}" type="datetime1">
              <a:rPr lang="en-US" smtClean="0"/>
              <a:t>5/6/20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TOTEM &amp; PPS  TREX 6.5.2020 J. Baechler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8309C-758D-2248-BD19-BFE36E077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366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TOTEM &amp; PPS activity in LHC tunnel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 situation -&gt; update and goals for restart</a:t>
            </a:r>
          </a:p>
          <a:p>
            <a:r>
              <a:rPr lang="en-US" dirty="0" smtClean="0"/>
              <a:t>Update of approved work packages by LHC coordination (5.5.2020)</a:t>
            </a:r>
          </a:p>
          <a:p>
            <a:r>
              <a:rPr lang="en-US" dirty="0" smtClean="0"/>
              <a:t>Installation of detector packages</a:t>
            </a:r>
          </a:p>
          <a:p>
            <a:r>
              <a:rPr lang="en-US" dirty="0" smtClean="0"/>
              <a:t>Summary and conclusions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TOTEM &amp; PPS  TREX 6.5.2020 J. </a:t>
            </a:r>
            <a:r>
              <a:rPr lang="en-US" dirty="0" err="1" smtClean="0"/>
              <a:t>Baechler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932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situation and goals for start up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All PPS &amp; TOTEM work packages were on schedule before  CERN COVID 19 </a:t>
            </a:r>
            <a:r>
              <a:rPr lang="en-US" dirty="0" smtClean="0"/>
              <a:t>closure</a:t>
            </a:r>
            <a:br>
              <a:rPr lang="en-US" dirty="0" smtClean="0"/>
            </a:br>
            <a:r>
              <a:rPr lang="en-US" dirty="0" smtClean="0"/>
              <a:t>re-</a:t>
            </a:r>
            <a:r>
              <a:rPr lang="en-US" dirty="0" err="1" smtClean="0"/>
              <a:t>fiducialisation</a:t>
            </a:r>
            <a:r>
              <a:rPr lang="en-US" dirty="0" smtClean="0"/>
              <a:t> could  not  be fully completed</a:t>
            </a:r>
            <a:endParaRPr lang="en-US" dirty="0"/>
          </a:p>
          <a:p>
            <a:r>
              <a:rPr lang="en-US" dirty="0" smtClean="0"/>
              <a:t>Goals  </a:t>
            </a:r>
            <a:r>
              <a:rPr lang="en-US" dirty="0" smtClean="0"/>
              <a:t>for 2020 / 2021: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-&gt; Get RP system in tunnel ready for possible alignment runs in 2021.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-&gt; This will include the installation of Si-strip detector packages in </a:t>
            </a:r>
            <a:br>
              <a:rPr lang="en-US" dirty="0" smtClean="0"/>
            </a:br>
            <a:r>
              <a:rPr lang="en-US" dirty="0" smtClean="0"/>
              <a:t>vertical RPs and also in horizontal RPs in case the arrival of the renewed Si-Pixel and diamond detector packages are delayed due to COVID-19.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-&gt; The Si strip detector packages are available and were used in this configuration (RP vertical + RP horizontal) during run2 in the year 2016.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possible alignment runs in 2021 will also allow to measure the position of the RP detectors relative to the beam position after the levelling activities performed during LS2.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235" y="0"/>
            <a:ext cx="11926956" cy="1325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Updated schedule for TOTEM&amp;PPS LHC tunnel activity (5.5.2020) by LHC coordination </a:t>
            </a:r>
            <a:br>
              <a:rPr lang="en-US" sz="2800" dirty="0" smtClean="0"/>
            </a:br>
            <a:r>
              <a:rPr lang="en-US" sz="2800" dirty="0" smtClean="0"/>
              <a:t>-&gt; not yet included the new (delayed) dates of detector package installation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152" y="1721685"/>
            <a:ext cx="10409695" cy="454424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0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of detector packages in LHC tunnel in 2020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Si-strip detector packages should be installed  end of the year 2020.</a:t>
            </a:r>
          </a:p>
          <a:p>
            <a:r>
              <a:rPr lang="en-US" dirty="0" smtClean="0"/>
              <a:t>This activity is followed by cooling, electronics and DAQ tests.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02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68878" cy="4351338"/>
          </a:xfrm>
        </p:spPr>
        <p:txBody>
          <a:bodyPr/>
          <a:lstStyle/>
          <a:p>
            <a:r>
              <a:rPr lang="en-US" dirty="0" smtClean="0"/>
              <a:t>All tunnel activities related to  the PPS/TOTEM installation are still on hold </a:t>
            </a:r>
          </a:p>
          <a:p>
            <a:r>
              <a:rPr lang="en-US" dirty="0" smtClean="0"/>
              <a:t>Our goal is to prepare the proton spectrometer for possible alignment and calibration runs in 2021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PPS/TOTEM activity in the LHC tunnel needs STAFF, USERs and FSUs</a:t>
            </a:r>
          </a:p>
          <a:p>
            <a:r>
              <a:rPr lang="en-US" dirty="0" smtClean="0"/>
              <a:t>The schedule has been updated by LHC-LS2 coordination on 5.5.2020</a:t>
            </a:r>
            <a:br>
              <a:rPr lang="en-US" dirty="0" smtClean="0"/>
            </a:br>
            <a:r>
              <a:rPr lang="en-US" dirty="0" smtClean="0"/>
              <a:t>(not yet complete in view of activities performed by members of EP)</a:t>
            </a:r>
          </a:p>
          <a:p>
            <a:r>
              <a:rPr lang="en-US" dirty="0" smtClean="0"/>
              <a:t> PPS/TOTEM does not plan work in the LHC tunnel for the upcoming 2 months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TOTEM &amp; PPS  TREX 6.5.2020 J. Baechler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72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197</Words>
  <Application>Microsoft Macintosh PowerPoint</Application>
  <PresentationFormat>Widescreen</PresentationFormat>
  <Paragraphs>25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TOTEM &amp; PPS activity in LHC tunnel</vt:lpstr>
      <vt:lpstr>Present situation and goals for start up  </vt:lpstr>
      <vt:lpstr>Updated schedule for TOTEM&amp;PPS LHC tunnel activity (5.5.2020) by LHC coordination  -&gt; not yet included the new (delayed) dates of detector package installation</vt:lpstr>
      <vt:lpstr>Installation of detector packages in LHC tunnel in 2020</vt:lpstr>
      <vt:lpstr>Summary and conclusions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TOTEM &amp; PPS activity in LHC tunnel</dc:title>
  <dc:creator>Microsoft Office User</dc:creator>
  <cp:lastModifiedBy>Microsoft Office User</cp:lastModifiedBy>
  <cp:revision>17</cp:revision>
  <dcterms:created xsi:type="dcterms:W3CDTF">2020-05-05T15:12:55Z</dcterms:created>
  <dcterms:modified xsi:type="dcterms:W3CDTF">2020-05-06T08:01:39Z</dcterms:modified>
</cp:coreProperties>
</file>