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04" r:id="rId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44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DCA2F"/>
    <a:srgbClr val="DDD9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04"/>
    <p:restoredTop sz="91977"/>
  </p:normalViewPr>
  <p:slideViewPr>
    <p:cSldViewPr snapToGrid="0" snapToObjects="1">
      <p:cViewPr varScale="1">
        <p:scale>
          <a:sx n="107" d="100"/>
          <a:sy n="107" d="100"/>
        </p:scale>
        <p:origin x="1848" y="160"/>
      </p:cViewPr>
      <p:guideLst>
        <p:guide orient="horz" pos="74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82CFCFB8-19E1-D440-8F21-A4E51023AA7E}" type="datetime1">
              <a:rPr lang="en-US" altLang="en-US"/>
              <a:pPr/>
              <a:t>5/5/20</a:t>
            </a:fld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F2A68DD9-05A0-A647-A67F-C8197AC89560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617773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FE2F72BF-316F-C44B-B00B-A219922F40B9}" type="datetime1">
              <a:rPr lang="en-US" altLang="en-US"/>
              <a:pPr/>
              <a:t>5/5/20</a:t>
            </a:fld>
            <a:endParaRPr lang="en-US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C4E10018-832E-C744-9D01-1CEECABBFE1C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633145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E10018-832E-C744-9D01-1CEECABBFE1C}" type="slidenum">
              <a:rPr lang="en-US" altLang="en-US" smtClean="0"/>
              <a:pPr/>
              <a:t>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05834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29EB6-13B2-1D49-8154-1AD01033F33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41111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1896310" y="-846890"/>
            <a:ext cx="5255127" cy="887930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B22C25-211E-FA41-B994-FD3DBE48A2E1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8410074" y="6112043"/>
            <a:ext cx="733926" cy="7459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809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itolo Testo"/>
          <p:cNvSpPr txBox="1">
            <a:spLocks noGrp="1"/>
          </p:cNvSpPr>
          <p:nvPr>
            <p:ph type="title"/>
          </p:nvPr>
        </p:nvSpPr>
        <p:spPr>
          <a:xfrm>
            <a:off x="53578" y="-84763"/>
            <a:ext cx="7804547" cy="756373"/>
          </a:xfrm>
          <a:prstGeom prst="rect">
            <a:avLst/>
          </a:prstGeom>
        </p:spPr>
        <p:txBody>
          <a:bodyPr/>
          <a:lstStyle>
            <a:lvl1pPr algn="l">
              <a:defRPr sz="4219" b="1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Titolo Testo</a:t>
            </a:r>
          </a:p>
        </p:txBody>
      </p:sp>
      <p:sp>
        <p:nvSpPr>
          <p:cNvPr id="121" name="Michael Murray"/>
          <p:cNvSpPr txBox="1"/>
          <p:nvPr/>
        </p:nvSpPr>
        <p:spPr>
          <a:xfrm>
            <a:off x="294224" y="6598621"/>
            <a:ext cx="1086837" cy="245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>
            <a:lvl1pPr>
              <a:defRPr sz="16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sz="1125"/>
              <a:t>Michael Murray</a:t>
            </a:r>
          </a:p>
        </p:txBody>
      </p:sp>
      <p:sp>
        <p:nvSpPr>
          <p:cNvPr id="122" name="09/05/2019"/>
          <p:cNvSpPr txBox="1"/>
          <p:nvPr/>
        </p:nvSpPr>
        <p:spPr>
          <a:xfrm>
            <a:off x="7800930" y="6596549"/>
            <a:ext cx="844783" cy="245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>
            <a:lvl1pPr>
              <a:defRPr sz="16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sz="1125"/>
              <a:t>09/05/2019</a:t>
            </a:r>
          </a:p>
        </p:txBody>
      </p:sp>
    </p:spTree>
    <p:extLst>
      <p:ext uri="{BB962C8B-B14F-4D97-AF65-F5344CB8AC3E}">
        <p14:creationId xmlns:p14="http://schemas.microsoft.com/office/powerpoint/2010/main" val="300041216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42" y="905043"/>
            <a:ext cx="9035716" cy="51468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7AA5C3-DCDD-AE4A-B584-7ACB644E96F9}"/>
              </a:ext>
            </a:extLst>
          </p:cNvPr>
          <p:cNvSpPr txBox="1"/>
          <p:nvPr userDrawn="1"/>
        </p:nvSpPr>
        <p:spPr>
          <a:xfrm>
            <a:off x="8430703" y="6345625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ZDC</a:t>
            </a:r>
          </a:p>
        </p:txBody>
      </p:sp>
    </p:spTree>
    <p:extLst>
      <p:ext uri="{BB962C8B-B14F-4D97-AF65-F5344CB8AC3E}">
        <p14:creationId xmlns:p14="http://schemas.microsoft.com/office/powerpoint/2010/main" val="181870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07A8D-4336-E04B-A9DF-3D2B3E03C241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8410074" y="6112043"/>
            <a:ext cx="733926" cy="7459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683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9CDD36-D365-F648-8B06-6AFAF82B908C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8410074" y="6112043"/>
            <a:ext cx="733926" cy="7459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979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29075-AC1A-044B-B361-2B01E560E195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8410074" y="6112043"/>
            <a:ext cx="733926" cy="7459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420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D5C48E-F0C0-B94B-AF8D-68A5A531A9AD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FE18FB-41C2-7C4D-A8D3-E13678B3FA77}"/>
              </a:ext>
            </a:extLst>
          </p:cNvPr>
          <p:cNvSpPr txBox="1"/>
          <p:nvPr userDrawn="1"/>
        </p:nvSpPr>
        <p:spPr>
          <a:xfrm>
            <a:off x="8456859" y="6291486"/>
            <a:ext cx="630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KU</a:t>
            </a:r>
          </a:p>
        </p:txBody>
      </p:sp>
    </p:spTree>
    <p:extLst>
      <p:ext uri="{BB962C8B-B14F-4D97-AF65-F5344CB8AC3E}">
        <p14:creationId xmlns:p14="http://schemas.microsoft.com/office/powerpoint/2010/main" val="1379913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63CF1-E0E2-7242-A176-B03C314B0BB0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8410074" y="6112043"/>
            <a:ext cx="733926" cy="7459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702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6D8C3-9945-F448-A654-C8D8FB6717EF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8410074" y="6112043"/>
            <a:ext cx="733926" cy="7459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783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74475-50DE-8944-BCCB-892635D1EC2A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8410074" y="6112043"/>
            <a:ext cx="733926" cy="7459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47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9652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0" y="965200"/>
            <a:ext cx="9144000" cy="575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56350"/>
            <a:ext cx="7286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rgbClr val="FF0000"/>
                </a:solidFill>
              </a:defRPr>
            </a:lvl1pPr>
          </a:lstStyle>
          <a:p>
            <a:fld id="{069E0028-0BB0-8A44-8647-5AA28307A7F0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031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0900" y="6184900"/>
            <a:ext cx="673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8410074" y="6112043"/>
            <a:ext cx="733926" cy="7459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/>
          <a:ea typeface="ＭＳ Ｐゴシック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0000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0000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0000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0000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0000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AEA99-0D60-5C42-9A0A-1DA50CA43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ZDCs work in LS2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BC52DC-13E7-1E44-B16D-74513FF9E23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728663" cy="365125"/>
          </a:xfrm>
        </p:spPr>
        <p:txBody>
          <a:bodyPr/>
          <a:lstStyle/>
          <a:p>
            <a:fld id="{CBD5C48E-F0C0-B94B-AF8D-68A5A531A9AD}" type="slidenum">
              <a:rPr lang="en-US" altLang="en-US" smtClean="0"/>
              <a:pPr/>
              <a:t>1</a:t>
            </a:fld>
            <a:endParaRPr lang="en-US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00C38C-F005-3940-BB56-878AD906F27E}"/>
              </a:ext>
            </a:extLst>
          </p:cNvPr>
          <p:cNvSpPr txBox="1"/>
          <p:nvPr/>
        </p:nvSpPr>
        <p:spPr>
          <a:xfrm>
            <a:off x="2476435" y="6386408"/>
            <a:ext cx="4191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Michael </a:t>
            </a:r>
            <a:r>
              <a:rPr lang="en-US" b="1">
                <a:solidFill>
                  <a:srgbClr val="FFFF00"/>
                </a:solidFill>
              </a:rPr>
              <a:t>Murray 6</a:t>
            </a:r>
            <a:r>
              <a:rPr lang="en-US" b="1" baseline="30000">
                <a:solidFill>
                  <a:srgbClr val="FFFF00"/>
                </a:solidFill>
              </a:rPr>
              <a:t>th</a:t>
            </a:r>
            <a:r>
              <a:rPr lang="en-US" b="1">
                <a:solidFill>
                  <a:srgbClr val="FFFF00"/>
                </a:solidFill>
              </a:rPr>
              <a:t> May 2020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B60992-EFE8-2847-B633-3AA5A12AA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865579"/>
            <a:ext cx="9037123" cy="5024582"/>
          </a:xfrm>
        </p:spPr>
        <p:txBody>
          <a:bodyPr/>
          <a:lstStyle/>
          <a:p>
            <a:r>
              <a:rPr lang="en-US" sz="2600" dirty="0"/>
              <a:t>Neither CMS or ATLAS have any plans before July 1</a:t>
            </a:r>
            <a:r>
              <a:rPr lang="en-US" sz="2600" baseline="30000" dirty="0"/>
              <a:t>st</a:t>
            </a:r>
            <a:r>
              <a:rPr lang="en-US" sz="2600" dirty="0"/>
              <a:t> </a:t>
            </a:r>
          </a:p>
          <a:p>
            <a:r>
              <a:rPr lang="en-US" sz="2600" dirty="0"/>
              <a:t>CMS is not planning any upgrades.</a:t>
            </a:r>
          </a:p>
          <a:p>
            <a:pPr lvl="1"/>
            <a:r>
              <a:rPr lang="en-US" sz="2200" dirty="0"/>
              <a:t>We currently digitize our signals near the TAN and send optical data to USC55.  New optical fibers need to blown after pp runs.</a:t>
            </a:r>
          </a:p>
          <a:p>
            <a:pPr lvl="1"/>
            <a:r>
              <a:rPr lang="en-US" sz="2200" dirty="0"/>
              <a:t>Ideally we would move our electronics in the bypass tunnel but I have no idea if this is possible or not and have not talked to TC. </a:t>
            </a:r>
          </a:p>
          <a:p>
            <a:r>
              <a:rPr lang="en-US" sz="2600" dirty="0"/>
              <a:t>ATLAS will install a small reaction plane detector, RPD</a:t>
            </a:r>
          </a:p>
          <a:p>
            <a:pPr lvl="1"/>
            <a:r>
              <a:rPr lang="en-US" sz="2200" dirty="0"/>
              <a:t>This will require 16 new readout channels. </a:t>
            </a:r>
          </a:p>
          <a:p>
            <a:pPr lvl="1"/>
            <a:r>
              <a:rPr lang="en-US" sz="2200" dirty="0"/>
              <a:t>They have not yet decided weather these should be co-axial or optical but should work this out in the coming weeks.  </a:t>
            </a:r>
          </a:p>
        </p:txBody>
      </p:sp>
    </p:spTree>
    <p:extLst>
      <p:ext uri="{BB962C8B-B14F-4D97-AF65-F5344CB8AC3E}">
        <p14:creationId xmlns:p14="http://schemas.microsoft.com/office/powerpoint/2010/main" val="3526792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MurrayHPTemplate</Template>
  <TotalTime>36687</TotalTime>
  <Words>121</Words>
  <Application>Microsoft Macintosh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Avenir Next</vt:lpstr>
      <vt:lpstr>Calibri</vt:lpstr>
      <vt:lpstr>Office Theme</vt:lpstr>
      <vt:lpstr>ZDCs work in LS2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dNch/dη &amp; dE/dη at 2.76 TeV in CMS</dc:title>
  <dc:creator>Michael Murray</dc:creator>
  <cp:lastModifiedBy>Michael Murray</cp:lastModifiedBy>
  <cp:revision>419</cp:revision>
  <cp:lastPrinted>2020-04-28T12:54:20Z</cp:lastPrinted>
  <dcterms:created xsi:type="dcterms:W3CDTF">2016-06-01T12:49:03Z</dcterms:created>
  <dcterms:modified xsi:type="dcterms:W3CDTF">2020-05-06T09:02:56Z</dcterms:modified>
</cp:coreProperties>
</file>