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31"/>
  </p:notesMasterIdLst>
  <p:handoutMasterIdLst>
    <p:handoutMasterId r:id="rId32"/>
  </p:handoutMasterIdLst>
  <p:sldIdLst>
    <p:sldId id="256" r:id="rId2"/>
    <p:sldId id="279" r:id="rId3"/>
    <p:sldId id="258" r:id="rId4"/>
    <p:sldId id="290" r:id="rId5"/>
    <p:sldId id="267" r:id="rId6"/>
    <p:sldId id="260" r:id="rId7"/>
    <p:sldId id="270" r:id="rId8"/>
    <p:sldId id="307" r:id="rId9"/>
    <p:sldId id="305" r:id="rId10"/>
    <p:sldId id="300" r:id="rId11"/>
    <p:sldId id="332" r:id="rId12"/>
    <p:sldId id="333" r:id="rId13"/>
    <p:sldId id="334" r:id="rId14"/>
    <p:sldId id="308" r:id="rId15"/>
    <p:sldId id="328" r:id="rId16"/>
    <p:sldId id="329" r:id="rId17"/>
    <p:sldId id="330" r:id="rId18"/>
    <p:sldId id="331" r:id="rId19"/>
    <p:sldId id="318" r:id="rId20"/>
    <p:sldId id="319" r:id="rId21"/>
    <p:sldId id="320" r:id="rId22"/>
    <p:sldId id="321" r:id="rId23"/>
    <p:sldId id="322" r:id="rId24"/>
    <p:sldId id="323" r:id="rId25"/>
    <p:sldId id="324" r:id="rId26"/>
    <p:sldId id="325" r:id="rId27"/>
    <p:sldId id="326" r:id="rId28"/>
    <p:sldId id="327" r:id="rId29"/>
    <p:sldId id="304" r:id="rId30"/>
  </p:sldIdLst>
  <p:sldSz cx="9144000" cy="6858000" type="screen4x3"/>
  <p:notesSz cx="6718300" cy="9855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34" autoAdjust="0"/>
    <p:restoredTop sz="94660"/>
  </p:normalViewPr>
  <p:slideViewPr>
    <p:cSldViewPr>
      <p:cViewPr>
        <p:scale>
          <a:sx n="100" d="100"/>
          <a:sy n="100" d="100"/>
        </p:scale>
        <p:origin x="-480"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Documents%20and%20Settings\joram\Local%20Settings\Temporary%20Internet%20Files\Content.Outlook\2XC9GB9J\Piquet%20interventions%20outsdie%20working%20hours%20in%202009.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joram\Local%20Settings\Temporary%20Internet%20Files\Content.Outlook\2XC9GB9J\Piquet%20interventions%20outsdie%20working%20hours%20in%202009.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joram\Local%20Settings\Temporary%20Internet%20Files\Content.Outlook\2XC9GB9J\2009-MN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joram\Local%20Settings\Temporary%20Internet%20Files\Content.Outlook\2XC9GB9J\2009-MNO.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joram\Local%20Settings\Temporary%20Internet%20Files\Content.Outlook\2XC9GB9J\2009-MNO.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joram\Local%20Settings\Temporary%20Internet%20Files\Content.Outlook\2XC9GB9J\2009-MN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lrMapOvr bg1="lt1" tx1="dk1" bg2="lt2" tx2="dk2" accent1="accent1" accent2="accent2" accent3="accent3" accent4="accent4" accent5="accent5" accent6="accent6" hlink="hlink" folHlink="folHlink"/>
  <c:chart>
    <c:view3D>
      <c:rotX val="50"/>
      <c:rotY val="30"/>
      <c:depthPercent val="100"/>
      <c:perspective val="0"/>
    </c:view3D>
    <c:plotArea>
      <c:layout/>
      <c:pie3DChart>
        <c:varyColors val="1"/>
        <c:ser>
          <c:idx val="0"/>
          <c:order val="0"/>
          <c:explosion val="42"/>
          <c:dPt>
            <c:idx val="0"/>
            <c:explosion val="30"/>
          </c:dPt>
          <c:dPt>
            <c:idx val="1"/>
            <c:explosion val="10"/>
          </c:dPt>
          <c:dPt>
            <c:idx val="2"/>
            <c:explosion val="13"/>
          </c:dPt>
          <c:dPt>
            <c:idx val="3"/>
            <c:explosion val="20"/>
          </c:dPt>
          <c:dLbls>
            <c:txPr>
              <a:bodyPr/>
              <a:lstStyle/>
              <a:p>
                <a:pPr>
                  <a:defRPr sz="1800">
                    <a:solidFill>
                      <a:schemeClr val="bg1"/>
                    </a:solidFill>
                  </a:defRPr>
                </a:pPr>
                <a:endParaRPr lang="en-US"/>
              </a:p>
            </c:txPr>
            <c:showVal val="1"/>
            <c:showLeaderLines val="1"/>
          </c:dLbls>
          <c:cat>
            <c:strRef>
              <c:f>Sheet1!$A$8:$D$8</c:f>
              <c:strCache>
                <c:ptCount val="4"/>
                <c:pt idx="0">
                  <c:v>Alice</c:v>
                </c:pt>
                <c:pt idx="1">
                  <c:v>Atlas</c:v>
                </c:pt>
                <c:pt idx="2">
                  <c:v>CMS</c:v>
                </c:pt>
                <c:pt idx="3">
                  <c:v>LHCb</c:v>
                </c:pt>
              </c:strCache>
            </c:strRef>
          </c:cat>
          <c:val>
            <c:numRef>
              <c:f>Sheet1!$A$9:$D$9</c:f>
              <c:numCache>
                <c:formatCode>General</c:formatCode>
                <c:ptCount val="4"/>
                <c:pt idx="0">
                  <c:v>13</c:v>
                </c:pt>
                <c:pt idx="1">
                  <c:v>24</c:v>
                </c:pt>
                <c:pt idx="2">
                  <c:v>25</c:v>
                </c:pt>
                <c:pt idx="3">
                  <c:v>12</c:v>
                </c:pt>
              </c:numCache>
            </c:numRef>
          </c:val>
        </c:ser>
      </c:pie3DChart>
      <c:spPr>
        <a:effectLst/>
      </c:spPr>
    </c:plotArea>
    <c:legend>
      <c:legendPos val="r"/>
      <c:layout/>
      <c:txPr>
        <a:bodyPr/>
        <a:lstStyle/>
        <a:p>
          <a:pPr>
            <a:defRPr sz="1800"/>
          </a:pPr>
          <a:endParaRPr lang="en-US"/>
        </a:p>
      </c:txPr>
    </c:legend>
    <c:plotVisOnly val="1"/>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clrMapOvr bg1="lt1" tx1="dk1" bg2="lt2" tx2="dk2" accent1="accent1" accent2="accent2" accent3="accent3" accent4="accent4" accent5="accent5" accent6="accent6" hlink="hlink" folHlink="folHlink"/>
  <c:chart>
    <c:view3D>
      <c:rotX val="50"/>
      <c:rotY val="70"/>
      <c:perspective val="30"/>
    </c:view3D>
    <c:plotArea>
      <c:layout>
        <c:manualLayout>
          <c:layoutTarget val="inner"/>
          <c:xMode val="edge"/>
          <c:yMode val="edge"/>
          <c:x val="0.10277777777777777"/>
          <c:y val="0.1388888888888889"/>
          <c:w val="0.58908054905982921"/>
          <c:h val="0.71296296296295936"/>
        </c:manualLayout>
      </c:layout>
      <c:pie3DChart>
        <c:varyColors val="1"/>
        <c:ser>
          <c:idx val="1"/>
          <c:order val="1"/>
          <c:explosion val="20"/>
          <c:dLbls>
            <c:dLbl>
              <c:idx val="0"/>
              <c:spPr/>
              <c:txPr>
                <a:bodyPr/>
                <a:lstStyle/>
                <a:p>
                  <a:pPr>
                    <a:defRPr sz="1800">
                      <a:solidFill>
                        <a:schemeClr val="tx1"/>
                      </a:solidFill>
                    </a:defRPr>
                  </a:pPr>
                  <a:endParaRPr lang="en-US"/>
                </a:p>
              </c:txPr>
            </c:dLbl>
            <c:txPr>
              <a:bodyPr/>
              <a:lstStyle/>
              <a:p>
                <a:pPr>
                  <a:defRPr sz="1800">
                    <a:solidFill>
                      <a:schemeClr val="bg1"/>
                    </a:solidFill>
                  </a:defRPr>
                </a:pPr>
                <a:endParaRPr lang="en-US"/>
              </a:p>
            </c:txPr>
            <c:showVal val="1"/>
            <c:showLeaderLines val="1"/>
          </c:dLbls>
          <c:cat>
            <c:strRef>
              <c:f>Sheet1!$I$8:$L$8</c:f>
              <c:strCache>
                <c:ptCount val="4"/>
                <c:pt idx="0">
                  <c:v>Alice</c:v>
                </c:pt>
                <c:pt idx="1">
                  <c:v>Atlas</c:v>
                </c:pt>
                <c:pt idx="2">
                  <c:v>CMS</c:v>
                </c:pt>
                <c:pt idx="3">
                  <c:v>LHCb</c:v>
                </c:pt>
              </c:strCache>
            </c:strRef>
          </c:cat>
          <c:val>
            <c:numRef>
              <c:f>Sheet1!$I$9:$L$9</c:f>
              <c:numCache>
                <c:formatCode>General</c:formatCode>
                <c:ptCount val="4"/>
                <c:pt idx="0">
                  <c:v>8.4500000000000028</c:v>
                </c:pt>
                <c:pt idx="1">
                  <c:v>21.650000000000031</c:v>
                </c:pt>
                <c:pt idx="2">
                  <c:v>33.75</c:v>
                </c:pt>
                <c:pt idx="3">
                  <c:v>17.899999999999999</c:v>
                </c:pt>
              </c:numCache>
            </c:numRef>
          </c:val>
        </c:ser>
        <c:ser>
          <c:idx val="0"/>
          <c:order val="0"/>
          <c:explosion val="15"/>
          <c:cat>
            <c:strRef>
              <c:f>Sheet1!$I$8:$L$8</c:f>
              <c:strCache>
                <c:ptCount val="4"/>
                <c:pt idx="0">
                  <c:v>Alice</c:v>
                </c:pt>
                <c:pt idx="1">
                  <c:v>Atlas</c:v>
                </c:pt>
                <c:pt idx="2">
                  <c:v>CMS</c:v>
                </c:pt>
                <c:pt idx="3">
                  <c:v>LHCb</c:v>
                </c:pt>
              </c:strCache>
            </c:strRef>
          </c:cat>
          <c:val>
            <c:numRef>
              <c:f>Sheet1!$I$9:$L$9</c:f>
              <c:numCache>
                <c:formatCode>General</c:formatCode>
                <c:ptCount val="4"/>
                <c:pt idx="0">
                  <c:v>8.4500000000000028</c:v>
                </c:pt>
                <c:pt idx="1">
                  <c:v>21.650000000000031</c:v>
                </c:pt>
                <c:pt idx="2">
                  <c:v>33.75</c:v>
                </c:pt>
                <c:pt idx="3">
                  <c:v>17.899999999999999</c:v>
                </c:pt>
              </c:numCache>
            </c:numRef>
          </c:val>
        </c:ser>
      </c:pie3DChart>
    </c:plotArea>
    <c:legend>
      <c:legendPos val="r"/>
      <c:layout/>
      <c:txPr>
        <a:bodyPr/>
        <a:lstStyle/>
        <a:p>
          <a:pPr>
            <a:defRPr sz="1800"/>
          </a:pPr>
          <a:endParaRPr lang="en-US"/>
        </a:p>
      </c:txPr>
    </c:legend>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title>
      <c:layout/>
    </c:title>
    <c:view3D>
      <c:rotX val="30"/>
      <c:perspective val="30"/>
    </c:view3D>
    <c:plotArea>
      <c:layout/>
      <c:pie3DChart>
        <c:varyColors val="1"/>
        <c:ser>
          <c:idx val="0"/>
          <c:order val="0"/>
          <c:tx>
            <c:strRef>
              <c:f>'Grand total'!$A$3</c:f>
              <c:strCache>
                <c:ptCount val="1"/>
                <c:pt idx="0">
                  <c:v>Interventions/Operation:</c:v>
                </c:pt>
              </c:strCache>
            </c:strRef>
          </c:tx>
          <c:explosion val="25"/>
          <c:dLbls>
            <c:showVal val="1"/>
            <c:showLeaderLines val="1"/>
          </c:dLbls>
          <c:cat>
            <c:strRef>
              <c:f>'Grand total'!$B$2:$E$2</c:f>
              <c:strCache>
                <c:ptCount val="4"/>
                <c:pt idx="0">
                  <c:v>ALICE</c:v>
                </c:pt>
                <c:pt idx="1">
                  <c:v>ATLAS</c:v>
                </c:pt>
                <c:pt idx="2">
                  <c:v>CMS</c:v>
                </c:pt>
                <c:pt idx="3">
                  <c:v>LHCb</c:v>
                </c:pt>
              </c:strCache>
            </c:strRef>
          </c:cat>
          <c:val>
            <c:numRef>
              <c:f>'Grand total'!$B$3:$E$3</c:f>
              <c:numCache>
                <c:formatCode>0</c:formatCode>
                <c:ptCount val="4"/>
                <c:pt idx="0">
                  <c:v>8</c:v>
                </c:pt>
                <c:pt idx="1">
                  <c:v>106</c:v>
                </c:pt>
                <c:pt idx="2">
                  <c:v>57</c:v>
                </c:pt>
                <c:pt idx="3">
                  <c:v>37</c:v>
                </c:pt>
              </c:numCache>
            </c:numRef>
          </c:val>
        </c:ser>
      </c:pie3DChart>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GB"/>
  <c:chart>
    <c:title>
      <c:layout/>
    </c:title>
    <c:view3D>
      <c:rotX val="30"/>
      <c:perspective val="30"/>
    </c:view3D>
    <c:plotArea>
      <c:layout/>
      <c:pie3DChart>
        <c:varyColors val="1"/>
        <c:ser>
          <c:idx val="0"/>
          <c:order val="0"/>
          <c:tx>
            <c:strRef>
              <c:f>'Grand total'!$A$4</c:f>
              <c:strCache>
                <c:ptCount val="1"/>
                <c:pt idx="0">
                  <c:v>Outside working hours:</c:v>
                </c:pt>
              </c:strCache>
            </c:strRef>
          </c:tx>
          <c:explosion val="25"/>
          <c:dLbls>
            <c:showVal val="1"/>
            <c:showLeaderLines val="1"/>
          </c:dLbls>
          <c:cat>
            <c:strRef>
              <c:f>'Grand total'!$B$2:$E$2</c:f>
              <c:strCache>
                <c:ptCount val="4"/>
                <c:pt idx="0">
                  <c:v>ALICE</c:v>
                </c:pt>
                <c:pt idx="1">
                  <c:v>ATLAS</c:v>
                </c:pt>
                <c:pt idx="2">
                  <c:v>CMS</c:v>
                </c:pt>
                <c:pt idx="3">
                  <c:v>LHCb</c:v>
                </c:pt>
              </c:strCache>
            </c:strRef>
          </c:cat>
          <c:val>
            <c:numRef>
              <c:f>'Grand total'!$B$4:$E$4</c:f>
              <c:numCache>
                <c:formatCode>0</c:formatCode>
                <c:ptCount val="4"/>
                <c:pt idx="0">
                  <c:v>4</c:v>
                </c:pt>
                <c:pt idx="1">
                  <c:v>63</c:v>
                </c:pt>
                <c:pt idx="2">
                  <c:v>28</c:v>
                </c:pt>
                <c:pt idx="3">
                  <c:v>24</c:v>
                </c:pt>
              </c:numCache>
            </c:numRef>
          </c:val>
        </c:ser>
      </c:pie3DChart>
    </c:plotArea>
    <c:legend>
      <c:legendPos val="r"/>
      <c:layout/>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GB"/>
  <c:chart>
    <c:title>
      <c:layout/>
    </c:title>
    <c:view3D>
      <c:rotX val="30"/>
      <c:perspective val="30"/>
    </c:view3D>
    <c:plotArea>
      <c:layout/>
      <c:pie3DChart>
        <c:varyColors val="1"/>
        <c:ser>
          <c:idx val="0"/>
          <c:order val="0"/>
          <c:tx>
            <c:strRef>
              <c:f>'Grand total'!$A$5</c:f>
              <c:strCache>
                <c:ptCount val="1"/>
                <c:pt idx="0">
                  <c:v>Interventions/week:</c:v>
                </c:pt>
              </c:strCache>
            </c:strRef>
          </c:tx>
          <c:explosion val="25"/>
          <c:dLbls>
            <c:showVal val="1"/>
            <c:showLeaderLines val="1"/>
          </c:dLbls>
          <c:cat>
            <c:strRef>
              <c:f>'Grand total'!$B$2:$E$2</c:f>
              <c:strCache>
                <c:ptCount val="4"/>
                <c:pt idx="0">
                  <c:v>ALICE</c:v>
                </c:pt>
                <c:pt idx="1">
                  <c:v>ATLAS</c:v>
                </c:pt>
                <c:pt idx="2">
                  <c:v>CMS</c:v>
                </c:pt>
                <c:pt idx="3">
                  <c:v>LHCb</c:v>
                </c:pt>
              </c:strCache>
            </c:strRef>
          </c:cat>
          <c:val>
            <c:numRef>
              <c:f>'Grand total'!$B$5:$E$5</c:f>
              <c:numCache>
                <c:formatCode>0.0</c:formatCode>
                <c:ptCount val="4"/>
                <c:pt idx="0">
                  <c:v>0.15384615384615469</c:v>
                </c:pt>
                <c:pt idx="1">
                  <c:v>2.0384615384615392</c:v>
                </c:pt>
                <c:pt idx="2">
                  <c:v>1.0961538461538509</c:v>
                </c:pt>
                <c:pt idx="3">
                  <c:v>0.71153846153846168</c:v>
                </c:pt>
              </c:numCache>
            </c:numRef>
          </c:val>
        </c:ser>
      </c:pie3DChart>
    </c:plotArea>
    <c:legend>
      <c:legendPos val="r"/>
      <c:layout/>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GB"/>
  <c:chart>
    <c:title>
      <c:layout/>
    </c:title>
    <c:view3D>
      <c:rotX val="30"/>
      <c:perspective val="30"/>
    </c:view3D>
    <c:plotArea>
      <c:layout/>
      <c:pie3DChart>
        <c:varyColors val="1"/>
        <c:ser>
          <c:idx val="0"/>
          <c:order val="0"/>
          <c:tx>
            <c:strRef>
              <c:f>'Grand total'!$A$6</c:f>
              <c:strCache>
                <c:ptCount val="1"/>
                <c:pt idx="0">
                  <c:v>Outside normal hours (%):</c:v>
                </c:pt>
              </c:strCache>
            </c:strRef>
          </c:tx>
          <c:explosion val="25"/>
          <c:dLbls>
            <c:showVal val="1"/>
            <c:showLeaderLines val="1"/>
          </c:dLbls>
          <c:cat>
            <c:strRef>
              <c:f>'Grand total'!$B$2:$E$2</c:f>
              <c:strCache>
                <c:ptCount val="4"/>
                <c:pt idx="0">
                  <c:v>ALICE</c:v>
                </c:pt>
                <c:pt idx="1">
                  <c:v>ATLAS</c:v>
                </c:pt>
                <c:pt idx="2">
                  <c:v>CMS</c:v>
                </c:pt>
                <c:pt idx="3">
                  <c:v>LHCb</c:v>
                </c:pt>
              </c:strCache>
            </c:strRef>
          </c:cat>
          <c:val>
            <c:numRef>
              <c:f>'Grand total'!$B$6:$E$6</c:f>
              <c:numCache>
                <c:formatCode>0.0</c:formatCode>
                <c:ptCount val="4"/>
                <c:pt idx="0">
                  <c:v>50</c:v>
                </c:pt>
                <c:pt idx="1">
                  <c:v>59.433962264151013</c:v>
                </c:pt>
                <c:pt idx="2">
                  <c:v>49.122807017543856</c:v>
                </c:pt>
                <c:pt idx="3">
                  <c:v>64.86486486486487</c:v>
                </c:pt>
              </c:numCache>
            </c:numRef>
          </c:val>
        </c:ser>
      </c:pie3DChart>
    </c:plotArea>
    <c:legend>
      <c:legendPos val="r"/>
      <c:layout/>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rawings/drawing1.xml><?xml version="1.0" encoding="utf-8"?>
<c:userShapes xmlns:c="http://schemas.openxmlformats.org/drawingml/2006/chart">
  <cdr:relSizeAnchor xmlns:cdr="http://schemas.openxmlformats.org/drawingml/2006/chartDrawing">
    <cdr:from>
      <cdr:x>0.11458</cdr:x>
      <cdr:y>0.66667</cdr:y>
    </cdr:from>
    <cdr:to>
      <cdr:x>0.31458</cdr:x>
      <cdr:y>1</cdr:y>
    </cdr:to>
    <cdr:sp macro="" textlink="">
      <cdr:nvSpPr>
        <cdr:cNvPr id="2" name="TextBox 1"/>
        <cdr:cNvSpPr txBox="1"/>
      </cdr:nvSpPr>
      <cdr:spPr>
        <a:xfrm xmlns:a="http://schemas.openxmlformats.org/drawingml/2006/main">
          <a:off x="523875" y="261937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0.10833</cdr:x>
      <cdr:y>0.66667</cdr:y>
    </cdr:from>
    <cdr:to>
      <cdr:x>0.30833</cdr:x>
      <cdr:y>1</cdr:y>
    </cdr:to>
    <cdr:sp macro="" textlink="">
      <cdr:nvSpPr>
        <cdr:cNvPr id="3" name="TextBox 2"/>
        <cdr:cNvSpPr txBox="1"/>
      </cdr:nvSpPr>
      <cdr:spPr>
        <a:xfrm xmlns:a="http://schemas.openxmlformats.org/drawingml/2006/main">
          <a:off x="495300" y="267652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475" cy="4921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sz="quarter" idx="1"/>
          </p:nvPr>
        </p:nvSpPr>
        <p:spPr>
          <a:xfrm>
            <a:off x="3805238" y="0"/>
            <a:ext cx="2911475" cy="492125"/>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6270525-6497-46D0-96EF-4464B824A2CE}" type="datetimeFigureOut">
              <a:rPr lang="en-US"/>
              <a:pPr>
                <a:defRPr/>
              </a:pPr>
              <a:t>4/30/2010</a:t>
            </a:fld>
            <a:endParaRPr lang="en-GB"/>
          </a:p>
        </p:txBody>
      </p:sp>
      <p:sp>
        <p:nvSpPr>
          <p:cNvPr id="4" name="Footer Placeholder 3"/>
          <p:cNvSpPr>
            <a:spLocks noGrp="1"/>
          </p:cNvSpPr>
          <p:nvPr>
            <p:ph type="ftr" sz="quarter" idx="2"/>
          </p:nvPr>
        </p:nvSpPr>
        <p:spPr>
          <a:xfrm>
            <a:off x="0" y="9361488"/>
            <a:ext cx="2911475" cy="4921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5" name="Slide Number Placeholder 4"/>
          <p:cNvSpPr>
            <a:spLocks noGrp="1"/>
          </p:cNvSpPr>
          <p:nvPr>
            <p:ph type="sldNum" sz="quarter" idx="3"/>
          </p:nvPr>
        </p:nvSpPr>
        <p:spPr>
          <a:xfrm>
            <a:off x="3805238" y="9361488"/>
            <a:ext cx="2911475" cy="492125"/>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89881AB-CCA5-4A14-AB09-5C548B1D1F24}" type="slidenum">
              <a:rPr lang="en-GB"/>
              <a:pPr>
                <a:defRPr/>
              </a:pPr>
              <a:t>‹#›</a:t>
            </a:fld>
            <a:endParaRPr lang="en-GB"/>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475" cy="4921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05238" y="0"/>
            <a:ext cx="2911475" cy="492125"/>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8A08C27-0530-4679-B10A-B3CD97F72E29}" type="datetimeFigureOut">
              <a:rPr lang="en-US"/>
              <a:pPr>
                <a:defRPr/>
              </a:pPr>
              <a:t>4/30/2010</a:t>
            </a:fld>
            <a:endParaRPr lang="en-US"/>
          </a:p>
        </p:txBody>
      </p:sp>
      <p:sp>
        <p:nvSpPr>
          <p:cNvPr id="4" name="Slide Image Placeholder 3"/>
          <p:cNvSpPr>
            <a:spLocks noGrp="1" noRot="1" noChangeAspect="1"/>
          </p:cNvSpPr>
          <p:nvPr>
            <p:ph type="sldImg" idx="2"/>
          </p:nvPr>
        </p:nvSpPr>
        <p:spPr>
          <a:xfrm>
            <a:off x="896938" y="739775"/>
            <a:ext cx="4924425" cy="3694113"/>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1513" y="4681538"/>
            <a:ext cx="5375275" cy="44338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61488"/>
            <a:ext cx="2911475" cy="4921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05238" y="9361488"/>
            <a:ext cx="2911475" cy="492125"/>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9D0552D-77B3-45F8-9CE0-77E0CBA623AC}" type="slidenum">
              <a:rPr lang="en-US"/>
              <a:pPr>
                <a:defRPr/>
              </a:pPr>
              <a:t>‹#›</a:t>
            </a:fld>
            <a:endParaRPr lang="en-US"/>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Date Placeholder 1"/>
          <p:cNvSpPr>
            <a:spLocks noGrp="1"/>
          </p:cNvSpPr>
          <p:nvPr>
            <p:ph type="dt" sz="half" idx="10"/>
          </p:nvPr>
        </p:nvSpPr>
        <p:spPr/>
        <p:txBody>
          <a:bodyPr/>
          <a:lstStyle>
            <a:lvl1pPr>
              <a:defRPr smtClean="0">
                <a:solidFill>
                  <a:schemeClr val="tx1"/>
                </a:solidFill>
              </a:defRPr>
            </a:lvl1pPr>
            <a:extLst/>
          </a:lstStyle>
          <a:p>
            <a:pPr>
              <a:defRPr/>
            </a:pPr>
            <a:r>
              <a:rPr lang="en-US" smtClean="0"/>
              <a:t>30 April 2010</a:t>
            </a:r>
            <a:endParaRPr lang="en-US" dirty="0"/>
          </a:p>
        </p:txBody>
      </p:sp>
      <p:sp>
        <p:nvSpPr>
          <p:cNvPr id="4" name="Footer Placeholder 2"/>
          <p:cNvSpPr>
            <a:spLocks noGrp="1"/>
          </p:cNvSpPr>
          <p:nvPr>
            <p:ph type="ftr" sz="quarter" idx="11"/>
          </p:nvPr>
        </p:nvSpPr>
        <p:spPr/>
        <p:txBody>
          <a:bodyPr/>
          <a:lstStyle>
            <a:lvl1pPr>
              <a:defRPr smtClean="0">
                <a:solidFill>
                  <a:schemeClr val="tx1"/>
                </a:solidFill>
              </a:defRPr>
            </a:lvl1pPr>
            <a:extLst/>
          </a:lstStyle>
          <a:p>
            <a:pPr>
              <a:defRPr/>
            </a:pPr>
            <a:r>
              <a:rPr lang="en-US" smtClean="0"/>
              <a:t>PH/DT Steering Board</a:t>
            </a:r>
            <a:endParaRPr lang="en-US" dirty="0"/>
          </a:p>
        </p:txBody>
      </p:sp>
      <p:sp>
        <p:nvSpPr>
          <p:cNvPr id="5" name="Slide Number Placeholder 3"/>
          <p:cNvSpPr>
            <a:spLocks noGrp="1"/>
          </p:cNvSpPr>
          <p:nvPr>
            <p:ph type="sldNum" sz="quarter" idx="12"/>
          </p:nvPr>
        </p:nvSpPr>
        <p:spPr/>
        <p:txBody>
          <a:bodyPr/>
          <a:lstStyle>
            <a:lvl1pPr>
              <a:defRPr smtClean="0">
                <a:solidFill>
                  <a:schemeClr val="tx1"/>
                </a:solidFill>
              </a:defRPr>
            </a:lvl1pPr>
            <a:extLst/>
          </a:lstStyle>
          <a:p>
            <a:pPr>
              <a:defRPr/>
            </a:pPr>
            <a:fld id="{44E612BE-95BB-4003-A0AD-D5198E4607B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5" name="Footer Placeholder 4"/>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73B9E703-639D-4490-A7B4-1F13677E68C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5" name="Footer Placeholder 4"/>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56F505A7-8E1E-415A-947D-BD9E74EF0D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ounded Rectangle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a:xfrm>
            <a:off x="502920" y="530352"/>
            <a:ext cx="8183880" cy="4187952"/>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5" name="Footer Placeholder 4"/>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6" name="Slide Number Placeholder 5"/>
          <p:cNvSpPr>
            <a:spLocks noGrp="1"/>
          </p:cNvSpPr>
          <p:nvPr>
            <p:ph type="sldNum" sz="quarter" idx="12"/>
          </p:nvPr>
        </p:nvSpPr>
        <p:spPr/>
        <p:txBody>
          <a:bodyPr/>
          <a:lstStyle>
            <a:lvl1pPr>
              <a:defRPr/>
            </a:lvl1pPr>
            <a:extLst/>
          </a:lstStyle>
          <a:p>
            <a:pPr>
              <a:defRPr/>
            </a:pPr>
            <a:fld id="{5D0812DD-5A6C-4671-86D8-065FC0D8B4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7" name="Footer Placeholder 4"/>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0B255CD9-632B-4FBC-864E-62F651B539A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6" name="Footer Placeholder 5"/>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81FE95DF-CDE4-4E95-81CC-93D1E3D5F8E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lvl1pPr>
              <a:defRPr b="1"/>
            </a:lvl1pPr>
            <a:extLst/>
          </a:lstStyle>
          <a:p>
            <a:r>
              <a:rPr lang="en-US" smtClean="0"/>
              <a:t>Click to edit Master title style</a:t>
            </a:r>
            <a:endParaRPr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8" name="Footer Placeholder 7"/>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7318F11F-9578-4EF5-B72B-9966DFF08E1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4" name="Footer Placeholder 3"/>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08A6E247-F3F1-4707-BBCA-37005E97A68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6" name="Footer Placeholder 5"/>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505B8BB9-EBDB-420B-BBD7-08E1DB183B8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ound Single Corner Rectangle 10"/>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n-US" smtClean="0"/>
              <a:t>Click to edit Master title style</a:t>
            </a:r>
            <a:endParaRPr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smtClean="0"/>
              <a:t>Click icon to add picture</a:t>
            </a:r>
            <a:endParaRPr lang="en-US" noProof="0"/>
          </a:p>
        </p:txBody>
      </p:sp>
      <p:sp>
        <p:nvSpPr>
          <p:cNvPr id="7" name="Date Placeholder 4"/>
          <p:cNvSpPr>
            <a:spLocks noGrp="1"/>
          </p:cNvSpPr>
          <p:nvPr>
            <p:ph type="dt" sz="half" idx="10"/>
          </p:nvPr>
        </p:nvSpPr>
        <p:spPr/>
        <p:txBody>
          <a:bodyPr/>
          <a:lstStyle>
            <a:lvl1pPr>
              <a:defRPr/>
            </a:lvl1pPr>
            <a:extLst/>
          </a:lstStyle>
          <a:p>
            <a:pPr>
              <a:defRPr/>
            </a:pPr>
            <a:r>
              <a:rPr lang="en-US" smtClean="0"/>
              <a:t>30 April 2010</a:t>
            </a:r>
            <a:endParaRPr lang="en-US"/>
          </a:p>
        </p:txBody>
      </p:sp>
      <p:sp>
        <p:nvSpPr>
          <p:cNvPr id="8" name="Footer Placeholder 5"/>
          <p:cNvSpPr>
            <a:spLocks noGrp="1"/>
          </p:cNvSpPr>
          <p:nvPr>
            <p:ph type="ftr" sz="quarter" idx="11"/>
          </p:nvPr>
        </p:nvSpPr>
        <p:spPr/>
        <p:txBody>
          <a:bodyPr/>
          <a:lstStyle>
            <a:lvl1pPr algn="l">
              <a:defRPr/>
            </a:lvl1pPr>
            <a:extLst/>
          </a:lstStyle>
          <a:p>
            <a:pPr>
              <a:defRPr/>
            </a:pPr>
            <a:r>
              <a:rPr lang="en-US" smtClean="0"/>
              <a:t>PH/DT Steering Board</a:t>
            </a: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59C970F2-DC47-4432-BF62-25F4B922F8F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Title Placeholder 12"/>
          <p:cNvSpPr>
            <a:spLocks noGrp="1"/>
          </p:cNvSpPr>
          <p:nvPr>
            <p:ph type="title"/>
          </p:nvPr>
        </p:nvSpPr>
        <p:spPr>
          <a:xfrm>
            <a:off x="503238" y="4986338"/>
            <a:ext cx="8183562" cy="1050925"/>
          </a:xfrm>
          <a:prstGeom prst="rect">
            <a:avLst/>
          </a:prstGeom>
        </p:spPr>
        <p:txBody>
          <a:bodyPr vert="horz" anchor="b">
            <a:normAutofit/>
          </a:bodyPr>
          <a:lstStyle>
            <a:extLst/>
          </a:lstStyle>
          <a:p>
            <a:r>
              <a:rPr lang="en-US" smtClean="0"/>
              <a:t>Click to edit Master title style</a:t>
            </a:r>
            <a:endParaRPr lang="en-US"/>
          </a:p>
        </p:txBody>
      </p:sp>
      <p:sp>
        <p:nvSpPr>
          <p:cNvPr id="1031" name="Text Placeholder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4114800" y="6492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r>
              <a:rPr lang="en-US" smtClean="0"/>
              <a:t>30 April 2010</a:t>
            </a:r>
            <a:endParaRPr lang="en-US" dirty="0"/>
          </a:p>
        </p:txBody>
      </p:sp>
      <p:sp>
        <p:nvSpPr>
          <p:cNvPr id="18" name="Footer Placeholder 17"/>
          <p:cNvSpPr>
            <a:spLocks noGrp="1"/>
          </p:cNvSpPr>
          <p:nvPr>
            <p:ph type="ftr" sz="quarter" idx="3"/>
          </p:nvPr>
        </p:nvSpPr>
        <p:spPr>
          <a:xfrm>
            <a:off x="6400800" y="6492875"/>
            <a:ext cx="2286000" cy="365125"/>
          </a:xfrm>
          <a:prstGeom prst="rect">
            <a:avLst/>
          </a:prstGeom>
        </p:spPr>
        <p:txBody>
          <a:bodyPr vert="horz" anchor="b"/>
          <a:lstStyle>
            <a:lvl1pPr algn="ctr" eaLnBrk="1" fontAlgn="auto" latinLnBrk="0" hangingPunct="1">
              <a:spcBef>
                <a:spcPts val="0"/>
              </a:spcBef>
              <a:spcAft>
                <a:spcPts val="0"/>
              </a:spcAft>
              <a:defRPr kumimoji="0" sz="1000" dirty="0" smtClean="0">
                <a:solidFill>
                  <a:schemeClr val="bg2">
                    <a:shade val="50000"/>
                  </a:schemeClr>
                </a:solidFill>
                <a:latin typeface="+mn-lt"/>
              </a:defRPr>
            </a:lvl1pPr>
            <a:extLst/>
          </a:lstStyle>
          <a:p>
            <a:pPr>
              <a:defRPr/>
            </a:pPr>
            <a:r>
              <a:rPr lang="en-US" smtClean="0"/>
              <a:t>PH/DT Steering Board</a:t>
            </a:r>
            <a:endParaRPr lang="en-US"/>
          </a:p>
        </p:txBody>
      </p:sp>
      <p:sp>
        <p:nvSpPr>
          <p:cNvPr id="5" name="Slide Number Placeholder 4"/>
          <p:cNvSpPr>
            <a:spLocks noGrp="1"/>
          </p:cNvSpPr>
          <p:nvPr>
            <p:ph type="sldNum" sz="quarter" idx="4"/>
          </p:nvPr>
        </p:nvSpPr>
        <p:spPr>
          <a:xfrm>
            <a:off x="8686800" y="6492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E163B31E-AB58-4220-ACD4-FF0B20044F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29" r:id="rId10"/>
    <p:sldLayoutId id="2147484030" r:id="rId11"/>
  </p:sldLayoutIdLst>
  <p:hf hdr="0"/>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Calibri" pitchFamily="34" charset="0"/>
        </a:defRPr>
      </a:lvl2pPr>
      <a:lvl3pPr algn="l" rtl="0" fontAlgn="base">
        <a:spcBef>
          <a:spcPct val="0"/>
        </a:spcBef>
        <a:spcAft>
          <a:spcPct val="0"/>
        </a:spcAft>
        <a:defRPr sz="3600" b="1">
          <a:solidFill>
            <a:srgbClr val="FF8D3E"/>
          </a:solidFill>
          <a:latin typeface="Calibri" pitchFamily="34" charset="0"/>
        </a:defRPr>
      </a:lvl3pPr>
      <a:lvl4pPr algn="l" rtl="0" fontAlgn="base">
        <a:spcBef>
          <a:spcPct val="0"/>
        </a:spcBef>
        <a:spcAft>
          <a:spcPct val="0"/>
        </a:spcAft>
        <a:defRPr sz="3600" b="1">
          <a:solidFill>
            <a:srgbClr val="FF8D3E"/>
          </a:solidFill>
          <a:latin typeface="Calibri" pitchFamily="34" charset="0"/>
        </a:defRPr>
      </a:lvl4pPr>
      <a:lvl5pPr algn="l" rtl="0" fontAlgn="base">
        <a:spcBef>
          <a:spcPct val="0"/>
        </a:spcBef>
        <a:spcAft>
          <a:spcPct val="0"/>
        </a:spcAft>
        <a:defRPr sz="3600" b="1">
          <a:solidFill>
            <a:srgbClr val="FF8D3E"/>
          </a:solidFill>
          <a:latin typeface="Calibri" pitchFamily="34" charset="0"/>
        </a:defRPr>
      </a:lvl5pPr>
      <a:lvl6pPr marL="457200" algn="l" rtl="0" fontAlgn="base">
        <a:spcBef>
          <a:spcPct val="0"/>
        </a:spcBef>
        <a:spcAft>
          <a:spcPct val="0"/>
        </a:spcAft>
        <a:defRPr sz="3600" b="1">
          <a:solidFill>
            <a:srgbClr val="FF8D3E"/>
          </a:solidFill>
          <a:latin typeface="Calibri" pitchFamily="34" charset="0"/>
        </a:defRPr>
      </a:lvl6pPr>
      <a:lvl7pPr marL="914400" algn="l" rtl="0" fontAlgn="base">
        <a:spcBef>
          <a:spcPct val="0"/>
        </a:spcBef>
        <a:spcAft>
          <a:spcPct val="0"/>
        </a:spcAft>
        <a:defRPr sz="3600" b="1">
          <a:solidFill>
            <a:srgbClr val="FF8D3E"/>
          </a:solidFill>
          <a:latin typeface="Calibri" pitchFamily="34" charset="0"/>
        </a:defRPr>
      </a:lvl7pPr>
      <a:lvl8pPr marL="1371600" algn="l" rtl="0" fontAlgn="base">
        <a:spcBef>
          <a:spcPct val="0"/>
        </a:spcBef>
        <a:spcAft>
          <a:spcPct val="0"/>
        </a:spcAft>
        <a:defRPr sz="3600" b="1">
          <a:solidFill>
            <a:srgbClr val="FF8D3E"/>
          </a:solidFill>
          <a:latin typeface="Calibri" pitchFamily="34" charset="0"/>
        </a:defRPr>
      </a:lvl8pPr>
      <a:lvl9pPr marL="1828800" algn="l" rtl="0" fontAlgn="base">
        <a:spcBef>
          <a:spcPct val="0"/>
        </a:spcBef>
        <a:spcAft>
          <a:spcPct val="0"/>
        </a:spcAft>
        <a:defRPr sz="3600" b="1">
          <a:solidFill>
            <a:srgbClr val="FF8D3E"/>
          </a:solidFill>
          <a:latin typeface="Calibri"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cern.ch/ph-dep-d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cern.ch/ph-dep-dt"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ph-dep-dt.web.cern.ch/ph-dep-dt/Organization/DT_EM1.html" TargetMode="External"/><Relationship Id="rId3" Type="http://schemas.openxmlformats.org/officeDocument/2006/relationships/hyperlink" Target="http://consult.cern.ch/xwho/people/380866" TargetMode="External"/><Relationship Id="rId7" Type="http://schemas.openxmlformats.org/officeDocument/2006/relationships/hyperlink" Target="http://consult.cern.ch/xwho/people/403463" TargetMode="External"/><Relationship Id="rId12" Type="http://schemas.openxmlformats.org/officeDocument/2006/relationships/hyperlink" Target="http://consult.cern.ch/xwho/people/419459" TargetMode="External"/><Relationship Id="rId2" Type="http://schemas.openxmlformats.org/officeDocument/2006/relationships/hyperlink" Target="http://ph-dep-dt.web.cern.ch/ph-dep-dt/Organization/DT_PO.html" TargetMode="External"/><Relationship Id="rId1" Type="http://schemas.openxmlformats.org/officeDocument/2006/relationships/slideLayout" Target="../slideLayouts/slideLayout1.xml"/><Relationship Id="rId6" Type="http://schemas.openxmlformats.org/officeDocument/2006/relationships/hyperlink" Target="http://ph-dep-dt.web.cern.ch/ph-dep-dt/Organization/DT_TP.html" TargetMode="External"/><Relationship Id="rId11" Type="http://schemas.openxmlformats.org/officeDocument/2006/relationships/hyperlink" Target="http://consult.cern.ch/xwho/people/385233" TargetMode="External"/><Relationship Id="rId5" Type="http://schemas.openxmlformats.org/officeDocument/2006/relationships/hyperlink" Target="http://consult.cern.ch/xwho/people/398691" TargetMode="External"/><Relationship Id="rId10" Type="http://schemas.openxmlformats.org/officeDocument/2006/relationships/hyperlink" Target="http://ph-dep-dt.web.cern.ch/ph-dep-dt/Organization/DT_EM2.html" TargetMode="External"/><Relationship Id="rId4" Type="http://schemas.openxmlformats.org/officeDocument/2006/relationships/hyperlink" Target="http://ph-dep-dt.web.cern.ch/ph-dep-dt/Organization/DT_DI.html" TargetMode="External"/><Relationship Id="rId9" Type="http://schemas.openxmlformats.org/officeDocument/2006/relationships/hyperlink" Target="http://consult.cern.ch/xwho/people/421671" TargetMode="Externa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Microsoft_Office_Excel_97-2003_Worksheet2.xls"/></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Microsoft_Office_Excel_97-2003_Worksheet4.xls"/></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idx="4294967295"/>
          </p:nvPr>
        </p:nvSpPr>
        <p:spPr>
          <a:xfrm>
            <a:off x="714348" y="500042"/>
            <a:ext cx="7772400" cy="2928958"/>
          </a:xfrm>
        </p:spPr>
        <p:txBody>
          <a:bodyPr>
            <a:noAutofit/>
          </a:bodyPr>
          <a:lstStyle/>
          <a:p>
            <a:pPr algn="ctr" fontAlgn="auto">
              <a:lnSpc>
                <a:spcPct val="150000"/>
              </a:lnSpc>
              <a:spcAft>
                <a:spcPts val="0"/>
              </a:spcAft>
              <a:defRPr/>
            </a:pPr>
            <a:r>
              <a:rPr lang="en-US" dirty="0" smtClean="0">
                <a:solidFill>
                  <a:schemeClr val="accent1">
                    <a:tint val="88000"/>
                    <a:satMod val="150000"/>
                  </a:schemeClr>
                </a:solidFill>
              </a:rPr>
              <a:t>Detector Technology Group </a:t>
            </a:r>
            <a:br>
              <a:rPr lang="en-US" dirty="0" smtClean="0">
                <a:solidFill>
                  <a:schemeClr val="accent1">
                    <a:tint val="88000"/>
                    <a:satMod val="150000"/>
                  </a:schemeClr>
                </a:solidFill>
              </a:rPr>
            </a:br>
            <a:r>
              <a:rPr lang="en-US" dirty="0" smtClean="0">
                <a:solidFill>
                  <a:schemeClr val="accent1">
                    <a:tint val="88000"/>
                    <a:satMod val="150000"/>
                  </a:schemeClr>
                </a:solidFill>
              </a:rPr>
              <a:t>PH-DT</a:t>
            </a:r>
            <a:br>
              <a:rPr lang="en-US" dirty="0" smtClean="0">
                <a:solidFill>
                  <a:schemeClr val="accent1">
                    <a:tint val="88000"/>
                    <a:satMod val="150000"/>
                  </a:schemeClr>
                </a:solidFill>
              </a:rPr>
            </a:br>
            <a:r>
              <a:rPr lang="en-US" dirty="0" smtClean="0">
                <a:solidFill>
                  <a:schemeClr val="accent1">
                    <a:tint val="88000"/>
                    <a:satMod val="150000"/>
                  </a:schemeClr>
                </a:solidFill>
              </a:rPr>
              <a:t>Steering Board Meeting</a:t>
            </a:r>
            <a:br>
              <a:rPr lang="en-US" dirty="0" smtClean="0">
                <a:solidFill>
                  <a:schemeClr val="accent1">
                    <a:tint val="88000"/>
                    <a:satMod val="150000"/>
                  </a:schemeClr>
                </a:solidFill>
              </a:rPr>
            </a:br>
            <a:r>
              <a:rPr lang="en-US" sz="2000" dirty="0" smtClean="0">
                <a:solidFill>
                  <a:schemeClr val="accent1">
                    <a:tint val="88000"/>
                    <a:satMod val="150000"/>
                  </a:schemeClr>
                </a:solidFill>
              </a:rPr>
              <a:t>(short version of PH Retreat Talk)</a:t>
            </a:r>
            <a:endParaRPr lang="en-US" sz="2000" dirty="0">
              <a:solidFill>
                <a:schemeClr val="accent1">
                  <a:tint val="88000"/>
                  <a:satMod val="150000"/>
                </a:schemeClr>
              </a:solidFill>
            </a:endParaRPr>
          </a:p>
        </p:txBody>
      </p:sp>
      <p:sp>
        <p:nvSpPr>
          <p:cNvPr id="15363" name="TextBox 3">
            <a:hlinkClick r:id="rId3" action="ppaction://hlinkfile"/>
          </p:cNvPr>
          <p:cNvSpPr txBox="1">
            <a:spLocks noChangeArrowheads="1"/>
          </p:cNvSpPr>
          <p:nvPr/>
        </p:nvSpPr>
        <p:spPr bwMode="auto">
          <a:xfrm>
            <a:off x="3643306" y="5715016"/>
            <a:ext cx="1935163" cy="369888"/>
          </a:xfrm>
          <a:prstGeom prst="rect">
            <a:avLst/>
          </a:prstGeom>
          <a:noFill/>
          <a:ln w="9525">
            <a:noFill/>
            <a:miter lim="800000"/>
            <a:headEnd/>
            <a:tailEnd/>
          </a:ln>
        </p:spPr>
        <p:txBody>
          <a:bodyPr wrap="none">
            <a:spAutoFit/>
          </a:bodyPr>
          <a:lstStyle/>
          <a:p>
            <a:r>
              <a:rPr lang="en-US" dirty="0">
                <a:solidFill>
                  <a:srgbClr val="0070C0"/>
                </a:solidFill>
                <a:latin typeface="Calibri" pitchFamily="34" charset="0"/>
                <a:hlinkClick r:id="rId4"/>
              </a:rPr>
              <a:t>cern.ch/ph-</a:t>
            </a:r>
            <a:r>
              <a:rPr lang="en-US" dirty="0" err="1">
                <a:solidFill>
                  <a:srgbClr val="0070C0"/>
                </a:solidFill>
                <a:latin typeface="Calibri" pitchFamily="34" charset="0"/>
                <a:hlinkClick r:id="rId4"/>
              </a:rPr>
              <a:t>dep</a:t>
            </a:r>
            <a:r>
              <a:rPr lang="en-US" dirty="0">
                <a:solidFill>
                  <a:srgbClr val="0070C0"/>
                </a:solidFill>
                <a:latin typeface="Calibri" pitchFamily="34" charset="0"/>
                <a:hlinkClick r:id="rId4"/>
              </a:rPr>
              <a:t>-</a:t>
            </a:r>
            <a:r>
              <a:rPr lang="en-US" dirty="0" err="1">
                <a:solidFill>
                  <a:srgbClr val="0070C0"/>
                </a:solidFill>
                <a:latin typeface="Calibri" pitchFamily="34" charset="0"/>
                <a:hlinkClick r:id="rId4"/>
              </a:rPr>
              <a:t>dt</a:t>
            </a:r>
            <a:endParaRPr lang="en-GB" dirty="0">
              <a:solidFill>
                <a:srgbClr val="0070C0"/>
              </a:solidFill>
              <a:latin typeface="Calibri" pitchFamily="34" charset="0"/>
            </a:endParaRPr>
          </a:p>
        </p:txBody>
      </p:sp>
      <p:sp>
        <p:nvSpPr>
          <p:cNvPr id="15364" name="TextBox 4"/>
          <p:cNvSpPr txBox="1">
            <a:spLocks noChangeArrowheads="1"/>
          </p:cNvSpPr>
          <p:nvPr/>
        </p:nvSpPr>
        <p:spPr bwMode="auto">
          <a:xfrm>
            <a:off x="3071813" y="6072188"/>
            <a:ext cx="3275012" cy="276225"/>
          </a:xfrm>
          <a:prstGeom prst="rect">
            <a:avLst/>
          </a:prstGeom>
          <a:noFill/>
          <a:ln w="9525">
            <a:noFill/>
            <a:miter lim="800000"/>
            <a:headEnd/>
            <a:tailEnd/>
          </a:ln>
        </p:spPr>
        <p:txBody>
          <a:bodyPr wrap="none">
            <a:spAutoFit/>
          </a:bodyPr>
          <a:lstStyle/>
          <a:p>
            <a:r>
              <a:rPr lang="en-US" sz="1200" dirty="0">
                <a:latin typeface="Calibri" pitchFamily="34" charset="0"/>
              </a:rPr>
              <a:t>See also ‘Annual Report </a:t>
            </a:r>
            <a:r>
              <a:rPr lang="en-US" sz="1200" dirty="0" smtClean="0">
                <a:latin typeface="Calibri" pitchFamily="34" charset="0"/>
              </a:rPr>
              <a:t>2009’ </a:t>
            </a:r>
            <a:r>
              <a:rPr lang="en-US" sz="1200" dirty="0">
                <a:latin typeface="Calibri" pitchFamily="34" charset="0"/>
              </a:rPr>
              <a:t>under ‘Documents’</a:t>
            </a:r>
            <a:endParaRPr lang="en-GB" sz="1200" dirty="0">
              <a:latin typeface="Calibri" pitchFamily="34" charset="0"/>
            </a:endParaRPr>
          </a:p>
        </p:txBody>
      </p:sp>
      <p:sp>
        <p:nvSpPr>
          <p:cNvPr id="6" name="Rectangle 5"/>
          <p:cNvSpPr/>
          <p:nvPr/>
        </p:nvSpPr>
        <p:spPr>
          <a:xfrm>
            <a:off x="1785918" y="3643314"/>
            <a:ext cx="6000750" cy="2139047"/>
          </a:xfrm>
          <a:prstGeom prst="rect">
            <a:avLst/>
          </a:prstGeom>
        </p:spPr>
        <p:txBody>
          <a:bodyPr>
            <a:spAutoFit/>
          </a:bodyPr>
          <a:lstStyle/>
          <a:p>
            <a:pPr marL="177800" indent="-177800" fontAlgn="auto">
              <a:spcBef>
                <a:spcPts val="600"/>
              </a:spcBef>
              <a:spcAft>
                <a:spcPts val="0"/>
              </a:spcAft>
              <a:buFont typeface="Arial" pitchFamily="34" charset="0"/>
              <a:buChar char="•"/>
              <a:defRPr/>
            </a:pPr>
            <a:r>
              <a:rPr lang="en-GB" dirty="0">
                <a:solidFill>
                  <a:schemeClr val="tx2">
                    <a:lumMod val="90000"/>
                    <a:lumOff val="10000"/>
                  </a:schemeClr>
                </a:solidFill>
                <a:latin typeface="+mn-lt"/>
              </a:rPr>
              <a:t>Structure and organization of DT</a:t>
            </a:r>
          </a:p>
          <a:p>
            <a:pPr marL="177800" indent="-177800" fontAlgn="auto">
              <a:spcBef>
                <a:spcPts val="600"/>
              </a:spcBef>
              <a:spcAft>
                <a:spcPts val="0"/>
              </a:spcAft>
              <a:buFont typeface="Arial" pitchFamily="34" charset="0"/>
              <a:buChar char="•"/>
              <a:defRPr/>
            </a:pPr>
            <a:r>
              <a:rPr lang="en-GB" dirty="0">
                <a:solidFill>
                  <a:schemeClr val="tx2">
                    <a:lumMod val="90000"/>
                    <a:lumOff val="10000"/>
                  </a:schemeClr>
                </a:solidFill>
                <a:latin typeface="+mn-lt"/>
              </a:rPr>
              <a:t>Resources and Infrastructure  </a:t>
            </a:r>
            <a:endParaRPr lang="en-US" dirty="0">
              <a:solidFill>
                <a:schemeClr val="tx2">
                  <a:lumMod val="90000"/>
                  <a:lumOff val="10000"/>
                </a:schemeClr>
              </a:solidFill>
              <a:latin typeface="+mn-lt"/>
            </a:endParaRPr>
          </a:p>
          <a:p>
            <a:pPr marL="177800" indent="-177800" fontAlgn="auto">
              <a:spcBef>
                <a:spcPts val="600"/>
              </a:spcBef>
              <a:spcAft>
                <a:spcPts val="0"/>
              </a:spcAft>
              <a:buFont typeface="Arial" pitchFamily="34" charset="0"/>
              <a:buChar char="•"/>
              <a:defRPr/>
            </a:pPr>
            <a:r>
              <a:rPr lang="en-GB" dirty="0">
                <a:solidFill>
                  <a:schemeClr val="tx2">
                    <a:lumMod val="90000"/>
                    <a:lumOff val="10000"/>
                  </a:schemeClr>
                </a:solidFill>
                <a:latin typeface="+mn-lt"/>
              </a:rPr>
              <a:t>Snapshot of activities and resource attribution </a:t>
            </a:r>
          </a:p>
          <a:p>
            <a:pPr marL="177800" indent="-177800" fontAlgn="auto">
              <a:spcBef>
                <a:spcPts val="600"/>
              </a:spcBef>
              <a:spcAft>
                <a:spcPts val="0"/>
              </a:spcAft>
              <a:buFont typeface="Arial" pitchFamily="34" charset="0"/>
              <a:buChar char="•"/>
              <a:defRPr/>
            </a:pPr>
            <a:r>
              <a:rPr lang="en-US" dirty="0">
                <a:solidFill>
                  <a:schemeClr val="tx2">
                    <a:lumMod val="90000"/>
                    <a:lumOff val="10000"/>
                  </a:schemeClr>
                </a:solidFill>
                <a:latin typeface="+mn-lt"/>
              </a:rPr>
              <a:t>Expected </a:t>
            </a:r>
            <a:r>
              <a:rPr lang="en-US" dirty="0" smtClean="0">
                <a:solidFill>
                  <a:schemeClr val="tx2">
                    <a:lumMod val="90000"/>
                    <a:lumOff val="10000"/>
                  </a:schemeClr>
                </a:solidFill>
                <a:latin typeface="+mn-lt"/>
              </a:rPr>
              <a:t>evolution</a:t>
            </a:r>
          </a:p>
          <a:p>
            <a:pPr marL="177800" indent="-177800" fontAlgn="auto">
              <a:spcBef>
                <a:spcPts val="600"/>
              </a:spcBef>
              <a:spcAft>
                <a:spcPts val="0"/>
              </a:spcAft>
              <a:buFont typeface="Arial" pitchFamily="34" charset="0"/>
              <a:buChar char="•"/>
              <a:defRPr/>
            </a:pPr>
            <a:r>
              <a:rPr lang="en-US" dirty="0" smtClean="0">
                <a:solidFill>
                  <a:schemeClr val="tx2">
                    <a:lumMod val="90000"/>
                    <a:lumOff val="10000"/>
                  </a:schemeClr>
                </a:solidFill>
                <a:latin typeface="+mn-lt"/>
              </a:rPr>
              <a:t>Services (few topics)</a:t>
            </a:r>
            <a:endParaRPr lang="en-US" dirty="0">
              <a:solidFill>
                <a:schemeClr val="tx2">
                  <a:lumMod val="90000"/>
                  <a:lumOff val="10000"/>
                </a:schemeClr>
              </a:solidFill>
              <a:latin typeface="+mn-lt"/>
            </a:endParaRPr>
          </a:p>
          <a:p>
            <a:pPr marL="177800" indent="-177800" fontAlgn="auto">
              <a:spcBef>
                <a:spcPts val="600"/>
              </a:spcBef>
              <a:spcAft>
                <a:spcPts val="0"/>
              </a:spcAft>
              <a:buFont typeface="Arial" pitchFamily="34" charset="0"/>
              <a:buChar char="•"/>
              <a:defRPr/>
            </a:pPr>
            <a:r>
              <a:rPr lang="en-GB" dirty="0">
                <a:solidFill>
                  <a:schemeClr val="tx2">
                    <a:lumMod val="90000"/>
                    <a:lumOff val="10000"/>
                  </a:schemeClr>
                </a:solidFill>
                <a:latin typeface="+mn-lt"/>
              </a:rPr>
              <a:t>AOB</a:t>
            </a:r>
            <a:endParaRPr lang="en-US" sz="1600" dirty="0">
              <a:solidFill>
                <a:schemeClr val="tx2">
                  <a:lumMod val="90000"/>
                  <a:lumOff val="10000"/>
                </a:schemeClr>
              </a:solidFill>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7890"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4FC395FC-4EC2-4F59-B19F-7B829BF10D05}" type="slidenum">
              <a:rPr lang="en-US"/>
              <a:pPr fontAlgn="base">
                <a:spcBef>
                  <a:spcPct val="0"/>
                </a:spcBef>
                <a:spcAft>
                  <a:spcPct val="0"/>
                </a:spcAft>
              </a:pPr>
              <a:t>10</a:t>
            </a:fld>
            <a:endParaRPr lang="en-US"/>
          </a:p>
        </p:txBody>
      </p:sp>
      <p:sp>
        <p:nvSpPr>
          <p:cNvPr id="23" name="Title 1"/>
          <p:cNvSpPr txBox="1">
            <a:spLocks/>
          </p:cNvSpPr>
          <p:nvPr/>
        </p:nvSpPr>
        <p:spPr>
          <a:xfrm>
            <a:off x="642938" y="714375"/>
            <a:ext cx="6329362" cy="900113"/>
          </a:xfrm>
          <a:prstGeom prst="rect">
            <a:avLst/>
          </a:prstGeom>
        </p:spPr>
        <p:txBody>
          <a:bodyPr/>
          <a:lstStyle/>
          <a:p>
            <a:pPr fontAlgn="auto">
              <a:spcAft>
                <a:spcPts val="0"/>
              </a:spcAft>
              <a:defRPr/>
            </a:pPr>
            <a:endParaRPr lang="en-GB" sz="2000" dirty="0">
              <a:latin typeface="+mj-lt"/>
              <a:ea typeface="+mj-ea"/>
              <a:cs typeface="+mj-cs"/>
            </a:endParaRPr>
          </a:p>
        </p:txBody>
      </p:sp>
      <p:sp>
        <p:nvSpPr>
          <p:cNvPr id="37892" name="Footer Placeholder 1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28" name="TextBox 27"/>
          <p:cNvSpPr txBox="1"/>
          <p:nvPr/>
        </p:nvSpPr>
        <p:spPr>
          <a:xfrm>
            <a:off x="785786" y="785794"/>
            <a:ext cx="6429420"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fr-FR" sz="2400" dirty="0" err="1">
                <a:solidFill>
                  <a:schemeClr val="bg1"/>
                </a:solidFill>
              </a:rPr>
              <a:t>Magnet</a:t>
            </a:r>
            <a:r>
              <a:rPr lang="fr-FR" sz="2400" dirty="0">
                <a:solidFill>
                  <a:schemeClr val="bg1"/>
                </a:solidFill>
              </a:rPr>
              <a:t>, DSS, RCS, Piquet Interventions in 2009</a:t>
            </a:r>
          </a:p>
        </p:txBody>
      </p:sp>
      <p:sp>
        <p:nvSpPr>
          <p:cNvPr id="37896" name="Text Placeholder 2"/>
          <p:cNvSpPr txBox="1">
            <a:spLocks/>
          </p:cNvSpPr>
          <p:nvPr/>
        </p:nvSpPr>
        <p:spPr bwMode="auto">
          <a:xfrm>
            <a:off x="714375" y="1500188"/>
            <a:ext cx="4071938" cy="428625"/>
          </a:xfrm>
          <a:prstGeom prst="rect">
            <a:avLst/>
          </a:prstGeom>
          <a:noFill/>
          <a:ln w="9525">
            <a:noFill/>
            <a:miter lim="800000"/>
            <a:headEnd/>
            <a:tailEnd/>
          </a:ln>
        </p:spPr>
        <p:txBody>
          <a:bodyPr/>
          <a:lstStyle/>
          <a:p>
            <a:pPr marL="342900" indent="-342900">
              <a:spcBef>
                <a:spcPct val="20000"/>
              </a:spcBef>
            </a:pPr>
            <a:r>
              <a:rPr lang="en-GB" sz="2100" dirty="0">
                <a:latin typeface="Calibri" pitchFamily="34" charset="0"/>
              </a:rPr>
              <a:t>Piquet is operational since 2006</a:t>
            </a:r>
            <a:endParaRPr lang="en-GB" sz="2800" dirty="0">
              <a:latin typeface="Calibri" pitchFamily="34" charset="0"/>
            </a:endParaRPr>
          </a:p>
          <a:p>
            <a:pPr marL="342900" indent="-342900">
              <a:spcBef>
                <a:spcPct val="20000"/>
              </a:spcBef>
              <a:buFont typeface="Arial" charset="0"/>
              <a:buNone/>
            </a:pPr>
            <a:endParaRPr lang="en-GB" sz="3200" dirty="0">
              <a:latin typeface="Calibri" pitchFamily="34" charset="0"/>
            </a:endParaRPr>
          </a:p>
        </p:txBody>
      </p:sp>
      <p:graphicFrame>
        <p:nvGraphicFramePr>
          <p:cNvPr id="22" name="Chart 21"/>
          <p:cNvGraphicFramePr/>
          <p:nvPr/>
        </p:nvGraphicFramePr>
        <p:xfrm>
          <a:off x="428596" y="1928802"/>
          <a:ext cx="4143404" cy="207170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23"/>
          <p:cNvGraphicFramePr/>
          <p:nvPr/>
        </p:nvGraphicFramePr>
        <p:xfrm>
          <a:off x="938187" y="4140783"/>
          <a:ext cx="3567418" cy="21552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Chart 24"/>
          <p:cNvGraphicFramePr/>
          <p:nvPr/>
        </p:nvGraphicFramePr>
        <p:xfrm>
          <a:off x="5214942" y="1857364"/>
          <a:ext cx="3567417" cy="21552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6" name="Chart 25"/>
          <p:cNvGraphicFramePr/>
          <p:nvPr/>
        </p:nvGraphicFramePr>
        <p:xfrm>
          <a:off x="5143504" y="4000504"/>
          <a:ext cx="3567417" cy="2155241"/>
        </p:xfrm>
        <a:graphic>
          <a:graphicData uri="http://schemas.openxmlformats.org/drawingml/2006/chart">
            <c:chart xmlns:c="http://schemas.openxmlformats.org/drawingml/2006/chart" xmlns:r="http://schemas.openxmlformats.org/officeDocument/2006/relationships" r:id="rId5"/>
          </a:graphicData>
        </a:graphic>
      </p:graphicFrame>
      <p:sp>
        <p:nvSpPr>
          <p:cNvPr id="37901" name="TextBox 17"/>
          <p:cNvSpPr txBox="1">
            <a:spLocks noChangeArrowheads="1"/>
          </p:cNvSpPr>
          <p:nvPr/>
        </p:nvSpPr>
        <p:spPr bwMode="auto">
          <a:xfrm>
            <a:off x="1463675" y="3714750"/>
            <a:ext cx="893763" cy="369888"/>
          </a:xfrm>
          <a:prstGeom prst="rect">
            <a:avLst/>
          </a:prstGeom>
          <a:noFill/>
          <a:ln w="9525">
            <a:noFill/>
            <a:miter lim="800000"/>
            <a:headEnd/>
            <a:tailEnd/>
          </a:ln>
        </p:spPr>
        <p:txBody>
          <a:bodyPr wrap="none">
            <a:spAutoFit/>
          </a:bodyPr>
          <a:lstStyle/>
          <a:p>
            <a:r>
              <a:rPr lang="en-US">
                <a:latin typeface="Symbol" pitchFamily="18" charset="2"/>
              </a:rPr>
              <a:t>S</a:t>
            </a:r>
            <a:r>
              <a:rPr lang="en-US">
                <a:latin typeface="Calibri" pitchFamily="34" charset="0"/>
              </a:rPr>
              <a:t> = 208</a:t>
            </a:r>
            <a:endParaRPr lang="en-GB">
              <a:latin typeface="Calibri" pitchFamily="34" charset="0"/>
            </a:endParaRPr>
          </a:p>
        </p:txBody>
      </p:sp>
      <p:sp>
        <p:nvSpPr>
          <p:cNvPr id="37902" name="TextBox 18"/>
          <p:cNvSpPr txBox="1">
            <a:spLocks noChangeArrowheads="1"/>
          </p:cNvSpPr>
          <p:nvPr/>
        </p:nvSpPr>
        <p:spPr bwMode="auto">
          <a:xfrm>
            <a:off x="1463675" y="5988050"/>
            <a:ext cx="893763" cy="369888"/>
          </a:xfrm>
          <a:prstGeom prst="rect">
            <a:avLst/>
          </a:prstGeom>
          <a:noFill/>
          <a:ln w="9525">
            <a:noFill/>
            <a:miter lim="800000"/>
            <a:headEnd/>
            <a:tailEnd/>
          </a:ln>
        </p:spPr>
        <p:txBody>
          <a:bodyPr wrap="none">
            <a:spAutoFit/>
          </a:bodyPr>
          <a:lstStyle/>
          <a:p>
            <a:r>
              <a:rPr lang="en-US">
                <a:latin typeface="Symbol" pitchFamily="18" charset="2"/>
              </a:rPr>
              <a:t>S</a:t>
            </a:r>
            <a:r>
              <a:rPr lang="en-US">
                <a:latin typeface="Calibri" pitchFamily="34" charset="0"/>
              </a:rPr>
              <a:t> = 119</a:t>
            </a:r>
            <a:endParaRPr lang="en-GB">
              <a:latin typeface="Calibri" pitchFamily="34" charset="0"/>
            </a:endParaRPr>
          </a:p>
        </p:txBody>
      </p:sp>
      <p:sp>
        <p:nvSpPr>
          <p:cNvPr id="37903" name="TextBox 13"/>
          <p:cNvSpPr txBox="1">
            <a:spLocks noChangeArrowheads="1"/>
          </p:cNvSpPr>
          <p:nvPr/>
        </p:nvSpPr>
        <p:spPr bwMode="auto">
          <a:xfrm>
            <a:off x="7454900" y="857250"/>
            <a:ext cx="1228725" cy="369888"/>
          </a:xfrm>
          <a:prstGeom prst="rect">
            <a:avLst/>
          </a:prstGeom>
          <a:noFill/>
          <a:ln w="9525">
            <a:noFill/>
            <a:miter lim="800000"/>
            <a:headEnd/>
            <a:tailEnd/>
          </a:ln>
        </p:spPr>
        <p:txBody>
          <a:bodyPr wrap="none">
            <a:spAutoFit/>
          </a:bodyPr>
          <a:lstStyle/>
          <a:p>
            <a:r>
              <a:rPr lang="en-US" dirty="0">
                <a:latin typeface="Calibri" pitchFamily="34" charset="0"/>
              </a:rPr>
              <a:t>(G. </a:t>
            </a:r>
            <a:r>
              <a:rPr lang="en-US" dirty="0" err="1">
                <a:latin typeface="Calibri" pitchFamily="34" charset="0"/>
              </a:rPr>
              <a:t>Olesen</a:t>
            </a:r>
            <a:r>
              <a:rPr lang="en-US" dirty="0">
                <a:latin typeface="Calibri" pitchFamily="34" charset="0"/>
              </a:rPr>
              <a:t>)</a:t>
            </a:r>
            <a:endParaRPr lang="en-GB" dirty="0">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30 April 2010</a:t>
            </a:r>
            <a:endParaRPr lang="en-US" dirty="0"/>
          </a:p>
        </p:txBody>
      </p:sp>
      <p:sp>
        <p:nvSpPr>
          <p:cNvPr id="4" name="Slide Number Placeholder 3"/>
          <p:cNvSpPr>
            <a:spLocks noGrp="1"/>
          </p:cNvSpPr>
          <p:nvPr>
            <p:ph type="sldNum" sz="quarter" idx="12"/>
          </p:nvPr>
        </p:nvSpPr>
        <p:spPr/>
        <p:txBody>
          <a:bodyPr/>
          <a:lstStyle/>
          <a:p>
            <a:pPr>
              <a:defRPr/>
            </a:pPr>
            <a:fld id="{44E612BE-95BB-4003-A0AD-D5198E4607B4}" type="slidenum">
              <a:rPr lang="en-US" smtClean="0"/>
              <a:pPr>
                <a:defRPr/>
              </a:pPr>
              <a:t>11</a:t>
            </a:fld>
            <a:endParaRPr lang="en-US"/>
          </a:p>
        </p:txBody>
      </p:sp>
      <p:sp>
        <p:nvSpPr>
          <p:cNvPr id="5" name="Footer Placeholder 4"/>
          <p:cNvSpPr>
            <a:spLocks noGrp="1"/>
          </p:cNvSpPr>
          <p:nvPr>
            <p:ph type="ftr" sz="quarter" idx="11"/>
          </p:nvPr>
        </p:nvSpPr>
        <p:spPr/>
        <p:txBody>
          <a:bodyPr/>
          <a:lstStyle/>
          <a:p>
            <a:pPr>
              <a:defRPr/>
            </a:pPr>
            <a:r>
              <a:rPr lang="en-US" smtClean="0"/>
              <a:t>PH/DT Steering Board</a:t>
            </a:r>
            <a:endParaRPr lang="en-US" dirty="0"/>
          </a:p>
        </p:txBody>
      </p:sp>
      <p:sp>
        <p:nvSpPr>
          <p:cNvPr id="6" name="TextBox 5"/>
          <p:cNvSpPr txBox="1"/>
          <p:nvPr/>
        </p:nvSpPr>
        <p:spPr>
          <a:xfrm>
            <a:off x="500034" y="428604"/>
            <a:ext cx="308712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dirty="0" smtClean="0"/>
              <a:t>M&amp;O Budget Magnet Controls</a:t>
            </a:r>
            <a:endParaRPr lang="en-GB" dirty="0"/>
          </a:p>
        </p:txBody>
      </p:sp>
      <p:graphicFrame>
        <p:nvGraphicFramePr>
          <p:cNvPr id="8" name="Table 7"/>
          <p:cNvGraphicFramePr>
            <a:graphicFrameLocks noGrp="1"/>
          </p:cNvGraphicFramePr>
          <p:nvPr/>
        </p:nvGraphicFramePr>
        <p:xfrm>
          <a:off x="785786" y="857233"/>
          <a:ext cx="5762645" cy="2477601"/>
        </p:xfrm>
        <a:graphic>
          <a:graphicData uri="http://schemas.openxmlformats.org/drawingml/2006/table">
            <a:tbl>
              <a:tblPr firstRow="1" lastRow="1" bandRow="1">
                <a:tableStyleId>{5C22544A-7EE6-4342-B048-85BDC9FD1C3A}</a:tableStyleId>
              </a:tblPr>
              <a:tblGrid>
                <a:gridCol w="1152529"/>
                <a:gridCol w="1152529"/>
                <a:gridCol w="1152529"/>
                <a:gridCol w="1152529"/>
                <a:gridCol w="1152529"/>
              </a:tblGrid>
              <a:tr h="648801">
                <a:tc>
                  <a:txBody>
                    <a:bodyPr/>
                    <a:lstStyle/>
                    <a:p>
                      <a:endParaRPr lang="en-US" dirty="0"/>
                    </a:p>
                  </a:txBody>
                  <a:tcPr/>
                </a:tc>
                <a:tc>
                  <a:txBody>
                    <a:bodyPr/>
                    <a:lstStyle/>
                    <a:p>
                      <a:pPr algn="ctr"/>
                      <a:r>
                        <a:rPr lang="en-US" sz="1200" dirty="0" smtClean="0"/>
                        <a:t>Expected Yearly </a:t>
                      </a:r>
                      <a:r>
                        <a:rPr lang="en-US" sz="1200" baseline="0" dirty="0" smtClean="0"/>
                        <a:t> </a:t>
                      </a:r>
                      <a:r>
                        <a:rPr lang="en-US" sz="1200" dirty="0" smtClean="0"/>
                        <a:t>(WP)</a:t>
                      </a:r>
                      <a:endParaRPr lang="en-US" sz="1200" dirty="0"/>
                    </a:p>
                  </a:txBody>
                  <a:tcPr/>
                </a:tc>
                <a:tc>
                  <a:txBody>
                    <a:bodyPr/>
                    <a:lstStyle/>
                    <a:p>
                      <a:pPr algn="ctr"/>
                      <a:r>
                        <a:rPr lang="en-US" sz="1400" dirty="0" smtClean="0"/>
                        <a:t>2009</a:t>
                      </a:r>
                    </a:p>
                    <a:p>
                      <a:pPr algn="ctr"/>
                      <a:r>
                        <a:rPr lang="en-US" sz="1400" dirty="0" smtClean="0"/>
                        <a:t>Paid</a:t>
                      </a:r>
                      <a:endParaRPr lang="en-US" sz="1400" dirty="0"/>
                    </a:p>
                  </a:txBody>
                  <a:tcPr/>
                </a:tc>
                <a:tc>
                  <a:txBody>
                    <a:bodyPr/>
                    <a:lstStyle/>
                    <a:p>
                      <a:pPr marL="342900" indent="-342900" algn="ctr">
                        <a:buNone/>
                      </a:pPr>
                      <a:r>
                        <a:rPr lang="en-US" sz="1400" baseline="0" dirty="0" smtClean="0"/>
                        <a:t>2010</a:t>
                      </a:r>
                    </a:p>
                    <a:p>
                      <a:pPr marL="342900" indent="-342900" algn="ctr">
                        <a:buNone/>
                      </a:pPr>
                      <a:r>
                        <a:rPr lang="en-US" sz="1400" baseline="0" dirty="0" smtClean="0"/>
                        <a:t>Paid</a:t>
                      </a:r>
                      <a:endParaRPr lang="en-US" sz="1400" dirty="0"/>
                    </a:p>
                  </a:txBody>
                  <a:tcPr/>
                </a:tc>
                <a:tc>
                  <a:txBody>
                    <a:bodyPr/>
                    <a:lstStyle/>
                    <a:p>
                      <a:pPr algn="ctr"/>
                      <a:r>
                        <a:rPr lang="en-US" sz="1400" dirty="0" smtClean="0"/>
                        <a:t>2010</a:t>
                      </a:r>
                    </a:p>
                    <a:p>
                      <a:pPr algn="ctr"/>
                      <a:r>
                        <a:rPr lang="en-US" sz="1400" dirty="0" smtClean="0"/>
                        <a:t>Outstanding</a:t>
                      </a:r>
                      <a:endParaRPr lang="en-US" sz="1400" dirty="0"/>
                    </a:p>
                  </a:txBody>
                  <a:tcPr/>
                </a:tc>
              </a:tr>
              <a:tr h="284775">
                <a:tc>
                  <a:txBody>
                    <a:bodyPr/>
                    <a:lstStyle/>
                    <a:p>
                      <a:r>
                        <a:rPr lang="en-US" sz="1400" dirty="0" smtClean="0"/>
                        <a:t>PH</a:t>
                      </a:r>
                      <a:endParaRPr lang="en-US" sz="1400" dirty="0"/>
                    </a:p>
                  </a:txBody>
                  <a:tcPr/>
                </a:tc>
                <a:tc>
                  <a:txBody>
                    <a:bodyPr/>
                    <a:lstStyle/>
                    <a:p>
                      <a:pPr algn="ctr"/>
                      <a:endParaRPr lang="en-US" sz="1400" dirty="0"/>
                    </a:p>
                  </a:txBody>
                  <a:tcPr/>
                </a:tc>
                <a:tc>
                  <a:txBody>
                    <a:bodyPr/>
                    <a:lstStyle/>
                    <a:p>
                      <a:pPr algn="ctr"/>
                      <a:r>
                        <a:rPr lang="en-US" sz="1400" dirty="0" smtClean="0"/>
                        <a:t>440k</a:t>
                      </a:r>
                      <a:endParaRPr lang="en-US" sz="1400" dirty="0"/>
                    </a:p>
                  </a:txBody>
                  <a:tcPr/>
                </a:tc>
                <a:tc>
                  <a:txBody>
                    <a:bodyPr/>
                    <a:lstStyle/>
                    <a:p>
                      <a:pPr algn="ctr"/>
                      <a:r>
                        <a:rPr lang="en-US" sz="1400" dirty="0" smtClean="0"/>
                        <a:t>30k</a:t>
                      </a:r>
                      <a:endParaRPr lang="en-US" sz="1400" dirty="0"/>
                    </a:p>
                  </a:txBody>
                  <a:tcPr/>
                </a:tc>
                <a:tc>
                  <a:txBody>
                    <a:bodyPr/>
                    <a:lstStyle/>
                    <a:p>
                      <a:pPr algn="ctr"/>
                      <a:r>
                        <a:rPr lang="en-US" sz="1400" dirty="0" smtClean="0"/>
                        <a:t>0</a:t>
                      </a:r>
                      <a:endParaRPr lang="en-US" sz="1400" dirty="0"/>
                    </a:p>
                  </a:txBody>
                  <a:tcPr/>
                </a:tc>
              </a:tr>
              <a:tr h="284775">
                <a:tc>
                  <a:txBody>
                    <a:bodyPr/>
                    <a:lstStyle/>
                    <a:p>
                      <a:r>
                        <a:rPr lang="en-US" sz="1400" dirty="0" smtClean="0"/>
                        <a:t>ALICE</a:t>
                      </a:r>
                      <a:endParaRPr lang="en-US" sz="1400" dirty="0"/>
                    </a:p>
                  </a:txBody>
                  <a:tcPr/>
                </a:tc>
                <a:tc>
                  <a:txBody>
                    <a:bodyPr/>
                    <a:lstStyle/>
                    <a:p>
                      <a:pPr algn="ctr"/>
                      <a:r>
                        <a:rPr lang="en-US" sz="1400" dirty="0" smtClean="0"/>
                        <a:t>76k   </a:t>
                      </a:r>
                      <a:r>
                        <a:rPr lang="en-US" sz="1100" dirty="0" smtClean="0"/>
                        <a:t>(16%)</a:t>
                      </a:r>
                      <a:endParaRPr lang="en-US" sz="1400" dirty="0"/>
                    </a:p>
                  </a:txBody>
                  <a:tcPr/>
                </a:tc>
                <a:tc>
                  <a:txBody>
                    <a:bodyPr/>
                    <a:lstStyle/>
                    <a:p>
                      <a:pPr algn="ctr"/>
                      <a:r>
                        <a:rPr lang="en-US" sz="1400" dirty="0" smtClean="0"/>
                        <a:t>76k</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13k</a:t>
                      </a:r>
                      <a:endParaRPr lang="en-US" sz="1400" dirty="0"/>
                    </a:p>
                  </a:txBody>
                  <a:tcPr/>
                </a:tc>
              </a:tr>
              <a:tr h="284775">
                <a:tc>
                  <a:txBody>
                    <a:bodyPr/>
                    <a:lstStyle/>
                    <a:p>
                      <a:r>
                        <a:rPr lang="en-US" sz="1400" dirty="0" smtClean="0"/>
                        <a:t>ATLAS</a:t>
                      </a:r>
                      <a:endParaRPr lang="en-US" sz="1400" dirty="0"/>
                    </a:p>
                  </a:txBody>
                  <a:tcPr/>
                </a:tc>
                <a:tc>
                  <a:txBody>
                    <a:bodyPr/>
                    <a:lstStyle/>
                    <a:p>
                      <a:pPr algn="ctr"/>
                      <a:r>
                        <a:rPr lang="en-US" sz="1400" dirty="0" smtClean="0"/>
                        <a:t>243k </a:t>
                      </a:r>
                      <a:r>
                        <a:rPr lang="en-US" sz="1100" dirty="0" smtClean="0"/>
                        <a:t>(51%)</a:t>
                      </a:r>
                      <a:endParaRPr lang="en-US" sz="1100" dirty="0"/>
                    </a:p>
                  </a:txBody>
                  <a:tcPr/>
                </a:tc>
                <a:tc>
                  <a:txBody>
                    <a:bodyPr/>
                    <a:lstStyle/>
                    <a:p>
                      <a:pPr algn="ctr"/>
                      <a:r>
                        <a:rPr lang="en-US" sz="1400" dirty="0" smtClean="0"/>
                        <a:t>0</a:t>
                      </a:r>
                      <a:endParaRPr lang="en-US" sz="1400" dirty="0"/>
                    </a:p>
                  </a:txBody>
                  <a:tcPr/>
                </a:tc>
                <a:tc>
                  <a:txBody>
                    <a:bodyPr/>
                    <a:lstStyle/>
                    <a:p>
                      <a:pPr algn="ctr"/>
                      <a:r>
                        <a:rPr lang="en-US" sz="1400" dirty="0" smtClean="0"/>
                        <a:t>243k</a:t>
                      </a:r>
                      <a:endParaRPr lang="en-US" sz="1400" dirty="0"/>
                    </a:p>
                  </a:txBody>
                  <a:tcPr/>
                </a:tc>
                <a:tc>
                  <a:txBody>
                    <a:bodyPr/>
                    <a:lstStyle/>
                    <a:p>
                      <a:pPr algn="ctr"/>
                      <a:r>
                        <a:rPr lang="en-US" sz="1400" dirty="0" smtClean="0"/>
                        <a:t>38k</a:t>
                      </a:r>
                      <a:endParaRPr lang="en-US" sz="1400" dirty="0"/>
                    </a:p>
                  </a:txBody>
                  <a:tcPr/>
                </a:tc>
              </a:tr>
              <a:tr h="284775">
                <a:tc>
                  <a:txBody>
                    <a:bodyPr/>
                    <a:lstStyle/>
                    <a:p>
                      <a:r>
                        <a:rPr lang="en-US" sz="1400" dirty="0" smtClean="0"/>
                        <a:t>CMS</a:t>
                      </a:r>
                      <a:endParaRPr lang="en-US" sz="1400" dirty="0"/>
                    </a:p>
                  </a:txBody>
                  <a:tcPr/>
                </a:tc>
                <a:tc>
                  <a:txBody>
                    <a:bodyPr/>
                    <a:lstStyle/>
                    <a:p>
                      <a:pPr algn="ctr"/>
                      <a:r>
                        <a:rPr lang="en-US" sz="1400" dirty="0" smtClean="0"/>
                        <a:t>132k </a:t>
                      </a:r>
                      <a:r>
                        <a:rPr lang="en-US" sz="1100" dirty="0" smtClean="0"/>
                        <a:t>(28%)</a:t>
                      </a:r>
                      <a:endParaRPr lang="en-US" sz="1100" dirty="0"/>
                    </a:p>
                  </a:txBody>
                  <a:tcPr/>
                </a:tc>
                <a:tc>
                  <a:txBody>
                    <a:bodyPr/>
                    <a:lstStyle/>
                    <a:p>
                      <a:pPr algn="ctr"/>
                      <a:r>
                        <a:rPr lang="en-US" sz="1400" dirty="0" smtClean="0"/>
                        <a:t>0</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155k</a:t>
                      </a:r>
                      <a:endParaRPr lang="en-US" sz="1400" dirty="0"/>
                    </a:p>
                  </a:txBody>
                  <a:tcPr/>
                </a:tc>
              </a:tr>
              <a:tr h="284775">
                <a:tc>
                  <a:txBody>
                    <a:bodyPr/>
                    <a:lstStyle/>
                    <a:p>
                      <a:r>
                        <a:rPr lang="en-US" sz="1400" dirty="0" err="1" smtClean="0"/>
                        <a:t>LHCb</a:t>
                      </a:r>
                      <a:endParaRPr lang="en-US" sz="1400" dirty="0"/>
                    </a:p>
                  </a:txBody>
                  <a:tcPr/>
                </a:tc>
                <a:tc>
                  <a:txBody>
                    <a:bodyPr/>
                    <a:lstStyle/>
                    <a:p>
                      <a:pPr algn="ctr"/>
                      <a:r>
                        <a:rPr lang="en-US" sz="1400" dirty="0" smtClean="0"/>
                        <a:t>25k    </a:t>
                      </a:r>
                      <a:r>
                        <a:rPr lang="en-US" sz="1100" dirty="0" smtClean="0"/>
                        <a:t>(5%)</a:t>
                      </a:r>
                      <a:endParaRPr lang="en-US" sz="1100" dirty="0"/>
                    </a:p>
                  </a:txBody>
                  <a:tcPr/>
                </a:tc>
                <a:tc>
                  <a:txBody>
                    <a:bodyPr/>
                    <a:lstStyle/>
                    <a:p>
                      <a:pPr algn="ctr"/>
                      <a:r>
                        <a:rPr lang="en-US" sz="1400" dirty="0" smtClean="0"/>
                        <a:t>0</a:t>
                      </a:r>
                      <a:endParaRPr lang="en-US" sz="1400" dirty="0"/>
                    </a:p>
                  </a:txBody>
                  <a:tcPr/>
                </a:tc>
                <a:tc>
                  <a:txBody>
                    <a:bodyPr/>
                    <a:lstStyle/>
                    <a:p>
                      <a:pPr algn="ctr"/>
                      <a:r>
                        <a:rPr lang="en-US" sz="1400" dirty="0" smtClean="0"/>
                        <a:t>25k</a:t>
                      </a:r>
                      <a:endParaRPr lang="en-US" sz="1400" dirty="0"/>
                    </a:p>
                  </a:txBody>
                  <a:tcPr/>
                </a:tc>
                <a:tc>
                  <a:txBody>
                    <a:bodyPr/>
                    <a:lstStyle/>
                    <a:p>
                      <a:pPr algn="ctr"/>
                      <a:r>
                        <a:rPr lang="en-US" sz="1400" dirty="0" smtClean="0"/>
                        <a:t>3k</a:t>
                      </a:r>
                      <a:endParaRPr lang="en-US" sz="1400" dirty="0"/>
                    </a:p>
                  </a:txBody>
                  <a:tcPr/>
                </a:tc>
              </a:tr>
              <a:tr h="284775">
                <a:tc>
                  <a:txBody>
                    <a:bodyPr/>
                    <a:lstStyle/>
                    <a:p>
                      <a:r>
                        <a:rPr lang="en-US" sz="1400" dirty="0" smtClean="0"/>
                        <a:t>Total</a:t>
                      </a:r>
                      <a:endParaRPr lang="en-US" sz="1400" dirty="0"/>
                    </a:p>
                  </a:txBody>
                  <a:tcPr/>
                </a:tc>
                <a:tc>
                  <a:txBody>
                    <a:bodyPr/>
                    <a:lstStyle/>
                    <a:p>
                      <a:pPr algn="ctr"/>
                      <a:r>
                        <a:rPr lang="en-US" sz="1400" dirty="0" smtClean="0"/>
                        <a:t>476k </a:t>
                      </a:r>
                      <a:r>
                        <a:rPr lang="en-US" sz="1100" dirty="0" smtClean="0"/>
                        <a:t>(100%)</a:t>
                      </a:r>
                      <a:endParaRPr lang="en-US" sz="1100" dirty="0"/>
                    </a:p>
                  </a:txBody>
                  <a:tcPr/>
                </a:tc>
                <a:tc>
                  <a:txBody>
                    <a:bodyPr/>
                    <a:lstStyle/>
                    <a:p>
                      <a:pPr algn="ctr"/>
                      <a:r>
                        <a:rPr lang="en-US" sz="1400" dirty="0" smtClean="0"/>
                        <a:t>516k</a:t>
                      </a:r>
                      <a:endParaRPr lang="en-US" sz="1400" dirty="0"/>
                    </a:p>
                  </a:txBody>
                  <a:tcPr/>
                </a:tc>
                <a:tc>
                  <a:txBody>
                    <a:bodyPr/>
                    <a:lstStyle/>
                    <a:p>
                      <a:pPr algn="ctr"/>
                      <a:r>
                        <a:rPr lang="en-US" sz="1400" dirty="0" smtClean="0"/>
                        <a:t>298k</a:t>
                      </a:r>
                      <a:endParaRPr lang="en-US" sz="1400" dirty="0"/>
                    </a:p>
                  </a:txBody>
                  <a:tcPr/>
                </a:tc>
                <a:tc>
                  <a:txBody>
                    <a:bodyPr/>
                    <a:lstStyle/>
                    <a:p>
                      <a:pPr algn="ctr"/>
                      <a:r>
                        <a:rPr lang="en-US" sz="1400" dirty="0" smtClean="0"/>
                        <a:t>209k</a:t>
                      </a:r>
                      <a:endParaRPr lang="en-US" sz="1400" dirty="0"/>
                    </a:p>
                  </a:txBody>
                  <a:tcPr/>
                </a:tc>
              </a:tr>
            </a:tbl>
          </a:graphicData>
        </a:graphic>
      </p:graphicFrame>
      <p:sp>
        <p:nvSpPr>
          <p:cNvPr id="9" name="TextBox 13"/>
          <p:cNvSpPr txBox="1">
            <a:spLocks noChangeArrowheads="1"/>
          </p:cNvSpPr>
          <p:nvPr/>
        </p:nvSpPr>
        <p:spPr bwMode="auto">
          <a:xfrm>
            <a:off x="6500826" y="428604"/>
            <a:ext cx="1228725" cy="369888"/>
          </a:xfrm>
          <a:prstGeom prst="rect">
            <a:avLst/>
          </a:prstGeom>
          <a:noFill/>
          <a:ln w="9525">
            <a:noFill/>
            <a:miter lim="800000"/>
            <a:headEnd/>
            <a:tailEnd/>
          </a:ln>
        </p:spPr>
        <p:txBody>
          <a:bodyPr wrap="none">
            <a:spAutoFit/>
          </a:bodyPr>
          <a:lstStyle/>
          <a:p>
            <a:r>
              <a:rPr lang="en-US" dirty="0">
                <a:latin typeface="Calibri" pitchFamily="34" charset="0"/>
              </a:rPr>
              <a:t>(G. </a:t>
            </a:r>
            <a:r>
              <a:rPr lang="en-US" dirty="0" err="1">
                <a:latin typeface="Calibri" pitchFamily="34" charset="0"/>
              </a:rPr>
              <a:t>Olesen</a:t>
            </a:r>
            <a:r>
              <a:rPr lang="en-US" dirty="0">
                <a:latin typeface="Calibri" pitchFamily="34" charset="0"/>
              </a:rPr>
              <a:t>)</a:t>
            </a:r>
            <a:endParaRPr lang="en-GB" dirty="0">
              <a:latin typeface="Calibri" pitchFamily="34" charset="0"/>
            </a:endParaRPr>
          </a:p>
        </p:txBody>
      </p:sp>
      <p:graphicFrame>
        <p:nvGraphicFramePr>
          <p:cNvPr id="10" name="Table 9"/>
          <p:cNvGraphicFramePr>
            <a:graphicFrameLocks noGrp="1"/>
          </p:cNvGraphicFramePr>
          <p:nvPr/>
        </p:nvGraphicFramePr>
        <p:xfrm>
          <a:off x="1643042" y="3571876"/>
          <a:ext cx="4895868" cy="2042160"/>
        </p:xfrm>
        <a:graphic>
          <a:graphicData uri="http://schemas.openxmlformats.org/drawingml/2006/table">
            <a:tbl>
              <a:tblPr firstRow="1" lastRow="1" bandRow="1">
                <a:tableStyleId>{5C22544A-7EE6-4342-B048-85BDC9FD1C3A}</a:tableStyleId>
              </a:tblPr>
              <a:tblGrid>
                <a:gridCol w="1500198"/>
                <a:gridCol w="1143008"/>
                <a:gridCol w="1143008"/>
                <a:gridCol w="1109654"/>
              </a:tblGrid>
              <a:tr h="515822">
                <a:tc>
                  <a:txBody>
                    <a:bodyPr/>
                    <a:lstStyle/>
                    <a:p>
                      <a:endParaRPr lang="en-US" dirty="0"/>
                    </a:p>
                  </a:txBody>
                  <a:tcPr/>
                </a:tc>
                <a:tc>
                  <a:txBody>
                    <a:bodyPr/>
                    <a:lstStyle/>
                    <a:p>
                      <a:pPr algn="ctr"/>
                      <a:r>
                        <a:rPr lang="en-US" sz="1400" dirty="0" smtClean="0"/>
                        <a:t>2009</a:t>
                      </a:r>
                    </a:p>
                    <a:p>
                      <a:pPr algn="ctr"/>
                      <a:r>
                        <a:rPr lang="en-US" sz="1400" dirty="0" smtClean="0"/>
                        <a:t>Spent</a:t>
                      </a:r>
                      <a:endParaRPr lang="en-US" sz="1400" dirty="0"/>
                    </a:p>
                  </a:txBody>
                  <a:tcPr/>
                </a:tc>
                <a:tc>
                  <a:txBody>
                    <a:bodyPr/>
                    <a:lstStyle/>
                    <a:p>
                      <a:pPr marL="342900" indent="-342900" algn="ctr">
                        <a:buNone/>
                      </a:pPr>
                      <a:r>
                        <a:rPr lang="en-US" sz="1400" baseline="0" dirty="0" smtClean="0"/>
                        <a:t>2010</a:t>
                      </a:r>
                    </a:p>
                    <a:p>
                      <a:pPr marL="342900" indent="-342900" algn="ctr">
                        <a:buNone/>
                      </a:pPr>
                      <a:r>
                        <a:rPr lang="en-US" sz="1400" dirty="0" smtClean="0"/>
                        <a:t>Spent</a:t>
                      </a:r>
                      <a:endParaRPr lang="en-US" sz="1400" dirty="0"/>
                    </a:p>
                  </a:txBody>
                  <a:tcPr/>
                </a:tc>
                <a:tc>
                  <a:txBody>
                    <a:bodyPr/>
                    <a:lstStyle/>
                    <a:p>
                      <a:pPr algn="ctr"/>
                      <a:r>
                        <a:rPr lang="en-US" sz="1400" dirty="0" smtClean="0"/>
                        <a:t>2010</a:t>
                      </a:r>
                    </a:p>
                    <a:p>
                      <a:pPr algn="ctr"/>
                      <a:r>
                        <a:rPr lang="en-US" sz="1400" dirty="0" smtClean="0"/>
                        <a:t>Outstanding</a:t>
                      </a:r>
                      <a:endParaRPr lang="en-US" sz="1400" dirty="0"/>
                    </a:p>
                  </a:txBody>
                  <a:tcPr/>
                </a:tc>
              </a:tr>
              <a:tr h="263720">
                <a:tc>
                  <a:txBody>
                    <a:bodyPr/>
                    <a:lstStyle/>
                    <a:p>
                      <a:r>
                        <a:rPr lang="en-US" sz="1400" dirty="0" smtClean="0"/>
                        <a:t>FSU</a:t>
                      </a:r>
                      <a:endParaRPr lang="en-US" sz="1400" dirty="0"/>
                    </a:p>
                  </a:txBody>
                  <a:tcPr/>
                </a:tc>
                <a:tc>
                  <a:txBody>
                    <a:bodyPr/>
                    <a:lstStyle/>
                    <a:p>
                      <a:pPr algn="ctr"/>
                      <a:r>
                        <a:rPr lang="en-US" sz="1400" dirty="0" smtClean="0"/>
                        <a:t>-195k</a:t>
                      </a:r>
                      <a:endParaRPr lang="en-US" sz="1400" dirty="0"/>
                    </a:p>
                  </a:txBody>
                  <a:tcPr/>
                </a:tc>
                <a:tc>
                  <a:txBody>
                    <a:bodyPr/>
                    <a:lstStyle/>
                    <a:p>
                      <a:pPr algn="ctr"/>
                      <a:r>
                        <a:rPr lang="en-US" sz="1400" dirty="0" smtClean="0"/>
                        <a:t>-95k</a:t>
                      </a:r>
                      <a:endParaRPr lang="en-US" sz="1400" dirty="0"/>
                    </a:p>
                  </a:txBody>
                  <a:tcPr/>
                </a:tc>
                <a:tc>
                  <a:txBody>
                    <a:bodyPr/>
                    <a:lstStyle/>
                    <a:p>
                      <a:pPr algn="ctr"/>
                      <a:r>
                        <a:rPr lang="en-US" sz="1400" dirty="0" smtClean="0"/>
                        <a:t>-180k</a:t>
                      </a:r>
                      <a:endParaRPr lang="en-US" sz="1400" dirty="0"/>
                    </a:p>
                  </a:txBody>
                  <a:tcPr/>
                </a:tc>
              </a:tr>
              <a:tr h="263720">
                <a:tc>
                  <a:txBody>
                    <a:bodyPr/>
                    <a:lstStyle/>
                    <a:p>
                      <a:r>
                        <a:rPr lang="en-US" sz="1400" dirty="0" smtClean="0"/>
                        <a:t>Spares</a:t>
                      </a:r>
                      <a:endParaRPr lang="en-US" sz="1400" dirty="0"/>
                    </a:p>
                  </a:txBody>
                  <a:tcPr/>
                </a:tc>
                <a:tc>
                  <a:txBody>
                    <a:bodyPr/>
                    <a:lstStyle/>
                    <a:p>
                      <a:pPr algn="ctr"/>
                      <a:r>
                        <a:rPr lang="en-US" sz="1400" dirty="0" smtClean="0"/>
                        <a:t>-126k</a:t>
                      </a:r>
                      <a:endParaRPr lang="en-US" sz="1400" dirty="0"/>
                    </a:p>
                  </a:txBody>
                  <a:tcPr/>
                </a:tc>
                <a:tc>
                  <a:txBody>
                    <a:bodyPr/>
                    <a:lstStyle/>
                    <a:p>
                      <a:pPr algn="ctr"/>
                      <a:r>
                        <a:rPr lang="en-US" sz="1400" dirty="0" smtClean="0"/>
                        <a:t>-23k</a:t>
                      </a:r>
                      <a:endParaRPr lang="en-US" sz="1400" dirty="0"/>
                    </a:p>
                  </a:txBody>
                  <a:tcPr/>
                </a:tc>
                <a:tc>
                  <a:txBody>
                    <a:bodyPr/>
                    <a:lstStyle/>
                    <a:p>
                      <a:pPr algn="ctr"/>
                      <a:r>
                        <a:rPr lang="en-US" sz="1400" dirty="0" smtClean="0"/>
                        <a:t>-28k</a:t>
                      </a:r>
                      <a:endParaRPr lang="en-US" sz="1400" dirty="0"/>
                    </a:p>
                  </a:txBody>
                  <a:tcPr/>
                </a:tc>
              </a:tr>
              <a:tr h="263720">
                <a:tc>
                  <a:txBody>
                    <a:bodyPr/>
                    <a:lstStyle/>
                    <a:p>
                      <a:r>
                        <a:rPr lang="en-US" sz="1400" dirty="0" smtClean="0"/>
                        <a:t>Consolidation</a:t>
                      </a:r>
                      <a:endParaRPr lang="en-US" sz="1400" dirty="0"/>
                    </a:p>
                  </a:txBody>
                  <a:tcPr/>
                </a:tc>
                <a:tc>
                  <a:txBody>
                    <a:bodyPr/>
                    <a:lstStyle/>
                    <a:p>
                      <a:pPr algn="ctr"/>
                      <a:r>
                        <a:rPr lang="en-US" sz="1400" dirty="0" smtClean="0"/>
                        <a:t>-106k</a:t>
                      </a:r>
                      <a:endParaRPr lang="en-US" sz="1400" dirty="0"/>
                    </a:p>
                  </a:txBody>
                  <a:tcPr/>
                </a:tc>
                <a:tc>
                  <a:txBody>
                    <a:bodyPr/>
                    <a:lstStyle/>
                    <a:p>
                      <a:pPr algn="ctr"/>
                      <a:r>
                        <a:rPr lang="en-US" sz="1400" dirty="0" smtClean="0"/>
                        <a:t>-81k</a:t>
                      </a:r>
                      <a:endParaRPr lang="en-US" sz="1400" dirty="0"/>
                    </a:p>
                  </a:txBody>
                  <a:tcPr/>
                </a:tc>
                <a:tc>
                  <a:txBody>
                    <a:bodyPr/>
                    <a:lstStyle/>
                    <a:p>
                      <a:pPr algn="ctr"/>
                      <a:r>
                        <a:rPr lang="en-US" sz="1400" dirty="0" smtClean="0"/>
                        <a:t>-50k (*)</a:t>
                      </a:r>
                      <a:endParaRPr lang="en-US" sz="1400" dirty="0"/>
                    </a:p>
                  </a:txBody>
                  <a:tcPr/>
                </a:tc>
              </a:tr>
              <a:tr h="263720">
                <a:tc>
                  <a:txBody>
                    <a:bodyPr/>
                    <a:lstStyle/>
                    <a:p>
                      <a:r>
                        <a:rPr lang="en-US" sz="1400" dirty="0" smtClean="0"/>
                        <a:t>Other</a:t>
                      </a:r>
                      <a:endParaRPr lang="en-US" sz="1400" dirty="0"/>
                    </a:p>
                  </a:txBody>
                  <a:tcPr/>
                </a:tc>
                <a:tc>
                  <a:txBody>
                    <a:bodyPr/>
                    <a:lstStyle/>
                    <a:p>
                      <a:pPr algn="ctr"/>
                      <a:r>
                        <a:rPr lang="en-US" sz="1400" dirty="0" smtClean="0"/>
                        <a:t>-88k</a:t>
                      </a:r>
                      <a:endParaRPr lang="en-US" sz="1400" dirty="0"/>
                    </a:p>
                  </a:txBody>
                  <a:tcPr/>
                </a:tc>
                <a:tc>
                  <a:txBody>
                    <a:bodyPr/>
                    <a:lstStyle/>
                    <a:p>
                      <a:pPr algn="ctr"/>
                      <a:r>
                        <a:rPr lang="en-US" sz="1400" dirty="0" smtClean="0"/>
                        <a:t>-49k</a:t>
                      </a:r>
                      <a:endParaRPr lang="en-US" sz="1400" dirty="0"/>
                    </a:p>
                  </a:txBody>
                  <a:tcPr/>
                </a:tc>
                <a:tc>
                  <a:txBody>
                    <a:bodyPr/>
                    <a:lstStyle/>
                    <a:p>
                      <a:pPr algn="ctr"/>
                      <a:endParaRPr lang="en-US" sz="1400" dirty="0"/>
                    </a:p>
                  </a:txBody>
                  <a:tcPr/>
                </a:tc>
              </a:tr>
              <a:tr h="263720">
                <a:tc>
                  <a:txBody>
                    <a:bodyPr/>
                    <a:lstStyle/>
                    <a:p>
                      <a:r>
                        <a:rPr lang="en-US" sz="1400" dirty="0" smtClean="0"/>
                        <a:t>Total</a:t>
                      </a:r>
                      <a:endParaRPr lang="en-US" sz="1400" dirty="0"/>
                    </a:p>
                  </a:txBody>
                  <a:tcPr/>
                </a:tc>
                <a:tc>
                  <a:txBody>
                    <a:bodyPr/>
                    <a:lstStyle/>
                    <a:p>
                      <a:pPr algn="ctr"/>
                      <a:r>
                        <a:rPr lang="en-US" sz="1400" dirty="0" smtClean="0"/>
                        <a:t>-515k</a:t>
                      </a:r>
                      <a:endParaRPr lang="en-US" sz="1400" dirty="0"/>
                    </a:p>
                  </a:txBody>
                  <a:tcPr/>
                </a:tc>
                <a:tc>
                  <a:txBody>
                    <a:bodyPr/>
                    <a:lstStyle/>
                    <a:p>
                      <a:pPr algn="ctr"/>
                      <a:r>
                        <a:rPr lang="en-US" sz="1400" dirty="0" smtClean="0"/>
                        <a:t>248k</a:t>
                      </a:r>
                      <a:endParaRPr lang="en-US" sz="1400" dirty="0"/>
                    </a:p>
                  </a:txBody>
                  <a:tcPr/>
                </a:tc>
                <a:tc>
                  <a:txBody>
                    <a:bodyPr/>
                    <a:lstStyle/>
                    <a:p>
                      <a:pPr algn="ctr"/>
                      <a:r>
                        <a:rPr lang="en-US" sz="1400" dirty="0" smtClean="0"/>
                        <a:t>-258k</a:t>
                      </a:r>
                      <a:endParaRPr lang="en-US" sz="1400" dirty="0"/>
                    </a:p>
                  </a:txBody>
                  <a:tcPr/>
                </a:tc>
              </a:tr>
            </a:tbl>
          </a:graphicData>
        </a:graphic>
      </p:graphicFrame>
      <p:graphicFrame>
        <p:nvGraphicFramePr>
          <p:cNvPr id="11" name="Table 10"/>
          <p:cNvGraphicFramePr>
            <a:graphicFrameLocks noGrp="1"/>
          </p:cNvGraphicFramePr>
          <p:nvPr/>
        </p:nvGraphicFramePr>
        <p:xfrm>
          <a:off x="1928792" y="5786454"/>
          <a:ext cx="4643472" cy="370840"/>
        </p:xfrm>
        <a:graphic>
          <a:graphicData uri="http://schemas.openxmlformats.org/drawingml/2006/table">
            <a:tbl>
              <a:tblPr firstRow="1" bandRow="1">
                <a:tableStyleId>{5C22544A-7EE6-4342-B048-85BDC9FD1C3A}</a:tableStyleId>
              </a:tblPr>
              <a:tblGrid>
                <a:gridCol w="1178728"/>
                <a:gridCol w="1178728"/>
                <a:gridCol w="2286016"/>
              </a:tblGrid>
              <a:tr h="370840">
                <a:tc>
                  <a:txBody>
                    <a:bodyPr/>
                    <a:lstStyle/>
                    <a:p>
                      <a:r>
                        <a:rPr lang="en-US" dirty="0" smtClean="0"/>
                        <a:t>Balance</a:t>
                      </a:r>
                      <a:endParaRPr lang="en-US" dirty="0"/>
                    </a:p>
                  </a:txBody>
                  <a:tcPr/>
                </a:tc>
                <a:tc>
                  <a:txBody>
                    <a:bodyPr/>
                    <a:lstStyle/>
                    <a:p>
                      <a:pPr algn="ctr"/>
                      <a:r>
                        <a:rPr lang="en-US" dirty="0" smtClean="0"/>
                        <a:t>0</a:t>
                      </a:r>
                      <a:endParaRPr lang="en-US" dirty="0"/>
                    </a:p>
                  </a:txBody>
                  <a:tcPr/>
                </a:tc>
                <a:tc>
                  <a:txBody>
                    <a:bodyPr/>
                    <a:lstStyle/>
                    <a:p>
                      <a:pPr algn="ctr"/>
                      <a:r>
                        <a:rPr lang="en-US" dirty="0" smtClean="0"/>
                        <a:t>Expected 0 </a:t>
                      </a:r>
                      <a:endParaRPr lang="en-US" dirty="0"/>
                    </a:p>
                  </a:txBody>
                  <a:tcPr/>
                </a:tc>
              </a:tr>
            </a:tbl>
          </a:graphicData>
        </a:graphic>
      </p:graphicFrame>
      <p:sp>
        <p:nvSpPr>
          <p:cNvPr id="12" name="TextBox 11"/>
          <p:cNvSpPr txBox="1"/>
          <p:nvPr/>
        </p:nvSpPr>
        <p:spPr>
          <a:xfrm>
            <a:off x="6858016" y="1714488"/>
            <a:ext cx="1544012"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Contributions</a:t>
            </a:r>
            <a:endParaRPr lang="en-US" dirty="0"/>
          </a:p>
        </p:txBody>
      </p:sp>
      <p:sp>
        <p:nvSpPr>
          <p:cNvPr id="13" name="TextBox 12"/>
          <p:cNvSpPr txBox="1"/>
          <p:nvPr/>
        </p:nvSpPr>
        <p:spPr>
          <a:xfrm>
            <a:off x="7031140" y="4000504"/>
            <a:ext cx="1197764"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Expenses</a:t>
            </a:r>
            <a:endParaRPr lang="en-US" dirty="0"/>
          </a:p>
        </p:txBody>
      </p:sp>
      <p:sp>
        <p:nvSpPr>
          <p:cNvPr id="14" name="TextBox 13"/>
          <p:cNvSpPr txBox="1"/>
          <p:nvPr/>
        </p:nvSpPr>
        <p:spPr>
          <a:xfrm>
            <a:off x="7120909" y="5786454"/>
            <a:ext cx="1018227"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Balance</a:t>
            </a:r>
            <a:endParaRPr lang="en-US" dirty="0"/>
          </a:p>
        </p:txBody>
      </p:sp>
      <p:sp>
        <p:nvSpPr>
          <p:cNvPr id="15" name="TextBox 14"/>
          <p:cNvSpPr txBox="1"/>
          <p:nvPr/>
        </p:nvSpPr>
        <p:spPr>
          <a:xfrm>
            <a:off x="857224" y="6215082"/>
            <a:ext cx="3554178" cy="261610"/>
          </a:xfrm>
          <a:prstGeom prst="rect">
            <a:avLst/>
          </a:prstGeom>
          <a:noFill/>
        </p:spPr>
        <p:txBody>
          <a:bodyPr wrap="none" rtlCol="0">
            <a:spAutoFit/>
          </a:bodyPr>
          <a:lstStyle/>
          <a:p>
            <a:r>
              <a:rPr lang="en-US" sz="1100" dirty="0" smtClean="0"/>
              <a:t>*  Includes test set ups for upgrades of MSS and MDS</a:t>
            </a:r>
            <a:endParaRPr lang="en-U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30 April 2010</a:t>
            </a:r>
            <a:endParaRPr lang="en-US" dirty="0"/>
          </a:p>
        </p:txBody>
      </p:sp>
      <p:sp>
        <p:nvSpPr>
          <p:cNvPr id="4" name="Slide Number Placeholder 3"/>
          <p:cNvSpPr>
            <a:spLocks noGrp="1"/>
          </p:cNvSpPr>
          <p:nvPr>
            <p:ph type="sldNum" sz="quarter" idx="12"/>
          </p:nvPr>
        </p:nvSpPr>
        <p:spPr/>
        <p:txBody>
          <a:bodyPr/>
          <a:lstStyle/>
          <a:p>
            <a:pPr>
              <a:defRPr/>
            </a:pPr>
            <a:fld id="{44E612BE-95BB-4003-A0AD-D5198E4607B4}"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smtClean="0"/>
              <a:t>PH/DT Steering Board</a:t>
            </a:r>
            <a:endParaRPr lang="en-US" dirty="0"/>
          </a:p>
        </p:txBody>
      </p:sp>
      <p:sp>
        <p:nvSpPr>
          <p:cNvPr id="6" name="TextBox 5"/>
          <p:cNvSpPr txBox="1"/>
          <p:nvPr/>
        </p:nvSpPr>
        <p:spPr>
          <a:xfrm>
            <a:off x="500034" y="428604"/>
            <a:ext cx="261930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dirty="0" smtClean="0"/>
              <a:t>M&amp;O Budget Gas Systems</a:t>
            </a:r>
            <a:endParaRPr lang="en-GB" dirty="0"/>
          </a:p>
        </p:txBody>
      </p:sp>
      <p:graphicFrame>
        <p:nvGraphicFramePr>
          <p:cNvPr id="8" name="Table 7"/>
          <p:cNvGraphicFramePr>
            <a:graphicFrameLocks noGrp="1"/>
          </p:cNvGraphicFramePr>
          <p:nvPr/>
        </p:nvGraphicFramePr>
        <p:xfrm>
          <a:off x="785786" y="857233"/>
          <a:ext cx="5762645" cy="2782401"/>
        </p:xfrm>
        <a:graphic>
          <a:graphicData uri="http://schemas.openxmlformats.org/drawingml/2006/table">
            <a:tbl>
              <a:tblPr firstRow="1" lastRow="1" bandRow="1">
                <a:tableStyleId>{5C22544A-7EE6-4342-B048-85BDC9FD1C3A}</a:tableStyleId>
              </a:tblPr>
              <a:tblGrid>
                <a:gridCol w="1152529"/>
                <a:gridCol w="1152529"/>
                <a:gridCol w="1152529"/>
                <a:gridCol w="1152529"/>
                <a:gridCol w="1152529"/>
              </a:tblGrid>
              <a:tr h="648801">
                <a:tc>
                  <a:txBody>
                    <a:bodyPr/>
                    <a:lstStyle/>
                    <a:p>
                      <a:endParaRPr lang="en-US" dirty="0"/>
                    </a:p>
                  </a:txBody>
                  <a:tcPr/>
                </a:tc>
                <a:tc>
                  <a:txBody>
                    <a:bodyPr/>
                    <a:lstStyle/>
                    <a:p>
                      <a:pPr algn="ctr"/>
                      <a:r>
                        <a:rPr lang="en-US" sz="1200" dirty="0" smtClean="0"/>
                        <a:t>Expected Yearly </a:t>
                      </a:r>
                      <a:r>
                        <a:rPr lang="en-US" sz="1200" baseline="0" dirty="0" smtClean="0"/>
                        <a:t> </a:t>
                      </a:r>
                      <a:r>
                        <a:rPr lang="en-US" sz="1200" dirty="0" smtClean="0"/>
                        <a:t>(WP)</a:t>
                      </a:r>
                      <a:endParaRPr lang="en-US" sz="1200" dirty="0"/>
                    </a:p>
                  </a:txBody>
                  <a:tcPr/>
                </a:tc>
                <a:tc>
                  <a:txBody>
                    <a:bodyPr/>
                    <a:lstStyle/>
                    <a:p>
                      <a:pPr algn="ctr"/>
                      <a:r>
                        <a:rPr lang="en-US" sz="1400" dirty="0" smtClean="0"/>
                        <a:t>2009</a:t>
                      </a:r>
                    </a:p>
                    <a:p>
                      <a:pPr algn="ctr"/>
                      <a:r>
                        <a:rPr lang="en-US" sz="1400" dirty="0" smtClean="0"/>
                        <a:t>Paid</a:t>
                      </a:r>
                      <a:endParaRPr lang="en-US" sz="1400" dirty="0"/>
                    </a:p>
                  </a:txBody>
                  <a:tcPr/>
                </a:tc>
                <a:tc>
                  <a:txBody>
                    <a:bodyPr/>
                    <a:lstStyle/>
                    <a:p>
                      <a:pPr marL="342900" indent="-342900" algn="ctr">
                        <a:buNone/>
                      </a:pPr>
                      <a:r>
                        <a:rPr lang="en-US" sz="1400" baseline="0" dirty="0" smtClean="0"/>
                        <a:t>2010</a:t>
                      </a:r>
                    </a:p>
                    <a:p>
                      <a:pPr marL="342900" indent="-342900" algn="ctr">
                        <a:buNone/>
                      </a:pPr>
                      <a:r>
                        <a:rPr lang="en-US" sz="1400" baseline="0" dirty="0" smtClean="0"/>
                        <a:t>Paid</a:t>
                      </a:r>
                      <a:endParaRPr lang="en-US" sz="1400" dirty="0"/>
                    </a:p>
                  </a:txBody>
                  <a:tcPr/>
                </a:tc>
                <a:tc>
                  <a:txBody>
                    <a:bodyPr/>
                    <a:lstStyle/>
                    <a:p>
                      <a:pPr algn="ctr"/>
                      <a:r>
                        <a:rPr lang="en-US" sz="1400" dirty="0" smtClean="0"/>
                        <a:t>2010</a:t>
                      </a:r>
                    </a:p>
                    <a:p>
                      <a:pPr algn="ctr"/>
                      <a:r>
                        <a:rPr lang="en-US" sz="1400" dirty="0" smtClean="0"/>
                        <a:t>Outstanding</a:t>
                      </a:r>
                      <a:endParaRPr lang="en-US" sz="1400" dirty="0"/>
                    </a:p>
                  </a:txBody>
                  <a:tcPr/>
                </a:tc>
              </a:tr>
              <a:tr h="284775">
                <a:tc>
                  <a:txBody>
                    <a:bodyPr/>
                    <a:lstStyle/>
                    <a:p>
                      <a:r>
                        <a:rPr lang="en-US" sz="1400" dirty="0" smtClean="0"/>
                        <a:t>PH</a:t>
                      </a:r>
                      <a:endParaRPr lang="en-US" sz="1400" dirty="0"/>
                    </a:p>
                  </a:txBody>
                  <a:tcPr/>
                </a:tc>
                <a:tc>
                  <a:txBody>
                    <a:bodyPr/>
                    <a:lstStyle/>
                    <a:p>
                      <a:pPr algn="ctr"/>
                      <a:endParaRPr lang="en-US" sz="1400" dirty="0"/>
                    </a:p>
                  </a:txBody>
                  <a:tcPr/>
                </a:tc>
                <a:tc>
                  <a:txBody>
                    <a:bodyPr/>
                    <a:lstStyle/>
                    <a:p>
                      <a:pPr algn="ctr"/>
                      <a:r>
                        <a:rPr lang="en-US" sz="1400" dirty="0" smtClean="0"/>
                        <a:t>65k</a:t>
                      </a:r>
                      <a:endParaRPr lang="en-US" sz="1400" dirty="0"/>
                    </a:p>
                  </a:txBody>
                  <a:tcPr/>
                </a:tc>
                <a:tc>
                  <a:txBody>
                    <a:bodyPr/>
                    <a:lstStyle/>
                    <a:p>
                      <a:pPr algn="ctr"/>
                      <a:r>
                        <a:rPr lang="en-US" sz="1400" dirty="0" smtClean="0"/>
                        <a:t>35k</a:t>
                      </a:r>
                      <a:endParaRPr lang="en-US" sz="1400" dirty="0"/>
                    </a:p>
                  </a:txBody>
                  <a:tcPr/>
                </a:tc>
                <a:tc>
                  <a:txBody>
                    <a:bodyPr/>
                    <a:lstStyle/>
                    <a:p>
                      <a:pPr algn="ctr"/>
                      <a:r>
                        <a:rPr lang="en-US" sz="1400" dirty="0" smtClean="0"/>
                        <a:t>0</a:t>
                      </a:r>
                      <a:endParaRPr lang="en-US" sz="1400" dirty="0"/>
                    </a:p>
                  </a:txBody>
                  <a:tcPr/>
                </a:tc>
              </a:tr>
              <a:tr h="284775">
                <a:tc>
                  <a:txBody>
                    <a:bodyPr/>
                    <a:lstStyle/>
                    <a:p>
                      <a:r>
                        <a:rPr lang="en-US" sz="1400" dirty="0" smtClean="0"/>
                        <a:t>ALICE</a:t>
                      </a:r>
                      <a:endParaRPr lang="en-US" sz="1400" dirty="0"/>
                    </a:p>
                  </a:txBody>
                  <a:tcPr/>
                </a:tc>
                <a:tc>
                  <a:txBody>
                    <a:bodyPr/>
                    <a:lstStyle/>
                    <a:p>
                      <a:pPr algn="ctr"/>
                      <a:r>
                        <a:rPr lang="en-US" sz="1400" dirty="0" smtClean="0"/>
                        <a:t>130k   </a:t>
                      </a:r>
                      <a:r>
                        <a:rPr lang="en-US" sz="1100" dirty="0" smtClean="0"/>
                        <a:t>(22%)</a:t>
                      </a:r>
                      <a:endParaRPr lang="en-US" sz="1400" dirty="0"/>
                    </a:p>
                  </a:txBody>
                  <a:tcPr/>
                </a:tc>
                <a:tc>
                  <a:txBody>
                    <a:bodyPr/>
                    <a:lstStyle/>
                    <a:p>
                      <a:pPr algn="ctr"/>
                      <a:r>
                        <a:rPr lang="en-US" sz="1400" dirty="0" smtClean="0"/>
                        <a:t>130k</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130k</a:t>
                      </a:r>
                      <a:endParaRPr lang="en-US" sz="1400" dirty="0"/>
                    </a:p>
                  </a:txBody>
                  <a:tcPr/>
                </a:tc>
              </a:tr>
              <a:tr h="284775">
                <a:tc>
                  <a:txBody>
                    <a:bodyPr/>
                    <a:lstStyle/>
                    <a:p>
                      <a:r>
                        <a:rPr lang="en-US" sz="1400" dirty="0" smtClean="0"/>
                        <a:t>ATLAS</a:t>
                      </a:r>
                      <a:endParaRPr lang="en-US" sz="1400" dirty="0"/>
                    </a:p>
                  </a:txBody>
                  <a:tcPr/>
                </a:tc>
                <a:tc>
                  <a:txBody>
                    <a:bodyPr/>
                    <a:lstStyle/>
                    <a:p>
                      <a:pPr algn="ctr"/>
                      <a:r>
                        <a:rPr lang="en-US" sz="1400" dirty="0" smtClean="0"/>
                        <a:t>189k   </a:t>
                      </a:r>
                      <a:r>
                        <a:rPr lang="en-US" sz="1100" dirty="0" smtClean="0"/>
                        <a:t>(32%)</a:t>
                      </a:r>
                      <a:endParaRPr lang="en-US" sz="1100" dirty="0"/>
                    </a:p>
                  </a:txBody>
                  <a:tcPr/>
                </a:tc>
                <a:tc>
                  <a:txBody>
                    <a:bodyPr/>
                    <a:lstStyle/>
                    <a:p>
                      <a:pPr algn="ctr"/>
                      <a:r>
                        <a:rPr lang="en-US" sz="1400" dirty="0" smtClean="0"/>
                        <a:t>189k</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189k</a:t>
                      </a:r>
                      <a:endParaRPr lang="en-US" sz="1400" dirty="0"/>
                    </a:p>
                  </a:txBody>
                  <a:tcPr/>
                </a:tc>
              </a:tr>
              <a:tr h="284775">
                <a:tc>
                  <a:txBody>
                    <a:bodyPr/>
                    <a:lstStyle/>
                    <a:p>
                      <a:r>
                        <a:rPr lang="en-US" sz="1400" dirty="0" smtClean="0"/>
                        <a:t>CMS</a:t>
                      </a:r>
                      <a:endParaRPr lang="en-US" sz="1400" dirty="0"/>
                    </a:p>
                  </a:txBody>
                  <a:tcPr/>
                </a:tc>
                <a:tc>
                  <a:txBody>
                    <a:bodyPr/>
                    <a:lstStyle/>
                    <a:p>
                      <a:pPr algn="ctr"/>
                      <a:r>
                        <a:rPr lang="en-US" sz="1400" dirty="0" smtClean="0"/>
                        <a:t>157k   </a:t>
                      </a:r>
                      <a:r>
                        <a:rPr lang="en-US" sz="1100" dirty="0" smtClean="0"/>
                        <a:t>(27%)</a:t>
                      </a:r>
                      <a:endParaRPr lang="en-US" sz="1100" dirty="0"/>
                    </a:p>
                  </a:txBody>
                  <a:tcPr/>
                </a:tc>
                <a:tc>
                  <a:txBody>
                    <a:bodyPr/>
                    <a:lstStyle/>
                    <a:p>
                      <a:pPr algn="ctr"/>
                      <a:r>
                        <a:rPr lang="en-US" sz="1400" dirty="0" smtClean="0"/>
                        <a:t>0</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314k</a:t>
                      </a:r>
                      <a:endParaRPr lang="en-US" sz="1400" dirty="0"/>
                    </a:p>
                  </a:txBody>
                  <a:tcPr/>
                </a:tc>
              </a:tr>
              <a:tr h="284775">
                <a:tc>
                  <a:txBody>
                    <a:bodyPr/>
                    <a:lstStyle/>
                    <a:p>
                      <a:r>
                        <a:rPr lang="en-US" sz="1400" dirty="0" err="1" smtClean="0"/>
                        <a:t>LHCb</a:t>
                      </a:r>
                      <a:endParaRPr lang="en-US" sz="1400" dirty="0"/>
                    </a:p>
                  </a:txBody>
                  <a:tcPr/>
                </a:tc>
                <a:tc>
                  <a:txBody>
                    <a:bodyPr/>
                    <a:lstStyle/>
                    <a:p>
                      <a:pPr algn="ctr"/>
                      <a:r>
                        <a:rPr lang="en-US" sz="1400" dirty="0" smtClean="0"/>
                        <a:t>106k   </a:t>
                      </a:r>
                      <a:r>
                        <a:rPr lang="en-US" sz="1100" dirty="0" smtClean="0"/>
                        <a:t>(18%)</a:t>
                      </a:r>
                      <a:endParaRPr lang="en-US" sz="1100" dirty="0"/>
                    </a:p>
                  </a:txBody>
                  <a:tcPr/>
                </a:tc>
                <a:tc>
                  <a:txBody>
                    <a:bodyPr/>
                    <a:lstStyle/>
                    <a:p>
                      <a:pPr algn="ctr"/>
                      <a:r>
                        <a:rPr lang="en-US" sz="1400" dirty="0" smtClean="0"/>
                        <a:t>106k</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106k</a:t>
                      </a:r>
                      <a:endParaRPr lang="en-US" sz="1400" dirty="0"/>
                    </a:p>
                  </a:txBody>
                  <a:tcPr/>
                </a:tc>
              </a:tr>
              <a:tr h="284775">
                <a:tc>
                  <a:txBody>
                    <a:bodyPr/>
                    <a:lstStyle/>
                    <a:p>
                      <a:r>
                        <a:rPr lang="en-US" sz="1400" dirty="0" smtClean="0"/>
                        <a:t>TOTEM</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8k     </a:t>
                      </a:r>
                      <a:r>
                        <a:rPr lang="en-US" sz="1100" dirty="0" smtClean="0"/>
                        <a:t>(1.4%)</a:t>
                      </a:r>
                    </a:p>
                  </a:txBody>
                  <a:tcPr/>
                </a:tc>
                <a:tc>
                  <a:txBody>
                    <a:bodyPr/>
                    <a:lstStyle/>
                    <a:p>
                      <a:pPr algn="ctr"/>
                      <a:r>
                        <a:rPr lang="en-US" sz="1400" dirty="0" smtClean="0"/>
                        <a:t>8k</a:t>
                      </a:r>
                      <a:endParaRPr lang="en-US" sz="1400" dirty="0"/>
                    </a:p>
                  </a:txBody>
                  <a:tcPr/>
                </a:tc>
                <a:tc>
                  <a:txBody>
                    <a:bodyPr/>
                    <a:lstStyle/>
                    <a:p>
                      <a:pPr algn="ctr"/>
                      <a:r>
                        <a:rPr lang="en-US" sz="1400" dirty="0" smtClean="0"/>
                        <a:t>0</a:t>
                      </a:r>
                      <a:endParaRPr lang="en-US" sz="1400" dirty="0"/>
                    </a:p>
                  </a:txBody>
                  <a:tcPr/>
                </a:tc>
                <a:tc>
                  <a:txBody>
                    <a:bodyPr/>
                    <a:lstStyle/>
                    <a:p>
                      <a:pPr algn="ctr"/>
                      <a:r>
                        <a:rPr lang="en-US" sz="1400" dirty="0" smtClean="0"/>
                        <a:t>8k</a:t>
                      </a:r>
                      <a:endParaRPr lang="en-US" sz="1400" dirty="0"/>
                    </a:p>
                  </a:txBody>
                  <a:tcPr/>
                </a:tc>
              </a:tr>
              <a:tr h="284775">
                <a:tc>
                  <a:txBody>
                    <a:bodyPr/>
                    <a:lstStyle/>
                    <a:p>
                      <a:r>
                        <a:rPr lang="en-US" sz="1400" dirty="0" smtClean="0"/>
                        <a:t>Total</a:t>
                      </a:r>
                      <a:endParaRPr lang="en-US" sz="1400" dirty="0"/>
                    </a:p>
                  </a:txBody>
                  <a:tcPr/>
                </a:tc>
                <a:tc>
                  <a:txBody>
                    <a:bodyPr/>
                    <a:lstStyle/>
                    <a:p>
                      <a:pPr algn="ctr"/>
                      <a:r>
                        <a:rPr lang="en-US" sz="1400" dirty="0" smtClean="0"/>
                        <a:t>590k </a:t>
                      </a:r>
                      <a:r>
                        <a:rPr lang="en-US" sz="1100" dirty="0" smtClean="0"/>
                        <a:t>(100%)</a:t>
                      </a:r>
                      <a:endParaRPr lang="en-US" sz="1100" dirty="0"/>
                    </a:p>
                  </a:txBody>
                  <a:tcPr/>
                </a:tc>
                <a:tc>
                  <a:txBody>
                    <a:bodyPr/>
                    <a:lstStyle/>
                    <a:p>
                      <a:pPr algn="ctr"/>
                      <a:r>
                        <a:rPr lang="en-US" sz="1400" dirty="0" smtClean="0"/>
                        <a:t>498k</a:t>
                      </a:r>
                      <a:endParaRPr lang="en-US" sz="1400" dirty="0"/>
                    </a:p>
                  </a:txBody>
                  <a:tcPr/>
                </a:tc>
                <a:tc gridSpan="2">
                  <a:txBody>
                    <a:bodyPr/>
                    <a:lstStyle/>
                    <a:p>
                      <a:pPr algn="ctr"/>
                      <a:r>
                        <a:rPr lang="en-US" sz="1400" dirty="0" smtClean="0"/>
                        <a:t>782k</a:t>
                      </a:r>
                      <a:endParaRPr lang="en-US" sz="1400" dirty="0"/>
                    </a:p>
                  </a:txBody>
                  <a:tcPr/>
                </a:tc>
                <a:tc hMerge="1">
                  <a:txBody>
                    <a:bodyPr/>
                    <a:lstStyle/>
                    <a:p>
                      <a:endParaRPr lang="en-US" sz="1400" dirty="0"/>
                    </a:p>
                  </a:txBody>
                  <a:tcPr/>
                </a:tc>
              </a:tr>
            </a:tbl>
          </a:graphicData>
        </a:graphic>
      </p:graphicFrame>
      <p:sp>
        <p:nvSpPr>
          <p:cNvPr id="9" name="TextBox 13"/>
          <p:cNvSpPr txBox="1">
            <a:spLocks noChangeArrowheads="1"/>
          </p:cNvSpPr>
          <p:nvPr/>
        </p:nvSpPr>
        <p:spPr bwMode="auto">
          <a:xfrm>
            <a:off x="6500826" y="428604"/>
            <a:ext cx="1114408" cy="369332"/>
          </a:xfrm>
          <a:prstGeom prst="rect">
            <a:avLst/>
          </a:prstGeom>
          <a:noFill/>
          <a:ln w="9525">
            <a:noFill/>
            <a:miter lim="800000"/>
            <a:headEnd/>
            <a:tailEnd/>
          </a:ln>
        </p:spPr>
        <p:txBody>
          <a:bodyPr wrap="none">
            <a:spAutoFit/>
          </a:bodyPr>
          <a:lstStyle/>
          <a:p>
            <a:r>
              <a:rPr lang="en-US" dirty="0" smtClean="0">
                <a:latin typeface="Calibri" pitchFamily="34" charset="0"/>
              </a:rPr>
              <a:t>(</a:t>
            </a:r>
            <a:r>
              <a:rPr lang="en-US" dirty="0" err="1" smtClean="0">
                <a:latin typeface="Calibri" pitchFamily="34" charset="0"/>
              </a:rPr>
              <a:t>S.Haider</a:t>
            </a:r>
            <a:r>
              <a:rPr lang="en-US" dirty="0" smtClean="0">
                <a:latin typeface="Calibri" pitchFamily="34" charset="0"/>
              </a:rPr>
              <a:t>)</a:t>
            </a:r>
            <a:endParaRPr lang="en-GB" dirty="0">
              <a:latin typeface="Calibri" pitchFamily="34" charset="0"/>
            </a:endParaRPr>
          </a:p>
        </p:txBody>
      </p:sp>
      <p:graphicFrame>
        <p:nvGraphicFramePr>
          <p:cNvPr id="10" name="Table 9"/>
          <p:cNvGraphicFramePr>
            <a:graphicFrameLocks noGrp="1"/>
          </p:cNvGraphicFramePr>
          <p:nvPr/>
        </p:nvGraphicFramePr>
        <p:xfrm>
          <a:off x="1928794" y="3714752"/>
          <a:ext cx="4610116" cy="2225040"/>
        </p:xfrm>
        <a:graphic>
          <a:graphicData uri="http://schemas.openxmlformats.org/drawingml/2006/table">
            <a:tbl>
              <a:tblPr firstRow="1" lastRow="1" bandRow="1">
                <a:tableStyleId>{5C22544A-7EE6-4342-B048-85BDC9FD1C3A}</a:tableStyleId>
              </a:tblPr>
              <a:tblGrid>
                <a:gridCol w="1152529"/>
                <a:gridCol w="1152529"/>
                <a:gridCol w="1152529"/>
                <a:gridCol w="1152529"/>
              </a:tblGrid>
              <a:tr h="515822">
                <a:tc>
                  <a:txBody>
                    <a:bodyPr/>
                    <a:lstStyle/>
                    <a:p>
                      <a:endParaRPr lang="en-US" dirty="0"/>
                    </a:p>
                  </a:txBody>
                  <a:tcPr/>
                </a:tc>
                <a:tc>
                  <a:txBody>
                    <a:bodyPr/>
                    <a:lstStyle/>
                    <a:p>
                      <a:pPr algn="ctr"/>
                      <a:r>
                        <a:rPr lang="en-US" sz="1400" dirty="0" smtClean="0"/>
                        <a:t>2009</a:t>
                      </a:r>
                    </a:p>
                    <a:p>
                      <a:pPr algn="ctr"/>
                      <a:r>
                        <a:rPr lang="en-US" sz="1400" dirty="0" smtClean="0"/>
                        <a:t>Spent</a:t>
                      </a:r>
                      <a:endParaRPr lang="en-US" sz="1400" dirty="0"/>
                    </a:p>
                  </a:txBody>
                  <a:tcPr/>
                </a:tc>
                <a:tc>
                  <a:txBody>
                    <a:bodyPr/>
                    <a:lstStyle/>
                    <a:p>
                      <a:pPr marL="342900" indent="-342900" algn="ctr">
                        <a:buNone/>
                      </a:pPr>
                      <a:r>
                        <a:rPr lang="en-US" sz="1400" baseline="0" dirty="0" smtClean="0"/>
                        <a:t>2010</a:t>
                      </a:r>
                    </a:p>
                    <a:p>
                      <a:pPr marL="342900" indent="-342900" algn="ctr">
                        <a:buNone/>
                      </a:pPr>
                      <a:r>
                        <a:rPr lang="en-US" sz="1400" dirty="0" smtClean="0"/>
                        <a:t>Spent</a:t>
                      </a:r>
                      <a:endParaRPr lang="en-US" sz="1400" dirty="0"/>
                    </a:p>
                  </a:txBody>
                  <a:tcPr/>
                </a:tc>
                <a:tc>
                  <a:txBody>
                    <a:bodyPr/>
                    <a:lstStyle/>
                    <a:p>
                      <a:pPr algn="ctr"/>
                      <a:r>
                        <a:rPr lang="en-US" sz="1400" dirty="0" smtClean="0"/>
                        <a:t>2010</a:t>
                      </a:r>
                    </a:p>
                    <a:p>
                      <a:pPr algn="ctr"/>
                      <a:r>
                        <a:rPr lang="en-US" sz="1400" dirty="0" smtClean="0"/>
                        <a:t>Outstanding</a:t>
                      </a:r>
                      <a:endParaRPr lang="en-US" sz="1400" dirty="0"/>
                    </a:p>
                  </a:txBody>
                  <a:tcPr/>
                </a:tc>
              </a:tr>
              <a:tr h="263720">
                <a:tc>
                  <a:txBody>
                    <a:bodyPr/>
                    <a:lstStyle/>
                    <a:p>
                      <a:r>
                        <a:rPr lang="en-US" sz="1400" dirty="0" smtClean="0"/>
                        <a:t>FSU</a:t>
                      </a:r>
                      <a:endParaRPr lang="en-US" sz="1400" dirty="0"/>
                    </a:p>
                  </a:txBody>
                  <a:tcPr/>
                </a:tc>
                <a:tc>
                  <a:txBody>
                    <a:bodyPr/>
                    <a:lstStyle/>
                    <a:p>
                      <a:pPr algn="ctr"/>
                      <a:r>
                        <a:rPr lang="en-US" sz="1400" dirty="0" smtClean="0"/>
                        <a:t>-411k</a:t>
                      </a:r>
                      <a:endParaRPr lang="en-US" sz="1400" dirty="0"/>
                    </a:p>
                  </a:txBody>
                  <a:tcPr/>
                </a:tc>
                <a:tc>
                  <a:txBody>
                    <a:bodyPr/>
                    <a:lstStyle/>
                    <a:p>
                      <a:pPr algn="ctr"/>
                      <a:endParaRPr lang="en-US" dirty="0"/>
                    </a:p>
                  </a:txBody>
                  <a:tcPr/>
                </a:tc>
                <a:tc>
                  <a:txBody>
                    <a:bodyPr/>
                    <a:lstStyle/>
                    <a:p>
                      <a:pPr algn="ctr"/>
                      <a:endParaRPr lang="en-US"/>
                    </a:p>
                  </a:txBody>
                  <a:tcPr/>
                </a:tc>
              </a:tr>
              <a:tr h="263720">
                <a:tc>
                  <a:txBody>
                    <a:bodyPr/>
                    <a:lstStyle/>
                    <a:p>
                      <a:r>
                        <a:rPr lang="en-US" sz="1400" dirty="0" smtClean="0"/>
                        <a:t>Material</a:t>
                      </a:r>
                      <a:endParaRPr lang="en-US" sz="1400" dirty="0"/>
                    </a:p>
                  </a:txBody>
                  <a:tcPr/>
                </a:tc>
                <a:tc>
                  <a:txBody>
                    <a:bodyPr/>
                    <a:lstStyle/>
                    <a:p>
                      <a:pPr algn="ctr"/>
                      <a:r>
                        <a:rPr lang="en-US" sz="1400" dirty="0" smtClean="0"/>
                        <a:t>-</a:t>
                      </a:r>
                      <a:r>
                        <a:rPr lang="en-US" sz="1400" baseline="0" dirty="0" smtClean="0"/>
                        <a:t> 92k</a:t>
                      </a:r>
                      <a:endParaRPr lang="en-US" sz="1400" dirty="0"/>
                    </a:p>
                  </a:txBody>
                  <a:tcPr/>
                </a:tc>
                <a:tc>
                  <a:txBody>
                    <a:bodyPr/>
                    <a:lstStyle/>
                    <a:p>
                      <a:pPr algn="ctr"/>
                      <a:endParaRPr lang="en-US"/>
                    </a:p>
                  </a:txBody>
                  <a:tcPr/>
                </a:tc>
                <a:tc>
                  <a:txBody>
                    <a:bodyPr/>
                    <a:lstStyle/>
                    <a:p>
                      <a:pPr algn="ctr"/>
                      <a:endParaRPr lang="en-US"/>
                    </a:p>
                  </a:txBody>
                  <a:tcPr/>
                </a:tc>
              </a:tr>
              <a:tr h="263720">
                <a:tc>
                  <a:txBody>
                    <a:bodyPr/>
                    <a:lstStyle/>
                    <a:p>
                      <a:r>
                        <a:rPr lang="en-US" sz="1400" dirty="0" smtClean="0"/>
                        <a:t>Spares</a:t>
                      </a:r>
                      <a:endParaRPr lang="en-US" sz="1400" dirty="0"/>
                    </a:p>
                  </a:txBody>
                  <a:tcPr/>
                </a:tc>
                <a:tc>
                  <a:txBody>
                    <a:bodyPr/>
                    <a:lstStyle/>
                    <a:p>
                      <a:pPr algn="ctr"/>
                      <a:r>
                        <a:rPr lang="en-US" sz="1400" dirty="0" smtClean="0"/>
                        <a:t>-135k</a:t>
                      </a:r>
                      <a:endParaRPr lang="en-US" sz="1400" dirty="0"/>
                    </a:p>
                  </a:txBody>
                  <a:tcPr/>
                </a:tc>
                <a:tc>
                  <a:txBody>
                    <a:bodyPr/>
                    <a:lstStyle/>
                    <a:p>
                      <a:pPr algn="ctr"/>
                      <a:endParaRPr lang="en-US"/>
                    </a:p>
                  </a:txBody>
                  <a:tcPr/>
                </a:tc>
                <a:tc>
                  <a:txBody>
                    <a:bodyPr/>
                    <a:lstStyle/>
                    <a:p>
                      <a:pPr algn="ctr"/>
                      <a:endParaRPr lang="en-US" dirty="0"/>
                    </a:p>
                  </a:txBody>
                  <a:tcPr/>
                </a:tc>
              </a:tr>
              <a:tr h="263720">
                <a:tc>
                  <a:txBody>
                    <a:bodyPr/>
                    <a:lstStyle/>
                    <a:p>
                      <a:r>
                        <a:rPr lang="en-US" sz="1400" dirty="0" smtClean="0"/>
                        <a:t>Other</a:t>
                      </a:r>
                      <a:endParaRPr lang="en-US" sz="1400" dirty="0"/>
                    </a:p>
                  </a:txBody>
                  <a:tcPr/>
                </a:tc>
                <a:tc>
                  <a:txBody>
                    <a:bodyPr/>
                    <a:lstStyle/>
                    <a:p>
                      <a:pPr algn="ctr"/>
                      <a:r>
                        <a:rPr lang="en-US" sz="1400" dirty="0" smtClean="0"/>
                        <a:t>- 31k</a:t>
                      </a:r>
                      <a:endParaRPr lang="en-US" sz="1400" dirty="0"/>
                    </a:p>
                  </a:txBody>
                  <a:tcPr/>
                </a:tc>
                <a:tc>
                  <a:txBody>
                    <a:bodyPr/>
                    <a:lstStyle/>
                    <a:p>
                      <a:pPr algn="ctr"/>
                      <a:endParaRPr lang="en-US" sz="1400" dirty="0"/>
                    </a:p>
                  </a:txBody>
                  <a:tcPr/>
                </a:tc>
                <a:tc>
                  <a:txBody>
                    <a:bodyPr/>
                    <a:lstStyle/>
                    <a:p>
                      <a:pPr algn="ctr"/>
                      <a:endParaRPr lang="en-US" sz="1400" dirty="0"/>
                    </a:p>
                  </a:txBody>
                  <a:tcPr/>
                </a:tc>
              </a:tr>
              <a:tr h="263720">
                <a:tc>
                  <a:txBody>
                    <a:bodyPr/>
                    <a:lstStyle/>
                    <a:p>
                      <a:r>
                        <a:rPr lang="en-US" sz="1400" dirty="0" smtClean="0"/>
                        <a:t>Total</a:t>
                      </a:r>
                      <a:endParaRPr lang="en-US" sz="1400" dirty="0"/>
                    </a:p>
                  </a:txBody>
                  <a:tcPr/>
                </a:tc>
                <a:tc>
                  <a:txBody>
                    <a:bodyPr/>
                    <a:lstStyle/>
                    <a:p>
                      <a:pPr algn="ctr"/>
                      <a:r>
                        <a:rPr lang="en-US" sz="1400" dirty="0" smtClean="0"/>
                        <a:t>-669k</a:t>
                      </a:r>
                      <a:endParaRPr lang="en-US" sz="1400" dirty="0"/>
                    </a:p>
                  </a:txBody>
                  <a:tcPr/>
                </a:tc>
                <a:tc>
                  <a:txBody>
                    <a:bodyPr/>
                    <a:lstStyle/>
                    <a:p>
                      <a:pPr algn="ctr"/>
                      <a:endParaRPr lang="en-US" sz="1400" dirty="0"/>
                    </a:p>
                  </a:txBody>
                  <a:tcPr/>
                </a:tc>
                <a:tc>
                  <a:txBody>
                    <a:bodyPr/>
                    <a:lstStyle/>
                    <a:p>
                      <a:pPr algn="ctr"/>
                      <a:endParaRPr lang="en-US" sz="1400" dirty="0"/>
                    </a:p>
                  </a:txBody>
                  <a:tcPr/>
                </a:tc>
              </a:tr>
            </a:tbl>
          </a:graphicData>
        </a:graphic>
      </p:graphicFrame>
      <p:graphicFrame>
        <p:nvGraphicFramePr>
          <p:cNvPr id="11" name="Table 10"/>
          <p:cNvGraphicFramePr>
            <a:graphicFrameLocks noGrp="1"/>
          </p:cNvGraphicFramePr>
          <p:nvPr/>
        </p:nvGraphicFramePr>
        <p:xfrm>
          <a:off x="1928794" y="6058556"/>
          <a:ext cx="4643472" cy="370840"/>
        </p:xfrm>
        <a:graphic>
          <a:graphicData uri="http://schemas.openxmlformats.org/drawingml/2006/table">
            <a:tbl>
              <a:tblPr firstRow="1" bandRow="1">
                <a:tableStyleId>{5C22544A-7EE6-4342-B048-85BDC9FD1C3A}</a:tableStyleId>
              </a:tblPr>
              <a:tblGrid>
                <a:gridCol w="1178728"/>
                <a:gridCol w="1178728"/>
                <a:gridCol w="2286016"/>
              </a:tblGrid>
              <a:tr h="370840">
                <a:tc>
                  <a:txBody>
                    <a:bodyPr/>
                    <a:lstStyle/>
                    <a:p>
                      <a:pPr algn="ctr"/>
                      <a:r>
                        <a:rPr lang="en-US" dirty="0" smtClean="0"/>
                        <a:t>Balance</a:t>
                      </a:r>
                      <a:endParaRPr lang="en-US" dirty="0"/>
                    </a:p>
                  </a:txBody>
                  <a:tcPr/>
                </a:tc>
                <a:tc>
                  <a:txBody>
                    <a:bodyPr/>
                    <a:lstStyle/>
                    <a:p>
                      <a:pPr algn="ctr"/>
                      <a:r>
                        <a:rPr lang="en-US" dirty="0" smtClean="0"/>
                        <a:t>-171k</a:t>
                      </a:r>
                      <a:endParaRPr lang="en-US" dirty="0"/>
                    </a:p>
                  </a:txBody>
                  <a:tcPr/>
                </a:tc>
                <a:tc>
                  <a:txBody>
                    <a:bodyPr/>
                    <a:lstStyle/>
                    <a:p>
                      <a:pPr algn="ctr"/>
                      <a:r>
                        <a:rPr lang="en-US" dirty="0" smtClean="0"/>
                        <a:t>Expected 0 </a:t>
                      </a:r>
                      <a:endParaRPr lang="en-US" dirty="0"/>
                    </a:p>
                  </a:txBody>
                  <a:tcPr/>
                </a:tc>
              </a:tr>
            </a:tbl>
          </a:graphicData>
        </a:graphic>
      </p:graphicFrame>
      <p:sp>
        <p:nvSpPr>
          <p:cNvPr id="12" name="TextBox 11"/>
          <p:cNvSpPr txBox="1"/>
          <p:nvPr/>
        </p:nvSpPr>
        <p:spPr>
          <a:xfrm>
            <a:off x="6858016" y="1714488"/>
            <a:ext cx="1544012"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Contributions</a:t>
            </a:r>
            <a:endParaRPr lang="en-US" dirty="0"/>
          </a:p>
        </p:txBody>
      </p:sp>
      <p:sp>
        <p:nvSpPr>
          <p:cNvPr id="13" name="TextBox 12"/>
          <p:cNvSpPr txBox="1"/>
          <p:nvPr/>
        </p:nvSpPr>
        <p:spPr>
          <a:xfrm>
            <a:off x="7031140" y="4416990"/>
            <a:ext cx="1197764"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Expenses</a:t>
            </a:r>
            <a:endParaRPr lang="en-US" dirty="0"/>
          </a:p>
        </p:txBody>
      </p:sp>
      <p:sp>
        <p:nvSpPr>
          <p:cNvPr id="14" name="TextBox 13"/>
          <p:cNvSpPr txBox="1"/>
          <p:nvPr/>
        </p:nvSpPr>
        <p:spPr>
          <a:xfrm>
            <a:off x="7120909" y="6060064"/>
            <a:ext cx="1018227"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smtClean="0"/>
              <a:t>Balance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960438" y="1384300"/>
            <a:ext cx="8183562" cy="4187825"/>
          </a:xfrm>
        </p:spPr>
        <p:txBody>
          <a:bodyPr/>
          <a:lstStyle/>
          <a:p>
            <a:r>
              <a:rPr lang="en-US" sz="2000" dirty="0" smtClean="0"/>
              <a:t>WP Magnet control:</a:t>
            </a:r>
          </a:p>
          <a:p>
            <a:pPr lvl="1"/>
            <a:r>
              <a:rPr lang="en-US" sz="1800" dirty="0" smtClean="0"/>
              <a:t>WP Term ends in 2010.  Continuation should  be defined this year.</a:t>
            </a:r>
          </a:p>
          <a:p>
            <a:pPr lvl="1"/>
            <a:r>
              <a:rPr lang="en-US" sz="1800" dirty="0" smtClean="0"/>
              <a:t>Upgrade proposals for MDS and MSS will be made in the course 2010. </a:t>
            </a:r>
          </a:p>
          <a:p>
            <a:pPr lvl="1"/>
            <a:r>
              <a:rPr lang="en-US" sz="1800" dirty="0" smtClean="0"/>
              <a:t>Replacement of ATLAS technician in piquet team. Important to have a competent person</a:t>
            </a:r>
            <a:r>
              <a:rPr lang="en-US" sz="1800" dirty="0" smtClean="0"/>
              <a:t>.</a:t>
            </a:r>
          </a:p>
          <a:p>
            <a:pPr lvl="1"/>
            <a:endParaRPr lang="en-US" sz="1800" dirty="0" smtClean="0"/>
          </a:p>
          <a:p>
            <a:r>
              <a:rPr lang="en-US" sz="2000" dirty="0" smtClean="0"/>
              <a:t>WP Gas Systems:</a:t>
            </a:r>
          </a:p>
          <a:p>
            <a:pPr lvl="1"/>
            <a:r>
              <a:rPr lang="en-US" sz="1800" dirty="0" smtClean="0"/>
              <a:t>WP Term 2008 – 2011.  </a:t>
            </a:r>
            <a:endParaRPr lang="en-US" sz="1800" dirty="0"/>
          </a:p>
        </p:txBody>
      </p:sp>
      <p:sp>
        <p:nvSpPr>
          <p:cNvPr id="5" name="TextBox 4"/>
          <p:cNvSpPr txBox="1"/>
          <p:nvPr/>
        </p:nvSpPr>
        <p:spPr>
          <a:xfrm>
            <a:off x="571472" y="571480"/>
            <a:ext cx="7786742"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US" sz="2400" dirty="0" smtClean="0">
                <a:solidFill>
                  <a:schemeClr val="bg1"/>
                </a:solidFill>
              </a:rPr>
              <a:t>Comments to M&amp;O Work Packages </a:t>
            </a:r>
            <a:endParaRPr lang="en-US" sz="2400" dirty="0">
              <a:solidFill>
                <a:schemeClr val="bg1"/>
              </a:solidFill>
            </a:endParaRPr>
          </a:p>
        </p:txBody>
      </p:sp>
      <p:sp>
        <p:nvSpPr>
          <p:cNvPr id="6" name="Date Placeholder 5"/>
          <p:cNvSpPr>
            <a:spLocks noGrp="1"/>
          </p:cNvSpPr>
          <p:nvPr>
            <p:ph type="dt" sz="half" idx="10"/>
          </p:nvPr>
        </p:nvSpPr>
        <p:spPr/>
        <p:txBody>
          <a:bodyPr/>
          <a:lstStyle/>
          <a:p>
            <a:pPr>
              <a:defRPr/>
            </a:pPr>
            <a:r>
              <a:rPr lang="en-US" smtClean="0"/>
              <a:t>30 April 2010</a:t>
            </a:r>
            <a:endParaRPr lang="en-US" dirty="0"/>
          </a:p>
        </p:txBody>
      </p:sp>
      <p:sp>
        <p:nvSpPr>
          <p:cNvPr id="7" name="Slide Number Placeholder 6"/>
          <p:cNvSpPr>
            <a:spLocks noGrp="1"/>
          </p:cNvSpPr>
          <p:nvPr>
            <p:ph type="sldNum" sz="quarter" idx="12"/>
          </p:nvPr>
        </p:nvSpPr>
        <p:spPr/>
        <p:txBody>
          <a:bodyPr/>
          <a:lstStyle/>
          <a:p>
            <a:pPr>
              <a:defRPr/>
            </a:pPr>
            <a:fld id="{44E612BE-95BB-4003-A0AD-D5198E4607B4}" type="slidenum">
              <a:rPr lang="en-US" smtClean="0"/>
              <a:pPr>
                <a:defRPr/>
              </a:pPr>
              <a:t>13</a:t>
            </a:fld>
            <a:endParaRPr lang="en-US"/>
          </a:p>
        </p:txBody>
      </p:sp>
      <p:sp>
        <p:nvSpPr>
          <p:cNvPr id="8" name="Footer Placeholder 7"/>
          <p:cNvSpPr>
            <a:spLocks noGrp="1"/>
          </p:cNvSpPr>
          <p:nvPr>
            <p:ph type="ftr" sz="quarter" idx="11"/>
          </p:nvPr>
        </p:nvSpPr>
        <p:spPr/>
        <p:txBody>
          <a:bodyPr/>
          <a:lstStyle/>
          <a:p>
            <a:pPr>
              <a:defRPr/>
            </a:pPr>
            <a:r>
              <a:rPr lang="en-US" smtClean="0"/>
              <a:t>PH/DT Steering Board</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Box 2"/>
          <p:cNvSpPr txBox="1">
            <a:spLocks noChangeArrowheads="1"/>
          </p:cNvSpPr>
          <p:nvPr/>
        </p:nvSpPr>
        <p:spPr bwMode="auto">
          <a:xfrm>
            <a:off x="3857625" y="3071813"/>
            <a:ext cx="936625" cy="369887"/>
          </a:xfrm>
          <a:prstGeom prst="rect">
            <a:avLst/>
          </a:prstGeom>
          <a:noFill/>
          <a:ln w="9525">
            <a:noFill/>
            <a:miter lim="800000"/>
            <a:headEnd/>
            <a:tailEnd/>
          </a:ln>
        </p:spPr>
        <p:txBody>
          <a:bodyPr wrap="none">
            <a:spAutoFit/>
          </a:bodyPr>
          <a:lstStyle/>
          <a:p>
            <a:r>
              <a:rPr lang="en-US">
                <a:latin typeface="Calibri" pitchFamily="34" charset="0"/>
              </a:rPr>
              <a:t>Back-up</a:t>
            </a:r>
            <a:endParaRPr lang="en-GB">
              <a:latin typeface="Calibri" pitchFamily="34" charset="0"/>
            </a:endParaRPr>
          </a:p>
        </p:txBody>
      </p:sp>
      <p:sp>
        <p:nvSpPr>
          <p:cNvPr id="3" name="Date Placeholder 2"/>
          <p:cNvSpPr>
            <a:spLocks noGrp="1"/>
          </p:cNvSpPr>
          <p:nvPr>
            <p:ph type="dt" sz="half" idx="10"/>
          </p:nvPr>
        </p:nvSpPr>
        <p:spPr/>
        <p:txBody>
          <a:bodyPr/>
          <a:lstStyle/>
          <a:p>
            <a:pPr>
              <a:defRPr/>
            </a:pPr>
            <a:r>
              <a:rPr lang="en-US" smtClean="0"/>
              <a:t>30 April 2010</a:t>
            </a:r>
            <a:endParaRPr lang="en-US" dirty="0"/>
          </a:p>
        </p:txBody>
      </p:sp>
      <p:sp>
        <p:nvSpPr>
          <p:cNvPr id="4" name="Slide Number Placeholder 3"/>
          <p:cNvSpPr>
            <a:spLocks noGrp="1"/>
          </p:cNvSpPr>
          <p:nvPr>
            <p:ph type="sldNum" sz="quarter" idx="12"/>
          </p:nvPr>
        </p:nvSpPr>
        <p:spPr/>
        <p:txBody>
          <a:bodyPr/>
          <a:lstStyle/>
          <a:p>
            <a:pPr>
              <a:defRPr/>
            </a:pPr>
            <a:fld id="{44E612BE-95BB-4003-A0AD-D5198E4607B4}" type="slidenum">
              <a:rPr lang="en-US" smtClean="0"/>
              <a:pPr>
                <a:defRPr/>
              </a:pPr>
              <a:t>14</a:t>
            </a:fld>
            <a:endParaRPr lang="en-US"/>
          </a:p>
        </p:txBody>
      </p:sp>
      <p:sp>
        <p:nvSpPr>
          <p:cNvPr id="5" name="Footer Placeholder 4"/>
          <p:cNvSpPr>
            <a:spLocks noGrp="1"/>
          </p:cNvSpPr>
          <p:nvPr>
            <p:ph type="ftr" sz="quarter" idx="11"/>
          </p:nvPr>
        </p:nvSpPr>
        <p:spPr/>
        <p:txBody>
          <a:bodyPr/>
          <a:lstStyle/>
          <a:p>
            <a:pPr>
              <a:defRPr/>
            </a:pPr>
            <a:r>
              <a:rPr lang="en-US" smtClean="0"/>
              <a:t>PH/DT Steering Board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8914"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75F36F1-D55D-4EF9-A995-7DB534987BD8}" type="slidenum">
              <a:rPr lang="en-US"/>
              <a:pPr fontAlgn="base">
                <a:spcBef>
                  <a:spcPct val="0"/>
                </a:spcBef>
                <a:spcAft>
                  <a:spcPct val="0"/>
                </a:spcAft>
              </a:pPr>
              <a:t>15</a:t>
            </a:fld>
            <a:endParaRPr lang="en-US"/>
          </a:p>
        </p:txBody>
      </p:sp>
      <p:sp>
        <p:nvSpPr>
          <p:cNvPr id="23" name="Title 1"/>
          <p:cNvSpPr txBox="1">
            <a:spLocks/>
          </p:cNvSpPr>
          <p:nvPr/>
        </p:nvSpPr>
        <p:spPr>
          <a:xfrm>
            <a:off x="642938" y="714375"/>
            <a:ext cx="6329362" cy="900113"/>
          </a:xfrm>
          <a:prstGeom prst="rect">
            <a:avLst/>
          </a:prstGeom>
        </p:spPr>
        <p:txBody>
          <a:bodyPr/>
          <a:lstStyle/>
          <a:p>
            <a:pPr fontAlgn="auto">
              <a:spcAft>
                <a:spcPts val="0"/>
              </a:spcAft>
              <a:defRPr/>
            </a:pPr>
            <a:endParaRPr lang="en-GB" sz="2000" dirty="0">
              <a:latin typeface="+mj-lt"/>
              <a:ea typeface="+mj-ea"/>
              <a:cs typeface="+mj-cs"/>
            </a:endParaRPr>
          </a:p>
        </p:txBody>
      </p:sp>
      <p:sp>
        <p:nvSpPr>
          <p:cNvPr id="38916" name="Footer Placeholder 1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28" name="TextBox 27"/>
          <p:cNvSpPr txBox="1"/>
          <p:nvPr/>
        </p:nvSpPr>
        <p:spPr>
          <a:xfrm>
            <a:off x="571472" y="571480"/>
            <a:ext cx="2286016"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US" sz="2400" b="1" dirty="0" err="1">
                <a:ea typeface="Times" pitchFamily="18" charset="0"/>
                <a:cs typeface="Times New Roman" pitchFamily="18" charset="0"/>
              </a:rPr>
              <a:t>Bondlab</a:t>
            </a:r>
            <a:r>
              <a:rPr lang="en-US" sz="2400" b="1" dirty="0">
                <a:ea typeface="Times" pitchFamily="18" charset="0"/>
                <a:cs typeface="Times New Roman" pitchFamily="18" charset="0"/>
              </a:rPr>
              <a:t> / DSF</a:t>
            </a:r>
            <a:endParaRPr lang="fr-FR" sz="2400" dirty="0">
              <a:solidFill>
                <a:schemeClr val="bg1"/>
              </a:solidFill>
            </a:endParaRPr>
          </a:p>
        </p:txBody>
      </p:sp>
      <p:sp>
        <p:nvSpPr>
          <p:cNvPr id="20" name="TextBox 19"/>
          <p:cNvSpPr txBox="1"/>
          <p:nvPr/>
        </p:nvSpPr>
        <p:spPr>
          <a:xfrm flipH="1">
            <a:off x="428625" y="1214438"/>
            <a:ext cx="8286750" cy="2778125"/>
          </a:xfrm>
          <a:prstGeom prst="rect">
            <a:avLst/>
          </a:prstGeom>
          <a:noFill/>
        </p:spPr>
        <p:txBody>
          <a:bodyPr>
            <a:spAutoFit/>
          </a:bodyPr>
          <a:lstStyle/>
          <a:p>
            <a:pPr eaLnBrk="0" hangingPunct="0">
              <a:tabLst>
                <a:tab pos="228600" algn="l"/>
              </a:tabLst>
              <a:defRPr/>
            </a:pPr>
            <a:r>
              <a:rPr lang="en-US" b="1" dirty="0" err="1">
                <a:latin typeface="+mn-lt"/>
                <a:ea typeface="Times" pitchFamily="18" charset="0"/>
                <a:cs typeface="Times New Roman" pitchFamily="18" charset="0"/>
              </a:rPr>
              <a:t>Bondlab</a:t>
            </a:r>
            <a:r>
              <a:rPr lang="en-US" b="1" dirty="0">
                <a:latin typeface="+mn-lt"/>
                <a:ea typeface="Times" pitchFamily="18" charset="0"/>
                <a:cs typeface="Times New Roman" pitchFamily="18" charset="0"/>
              </a:rPr>
              <a:t> activities performed in 2009</a:t>
            </a:r>
            <a:endParaRPr lang="en-GB" b="1" dirty="0">
              <a:latin typeface="+mn-lt"/>
            </a:endParaRPr>
          </a:p>
          <a:p>
            <a:pPr marL="228600" indent="-228600" eaLnBrk="0" hangingPunct="0">
              <a:buFontTx/>
              <a:buChar char="•"/>
              <a:tabLst>
                <a:tab pos="228600" algn="l"/>
              </a:tabLst>
              <a:defRPr/>
            </a:pPr>
            <a:r>
              <a:rPr lang="en-US" sz="1600" dirty="0">
                <a:latin typeface="+mn-lt"/>
                <a:ea typeface="Times" pitchFamily="18" charset="0"/>
                <a:cs typeface="Times New Roman" pitchFamily="18" charset="0"/>
              </a:rPr>
              <a:t>Main effort: Totem (All Roman Pot modules), Atlas-ALFA (85 PMF PCBs), </a:t>
            </a:r>
            <a:r>
              <a:rPr lang="en-US" sz="1600" dirty="0" err="1">
                <a:latin typeface="+mn-lt"/>
                <a:ea typeface="Times" pitchFamily="18" charset="0"/>
                <a:cs typeface="Times New Roman" pitchFamily="18" charset="0"/>
              </a:rPr>
              <a:t>Medipix</a:t>
            </a:r>
            <a:r>
              <a:rPr lang="en-US" sz="1600" dirty="0">
                <a:latin typeface="+mn-lt"/>
                <a:ea typeface="Times" pitchFamily="18" charset="0"/>
                <a:cs typeface="Times New Roman" pitchFamily="18" charset="0"/>
              </a:rPr>
              <a:t> (Mpx2, Mpx3, </a:t>
            </a:r>
            <a:r>
              <a:rPr lang="en-US" sz="1600" dirty="0" err="1">
                <a:latin typeface="+mn-lt"/>
                <a:ea typeface="Times" pitchFamily="18" charset="0"/>
                <a:cs typeface="Times New Roman" pitchFamily="18" charset="0"/>
              </a:rPr>
              <a:t>Timepix</a:t>
            </a:r>
            <a:r>
              <a:rPr lang="en-US" sz="1600" dirty="0">
                <a:latin typeface="+mn-lt"/>
                <a:ea typeface="Times" pitchFamily="18" charset="0"/>
                <a:cs typeface="Times New Roman" pitchFamily="18" charset="0"/>
              </a:rPr>
              <a:t>), Axial Pet (gluing), CMS </a:t>
            </a:r>
            <a:r>
              <a:rPr lang="en-US" sz="1600" dirty="0" err="1">
                <a:latin typeface="+mn-lt"/>
                <a:ea typeface="Times" pitchFamily="18" charset="0"/>
                <a:cs typeface="Times New Roman" pitchFamily="18" charset="0"/>
              </a:rPr>
              <a:t>Opto</a:t>
            </a:r>
            <a:r>
              <a:rPr lang="en-US" sz="1600" dirty="0">
                <a:latin typeface="+mn-lt"/>
                <a:ea typeface="Times" pitchFamily="18" charset="0"/>
                <a:cs typeface="Times New Roman" pitchFamily="18" charset="0"/>
              </a:rPr>
              <a:t>.</a:t>
            </a:r>
            <a:endParaRPr lang="en-GB" sz="1600" dirty="0">
              <a:latin typeface="+mn-lt"/>
            </a:endParaRPr>
          </a:p>
          <a:p>
            <a:pPr marL="228600" indent="-228600" eaLnBrk="0" hangingPunct="0">
              <a:buFontTx/>
              <a:buChar char="•"/>
              <a:tabLst>
                <a:tab pos="228600" algn="l"/>
              </a:tabLst>
              <a:defRPr/>
            </a:pPr>
            <a:r>
              <a:rPr lang="en-US" sz="1600" dirty="0">
                <a:latin typeface="+mn-lt"/>
                <a:ea typeface="Times" pitchFamily="18" charset="0"/>
                <a:cs typeface="Times New Roman" pitchFamily="18" charset="0"/>
              </a:rPr>
              <a:t>Other jobs: Atlas (LUCID,ABCN,FEC), PH/ESE (5+ different PCB jobs), RD50, NA62, Compass (silicon strip and RICH detector repairs), </a:t>
            </a:r>
            <a:r>
              <a:rPr lang="en-US" sz="1600" dirty="0" err="1">
                <a:latin typeface="+mn-lt"/>
                <a:ea typeface="Times" pitchFamily="18" charset="0"/>
                <a:cs typeface="Times New Roman" pitchFamily="18" charset="0"/>
              </a:rPr>
              <a:t>Isolde</a:t>
            </a:r>
            <a:r>
              <a:rPr lang="en-US" sz="1600" dirty="0">
                <a:latin typeface="+mn-lt"/>
                <a:ea typeface="Times" pitchFamily="18" charset="0"/>
                <a:cs typeface="Times New Roman" pitchFamily="18" charset="0"/>
              </a:rPr>
              <a:t>, Alice (Pixel, Upgrade / Phoenix), AMS, UA9-SPS, CMS Upgrade (sensor studies), numerous other small jobs. </a:t>
            </a:r>
            <a:r>
              <a:rPr lang="en-US" sz="1600" dirty="0" err="1">
                <a:latin typeface="+mn-lt"/>
                <a:ea typeface="Times" pitchFamily="18" charset="0"/>
                <a:cs typeface="Times New Roman" pitchFamily="18" charset="0"/>
              </a:rPr>
              <a:t>Bondlab</a:t>
            </a:r>
            <a:r>
              <a:rPr lang="en-US" sz="1600" dirty="0">
                <a:latin typeface="+mn-lt"/>
                <a:ea typeface="Times" pitchFamily="18" charset="0"/>
                <a:cs typeface="Times New Roman" pitchFamily="18" charset="0"/>
              </a:rPr>
              <a:t> remains very active.</a:t>
            </a:r>
            <a:endParaRPr lang="en-US" sz="2000" dirty="0">
              <a:latin typeface="+mn-lt"/>
              <a:ea typeface="Times" pitchFamily="18" charset="0"/>
              <a:cs typeface="Times New Roman" pitchFamily="18" charset="0"/>
            </a:endParaRPr>
          </a:p>
          <a:p>
            <a:pPr eaLnBrk="0" hangingPunct="0">
              <a:tabLst>
                <a:tab pos="228600" algn="l"/>
              </a:tabLst>
              <a:defRPr/>
            </a:pPr>
            <a:r>
              <a:rPr lang="en-US" sz="1050" b="1" dirty="0">
                <a:latin typeface="+mn-lt"/>
                <a:ea typeface="Times" pitchFamily="18" charset="0"/>
                <a:cs typeface="Times New Roman" pitchFamily="18" charset="0"/>
              </a:rPr>
              <a:t>     </a:t>
            </a:r>
            <a:endParaRPr lang="en-US" sz="400" b="1" dirty="0">
              <a:latin typeface="+mn-lt"/>
              <a:ea typeface="Times" pitchFamily="18" charset="0"/>
              <a:cs typeface="Times New Roman" pitchFamily="18" charset="0"/>
            </a:endParaRPr>
          </a:p>
          <a:p>
            <a:pPr eaLnBrk="0" hangingPunct="0">
              <a:tabLst>
                <a:tab pos="228600" algn="l"/>
              </a:tabLst>
              <a:defRPr/>
            </a:pPr>
            <a:r>
              <a:rPr lang="en-US" b="1" dirty="0">
                <a:latin typeface="+mn-lt"/>
                <a:ea typeface="Times" pitchFamily="18" charset="0"/>
                <a:cs typeface="Times New Roman" pitchFamily="18" charset="0"/>
              </a:rPr>
              <a:t>Departmental Silicon Facility (DSF):</a:t>
            </a:r>
            <a:endParaRPr lang="en-GB" sz="1000" b="1" dirty="0">
              <a:latin typeface="+mn-lt"/>
            </a:endParaRPr>
          </a:p>
          <a:p>
            <a:pPr marL="228600" indent="-228600" eaLnBrk="0" hangingPunct="0">
              <a:buFontTx/>
              <a:buChar char="•"/>
              <a:tabLst>
                <a:tab pos="228600" algn="l"/>
              </a:tabLst>
              <a:defRPr/>
            </a:pPr>
            <a:r>
              <a:rPr lang="en-US" sz="1600" dirty="0">
                <a:latin typeface="+mn-lt"/>
                <a:ea typeface="Times" pitchFamily="18" charset="0"/>
                <a:cs typeface="Times New Roman" pitchFamily="18" charset="0"/>
              </a:rPr>
              <a:t>Only Alice pixel, RD50 and occasionally </a:t>
            </a:r>
            <a:r>
              <a:rPr lang="en-US" sz="1600" dirty="0" err="1">
                <a:latin typeface="+mn-lt"/>
                <a:ea typeface="Times" pitchFamily="18" charset="0"/>
                <a:cs typeface="Times New Roman" pitchFamily="18" charset="0"/>
              </a:rPr>
              <a:t>Medipix</a:t>
            </a:r>
            <a:r>
              <a:rPr lang="en-US" sz="1600" dirty="0">
                <a:latin typeface="+mn-lt"/>
                <a:ea typeface="Times" pitchFamily="18" charset="0"/>
                <a:cs typeface="Times New Roman" pitchFamily="18" charset="0"/>
              </a:rPr>
              <a:t> still active in DSF clean room.</a:t>
            </a:r>
            <a:endParaRPr lang="en-GB" sz="1600" dirty="0">
              <a:latin typeface="+mn-lt"/>
            </a:endParaRPr>
          </a:p>
          <a:p>
            <a:pPr marL="228600" indent="-228600" eaLnBrk="0" hangingPunct="0">
              <a:buFontTx/>
              <a:buChar char="•"/>
              <a:tabLst>
                <a:tab pos="228600" algn="l"/>
              </a:tabLst>
              <a:defRPr/>
            </a:pPr>
            <a:r>
              <a:rPr lang="en-US" sz="1600" dirty="0">
                <a:latin typeface="+mn-lt"/>
                <a:ea typeface="Times" pitchFamily="18" charset="0"/>
                <a:cs typeface="Times New Roman" pitchFamily="18" charset="0"/>
              </a:rPr>
              <a:t>Currently scheduling a meeting with all 4 main LHC experiments and other users to discuss usage of clean and non clean room for next 5 years. </a:t>
            </a:r>
            <a:endParaRPr lang="en-GB" sz="1600" dirty="0">
              <a:latin typeface="+mn-lt"/>
            </a:endParaRPr>
          </a:p>
        </p:txBody>
      </p:sp>
      <p:sp>
        <p:nvSpPr>
          <p:cNvPr id="38921" name="TextBox 28"/>
          <p:cNvSpPr txBox="1">
            <a:spLocks noChangeArrowheads="1"/>
          </p:cNvSpPr>
          <p:nvPr/>
        </p:nvSpPr>
        <p:spPr bwMode="auto">
          <a:xfrm>
            <a:off x="1214438" y="4714875"/>
            <a:ext cx="1500187" cy="923925"/>
          </a:xfrm>
          <a:prstGeom prst="rect">
            <a:avLst/>
          </a:prstGeom>
          <a:noFill/>
          <a:ln w="9525">
            <a:noFill/>
            <a:miter lim="800000"/>
            <a:headEnd/>
            <a:tailEnd/>
          </a:ln>
        </p:spPr>
        <p:txBody>
          <a:bodyPr>
            <a:spAutoFit/>
          </a:bodyPr>
          <a:lstStyle/>
          <a:p>
            <a:r>
              <a:rPr lang="en-US">
                <a:latin typeface="Calibri" pitchFamily="34" charset="0"/>
              </a:rPr>
              <a:t>DSF = 350m</a:t>
            </a:r>
            <a:r>
              <a:rPr lang="en-US" baseline="30000">
                <a:latin typeface="Calibri" pitchFamily="34" charset="0"/>
              </a:rPr>
              <a:t>2 </a:t>
            </a:r>
            <a:r>
              <a:rPr lang="en-US">
                <a:latin typeface="Calibri" pitchFamily="34" charset="0"/>
              </a:rPr>
              <a:t> high value clean space.</a:t>
            </a:r>
            <a:endParaRPr lang="en-GB">
              <a:latin typeface="Calibri" pitchFamily="34" charset="0"/>
            </a:endParaRPr>
          </a:p>
        </p:txBody>
      </p:sp>
      <p:grpSp>
        <p:nvGrpSpPr>
          <p:cNvPr id="2" name="Group 4"/>
          <p:cNvGrpSpPr>
            <a:grpSpLocks noChangeAspect="1"/>
          </p:cNvGrpSpPr>
          <p:nvPr/>
        </p:nvGrpSpPr>
        <p:grpSpPr bwMode="auto">
          <a:xfrm>
            <a:off x="3244850" y="3397250"/>
            <a:ext cx="5757863" cy="4067175"/>
            <a:chOff x="2044" y="2140"/>
            <a:chExt cx="3627" cy="2562"/>
          </a:xfrm>
        </p:grpSpPr>
        <p:sp>
          <p:nvSpPr>
            <p:cNvPr id="38924" name="AutoShape 3"/>
            <p:cNvSpPr>
              <a:spLocks noChangeAspect="1" noChangeArrowheads="1" noTextEdit="1"/>
            </p:cNvSpPr>
            <p:nvPr/>
          </p:nvSpPr>
          <p:spPr bwMode="auto">
            <a:xfrm>
              <a:off x="2205" y="2520"/>
              <a:ext cx="3251" cy="1608"/>
            </a:xfrm>
            <a:prstGeom prst="rect">
              <a:avLst/>
            </a:prstGeom>
            <a:noFill/>
            <a:ln w="9525">
              <a:noFill/>
              <a:miter lim="800000"/>
              <a:headEnd/>
              <a:tailEnd/>
            </a:ln>
          </p:spPr>
          <p:txBody>
            <a:bodyPr/>
            <a:lstStyle/>
            <a:p>
              <a:endParaRPr lang="en-US"/>
            </a:p>
          </p:txBody>
        </p:sp>
        <p:grpSp>
          <p:nvGrpSpPr>
            <p:cNvPr id="3" name="Group 205"/>
            <p:cNvGrpSpPr>
              <a:grpSpLocks/>
            </p:cNvGrpSpPr>
            <p:nvPr/>
          </p:nvGrpSpPr>
          <p:grpSpPr bwMode="auto">
            <a:xfrm>
              <a:off x="2044" y="2140"/>
              <a:ext cx="3627" cy="2562"/>
              <a:chOff x="2044" y="2140"/>
              <a:chExt cx="3627" cy="2562"/>
            </a:xfrm>
          </p:grpSpPr>
          <p:sp>
            <p:nvSpPr>
              <p:cNvPr id="63531" name="Rectangle 5"/>
              <p:cNvSpPr>
                <a:spLocks noChangeArrowheads="1"/>
              </p:cNvSpPr>
              <p:nvPr/>
            </p:nvSpPr>
            <p:spPr bwMode="auto">
              <a:xfrm>
                <a:off x="2044" y="2140"/>
                <a:ext cx="3627" cy="2562"/>
              </a:xfrm>
              <a:prstGeom prst="rect">
                <a:avLst/>
              </a:prstGeom>
              <a:noFill/>
              <a:ln w="9525">
                <a:noFill/>
                <a:miter lim="800000"/>
                <a:headEnd/>
                <a:tailEnd/>
              </a:ln>
            </p:spPr>
            <p:txBody>
              <a:bodyPr/>
              <a:lstStyle/>
              <a:p>
                <a:endParaRPr lang="en-GB">
                  <a:latin typeface="Calibri" pitchFamily="34" charset="0"/>
                </a:endParaRPr>
              </a:p>
            </p:txBody>
          </p:sp>
          <p:sp>
            <p:nvSpPr>
              <p:cNvPr id="63532" name="Rectangle 6"/>
              <p:cNvSpPr>
                <a:spLocks noChangeArrowheads="1"/>
              </p:cNvSpPr>
              <p:nvPr/>
            </p:nvSpPr>
            <p:spPr bwMode="auto">
              <a:xfrm>
                <a:off x="4235" y="3049"/>
                <a:ext cx="286" cy="244"/>
              </a:xfrm>
              <a:prstGeom prst="rect">
                <a:avLst/>
              </a:prstGeom>
              <a:solidFill>
                <a:srgbClr val="FFFF80"/>
              </a:solidFill>
              <a:ln w="0">
                <a:solidFill>
                  <a:srgbClr val="400080"/>
                </a:solidFill>
                <a:miter lim="800000"/>
                <a:headEnd/>
                <a:tailEnd/>
              </a:ln>
            </p:spPr>
            <p:txBody>
              <a:bodyPr/>
              <a:lstStyle/>
              <a:p>
                <a:endParaRPr lang="en-GB">
                  <a:latin typeface="Calibri" pitchFamily="34" charset="0"/>
                </a:endParaRPr>
              </a:p>
            </p:txBody>
          </p:sp>
          <p:sp>
            <p:nvSpPr>
              <p:cNvPr id="63533" name="Rectangle 7"/>
              <p:cNvSpPr>
                <a:spLocks noChangeArrowheads="1"/>
              </p:cNvSpPr>
              <p:nvPr/>
            </p:nvSpPr>
            <p:spPr bwMode="auto">
              <a:xfrm>
                <a:off x="3097" y="3498"/>
                <a:ext cx="1529" cy="427"/>
              </a:xfrm>
              <a:prstGeom prst="rect">
                <a:avLst/>
              </a:prstGeom>
              <a:solidFill>
                <a:srgbClr val="00FFFF"/>
              </a:solidFill>
              <a:ln w="0">
                <a:solidFill>
                  <a:srgbClr val="400080"/>
                </a:solidFill>
                <a:miter lim="800000"/>
                <a:headEnd/>
                <a:tailEnd/>
              </a:ln>
            </p:spPr>
            <p:txBody>
              <a:bodyPr/>
              <a:lstStyle/>
              <a:p>
                <a:endParaRPr lang="en-GB">
                  <a:latin typeface="Calibri" pitchFamily="34" charset="0"/>
                </a:endParaRPr>
              </a:p>
            </p:txBody>
          </p:sp>
          <p:sp>
            <p:nvSpPr>
              <p:cNvPr id="63534" name="Freeform 8"/>
              <p:cNvSpPr>
                <a:spLocks/>
              </p:cNvSpPr>
              <p:nvPr/>
            </p:nvSpPr>
            <p:spPr bwMode="auto">
              <a:xfrm>
                <a:off x="2378" y="3086"/>
                <a:ext cx="601" cy="814"/>
              </a:xfrm>
              <a:custGeom>
                <a:avLst/>
                <a:gdLst>
                  <a:gd name="T0" fmla="*/ 8 w 4202"/>
                  <a:gd name="T1" fmla="*/ 0 h 5703"/>
                  <a:gd name="T2" fmla="*/ 4202 w 4202"/>
                  <a:gd name="T3" fmla="*/ 0 h 5703"/>
                  <a:gd name="T4" fmla="*/ 4202 w 4202"/>
                  <a:gd name="T5" fmla="*/ 5703 h 5703"/>
                  <a:gd name="T6" fmla="*/ 0 w 4202"/>
                  <a:gd name="T7" fmla="*/ 5703 h 5703"/>
                  <a:gd name="T8" fmla="*/ 0 w 4202"/>
                  <a:gd name="T9" fmla="*/ 0 h 5703"/>
                  <a:gd name="T10" fmla="*/ 8 w 4202"/>
                  <a:gd name="T11" fmla="*/ 0 h 5703"/>
                  <a:gd name="T12" fmla="*/ 0 60000 65536"/>
                  <a:gd name="T13" fmla="*/ 0 60000 65536"/>
                  <a:gd name="T14" fmla="*/ 0 60000 65536"/>
                  <a:gd name="T15" fmla="*/ 0 60000 65536"/>
                  <a:gd name="T16" fmla="*/ 0 60000 65536"/>
                  <a:gd name="T17" fmla="*/ 0 60000 65536"/>
                  <a:gd name="T18" fmla="*/ 0 w 4202"/>
                  <a:gd name="T19" fmla="*/ 0 h 5703"/>
                  <a:gd name="T20" fmla="*/ 4202 w 4202"/>
                  <a:gd name="T21" fmla="*/ 5703 h 5703"/>
                </a:gdLst>
                <a:ahLst/>
                <a:cxnLst>
                  <a:cxn ang="T12">
                    <a:pos x="T0" y="T1"/>
                  </a:cxn>
                  <a:cxn ang="T13">
                    <a:pos x="T2" y="T3"/>
                  </a:cxn>
                  <a:cxn ang="T14">
                    <a:pos x="T4" y="T5"/>
                  </a:cxn>
                  <a:cxn ang="T15">
                    <a:pos x="T6" y="T7"/>
                  </a:cxn>
                  <a:cxn ang="T16">
                    <a:pos x="T8" y="T9"/>
                  </a:cxn>
                  <a:cxn ang="T17">
                    <a:pos x="T10" y="T11"/>
                  </a:cxn>
                </a:cxnLst>
                <a:rect l="T18" t="T19" r="T20" b="T21"/>
                <a:pathLst>
                  <a:path w="4202" h="5703">
                    <a:moveTo>
                      <a:pt x="8" y="0"/>
                    </a:moveTo>
                    <a:lnTo>
                      <a:pt x="4202" y="0"/>
                    </a:lnTo>
                    <a:lnTo>
                      <a:pt x="4202" y="5703"/>
                    </a:lnTo>
                    <a:lnTo>
                      <a:pt x="0" y="5703"/>
                    </a:lnTo>
                    <a:lnTo>
                      <a:pt x="0" y="0"/>
                    </a:lnTo>
                    <a:lnTo>
                      <a:pt x="8" y="0"/>
                    </a:lnTo>
                    <a:close/>
                  </a:path>
                </a:pathLst>
              </a:custGeom>
              <a:solidFill>
                <a:srgbClr val="F0F0F0"/>
              </a:solidFill>
              <a:ln w="9525">
                <a:noFill/>
                <a:round/>
                <a:headEnd/>
                <a:tailEnd/>
              </a:ln>
            </p:spPr>
            <p:txBody>
              <a:bodyPr/>
              <a:lstStyle/>
              <a:p>
                <a:endParaRPr lang="en-US"/>
              </a:p>
            </p:txBody>
          </p:sp>
          <p:sp>
            <p:nvSpPr>
              <p:cNvPr id="63535" name="Freeform 9"/>
              <p:cNvSpPr>
                <a:spLocks/>
              </p:cNvSpPr>
              <p:nvPr/>
            </p:nvSpPr>
            <p:spPr bwMode="auto">
              <a:xfrm>
                <a:off x="2378" y="3084"/>
                <a:ext cx="2" cy="3"/>
              </a:xfrm>
              <a:custGeom>
                <a:avLst/>
                <a:gdLst>
                  <a:gd name="T0" fmla="*/ 8 w 8"/>
                  <a:gd name="T1" fmla="*/ 15 h 15"/>
                  <a:gd name="T2" fmla="*/ 8 w 8"/>
                  <a:gd name="T3" fmla="*/ 15 h 15"/>
                  <a:gd name="T4" fmla="*/ 6 w 8"/>
                  <a:gd name="T5" fmla="*/ 15 h 15"/>
                  <a:gd name="T6" fmla="*/ 5 w 8"/>
                  <a:gd name="T7" fmla="*/ 15 h 15"/>
                  <a:gd name="T8" fmla="*/ 4 w 8"/>
                  <a:gd name="T9" fmla="*/ 14 h 15"/>
                  <a:gd name="T10" fmla="*/ 3 w 8"/>
                  <a:gd name="T11" fmla="*/ 13 h 15"/>
                  <a:gd name="T12" fmla="*/ 2 w 8"/>
                  <a:gd name="T13" fmla="*/ 12 h 15"/>
                  <a:gd name="T14" fmla="*/ 1 w 8"/>
                  <a:gd name="T15" fmla="*/ 11 h 15"/>
                  <a:gd name="T16" fmla="*/ 1 w 8"/>
                  <a:gd name="T17" fmla="*/ 10 h 15"/>
                  <a:gd name="T18" fmla="*/ 0 w 8"/>
                  <a:gd name="T19" fmla="*/ 9 h 15"/>
                  <a:gd name="T20" fmla="*/ 0 w 8"/>
                  <a:gd name="T21" fmla="*/ 8 h 15"/>
                  <a:gd name="T22" fmla="*/ 0 w 8"/>
                  <a:gd name="T23" fmla="*/ 6 h 15"/>
                  <a:gd name="T24" fmla="*/ 1 w 8"/>
                  <a:gd name="T25" fmla="*/ 5 h 15"/>
                  <a:gd name="T26" fmla="*/ 1 w 8"/>
                  <a:gd name="T27" fmla="*/ 4 h 15"/>
                  <a:gd name="T28" fmla="*/ 2 w 8"/>
                  <a:gd name="T29" fmla="*/ 3 h 15"/>
                  <a:gd name="T30" fmla="*/ 3 w 8"/>
                  <a:gd name="T31" fmla="*/ 2 h 15"/>
                  <a:gd name="T32" fmla="*/ 4 w 8"/>
                  <a:gd name="T33" fmla="*/ 1 h 15"/>
                  <a:gd name="T34" fmla="*/ 5 w 8"/>
                  <a:gd name="T35" fmla="*/ 0 h 15"/>
                  <a:gd name="T36" fmla="*/ 6 w 8"/>
                  <a:gd name="T37" fmla="*/ 0 h 15"/>
                  <a:gd name="T38" fmla="*/ 8 w 8"/>
                  <a:gd name="T39" fmla="*/ 0 h 15"/>
                  <a:gd name="T40" fmla="*/ 8 w 8"/>
                  <a:gd name="T41" fmla="*/ 0 h 15"/>
                  <a:gd name="T42" fmla="*/ 8 w 8"/>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15"/>
                  <a:gd name="T68" fmla="*/ 8 w 8"/>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15">
                    <a:moveTo>
                      <a:pt x="8" y="15"/>
                    </a:moveTo>
                    <a:lnTo>
                      <a:pt x="8" y="15"/>
                    </a:lnTo>
                    <a:lnTo>
                      <a:pt x="6" y="15"/>
                    </a:lnTo>
                    <a:lnTo>
                      <a:pt x="5" y="15"/>
                    </a:lnTo>
                    <a:lnTo>
                      <a:pt x="4" y="14"/>
                    </a:lnTo>
                    <a:lnTo>
                      <a:pt x="3" y="13"/>
                    </a:lnTo>
                    <a:lnTo>
                      <a:pt x="2" y="12"/>
                    </a:lnTo>
                    <a:lnTo>
                      <a:pt x="1" y="11"/>
                    </a:lnTo>
                    <a:lnTo>
                      <a:pt x="1" y="10"/>
                    </a:lnTo>
                    <a:lnTo>
                      <a:pt x="0" y="9"/>
                    </a:lnTo>
                    <a:lnTo>
                      <a:pt x="0" y="8"/>
                    </a:lnTo>
                    <a:lnTo>
                      <a:pt x="0" y="6"/>
                    </a:lnTo>
                    <a:lnTo>
                      <a:pt x="1" y="5"/>
                    </a:lnTo>
                    <a:lnTo>
                      <a:pt x="1" y="4"/>
                    </a:lnTo>
                    <a:lnTo>
                      <a:pt x="2" y="3"/>
                    </a:lnTo>
                    <a:lnTo>
                      <a:pt x="3" y="2"/>
                    </a:lnTo>
                    <a:lnTo>
                      <a:pt x="4" y="1"/>
                    </a:lnTo>
                    <a:lnTo>
                      <a:pt x="5" y="0"/>
                    </a:lnTo>
                    <a:lnTo>
                      <a:pt x="6" y="0"/>
                    </a:lnTo>
                    <a:lnTo>
                      <a:pt x="8" y="0"/>
                    </a:lnTo>
                    <a:lnTo>
                      <a:pt x="8" y="15"/>
                    </a:lnTo>
                    <a:close/>
                  </a:path>
                </a:pathLst>
              </a:custGeom>
              <a:solidFill>
                <a:srgbClr val="FF0080"/>
              </a:solidFill>
              <a:ln w="0">
                <a:solidFill>
                  <a:srgbClr val="FF0080"/>
                </a:solidFill>
                <a:prstDash val="solid"/>
                <a:round/>
                <a:headEnd/>
                <a:tailEnd/>
              </a:ln>
            </p:spPr>
            <p:txBody>
              <a:bodyPr/>
              <a:lstStyle/>
              <a:p>
                <a:endParaRPr lang="en-US"/>
              </a:p>
            </p:txBody>
          </p:sp>
          <p:sp>
            <p:nvSpPr>
              <p:cNvPr id="63536" name="Freeform 10"/>
              <p:cNvSpPr>
                <a:spLocks/>
              </p:cNvSpPr>
              <p:nvPr/>
            </p:nvSpPr>
            <p:spPr bwMode="auto">
              <a:xfrm>
                <a:off x="2377" y="3084"/>
                <a:ext cx="2" cy="2"/>
              </a:xfrm>
              <a:custGeom>
                <a:avLst/>
                <a:gdLst>
                  <a:gd name="T0" fmla="*/ 0 w 15"/>
                  <a:gd name="T1" fmla="*/ 8 h 8"/>
                  <a:gd name="T2" fmla="*/ 0 w 15"/>
                  <a:gd name="T3" fmla="*/ 8 h 8"/>
                  <a:gd name="T4" fmla="*/ 0 w 15"/>
                  <a:gd name="T5" fmla="*/ 6 h 8"/>
                  <a:gd name="T6" fmla="*/ 1 w 15"/>
                  <a:gd name="T7" fmla="*/ 5 h 8"/>
                  <a:gd name="T8" fmla="*/ 1 w 15"/>
                  <a:gd name="T9" fmla="*/ 4 h 8"/>
                  <a:gd name="T10" fmla="*/ 2 w 15"/>
                  <a:gd name="T11" fmla="*/ 3 h 8"/>
                  <a:gd name="T12" fmla="*/ 3 w 15"/>
                  <a:gd name="T13" fmla="*/ 2 h 8"/>
                  <a:gd name="T14" fmla="*/ 4 w 15"/>
                  <a:gd name="T15" fmla="*/ 1 h 8"/>
                  <a:gd name="T16" fmla="*/ 5 w 15"/>
                  <a:gd name="T17" fmla="*/ 0 h 8"/>
                  <a:gd name="T18" fmla="*/ 6 w 15"/>
                  <a:gd name="T19" fmla="*/ 0 h 8"/>
                  <a:gd name="T20" fmla="*/ 8 w 15"/>
                  <a:gd name="T21" fmla="*/ 0 h 8"/>
                  <a:gd name="T22" fmla="*/ 9 w 15"/>
                  <a:gd name="T23" fmla="*/ 0 h 8"/>
                  <a:gd name="T24" fmla="*/ 10 w 15"/>
                  <a:gd name="T25" fmla="*/ 0 h 8"/>
                  <a:gd name="T26" fmla="*/ 11 w 15"/>
                  <a:gd name="T27" fmla="*/ 1 h 8"/>
                  <a:gd name="T28" fmla="*/ 12 w 15"/>
                  <a:gd name="T29" fmla="*/ 2 h 8"/>
                  <a:gd name="T30" fmla="*/ 13 w 15"/>
                  <a:gd name="T31" fmla="*/ 3 h 8"/>
                  <a:gd name="T32" fmla="*/ 14 w 15"/>
                  <a:gd name="T33" fmla="*/ 4 h 8"/>
                  <a:gd name="T34" fmla="*/ 15 w 15"/>
                  <a:gd name="T35" fmla="*/ 5 h 8"/>
                  <a:gd name="T36" fmla="*/ 15 w 15"/>
                  <a:gd name="T37" fmla="*/ 6 h 8"/>
                  <a:gd name="T38" fmla="*/ 15 w 15"/>
                  <a:gd name="T39" fmla="*/ 8 h 8"/>
                  <a:gd name="T40" fmla="*/ 15 w 15"/>
                  <a:gd name="T41" fmla="*/ 8 h 8"/>
                  <a:gd name="T42" fmla="*/ 0 w 15"/>
                  <a:gd name="T43" fmla="*/ 8 h 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8"/>
                  <a:gd name="T68" fmla="*/ 15 w 15"/>
                  <a:gd name="T69" fmla="*/ 8 h 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8">
                    <a:moveTo>
                      <a:pt x="0" y="8"/>
                    </a:moveTo>
                    <a:lnTo>
                      <a:pt x="0" y="8"/>
                    </a:lnTo>
                    <a:lnTo>
                      <a:pt x="0" y="6"/>
                    </a:lnTo>
                    <a:lnTo>
                      <a:pt x="1" y="5"/>
                    </a:lnTo>
                    <a:lnTo>
                      <a:pt x="1" y="4"/>
                    </a:lnTo>
                    <a:lnTo>
                      <a:pt x="2" y="3"/>
                    </a:lnTo>
                    <a:lnTo>
                      <a:pt x="3" y="2"/>
                    </a:lnTo>
                    <a:lnTo>
                      <a:pt x="4" y="1"/>
                    </a:lnTo>
                    <a:lnTo>
                      <a:pt x="5" y="0"/>
                    </a:lnTo>
                    <a:lnTo>
                      <a:pt x="6" y="0"/>
                    </a:lnTo>
                    <a:lnTo>
                      <a:pt x="8" y="0"/>
                    </a:lnTo>
                    <a:lnTo>
                      <a:pt x="9" y="0"/>
                    </a:lnTo>
                    <a:lnTo>
                      <a:pt x="10" y="0"/>
                    </a:lnTo>
                    <a:lnTo>
                      <a:pt x="11" y="1"/>
                    </a:lnTo>
                    <a:lnTo>
                      <a:pt x="12" y="2"/>
                    </a:lnTo>
                    <a:lnTo>
                      <a:pt x="13" y="3"/>
                    </a:lnTo>
                    <a:lnTo>
                      <a:pt x="14" y="4"/>
                    </a:lnTo>
                    <a:lnTo>
                      <a:pt x="15" y="5"/>
                    </a:lnTo>
                    <a:lnTo>
                      <a:pt x="15" y="6"/>
                    </a:lnTo>
                    <a:lnTo>
                      <a:pt x="15" y="8"/>
                    </a:lnTo>
                    <a:lnTo>
                      <a:pt x="0" y="8"/>
                    </a:lnTo>
                    <a:close/>
                  </a:path>
                </a:pathLst>
              </a:custGeom>
              <a:solidFill>
                <a:srgbClr val="FF0080"/>
              </a:solidFill>
              <a:ln w="0">
                <a:solidFill>
                  <a:srgbClr val="FF0080"/>
                </a:solidFill>
                <a:prstDash val="solid"/>
                <a:round/>
                <a:headEnd/>
                <a:tailEnd/>
              </a:ln>
            </p:spPr>
            <p:txBody>
              <a:bodyPr/>
              <a:lstStyle/>
              <a:p>
                <a:endParaRPr lang="en-US"/>
              </a:p>
            </p:txBody>
          </p:sp>
          <p:sp>
            <p:nvSpPr>
              <p:cNvPr id="63537" name="Rectangle 11"/>
              <p:cNvSpPr>
                <a:spLocks noChangeArrowheads="1"/>
              </p:cNvSpPr>
              <p:nvPr/>
            </p:nvSpPr>
            <p:spPr bwMode="auto">
              <a:xfrm>
                <a:off x="2380"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38" name="Rectangle 12"/>
              <p:cNvSpPr>
                <a:spLocks noChangeArrowheads="1"/>
              </p:cNvSpPr>
              <p:nvPr/>
            </p:nvSpPr>
            <p:spPr bwMode="auto">
              <a:xfrm>
                <a:off x="2395"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39" name="Rectangle 13"/>
              <p:cNvSpPr>
                <a:spLocks noChangeArrowheads="1"/>
              </p:cNvSpPr>
              <p:nvPr/>
            </p:nvSpPr>
            <p:spPr bwMode="auto">
              <a:xfrm>
                <a:off x="2404"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0" name="Rectangle 14"/>
              <p:cNvSpPr>
                <a:spLocks noChangeArrowheads="1"/>
              </p:cNvSpPr>
              <p:nvPr/>
            </p:nvSpPr>
            <p:spPr bwMode="auto">
              <a:xfrm>
                <a:off x="2419"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1" name="Rectangle 15"/>
              <p:cNvSpPr>
                <a:spLocks noChangeArrowheads="1"/>
              </p:cNvSpPr>
              <p:nvPr/>
            </p:nvSpPr>
            <p:spPr bwMode="auto">
              <a:xfrm>
                <a:off x="2428"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2" name="Rectangle 16"/>
              <p:cNvSpPr>
                <a:spLocks noChangeArrowheads="1"/>
              </p:cNvSpPr>
              <p:nvPr/>
            </p:nvSpPr>
            <p:spPr bwMode="auto">
              <a:xfrm>
                <a:off x="2443"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3" name="Rectangle 17"/>
              <p:cNvSpPr>
                <a:spLocks noChangeArrowheads="1"/>
              </p:cNvSpPr>
              <p:nvPr/>
            </p:nvSpPr>
            <p:spPr bwMode="auto">
              <a:xfrm>
                <a:off x="2452"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4" name="Rectangle 18"/>
              <p:cNvSpPr>
                <a:spLocks noChangeArrowheads="1"/>
              </p:cNvSpPr>
              <p:nvPr/>
            </p:nvSpPr>
            <p:spPr bwMode="auto">
              <a:xfrm>
                <a:off x="2467"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5" name="Rectangle 19"/>
              <p:cNvSpPr>
                <a:spLocks noChangeArrowheads="1"/>
              </p:cNvSpPr>
              <p:nvPr/>
            </p:nvSpPr>
            <p:spPr bwMode="auto">
              <a:xfrm>
                <a:off x="2476"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6" name="Rectangle 20"/>
              <p:cNvSpPr>
                <a:spLocks noChangeArrowheads="1"/>
              </p:cNvSpPr>
              <p:nvPr/>
            </p:nvSpPr>
            <p:spPr bwMode="auto">
              <a:xfrm>
                <a:off x="2491"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7" name="Rectangle 21"/>
              <p:cNvSpPr>
                <a:spLocks noChangeArrowheads="1"/>
              </p:cNvSpPr>
              <p:nvPr/>
            </p:nvSpPr>
            <p:spPr bwMode="auto">
              <a:xfrm>
                <a:off x="2500"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8" name="Rectangle 22"/>
              <p:cNvSpPr>
                <a:spLocks noChangeArrowheads="1"/>
              </p:cNvSpPr>
              <p:nvPr/>
            </p:nvSpPr>
            <p:spPr bwMode="auto">
              <a:xfrm>
                <a:off x="2515"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49" name="Rectangle 23"/>
              <p:cNvSpPr>
                <a:spLocks noChangeArrowheads="1"/>
              </p:cNvSpPr>
              <p:nvPr/>
            </p:nvSpPr>
            <p:spPr bwMode="auto">
              <a:xfrm>
                <a:off x="2524" y="3084"/>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0" name="Rectangle 24"/>
              <p:cNvSpPr>
                <a:spLocks noChangeArrowheads="1"/>
              </p:cNvSpPr>
              <p:nvPr/>
            </p:nvSpPr>
            <p:spPr bwMode="auto">
              <a:xfrm>
                <a:off x="2539"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1" name="Rectangle 25"/>
              <p:cNvSpPr>
                <a:spLocks noChangeArrowheads="1"/>
              </p:cNvSpPr>
              <p:nvPr/>
            </p:nvSpPr>
            <p:spPr bwMode="auto">
              <a:xfrm>
                <a:off x="2547"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2" name="Rectangle 26"/>
              <p:cNvSpPr>
                <a:spLocks noChangeArrowheads="1"/>
              </p:cNvSpPr>
              <p:nvPr/>
            </p:nvSpPr>
            <p:spPr bwMode="auto">
              <a:xfrm>
                <a:off x="2563"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3" name="Rectangle 27"/>
              <p:cNvSpPr>
                <a:spLocks noChangeArrowheads="1"/>
              </p:cNvSpPr>
              <p:nvPr/>
            </p:nvSpPr>
            <p:spPr bwMode="auto">
              <a:xfrm>
                <a:off x="2571"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4" name="Rectangle 28"/>
              <p:cNvSpPr>
                <a:spLocks noChangeArrowheads="1"/>
              </p:cNvSpPr>
              <p:nvPr/>
            </p:nvSpPr>
            <p:spPr bwMode="auto">
              <a:xfrm>
                <a:off x="2587"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5" name="Rectangle 29"/>
              <p:cNvSpPr>
                <a:spLocks noChangeArrowheads="1"/>
              </p:cNvSpPr>
              <p:nvPr/>
            </p:nvSpPr>
            <p:spPr bwMode="auto">
              <a:xfrm>
                <a:off x="2595"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6" name="Rectangle 30"/>
              <p:cNvSpPr>
                <a:spLocks noChangeArrowheads="1"/>
              </p:cNvSpPr>
              <p:nvPr/>
            </p:nvSpPr>
            <p:spPr bwMode="auto">
              <a:xfrm>
                <a:off x="2611"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7" name="Rectangle 31"/>
              <p:cNvSpPr>
                <a:spLocks noChangeArrowheads="1"/>
              </p:cNvSpPr>
              <p:nvPr/>
            </p:nvSpPr>
            <p:spPr bwMode="auto">
              <a:xfrm>
                <a:off x="2619"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8" name="Rectangle 32"/>
              <p:cNvSpPr>
                <a:spLocks noChangeArrowheads="1"/>
              </p:cNvSpPr>
              <p:nvPr/>
            </p:nvSpPr>
            <p:spPr bwMode="auto">
              <a:xfrm>
                <a:off x="2635"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59" name="Rectangle 33"/>
              <p:cNvSpPr>
                <a:spLocks noChangeArrowheads="1"/>
              </p:cNvSpPr>
              <p:nvPr/>
            </p:nvSpPr>
            <p:spPr bwMode="auto">
              <a:xfrm>
                <a:off x="2643"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0" name="Rectangle 34"/>
              <p:cNvSpPr>
                <a:spLocks noChangeArrowheads="1"/>
              </p:cNvSpPr>
              <p:nvPr/>
            </p:nvSpPr>
            <p:spPr bwMode="auto">
              <a:xfrm>
                <a:off x="2659"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1" name="Rectangle 35"/>
              <p:cNvSpPr>
                <a:spLocks noChangeArrowheads="1"/>
              </p:cNvSpPr>
              <p:nvPr/>
            </p:nvSpPr>
            <p:spPr bwMode="auto">
              <a:xfrm>
                <a:off x="2667"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2" name="Rectangle 36"/>
              <p:cNvSpPr>
                <a:spLocks noChangeArrowheads="1"/>
              </p:cNvSpPr>
              <p:nvPr/>
            </p:nvSpPr>
            <p:spPr bwMode="auto">
              <a:xfrm>
                <a:off x="2683"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3" name="Rectangle 37"/>
              <p:cNvSpPr>
                <a:spLocks noChangeArrowheads="1"/>
              </p:cNvSpPr>
              <p:nvPr/>
            </p:nvSpPr>
            <p:spPr bwMode="auto">
              <a:xfrm>
                <a:off x="2691"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4" name="Rectangle 38"/>
              <p:cNvSpPr>
                <a:spLocks noChangeArrowheads="1"/>
              </p:cNvSpPr>
              <p:nvPr/>
            </p:nvSpPr>
            <p:spPr bwMode="auto">
              <a:xfrm>
                <a:off x="2707"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5" name="Rectangle 39"/>
              <p:cNvSpPr>
                <a:spLocks noChangeArrowheads="1"/>
              </p:cNvSpPr>
              <p:nvPr/>
            </p:nvSpPr>
            <p:spPr bwMode="auto">
              <a:xfrm>
                <a:off x="2715"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6" name="Rectangle 40"/>
              <p:cNvSpPr>
                <a:spLocks noChangeArrowheads="1"/>
              </p:cNvSpPr>
              <p:nvPr/>
            </p:nvSpPr>
            <p:spPr bwMode="auto">
              <a:xfrm>
                <a:off x="2731"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7" name="Rectangle 41"/>
              <p:cNvSpPr>
                <a:spLocks noChangeArrowheads="1"/>
              </p:cNvSpPr>
              <p:nvPr/>
            </p:nvSpPr>
            <p:spPr bwMode="auto">
              <a:xfrm>
                <a:off x="2739"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8" name="Rectangle 42"/>
              <p:cNvSpPr>
                <a:spLocks noChangeArrowheads="1"/>
              </p:cNvSpPr>
              <p:nvPr/>
            </p:nvSpPr>
            <p:spPr bwMode="auto">
              <a:xfrm>
                <a:off x="2755"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69" name="Rectangle 43"/>
              <p:cNvSpPr>
                <a:spLocks noChangeArrowheads="1"/>
              </p:cNvSpPr>
              <p:nvPr/>
            </p:nvSpPr>
            <p:spPr bwMode="auto">
              <a:xfrm>
                <a:off x="2763"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0" name="Rectangle 44"/>
              <p:cNvSpPr>
                <a:spLocks noChangeArrowheads="1"/>
              </p:cNvSpPr>
              <p:nvPr/>
            </p:nvSpPr>
            <p:spPr bwMode="auto">
              <a:xfrm>
                <a:off x="2779"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1" name="Rectangle 45"/>
              <p:cNvSpPr>
                <a:spLocks noChangeArrowheads="1"/>
              </p:cNvSpPr>
              <p:nvPr/>
            </p:nvSpPr>
            <p:spPr bwMode="auto">
              <a:xfrm>
                <a:off x="2787"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2" name="Rectangle 46"/>
              <p:cNvSpPr>
                <a:spLocks noChangeArrowheads="1"/>
              </p:cNvSpPr>
              <p:nvPr/>
            </p:nvSpPr>
            <p:spPr bwMode="auto">
              <a:xfrm>
                <a:off x="2803"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3" name="Rectangle 47"/>
              <p:cNvSpPr>
                <a:spLocks noChangeArrowheads="1"/>
              </p:cNvSpPr>
              <p:nvPr/>
            </p:nvSpPr>
            <p:spPr bwMode="auto">
              <a:xfrm>
                <a:off x="2811"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4" name="Rectangle 48"/>
              <p:cNvSpPr>
                <a:spLocks noChangeArrowheads="1"/>
              </p:cNvSpPr>
              <p:nvPr/>
            </p:nvSpPr>
            <p:spPr bwMode="auto">
              <a:xfrm>
                <a:off x="2827"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5" name="Rectangle 49"/>
              <p:cNvSpPr>
                <a:spLocks noChangeArrowheads="1"/>
              </p:cNvSpPr>
              <p:nvPr/>
            </p:nvSpPr>
            <p:spPr bwMode="auto">
              <a:xfrm>
                <a:off x="2835"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6" name="Rectangle 50"/>
              <p:cNvSpPr>
                <a:spLocks noChangeArrowheads="1"/>
              </p:cNvSpPr>
              <p:nvPr/>
            </p:nvSpPr>
            <p:spPr bwMode="auto">
              <a:xfrm>
                <a:off x="2851"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7" name="Rectangle 51"/>
              <p:cNvSpPr>
                <a:spLocks noChangeArrowheads="1"/>
              </p:cNvSpPr>
              <p:nvPr/>
            </p:nvSpPr>
            <p:spPr bwMode="auto">
              <a:xfrm>
                <a:off x="2859"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8" name="Rectangle 52"/>
              <p:cNvSpPr>
                <a:spLocks noChangeArrowheads="1"/>
              </p:cNvSpPr>
              <p:nvPr/>
            </p:nvSpPr>
            <p:spPr bwMode="auto">
              <a:xfrm>
                <a:off x="2875"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79" name="Rectangle 53"/>
              <p:cNvSpPr>
                <a:spLocks noChangeArrowheads="1"/>
              </p:cNvSpPr>
              <p:nvPr/>
            </p:nvSpPr>
            <p:spPr bwMode="auto">
              <a:xfrm>
                <a:off x="2883"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0" name="Rectangle 54"/>
              <p:cNvSpPr>
                <a:spLocks noChangeArrowheads="1"/>
              </p:cNvSpPr>
              <p:nvPr/>
            </p:nvSpPr>
            <p:spPr bwMode="auto">
              <a:xfrm>
                <a:off x="2899"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1" name="Rectangle 55"/>
              <p:cNvSpPr>
                <a:spLocks noChangeArrowheads="1"/>
              </p:cNvSpPr>
              <p:nvPr/>
            </p:nvSpPr>
            <p:spPr bwMode="auto">
              <a:xfrm>
                <a:off x="2907"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2" name="Rectangle 56"/>
              <p:cNvSpPr>
                <a:spLocks noChangeArrowheads="1"/>
              </p:cNvSpPr>
              <p:nvPr/>
            </p:nvSpPr>
            <p:spPr bwMode="auto">
              <a:xfrm>
                <a:off x="2923"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3" name="Rectangle 57"/>
              <p:cNvSpPr>
                <a:spLocks noChangeArrowheads="1"/>
              </p:cNvSpPr>
              <p:nvPr/>
            </p:nvSpPr>
            <p:spPr bwMode="auto">
              <a:xfrm>
                <a:off x="2931"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4" name="Rectangle 58"/>
              <p:cNvSpPr>
                <a:spLocks noChangeArrowheads="1"/>
              </p:cNvSpPr>
              <p:nvPr/>
            </p:nvSpPr>
            <p:spPr bwMode="auto">
              <a:xfrm>
                <a:off x="2947"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5" name="Rectangle 59"/>
              <p:cNvSpPr>
                <a:spLocks noChangeArrowheads="1"/>
              </p:cNvSpPr>
              <p:nvPr/>
            </p:nvSpPr>
            <p:spPr bwMode="auto">
              <a:xfrm>
                <a:off x="2955" y="308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6" name="Rectangle 60"/>
              <p:cNvSpPr>
                <a:spLocks noChangeArrowheads="1"/>
              </p:cNvSpPr>
              <p:nvPr/>
            </p:nvSpPr>
            <p:spPr bwMode="auto">
              <a:xfrm>
                <a:off x="2971" y="308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7" name="Rectangle 61"/>
              <p:cNvSpPr>
                <a:spLocks noChangeArrowheads="1"/>
              </p:cNvSpPr>
              <p:nvPr/>
            </p:nvSpPr>
            <p:spPr bwMode="auto">
              <a:xfrm>
                <a:off x="2978" y="3086"/>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8" name="Rectangle 62"/>
              <p:cNvSpPr>
                <a:spLocks noChangeArrowheads="1"/>
              </p:cNvSpPr>
              <p:nvPr/>
            </p:nvSpPr>
            <p:spPr bwMode="auto">
              <a:xfrm>
                <a:off x="2978" y="308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89" name="Rectangle 63"/>
              <p:cNvSpPr>
                <a:spLocks noChangeArrowheads="1"/>
              </p:cNvSpPr>
              <p:nvPr/>
            </p:nvSpPr>
            <p:spPr bwMode="auto">
              <a:xfrm>
                <a:off x="2978" y="310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0" name="Rectangle 64"/>
              <p:cNvSpPr>
                <a:spLocks noChangeArrowheads="1"/>
              </p:cNvSpPr>
              <p:nvPr/>
            </p:nvSpPr>
            <p:spPr bwMode="auto">
              <a:xfrm>
                <a:off x="2978" y="311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1" name="Rectangle 65"/>
              <p:cNvSpPr>
                <a:spLocks noChangeArrowheads="1"/>
              </p:cNvSpPr>
              <p:nvPr/>
            </p:nvSpPr>
            <p:spPr bwMode="auto">
              <a:xfrm>
                <a:off x="2978" y="312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2" name="Rectangle 66"/>
              <p:cNvSpPr>
                <a:spLocks noChangeArrowheads="1"/>
              </p:cNvSpPr>
              <p:nvPr/>
            </p:nvSpPr>
            <p:spPr bwMode="auto">
              <a:xfrm>
                <a:off x="2978" y="313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3" name="Rectangle 67"/>
              <p:cNvSpPr>
                <a:spLocks noChangeArrowheads="1"/>
              </p:cNvSpPr>
              <p:nvPr/>
            </p:nvSpPr>
            <p:spPr bwMode="auto">
              <a:xfrm>
                <a:off x="2978" y="314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4" name="Rectangle 68"/>
              <p:cNvSpPr>
                <a:spLocks noChangeArrowheads="1"/>
              </p:cNvSpPr>
              <p:nvPr/>
            </p:nvSpPr>
            <p:spPr bwMode="auto">
              <a:xfrm>
                <a:off x="2978" y="315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5" name="Rectangle 69"/>
              <p:cNvSpPr>
                <a:spLocks noChangeArrowheads="1"/>
              </p:cNvSpPr>
              <p:nvPr/>
            </p:nvSpPr>
            <p:spPr bwMode="auto">
              <a:xfrm>
                <a:off x="2978" y="3173"/>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6" name="Rectangle 70"/>
              <p:cNvSpPr>
                <a:spLocks noChangeArrowheads="1"/>
              </p:cNvSpPr>
              <p:nvPr/>
            </p:nvSpPr>
            <p:spPr bwMode="auto">
              <a:xfrm>
                <a:off x="2978" y="318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7" name="Rectangle 71"/>
              <p:cNvSpPr>
                <a:spLocks noChangeArrowheads="1"/>
              </p:cNvSpPr>
              <p:nvPr/>
            </p:nvSpPr>
            <p:spPr bwMode="auto">
              <a:xfrm>
                <a:off x="2978" y="3197"/>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8" name="Rectangle 72"/>
              <p:cNvSpPr>
                <a:spLocks noChangeArrowheads="1"/>
              </p:cNvSpPr>
              <p:nvPr/>
            </p:nvSpPr>
            <p:spPr bwMode="auto">
              <a:xfrm>
                <a:off x="2978" y="320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99" name="Rectangle 73"/>
              <p:cNvSpPr>
                <a:spLocks noChangeArrowheads="1"/>
              </p:cNvSpPr>
              <p:nvPr/>
            </p:nvSpPr>
            <p:spPr bwMode="auto">
              <a:xfrm>
                <a:off x="2978" y="322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0" name="Rectangle 74"/>
              <p:cNvSpPr>
                <a:spLocks noChangeArrowheads="1"/>
              </p:cNvSpPr>
              <p:nvPr/>
            </p:nvSpPr>
            <p:spPr bwMode="auto">
              <a:xfrm>
                <a:off x="2978" y="323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1" name="Rectangle 75"/>
              <p:cNvSpPr>
                <a:spLocks noChangeArrowheads="1"/>
              </p:cNvSpPr>
              <p:nvPr/>
            </p:nvSpPr>
            <p:spPr bwMode="auto">
              <a:xfrm>
                <a:off x="2978" y="324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2" name="Rectangle 76"/>
              <p:cNvSpPr>
                <a:spLocks noChangeArrowheads="1"/>
              </p:cNvSpPr>
              <p:nvPr/>
            </p:nvSpPr>
            <p:spPr bwMode="auto">
              <a:xfrm>
                <a:off x="2978" y="325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3" name="Rectangle 77"/>
              <p:cNvSpPr>
                <a:spLocks noChangeArrowheads="1"/>
              </p:cNvSpPr>
              <p:nvPr/>
            </p:nvSpPr>
            <p:spPr bwMode="auto">
              <a:xfrm>
                <a:off x="2978" y="326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4" name="Rectangle 78"/>
              <p:cNvSpPr>
                <a:spLocks noChangeArrowheads="1"/>
              </p:cNvSpPr>
              <p:nvPr/>
            </p:nvSpPr>
            <p:spPr bwMode="auto">
              <a:xfrm>
                <a:off x="2978" y="327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5" name="Rectangle 79"/>
              <p:cNvSpPr>
                <a:spLocks noChangeArrowheads="1"/>
              </p:cNvSpPr>
              <p:nvPr/>
            </p:nvSpPr>
            <p:spPr bwMode="auto">
              <a:xfrm>
                <a:off x="2978" y="32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6" name="Rectangle 80"/>
              <p:cNvSpPr>
                <a:spLocks noChangeArrowheads="1"/>
              </p:cNvSpPr>
              <p:nvPr/>
            </p:nvSpPr>
            <p:spPr bwMode="auto">
              <a:xfrm>
                <a:off x="2978" y="330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7" name="Rectangle 81"/>
              <p:cNvSpPr>
                <a:spLocks noChangeArrowheads="1"/>
              </p:cNvSpPr>
              <p:nvPr/>
            </p:nvSpPr>
            <p:spPr bwMode="auto">
              <a:xfrm>
                <a:off x="2978" y="331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8" name="Rectangle 82"/>
              <p:cNvSpPr>
                <a:spLocks noChangeArrowheads="1"/>
              </p:cNvSpPr>
              <p:nvPr/>
            </p:nvSpPr>
            <p:spPr bwMode="auto">
              <a:xfrm>
                <a:off x="2978" y="332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09" name="Rectangle 83"/>
              <p:cNvSpPr>
                <a:spLocks noChangeArrowheads="1"/>
              </p:cNvSpPr>
              <p:nvPr/>
            </p:nvSpPr>
            <p:spPr bwMode="auto">
              <a:xfrm>
                <a:off x="2978" y="334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0" name="Rectangle 84"/>
              <p:cNvSpPr>
                <a:spLocks noChangeArrowheads="1"/>
              </p:cNvSpPr>
              <p:nvPr/>
            </p:nvSpPr>
            <p:spPr bwMode="auto">
              <a:xfrm>
                <a:off x="2978" y="335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1" name="Rectangle 85"/>
              <p:cNvSpPr>
                <a:spLocks noChangeArrowheads="1"/>
              </p:cNvSpPr>
              <p:nvPr/>
            </p:nvSpPr>
            <p:spPr bwMode="auto">
              <a:xfrm>
                <a:off x="2978" y="336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2" name="Rectangle 86"/>
              <p:cNvSpPr>
                <a:spLocks noChangeArrowheads="1"/>
              </p:cNvSpPr>
              <p:nvPr/>
            </p:nvSpPr>
            <p:spPr bwMode="auto">
              <a:xfrm>
                <a:off x="2978" y="337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3" name="Rectangle 87"/>
              <p:cNvSpPr>
                <a:spLocks noChangeArrowheads="1"/>
              </p:cNvSpPr>
              <p:nvPr/>
            </p:nvSpPr>
            <p:spPr bwMode="auto">
              <a:xfrm>
                <a:off x="2978" y="33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4" name="Rectangle 88"/>
              <p:cNvSpPr>
                <a:spLocks noChangeArrowheads="1"/>
              </p:cNvSpPr>
              <p:nvPr/>
            </p:nvSpPr>
            <p:spPr bwMode="auto">
              <a:xfrm>
                <a:off x="2978" y="339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5" name="Rectangle 89"/>
              <p:cNvSpPr>
                <a:spLocks noChangeArrowheads="1"/>
              </p:cNvSpPr>
              <p:nvPr/>
            </p:nvSpPr>
            <p:spPr bwMode="auto">
              <a:xfrm>
                <a:off x="2978" y="341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6" name="Rectangle 90"/>
              <p:cNvSpPr>
                <a:spLocks noChangeArrowheads="1"/>
              </p:cNvSpPr>
              <p:nvPr/>
            </p:nvSpPr>
            <p:spPr bwMode="auto">
              <a:xfrm>
                <a:off x="2978" y="342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7" name="Rectangle 91"/>
              <p:cNvSpPr>
                <a:spLocks noChangeArrowheads="1"/>
              </p:cNvSpPr>
              <p:nvPr/>
            </p:nvSpPr>
            <p:spPr bwMode="auto">
              <a:xfrm>
                <a:off x="2978" y="343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8" name="Rectangle 92"/>
              <p:cNvSpPr>
                <a:spLocks noChangeArrowheads="1"/>
              </p:cNvSpPr>
              <p:nvPr/>
            </p:nvSpPr>
            <p:spPr bwMode="auto">
              <a:xfrm>
                <a:off x="2978" y="344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19" name="Rectangle 93"/>
              <p:cNvSpPr>
                <a:spLocks noChangeArrowheads="1"/>
              </p:cNvSpPr>
              <p:nvPr/>
            </p:nvSpPr>
            <p:spPr bwMode="auto">
              <a:xfrm>
                <a:off x="2978" y="346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0" name="Rectangle 94"/>
              <p:cNvSpPr>
                <a:spLocks noChangeArrowheads="1"/>
              </p:cNvSpPr>
              <p:nvPr/>
            </p:nvSpPr>
            <p:spPr bwMode="auto">
              <a:xfrm>
                <a:off x="2978" y="347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1" name="Rectangle 95"/>
              <p:cNvSpPr>
                <a:spLocks noChangeArrowheads="1"/>
              </p:cNvSpPr>
              <p:nvPr/>
            </p:nvSpPr>
            <p:spPr bwMode="auto">
              <a:xfrm>
                <a:off x="2978" y="348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2" name="Rectangle 96"/>
              <p:cNvSpPr>
                <a:spLocks noChangeArrowheads="1"/>
              </p:cNvSpPr>
              <p:nvPr/>
            </p:nvSpPr>
            <p:spPr bwMode="auto">
              <a:xfrm>
                <a:off x="2978" y="349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3" name="Rectangle 97"/>
              <p:cNvSpPr>
                <a:spLocks noChangeArrowheads="1"/>
              </p:cNvSpPr>
              <p:nvPr/>
            </p:nvSpPr>
            <p:spPr bwMode="auto">
              <a:xfrm>
                <a:off x="2978" y="350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4" name="Rectangle 98"/>
              <p:cNvSpPr>
                <a:spLocks noChangeArrowheads="1"/>
              </p:cNvSpPr>
              <p:nvPr/>
            </p:nvSpPr>
            <p:spPr bwMode="auto">
              <a:xfrm>
                <a:off x="2978" y="351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5" name="Rectangle 99"/>
              <p:cNvSpPr>
                <a:spLocks noChangeArrowheads="1"/>
              </p:cNvSpPr>
              <p:nvPr/>
            </p:nvSpPr>
            <p:spPr bwMode="auto">
              <a:xfrm>
                <a:off x="2978" y="353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6" name="Rectangle 100"/>
              <p:cNvSpPr>
                <a:spLocks noChangeArrowheads="1"/>
              </p:cNvSpPr>
              <p:nvPr/>
            </p:nvSpPr>
            <p:spPr bwMode="auto">
              <a:xfrm>
                <a:off x="2978" y="3542"/>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7" name="Rectangle 101"/>
              <p:cNvSpPr>
                <a:spLocks noChangeArrowheads="1"/>
              </p:cNvSpPr>
              <p:nvPr/>
            </p:nvSpPr>
            <p:spPr bwMode="auto">
              <a:xfrm>
                <a:off x="2978" y="355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8" name="Rectangle 102"/>
              <p:cNvSpPr>
                <a:spLocks noChangeArrowheads="1"/>
              </p:cNvSpPr>
              <p:nvPr/>
            </p:nvSpPr>
            <p:spPr bwMode="auto">
              <a:xfrm>
                <a:off x="2978" y="3566"/>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29" name="Rectangle 103"/>
              <p:cNvSpPr>
                <a:spLocks noChangeArrowheads="1"/>
              </p:cNvSpPr>
              <p:nvPr/>
            </p:nvSpPr>
            <p:spPr bwMode="auto">
              <a:xfrm>
                <a:off x="2978" y="358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0" name="Rectangle 104"/>
              <p:cNvSpPr>
                <a:spLocks noChangeArrowheads="1"/>
              </p:cNvSpPr>
              <p:nvPr/>
            </p:nvSpPr>
            <p:spPr bwMode="auto">
              <a:xfrm>
                <a:off x="2978" y="359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1" name="Rectangle 105"/>
              <p:cNvSpPr>
                <a:spLocks noChangeArrowheads="1"/>
              </p:cNvSpPr>
              <p:nvPr/>
            </p:nvSpPr>
            <p:spPr bwMode="auto">
              <a:xfrm>
                <a:off x="2978" y="360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2" name="Rectangle 106"/>
              <p:cNvSpPr>
                <a:spLocks noChangeArrowheads="1"/>
              </p:cNvSpPr>
              <p:nvPr/>
            </p:nvSpPr>
            <p:spPr bwMode="auto">
              <a:xfrm>
                <a:off x="2978" y="361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3" name="Rectangle 107"/>
              <p:cNvSpPr>
                <a:spLocks noChangeArrowheads="1"/>
              </p:cNvSpPr>
              <p:nvPr/>
            </p:nvSpPr>
            <p:spPr bwMode="auto">
              <a:xfrm>
                <a:off x="2978" y="362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4" name="Rectangle 108"/>
              <p:cNvSpPr>
                <a:spLocks noChangeArrowheads="1"/>
              </p:cNvSpPr>
              <p:nvPr/>
            </p:nvSpPr>
            <p:spPr bwMode="auto">
              <a:xfrm>
                <a:off x="2978" y="3638"/>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5" name="Rectangle 109"/>
              <p:cNvSpPr>
                <a:spLocks noChangeArrowheads="1"/>
              </p:cNvSpPr>
              <p:nvPr/>
            </p:nvSpPr>
            <p:spPr bwMode="auto">
              <a:xfrm>
                <a:off x="2978" y="365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6" name="Rectangle 110"/>
              <p:cNvSpPr>
                <a:spLocks noChangeArrowheads="1"/>
              </p:cNvSpPr>
              <p:nvPr/>
            </p:nvSpPr>
            <p:spPr bwMode="auto">
              <a:xfrm>
                <a:off x="2978" y="3662"/>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7" name="Rectangle 111"/>
              <p:cNvSpPr>
                <a:spLocks noChangeArrowheads="1"/>
              </p:cNvSpPr>
              <p:nvPr/>
            </p:nvSpPr>
            <p:spPr bwMode="auto">
              <a:xfrm>
                <a:off x="2978" y="367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8" name="Rectangle 112"/>
              <p:cNvSpPr>
                <a:spLocks noChangeArrowheads="1"/>
              </p:cNvSpPr>
              <p:nvPr/>
            </p:nvSpPr>
            <p:spPr bwMode="auto">
              <a:xfrm>
                <a:off x="2978" y="3686"/>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39" name="Rectangle 113"/>
              <p:cNvSpPr>
                <a:spLocks noChangeArrowheads="1"/>
              </p:cNvSpPr>
              <p:nvPr/>
            </p:nvSpPr>
            <p:spPr bwMode="auto">
              <a:xfrm>
                <a:off x="2978" y="370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0" name="Rectangle 114"/>
              <p:cNvSpPr>
                <a:spLocks noChangeArrowheads="1"/>
              </p:cNvSpPr>
              <p:nvPr/>
            </p:nvSpPr>
            <p:spPr bwMode="auto">
              <a:xfrm>
                <a:off x="2978" y="371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1" name="Rectangle 115"/>
              <p:cNvSpPr>
                <a:spLocks noChangeArrowheads="1"/>
              </p:cNvSpPr>
              <p:nvPr/>
            </p:nvSpPr>
            <p:spPr bwMode="auto">
              <a:xfrm>
                <a:off x="2978" y="372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2" name="Rectangle 116"/>
              <p:cNvSpPr>
                <a:spLocks noChangeArrowheads="1"/>
              </p:cNvSpPr>
              <p:nvPr/>
            </p:nvSpPr>
            <p:spPr bwMode="auto">
              <a:xfrm>
                <a:off x="2978" y="373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3" name="Rectangle 117"/>
              <p:cNvSpPr>
                <a:spLocks noChangeArrowheads="1"/>
              </p:cNvSpPr>
              <p:nvPr/>
            </p:nvSpPr>
            <p:spPr bwMode="auto">
              <a:xfrm>
                <a:off x="2978" y="37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4" name="Rectangle 118"/>
              <p:cNvSpPr>
                <a:spLocks noChangeArrowheads="1"/>
              </p:cNvSpPr>
              <p:nvPr/>
            </p:nvSpPr>
            <p:spPr bwMode="auto">
              <a:xfrm>
                <a:off x="2978" y="3758"/>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5" name="Rectangle 119"/>
              <p:cNvSpPr>
                <a:spLocks noChangeArrowheads="1"/>
              </p:cNvSpPr>
              <p:nvPr/>
            </p:nvSpPr>
            <p:spPr bwMode="auto">
              <a:xfrm>
                <a:off x="2978" y="377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6" name="Rectangle 120"/>
              <p:cNvSpPr>
                <a:spLocks noChangeArrowheads="1"/>
              </p:cNvSpPr>
              <p:nvPr/>
            </p:nvSpPr>
            <p:spPr bwMode="auto">
              <a:xfrm>
                <a:off x="2978" y="3782"/>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7" name="Rectangle 121"/>
              <p:cNvSpPr>
                <a:spLocks noChangeArrowheads="1"/>
              </p:cNvSpPr>
              <p:nvPr/>
            </p:nvSpPr>
            <p:spPr bwMode="auto">
              <a:xfrm>
                <a:off x="2978" y="379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8" name="Rectangle 122"/>
              <p:cNvSpPr>
                <a:spLocks noChangeArrowheads="1"/>
              </p:cNvSpPr>
              <p:nvPr/>
            </p:nvSpPr>
            <p:spPr bwMode="auto">
              <a:xfrm>
                <a:off x="2978" y="3806"/>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49" name="Rectangle 123"/>
              <p:cNvSpPr>
                <a:spLocks noChangeArrowheads="1"/>
              </p:cNvSpPr>
              <p:nvPr/>
            </p:nvSpPr>
            <p:spPr bwMode="auto">
              <a:xfrm>
                <a:off x="2978" y="382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0" name="Rectangle 124"/>
              <p:cNvSpPr>
                <a:spLocks noChangeArrowheads="1"/>
              </p:cNvSpPr>
              <p:nvPr/>
            </p:nvSpPr>
            <p:spPr bwMode="auto">
              <a:xfrm>
                <a:off x="2978" y="383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1" name="Rectangle 125"/>
              <p:cNvSpPr>
                <a:spLocks noChangeArrowheads="1"/>
              </p:cNvSpPr>
              <p:nvPr/>
            </p:nvSpPr>
            <p:spPr bwMode="auto">
              <a:xfrm>
                <a:off x="2978" y="384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2" name="Rectangle 126"/>
              <p:cNvSpPr>
                <a:spLocks noChangeArrowheads="1"/>
              </p:cNvSpPr>
              <p:nvPr/>
            </p:nvSpPr>
            <p:spPr bwMode="auto">
              <a:xfrm>
                <a:off x="2978" y="385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3" name="Rectangle 127"/>
              <p:cNvSpPr>
                <a:spLocks noChangeArrowheads="1"/>
              </p:cNvSpPr>
              <p:nvPr/>
            </p:nvSpPr>
            <p:spPr bwMode="auto">
              <a:xfrm>
                <a:off x="2978" y="386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4" name="Rectangle 128"/>
              <p:cNvSpPr>
                <a:spLocks noChangeArrowheads="1"/>
              </p:cNvSpPr>
              <p:nvPr/>
            </p:nvSpPr>
            <p:spPr bwMode="auto">
              <a:xfrm>
                <a:off x="2978" y="387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5" name="Rectangle 129"/>
              <p:cNvSpPr>
                <a:spLocks noChangeArrowheads="1"/>
              </p:cNvSpPr>
              <p:nvPr/>
            </p:nvSpPr>
            <p:spPr bwMode="auto">
              <a:xfrm>
                <a:off x="2978" y="38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6" name="Rectangle 130"/>
              <p:cNvSpPr>
                <a:spLocks noChangeArrowheads="1"/>
              </p:cNvSpPr>
              <p:nvPr/>
            </p:nvSpPr>
            <p:spPr bwMode="auto">
              <a:xfrm>
                <a:off x="2977" y="3899"/>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7" name="Rectangle 131"/>
              <p:cNvSpPr>
                <a:spLocks noChangeArrowheads="1"/>
              </p:cNvSpPr>
              <p:nvPr/>
            </p:nvSpPr>
            <p:spPr bwMode="auto">
              <a:xfrm>
                <a:off x="2969"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8" name="Rectangle 132"/>
              <p:cNvSpPr>
                <a:spLocks noChangeArrowheads="1"/>
              </p:cNvSpPr>
              <p:nvPr/>
            </p:nvSpPr>
            <p:spPr bwMode="auto">
              <a:xfrm>
                <a:off x="2960"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59" name="Rectangle 133"/>
              <p:cNvSpPr>
                <a:spLocks noChangeArrowheads="1"/>
              </p:cNvSpPr>
              <p:nvPr/>
            </p:nvSpPr>
            <p:spPr bwMode="auto">
              <a:xfrm>
                <a:off x="2945"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0" name="Rectangle 134"/>
              <p:cNvSpPr>
                <a:spLocks noChangeArrowheads="1"/>
              </p:cNvSpPr>
              <p:nvPr/>
            </p:nvSpPr>
            <p:spPr bwMode="auto">
              <a:xfrm>
                <a:off x="2936"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1" name="Rectangle 135"/>
              <p:cNvSpPr>
                <a:spLocks noChangeArrowheads="1"/>
              </p:cNvSpPr>
              <p:nvPr/>
            </p:nvSpPr>
            <p:spPr bwMode="auto">
              <a:xfrm>
                <a:off x="2921"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2" name="Rectangle 136"/>
              <p:cNvSpPr>
                <a:spLocks noChangeArrowheads="1"/>
              </p:cNvSpPr>
              <p:nvPr/>
            </p:nvSpPr>
            <p:spPr bwMode="auto">
              <a:xfrm>
                <a:off x="2912"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3" name="Rectangle 137"/>
              <p:cNvSpPr>
                <a:spLocks noChangeArrowheads="1"/>
              </p:cNvSpPr>
              <p:nvPr/>
            </p:nvSpPr>
            <p:spPr bwMode="auto">
              <a:xfrm>
                <a:off x="2897"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4" name="Rectangle 138"/>
              <p:cNvSpPr>
                <a:spLocks noChangeArrowheads="1"/>
              </p:cNvSpPr>
              <p:nvPr/>
            </p:nvSpPr>
            <p:spPr bwMode="auto">
              <a:xfrm>
                <a:off x="2888"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5" name="Rectangle 139"/>
              <p:cNvSpPr>
                <a:spLocks noChangeArrowheads="1"/>
              </p:cNvSpPr>
              <p:nvPr/>
            </p:nvSpPr>
            <p:spPr bwMode="auto">
              <a:xfrm>
                <a:off x="2873"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6" name="Rectangle 140"/>
              <p:cNvSpPr>
                <a:spLocks noChangeArrowheads="1"/>
              </p:cNvSpPr>
              <p:nvPr/>
            </p:nvSpPr>
            <p:spPr bwMode="auto">
              <a:xfrm>
                <a:off x="286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7" name="Rectangle 141"/>
              <p:cNvSpPr>
                <a:spLocks noChangeArrowheads="1"/>
              </p:cNvSpPr>
              <p:nvPr/>
            </p:nvSpPr>
            <p:spPr bwMode="auto">
              <a:xfrm>
                <a:off x="2849"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8" name="Rectangle 142"/>
              <p:cNvSpPr>
                <a:spLocks noChangeArrowheads="1"/>
              </p:cNvSpPr>
              <p:nvPr/>
            </p:nvSpPr>
            <p:spPr bwMode="auto">
              <a:xfrm>
                <a:off x="2840"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69" name="Rectangle 143"/>
              <p:cNvSpPr>
                <a:spLocks noChangeArrowheads="1"/>
              </p:cNvSpPr>
              <p:nvPr/>
            </p:nvSpPr>
            <p:spPr bwMode="auto">
              <a:xfrm>
                <a:off x="2825"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0" name="Rectangle 144"/>
              <p:cNvSpPr>
                <a:spLocks noChangeArrowheads="1"/>
              </p:cNvSpPr>
              <p:nvPr/>
            </p:nvSpPr>
            <p:spPr bwMode="auto">
              <a:xfrm>
                <a:off x="2816"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1" name="Rectangle 145"/>
              <p:cNvSpPr>
                <a:spLocks noChangeArrowheads="1"/>
              </p:cNvSpPr>
              <p:nvPr/>
            </p:nvSpPr>
            <p:spPr bwMode="auto">
              <a:xfrm>
                <a:off x="2801"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2" name="Rectangle 146"/>
              <p:cNvSpPr>
                <a:spLocks noChangeArrowheads="1"/>
              </p:cNvSpPr>
              <p:nvPr/>
            </p:nvSpPr>
            <p:spPr bwMode="auto">
              <a:xfrm>
                <a:off x="2792"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3" name="Rectangle 147"/>
              <p:cNvSpPr>
                <a:spLocks noChangeArrowheads="1"/>
              </p:cNvSpPr>
              <p:nvPr/>
            </p:nvSpPr>
            <p:spPr bwMode="auto">
              <a:xfrm>
                <a:off x="2777"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4" name="Rectangle 148"/>
              <p:cNvSpPr>
                <a:spLocks noChangeArrowheads="1"/>
              </p:cNvSpPr>
              <p:nvPr/>
            </p:nvSpPr>
            <p:spPr bwMode="auto">
              <a:xfrm>
                <a:off x="2768"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5" name="Rectangle 149"/>
              <p:cNvSpPr>
                <a:spLocks noChangeArrowheads="1"/>
              </p:cNvSpPr>
              <p:nvPr/>
            </p:nvSpPr>
            <p:spPr bwMode="auto">
              <a:xfrm>
                <a:off x="2753"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6" name="Rectangle 150"/>
              <p:cNvSpPr>
                <a:spLocks noChangeArrowheads="1"/>
              </p:cNvSpPr>
              <p:nvPr/>
            </p:nvSpPr>
            <p:spPr bwMode="auto">
              <a:xfrm>
                <a:off x="274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7" name="Rectangle 151"/>
              <p:cNvSpPr>
                <a:spLocks noChangeArrowheads="1"/>
              </p:cNvSpPr>
              <p:nvPr/>
            </p:nvSpPr>
            <p:spPr bwMode="auto">
              <a:xfrm>
                <a:off x="2729"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8" name="Rectangle 152"/>
              <p:cNvSpPr>
                <a:spLocks noChangeArrowheads="1"/>
              </p:cNvSpPr>
              <p:nvPr/>
            </p:nvSpPr>
            <p:spPr bwMode="auto">
              <a:xfrm>
                <a:off x="2720"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79" name="Rectangle 153"/>
              <p:cNvSpPr>
                <a:spLocks noChangeArrowheads="1"/>
              </p:cNvSpPr>
              <p:nvPr/>
            </p:nvSpPr>
            <p:spPr bwMode="auto">
              <a:xfrm>
                <a:off x="2705" y="3899"/>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0" name="Rectangle 154"/>
              <p:cNvSpPr>
                <a:spLocks noChangeArrowheads="1"/>
              </p:cNvSpPr>
              <p:nvPr/>
            </p:nvSpPr>
            <p:spPr bwMode="auto">
              <a:xfrm>
                <a:off x="2696"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1" name="Rectangle 155"/>
              <p:cNvSpPr>
                <a:spLocks noChangeArrowheads="1"/>
              </p:cNvSpPr>
              <p:nvPr/>
            </p:nvSpPr>
            <p:spPr bwMode="auto">
              <a:xfrm>
                <a:off x="2681"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2" name="Rectangle 156"/>
              <p:cNvSpPr>
                <a:spLocks noChangeArrowheads="1"/>
              </p:cNvSpPr>
              <p:nvPr/>
            </p:nvSpPr>
            <p:spPr bwMode="auto">
              <a:xfrm>
                <a:off x="2672"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3" name="Rectangle 157"/>
              <p:cNvSpPr>
                <a:spLocks noChangeArrowheads="1"/>
              </p:cNvSpPr>
              <p:nvPr/>
            </p:nvSpPr>
            <p:spPr bwMode="auto">
              <a:xfrm>
                <a:off x="2657"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4" name="Rectangle 158"/>
              <p:cNvSpPr>
                <a:spLocks noChangeArrowheads="1"/>
              </p:cNvSpPr>
              <p:nvPr/>
            </p:nvSpPr>
            <p:spPr bwMode="auto">
              <a:xfrm>
                <a:off x="2648"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5" name="Rectangle 159"/>
              <p:cNvSpPr>
                <a:spLocks noChangeArrowheads="1"/>
              </p:cNvSpPr>
              <p:nvPr/>
            </p:nvSpPr>
            <p:spPr bwMode="auto">
              <a:xfrm>
                <a:off x="2633"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6" name="Rectangle 160"/>
              <p:cNvSpPr>
                <a:spLocks noChangeArrowheads="1"/>
              </p:cNvSpPr>
              <p:nvPr/>
            </p:nvSpPr>
            <p:spPr bwMode="auto">
              <a:xfrm>
                <a:off x="262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7" name="Rectangle 161"/>
              <p:cNvSpPr>
                <a:spLocks noChangeArrowheads="1"/>
              </p:cNvSpPr>
              <p:nvPr/>
            </p:nvSpPr>
            <p:spPr bwMode="auto">
              <a:xfrm>
                <a:off x="2609"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8" name="Rectangle 162"/>
              <p:cNvSpPr>
                <a:spLocks noChangeArrowheads="1"/>
              </p:cNvSpPr>
              <p:nvPr/>
            </p:nvSpPr>
            <p:spPr bwMode="auto">
              <a:xfrm>
                <a:off x="2600"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89" name="Rectangle 163"/>
              <p:cNvSpPr>
                <a:spLocks noChangeArrowheads="1"/>
              </p:cNvSpPr>
              <p:nvPr/>
            </p:nvSpPr>
            <p:spPr bwMode="auto">
              <a:xfrm>
                <a:off x="2585"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0" name="Rectangle 164"/>
              <p:cNvSpPr>
                <a:spLocks noChangeArrowheads="1"/>
              </p:cNvSpPr>
              <p:nvPr/>
            </p:nvSpPr>
            <p:spPr bwMode="auto">
              <a:xfrm>
                <a:off x="2576"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1" name="Rectangle 165"/>
              <p:cNvSpPr>
                <a:spLocks noChangeArrowheads="1"/>
              </p:cNvSpPr>
              <p:nvPr/>
            </p:nvSpPr>
            <p:spPr bwMode="auto">
              <a:xfrm>
                <a:off x="2561"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2" name="Rectangle 166"/>
              <p:cNvSpPr>
                <a:spLocks noChangeArrowheads="1"/>
              </p:cNvSpPr>
              <p:nvPr/>
            </p:nvSpPr>
            <p:spPr bwMode="auto">
              <a:xfrm>
                <a:off x="2552"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3" name="Rectangle 167"/>
              <p:cNvSpPr>
                <a:spLocks noChangeArrowheads="1"/>
              </p:cNvSpPr>
              <p:nvPr/>
            </p:nvSpPr>
            <p:spPr bwMode="auto">
              <a:xfrm>
                <a:off x="2537"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4" name="Rectangle 168"/>
              <p:cNvSpPr>
                <a:spLocks noChangeArrowheads="1"/>
              </p:cNvSpPr>
              <p:nvPr/>
            </p:nvSpPr>
            <p:spPr bwMode="auto">
              <a:xfrm>
                <a:off x="2528"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5" name="Rectangle 169"/>
              <p:cNvSpPr>
                <a:spLocks noChangeArrowheads="1"/>
              </p:cNvSpPr>
              <p:nvPr/>
            </p:nvSpPr>
            <p:spPr bwMode="auto">
              <a:xfrm>
                <a:off x="2513"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6" name="Rectangle 170"/>
              <p:cNvSpPr>
                <a:spLocks noChangeArrowheads="1"/>
              </p:cNvSpPr>
              <p:nvPr/>
            </p:nvSpPr>
            <p:spPr bwMode="auto">
              <a:xfrm>
                <a:off x="250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7" name="Rectangle 171"/>
              <p:cNvSpPr>
                <a:spLocks noChangeArrowheads="1"/>
              </p:cNvSpPr>
              <p:nvPr/>
            </p:nvSpPr>
            <p:spPr bwMode="auto">
              <a:xfrm>
                <a:off x="2489"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8" name="Rectangle 172"/>
              <p:cNvSpPr>
                <a:spLocks noChangeArrowheads="1"/>
              </p:cNvSpPr>
              <p:nvPr/>
            </p:nvSpPr>
            <p:spPr bwMode="auto">
              <a:xfrm>
                <a:off x="2480"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699" name="Rectangle 173"/>
              <p:cNvSpPr>
                <a:spLocks noChangeArrowheads="1"/>
              </p:cNvSpPr>
              <p:nvPr/>
            </p:nvSpPr>
            <p:spPr bwMode="auto">
              <a:xfrm>
                <a:off x="2465"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0" name="Rectangle 174"/>
              <p:cNvSpPr>
                <a:spLocks noChangeArrowheads="1"/>
              </p:cNvSpPr>
              <p:nvPr/>
            </p:nvSpPr>
            <p:spPr bwMode="auto">
              <a:xfrm>
                <a:off x="2456"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1" name="Rectangle 175"/>
              <p:cNvSpPr>
                <a:spLocks noChangeArrowheads="1"/>
              </p:cNvSpPr>
              <p:nvPr/>
            </p:nvSpPr>
            <p:spPr bwMode="auto">
              <a:xfrm>
                <a:off x="2441"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2" name="Rectangle 176"/>
              <p:cNvSpPr>
                <a:spLocks noChangeArrowheads="1"/>
              </p:cNvSpPr>
              <p:nvPr/>
            </p:nvSpPr>
            <p:spPr bwMode="auto">
              <a:xfrm>
                <a:off x="2432"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3" name="Rectangle 177"/>
              <p:cNvSpPr>
                <a:spLocks noChangeArrowheads="1"/>
              </p:cNvSpPr>
              <p:nvPr/>
            </p:nvSpPr>
            <p:spPr bwMode="auto">
              <a:xfrm>
                <a:off x="2417"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4" name="Rectangle 178"/>
              <p:cNvSpPr>
                <a:spLocks noChangeArrowheads="1"/>
              </p:cNvSpPr>
              <p:nvPr/>
            </p:nvSpPr>
            <p:spPr bwMode="auto">
              <a:xfrm>
                <a:off x="2408"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5" name="Rectangle 179"/>
              <p:cNvSpPr>
                <a:spLocks noChangeArrowheads="1"/>
              </p:cNvSpPr>
              <p:nvPr/>
            </p:nvSpPr>
            <p:spPr bwMode="auto">
              <a:xfrm>
                <a:off x="2393" y="389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6" name="Rectangle 180"/>
              <p:cNvSpPr>
                <a:spLocks noChangeArrowheads="1"/>
              </p:cNvSpPr>
              <p:nvPr/>
            </p:nvSpPr>
            <p:spPr bwMode="auto">
              <a:xfrm>
                <a:off x="238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7" name="Rectangle 181"/>
              <p:cNvSpPr>
                <a:spLocks noChangeArrowheads="1"/>
              </p:cNvSpPr>
              <p:nvPr/>
            </p:nvSpPr>
            <p:spPr bwMode="auto">
              <a:xfrm>
                <a:off x="2377" y="3900"/>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8" name="Rectangle 182"/>
              <p:cNvSpPr>
                <a:spLocks noChangeArrowheads="1"/>
              </p:cNvSpPr>
              <p:nvPr/>
            </p:nvSpPr>
            <p:spPr bwMode="auto">
              <a:xfrm>
                <a:off x="2377" y="389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09" name="Rectangle 183"/>
              <p:cNvSpPr>
                <a:spLocks noChangeArrowheads="1"/>
              </p:cNvSpPr>
              <p:nvPr/>
            </p:nvSpPr>
            <p:spPr bwMode="auto">
              <a:xfrm>
                <a:off x="2377" y="388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0" name="Rectangle 184"/>
              <p:cNvSpPr>
                <a:spLocks noChangeArrowheads="1"/>
              </p:cNvSpPr>
              <p:nvPr/>
            </p:nvSpPr>
            <p:spPr bwMode="auto">
              <a:xfrm>
                <a:off x="2377" y="386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1" name="Rectangle 185"/>
              <p:cNvSpPr>
                <a:spLocks noChangeArrowheads="1"/>
              </p:cNvSpPr>
              <p:nvPr/>
            </p:nvSpPr>
            <p:spPr bwMode="auto">
              <a:xfrm>
                <a:off x="2377" y="385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2" name="Rectangle 186"/>
              <p:cNvSpPr>
                <a:spLocks noChangeArrowheads="1"/>
              </p:cNvSpPr>
              <p:nvPr/>
            </p:nvSpPr>
            <p:spPr bwMode="auto">
              <a:xfrm>
                <a:off x="2377" y="384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3" name="Rectangle 187"/>
              <p:cNvSpPr>
                <a:spLocks noChangeArrowheads="1"/>
              </p:cNvSpPr>
              <p:nvPr/>
            </p:nvSpPr>
            <p:spPr bwMode="auto">
              <a:xfrm>
                <a:off x="2377" y="38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4" name="Rectangle 188"/>
              <p:cNvSpPr>
                <a:spLocks noChangeArrowheads="1"/>
              </p:cNvSpPr>
              <p:nvPr/>
            </p:nvSpPr>
            <p:spPr bwMode="auto">
              <a:xfrm>
                <a:off x="2377" y="381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5" name="Rectangle 189"/>
              <p:cNvSpPr>
                <a:spLocks noChangeArrowheads="1"/>
              </p:cNvSpPr>
              <p:nvPr/>
            </p:nvSpPr>
            <p:spPr bwMode="auto">
              <a:xfrm>
                <a:off x="2377" y="381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6" name="Rectangle 190"/>
              <p:cNvSpPr>
                <a:spLocks noChangeArrowheads="1"/>
              </p:cNvSpPr>
              <p:nvPr/>
            </p:nvSpPr>
            <p:spPr bwMode="auto">
              <a:xfrm>
                <a:off x="2377" y="379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7" name="Rectangle 191"/>
              <p:cNvSpPr>
                <a:spLocks noChangeArrowheads="1"/>
              </p:cNvSpPr>
              <p:nvPr/>
            </p:nvSpPr>
            <p:spPr bwMode="auto">
              <a:xfrm>
                <a:off x="2377" y="378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8" name="Rectangle 192"/>
              <p:cNvSpPr>
                <a:spLocks noChangeArrowheads="1"/>
              </p:cNvSpPr>
              <p:nvPr/>
            </p:nvSpPr>
            <p:spPr bwMode="auto">
              <a:xfrm>
                <a:off x="2377" y="377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19" name="Rectangle 193"/>
              <p:cNvSpPr>
                <a:spLocks noChangeArrowheads="1"/>
              </p:cNvSpPr>
              <p:nvPr/>
            </p:nvSpPr>
            <p:spPr bwMode="auto">
              <a:xfrm>
                <a:off x="2377" y="376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0" name="Rectangle 194"/>
              <p:cNvSpPr>
                <a:spLocks noChangeArrowheads="1"/>
              </p:cNvSpPr>
              <p:nvPr/>
            </p:nvSpPr>
            <p:spPr bwMode="auto">
              <a:xfrm>
                <a:off x="2377" y="374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1" name="Rectangle 195"/>
              <p:cNvSpPr>
                <a:spLocks noChangeArrowheads="1"/>
              </p:cNvSpPr>
              <p:nvPr/>
            </p:nvSpPr>
            <p:spPr bwMode="auto">
              <a:xfrm>
                <a:off x="2377" y="373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2" name="Rectangle 196"/>
              <p:cNvSpPr>
                <a:spLocks noChangeArrowheads="1"/>
              </p:cNvSpPr>
              <p:nvPr/>
            </p:nvSpPr>
            <p:spPr bwMode="auto">
              <a:xfrm>
                <a:off x="2377" y="372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3" name="Rectangle 197"/>
              <p:cNvSpPr>
                <a:spLocks noChangeArrowheads="1"/>
              </p:cNvSpPr>
              <p:nvPr/>
            </p:nvSpPr>
            <p:spPr bwMode="auto">
              <a:xfrm>
                <a:off x="2377" y="371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4" name="Rectangle 198"/>
              <p:cNvSpPr>
                <a:spLocks noChangeArrowheads="1"/>
              </p:cNvSpPr>
              <p:nvPr/>
            </p:nvSpPr>
            <p:spPr bwMode="auto">
              <a:xfrm>
                <a:off x="2377" y="369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5" name="Rectangle 199"/>
              <p:cNvSpPr>
                <a:spLocks noChangeArrowheads="1"/>
              </p:cNvSpPr>
              <p:nvPr/>
            </p:nvSpPr>
            <p:spPr bwMode="auto">
              <a:xfrm>
                <a:off x="2377" y="369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6" name="Rectangle 200"/>
              <p:cNvSpPr>
                <a:spLocks noChangeArrowheads="1"/>
              </p:cNvSpPr>
              <p:nvPr/>
            </p:nvSpPr>
            <p:spPr bwMode="auto">
              <a:xfrm>
                <a:off x="2377" y="367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7" name="Rectangle 201"/>
              <p:cNvSpPr>
                <a:spLocks noChangeArrowheads="1"/>
              </p:cNvSpPr>
              <p:nvPr/>
            </p:nvSpPr>
            <p:spPr bwMode="auto">
              <a:xfrm>
                <a:off x="2377" y="3666"/>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8" name="Rectangle 202"/>
              <p:cNvSpPr>
                <a:spLocks noChangeArrowheads="1"/>
              </p:cNvSpPr>
              <p:nvPr/>
            </p:nvSpPr>
            <p:spPr bwMode="auto">
              <a:xfrm>
                <a:off x="2377" y="365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29" name="Rectangle 203"/>
              <p:cNvSpPr>
                <a:spLocks noChangeArrowheads="1"/>
              </p:cNvSpPr>
              <p:nvPr/>
            </p:nvSpPr>
            <p:spPr bwMode="auto">
              <a:xfrm>
                <a:off x="2377" y="3642"/>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730" name="Rectangle 204"/>
              <p:cNvSpPr>
                <a:spLocks noChangeArrowheads="1"/>
              </p:cNvSpPr>
              <p:nvPr/>
            </p:nvSpPr>
            <p:spPr bwMode="auto">
              <a:xfrm>
                <a:off x="2377" y="362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grpSp>
        <p:grpSp>
          <p:nvGrpSpPr>
            <p:cNvPr id="4" name="Group 406"/>
            <p:cNvGrpSpPr>
              <a:grpSpLocks/>
            </p:cNvGrpSpPr>
            <p:nvPr/>
          </p:nvGrpSpPr>
          <p:grpSpPr bwMode="auto">
            <a:xfrm>
              <a:off x="2375" y="2688"/>
              <a:ext cx="1118" cy="933"/>
              <a:chOff x="2375" y="2688"/>
              <a:chExt cx="1118" cy="933"/>
            </a:xfrm>
          </p:grpSpPr>
          <p:sp>
            <p:nvSpPr>
              <p:cNvPr id="63331" name="Rectangle 206"/>
              <p:cNvSpPr>
                <a:spLocks noChangeArrowheads="1"/>
              </p:cNvSpPr>
              <p:nvPr/>
            </p:nvSpPr>
            <p:spPr bwMode="auto">
              <a:xfrm>
                <a:off x="2377" y="3618"/>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2" name="Rectangle 207"/>
              <p:cNvSpPr>
                <a:spLocks noChangeArrowheads="1"/>
              </p:cNvSpPr>
              <p:nvPr/>
            </p:nvSpPr>
            <p:spPr bwMode="auto">
              <a:xfrm>
                <a:off x="2377" y="360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3" name="Rectangle 208"/>
              <p:cNvSpPr>
                <a:spLocks noChangeArrowheads="1"/>
              </p:cNvSpPr>
              <p:nvPr/>
            </p:nvSpPr>
            <p:spPr bwMode="auto">
              <a:xfrm>
                <a:off x="2377" y="359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4" name="Rectangle 209"/>
              <p:cNvSpPr>
                <a:spLocks noChangeArrowheads="1"/>
              </p:cNvSpPr>
              <p:nvPr/>
            </p:nvSpPr>
            <p:spPr bwMode="auto">
              <a:xfrm>
                <a:off x="2377" y="357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5" name="Rectangle 210"/>
              <p:cNvSpPr>
                <a:spLocks noChangeArrowheads="1"/>
              </p:cNvSpPr>
              <p:nvPr/>
            </p:nvSpPr>
            <p:spPr bwMode="auto">
              <a:xfrm>
                <a:off x="2377" y="3570"/>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6" name="Rectangle 211"/>
              <p:cNvSpPr>
                <a:spLocks noChangeArrowheads="1"/>
              </p:cNvSpPr>
              <p:nvPr/>
            </p:nvSpPr>
            <p:spPr bwMode="auto">
              <a:xfrm>
                <a:off x="2377" y="355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7" name="Rectangle 212"/>
              <p:cNvSpPr>
                <a:spLocks noChangeArrowheads="1"/>
              </p:cNvSpPr>
              <p:nvPr/>
            </p:nvSpPr>
            <p:spPr bwMode="auto">
              <a:xfrm>
                <a:off x="2377" y="3546"/>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8" name="Rectangle 213"/>
              <p:cNvSpPr>
                <a:spLocks noChangeArrowheads="1"/>
              </p:cNvSpPr>
              <p:nvPr/>
            </p:nvSpPr>
            <p:spPr bwMode="auto">
              <a:xfrm>
                <a:off x="2377" y="353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9" name="Rectangle 214"/>
              <p:cNvSpPr>
                <a:spLocks noChangeArrowheads="1"/>
              </p:cNvSpPr>
              <p:nvPr/>
            </p:nvSpPr>
            <p:spPr bwMode="auto">
              <a:xfrm>
                <a:off x="2377" y="3522"/>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0" name="Rectangle 215"/>
              <p:cNvSpPr>
                <a:spLocks noChangeArrowheads="1"/>
              </p:cNvSpPr>
              <p:nvPr/>
            </p:nvSpPr>
            <p:spPr bwMode="auto">
              <a:xfrm>
                <a:off x="2377" y="350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1" name="Rectangle 216"/>
              <p:cNvSpPr>
                <a:spLocks noChangeArrowheads="1"/>
              </p:cNvSpPr>
              <p:nvPr/>
            </p:nvSpPr>
            <p:spPr bwMode="auto">
              <a:xfrm>
                <a:off x="2377" y="3498"/>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2" name="Rectangle 217"/>
              <p:cNvSpPr>
                <a:spLocks noChangeArrowheads="1"/>
              </p:cNvSpPr>
              <p:nvPr/>
            </p:nvSpPr>
            <p:spPr bwMode="auto">
              <a:xfrm>
                <a:off x="2377" y="348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3" name="Rectangle 218"/>
              <p:cNvSpPr>
                <a:spLocks noChangeArrowheads="1"/>
              </p:cNvSpPr>
              <p:nvPr/>
            </p:nvSpPr>
            <p:spPr bwMode="auto">
              <a:xfrm>
                <a:off x="2377" y="347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4" name="Rectangle 219"/>
              <p:cNvSpPr>
                <a:spLocks noChangeArrowheads="1"/>
              </p:cNvSpPr>
              <p:nvPr/>
            </p:nvSpPr>
            <p:spPr bwMode="auto">
              <a:xfrm>
                <a:off x="2377" y="345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5" name="Rectangle 220"/>
              <p:cNvSpPr>
                <a:spLocks noChangeArrowheads="1"/>
              </p:cNvSpPr>
              <p:nvPr/>
            </p:nvSpPr>
            <p:spPr bwMode="auto">
              <a:xfrm>
                <a:off x="2377" y="345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6" name="Rectangle 221"/>
              <p:cNvSpPr>
                <a:spLocks noChangeArrowheads="1"/>
              </p:cNvSpPr>
              <p:nvPr/>
            </p:nvSpPr>
            <p:spPr bwMode="auto">
              <a:xfrm>
                <a:off x="2377" y="343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7" name="Rectangle 222"/>
              <p:cNvSpPr>
                <a:spLocks noChangeArrowheads="1"/>
              </p:cNvSpPr>
              <p:nvPr/>
            </p:nvSpPr>
            <p:spPr bwMode="auto">
              <a:xfrm>
                <a:off x="2377" y="342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8" name="Rectangle 223"/>
              <p:cNvSpPr>
                <a:spLocks noChangeArrowheads="1"/>
              </p:cNvSpPr>
              <p:nvPr/>
            </p:nvSpPr>
            <p:spPr bwMode="auto">
              <a:xfrm>
                <a:off x="2377" y="341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49" name="Rectangle 224"/>
              <p:cNvSpPr>
                <a:spLocks noChangeArrowheads="1"/>
              </p:cNvSpPr>
              <p:nvPr/>
            </p:nvSpPr>
            <p:spPr bwMode="auto">
              <a:xfrm>
                <a:off x="2377" y="34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0" name="Rectangle 225"/>
              <p:cNvSpPr>
                <a:spLocks noChangeArrowheads="1"/>
              </p:cNvSpPr>
              <p:nvPr/>
            </p:nvSpPr>
            <p:spPr bwMode="auto">
              <a:xfrm>
                <a:off x="2377" y="338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1" name="Rectangle 226"/>
              <p:cNvSpPr>
                <a:spLocks noChangeArrowheads="1"/>
              </p:cNvSpPr>
              <p:nvPr/>
            </p:nvSpPr>
            <p:spPr bwMode="auto">
              <a:xfrm>
                <a:off x="2377" y="337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2" name="Rectangle 227"/>
              <p:cNvSpPr>
                <a:spLocks noChangeArrowheads="1"/>
              </p:cNvSpPr>
              <p:nvPr/>
            </p:nvSpPr>
            <p:spPr bwMode="auto">
              <a:xfrm>
                <a:off x="2377" y="336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3" name="Rectangle 228"/>
              <p:cNvSpPr>
                <a:spLocks noChangeArrowheads="1"/>
              </p:cNvSpPr>
              <p:nvPr/>
            </p:nvSpPr>
            <p:spPr bwMode="auto">
              <a:xfrm>
                <a:off x="2377" y="335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4" name="Rectangle 229"/>
              <p:cNvSpPr>
                <a:spLocks noChangeArrowheads="1"/>
              </p:cNvSpPr>
              <p:nvPr/>
            </p:nvSpPr>
            <p:spPr bwMode="auto">
              <a:xfrm>
                <a:off x="2377" y="333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5" name="Rectangle 230"/>
              <p:cNvSpPr>
                <a:spLocks noChangeArrowheads="1"/>
              </p:cNvSpPr>
              <p:nvPr/>
            </p:nvSpPr>
            <p:spPr bwMode="auto">
              <a:xfrm>
                <a:off x="2377" y="333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6" name="Rectangle 231"/>
              <p:cNvSpPr>
                <a:spLocks noChangeArrowheads="1"/>
              </p:cNvSpPr>
              <p:nvPr/>
            </p:nvSpPr>
            <p:spPr bwMode="auto">
              <a:xfrm>
                <a:off x="2377" y="331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7" name="Rectangle 232"/>
              <p:cNvSpPr>
                <a:spLocks noChangeArrowheads="1"/>
              </p:cNvSpPr>
              <p:nvPr/>
            </p:nvSpPr>
            <p:spPr bwMode="auto">
              <a:xfrm>
                <a:off x="2377" y="330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8" name="Rectangle 233"/>
              <p:cNvSpPr>
                <a:spLocks noChangeArrowheads="1"/>
              </p:cNvSpPr>
              <p:nvPr/>
            </p:nvSpPr>
            <p:spPr bwMode="auto">
              <a:xfrm>
                <a:off x="2377" y="329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59" name="Rectangle 234"/>
              <p:cNvSpPr>
                <a:spLocks noChangeArrowheads="1"/>
              </p:cNvSpPr>
              <p:nvPr/>
            </p:nvSpPr>
            <p:spPr bwMode="auto">
              <a:xfrm>
                <a:off x="2377" y="328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0" name="Rectangle 235"/>
              <p:cNvSpPr>
                <a:spLocks noChangeArrowheads="1"/>
              </p:cNvSpPr>
              <p:nvPr/>
            </p:nvSpPr>
            <p:spPr bwMode="auto">
              <a:xfrm>
                <a:off x="2377" y="326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1" name="Rectangle 236"/>
              <p:cNvSpPr>
                <a:spLocks noChangeArrowheads="1"/>
              </p:cNvSpPr>
              <p:nvPr/>
            </p:nvSpPr>
            <p:spPr bwMode="auto">
              <a:xfrm>
                <a:off x="2377" y="325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2" name="Rectangle 237"/>
              <p:cNvSpPr>
                <a:spLocks noChangeArrowheads="1"/>
              </p:cNvSpPr>
              <p:nvPr/>
            </p:nvSpPr>
            <p:spPr bwMode="auto">
              <a:xfrm>
                <a:off x="2377" y="324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3" name="Rectangle 238"/>
              <p:cNvSpPr>
                <a:spLocks noChangeArrowheads="1"/>
              </p:cNvSpPr>
              <p:nvPr/>
            </p:nvSpPr>
            <p:spPr bwMode="auto">
              <a:xfrm>
                <a:off x="2377" y="323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4" name="Rectangle 239"/>
              <p:cNvSpPr>
                <a:spLocks noChangeArrowheads="1"/>
              </p:cNvSpPr>
              <p:nvPr/>
            </p:nvSpPr>
            <p:spPr bwMode="auto">
              <a:xfrm>
                <a:off x="2377" y="321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5" name="Rectangle 240"/>
              <p:cNvSpPr>
                <a:spLocks noChangeArrowheads="1"/>
              </p:cNvSpPr>
              <p:nvPr/>
            </p:nvSpPr>
            <p:spPr bwMode="auto">
              <a:xfrm>
                <a:off x="2377" y="321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6" name="Rectangle 241"/>
              <p:cNvSpPr>
                <a:spLocks noChangeArrowheads="1"/>
              </p:cNvSpPr>
              <p:nvPr/>
            </p:nvSpPr>
            <p:spPr bwMode="auto">
              <a:xfrm>
                <a:off x="2377" y="319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7" name="Rectangle 242"/>
              <p:cNvSpPr>
                <a:spLocks noChangeArrowheads="1"/>
              </p:cNvSpPr>
              <p:nvPr/>
            </p:nvSpPr>
            <p:spPr bwMode="auto">
              <a:xfrm>
                <a:off x="2377" y="318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8" name="Rectangle 243"/>
              <p:cNvSpPr>
                <a:spLocks noChangeArrowheads="1"/>
              </p:cNvSpPr>
              <p:nvPr/>
            </p:nvSpPr>
            <p:spPr bwMode="auto">
              <a:xfrm>
                <a:off x="2377" y="317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69" name="Rectangle 244"/>
              <p:cNvSpPr>
                <a:spLocks noChangeArrowheads="1"/>
              </p:cNvSpPr>
              <p:nvPr/>
            </p:nvSpPr>
            <p:spPr bwMode="auto">
              <a:xfrm>
                <a:off x="2377" y="316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0" name="Rectangle 245"/>
              <p:cNvSpPr>
                <a:spLocks noChangeArrowheads="1"/>
              </p:cNvSpPr>
              <p:nvPr/>
            </p:nvSpPr>
            <p:spPr bwMode="auto">
              <a:xfrm>
                <a:off x="2377" y="314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1" name="Rectangle 246"/>
              <p:cNvSpPr>
                <a:spLocks noChangeArrowheads="1"/>
              </p:cNvSpPr>
              <p:nvPr/>
            </p:nvSpPr>
            <p:spPr bwMode="auto">
              <a:xfrm>
                <a:off x="2377" y="313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2" name="Rectangle 247"/>
              <p:cNvSpPr>
                <a:spLocks noChangeArrowheads="1"/>
              </p:cNvSpPr>
              <p:nvPr/>
            </p:nvSpPr>
            <p:spPr bwMode="auto">
              <a:xfrm>
                <a:off x="2377" y="312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3" name="Rectangle 248"/>
              <p:cNvSpPr>
                <a:spLocks noChangeArrowheads="1"/>
              </p:cNvSpPr>
              <p:nvPr/>
            </p:nvSpPr>
            <p:spPr bwMode="auto">
              <a:xfrm>
                <a:off x="2377"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4" name="Rectangle 249"/>
              <p:cNvSpPr>
                <a:spLocks noChangeArrowheads="1"/>
              </p:cNvSpPr>
              <p:nvPr/>
            </p:nvSpPr>
            <p:spPr bwMode="auto">
              <a:xfrm>
                <a:off x="2377" y="310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5" name="Rectangle 250"/>
              <p:cNvSpPr>
                <a:spLocks noChangeArrowheads="1"/>
              </p:cNvSpPr>
              <p:nvPr/>
            </p:nvSpPr>
            <p:spPr bwMode="auto">
              <a:xfrm>
                <a:off x="2377" y="309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76" name="Freeform 251"/>
              <p:cNvSpPr>
                <a:spLocks/>
              </p:cNvSpPr>
              <p:nvPr/>
            </p:nvSpPr>
            <p:spPr bwMode="auto">
              <a:xfrm>
                <a:off x="3094" y="3304"/>
                <a:ext cx="305" cy="183"/>
              </a:xfrm>
              <a:custGeom>
                <a:avLst/>
                <a:gdLst>
                  <a:gd name="T0" fmla="*/ 4 w 2133"/>
                  <a:gd name="T1" fmla="*/ 0 h 1276"/>
                  <a:gd name="T2" fmla="*/ 2133 w 2133"/>
                  <a:gd name="T3" fmla="*/ 0 h 1276"/>
                  <a:gd name="T4" fmla="*/ 2133 w 2133"/>
                  <a:gd name="T5" fmla="*/ 1276 h 1276"/>
                  <a:gd name="T6" fmla="*/ 0 w 2133"/>
                  <a:gd name="T7" fmla="*/ 1276 h 1276"/>
                  <a:gd name="T8" fmla="*/ 0 w 2133"/>
                  <a:gd name="T9" fmla="*/ 0 h 1276"/>
                  <a:gd name="T10" fmla="*/ 4 w 2133"/>
                  <a:gd name="T11" fmla="*/ 0 h 1276"/>
                  <a:gd name="T12" fmla="*/ 0 60000 65536"/>
                  <a:gd name="T13" fmla="*/ 0 60000 65536"/>
                  <a:gd name="T14" fmla="*/ 0 60000 65536"/>
                  <a:gd name="T15" fmla="*/ 0 60000 65536"/>
                  <a:gd name="T16" fmla="*/ 0 60000 65536"/>
                  <a:gd name="T17" fmla="*/ 0 60000 65536"/>
                  <a:gd name="T18" fmla="*/ 0 w 2133"/>
                  <a:gd name="T19" fmla="*/ 0 h 1276"/>
                  <a:gd name="T20" fmla="*/ 2133 w 2133"/>
                  <a:gd name="T21" fmla="*/ 1276 h 1276"/>
                </a:gdLst>
                <a:ahLst/>
                <a:cxnLst>
                  <a:cxn ang="T12">
                    <a:pos x="T0" y="T1"/>
                  </a:cxn>
                  <a:cxn ang="T13">
                    <a:pos x="T2" y="T3"/>
                  </a:cxn>
                  <a:cxn ang="T14">
                    <a:pos x="T4" y="T5"/>
                  </a:cxn>
                  <a:cxn ang="T15">
                    <a:pos x="T6" y="T7"/>
                  </a:cxn>
                  <a:cxn ang="T16">
                    <a:pos x="T8" y="T9"/>
                  </a:cxn>
                  <a:cxn ang="T17">
                    <a:pos x="T10" y="T11"/>
                  </a:cxn>
                </a:cxnLst>
                <a:rect l="T18" t="T19" r="T20" b="T21"/>
                <a:pathLst>
                  <a:path w="2133" h="1276">
                    <a:moveTo>
                      <a:pt x="4" y="0"/>
                    </a:moveTo>
                    <a:lnTo>
                      <a:pt x="2133" y="0"/>
                    </a:lnTo>
                    <a:lnTo>
                      <a:pt x="2133" y="1276"/>
                    </a:lnTo>
                    <a:lnTo>
                      <a:pt x="0" y="1276"/>
                    </a:lnTo>
                    <a:lnTo>
                      <a:pt x="0" y="0"/>
                    </a:lnTo>
                    <a:lnTo>
                      <a:pt x="4" y="0"/>
                    </a:lnTo>
                    <a:close/>
                  </a:path>
                </a:pathLst>
              </a:custGeom>
              <a:solidFill>
                <a:srgbClr val="FF8080"/>
              </a:solidFill>
              <a:ln w="9525">
                <a:noFill/>
                <a:round/>
                <a:headEnd/>
                <a:tailEnd/>
              </a:ln>
            </p:spPr>
            <p:txBody>
              <a:bodyPr/>
              <a:lstStyle/>
              <a:p>
                <a:endParaRPr lang="en-US"/>
              </a:p>
            </p:txBody>
          </p:sp>
          <p:sp>
            <p:nvSpPr>
              <p:cNvPr id="63377" name="Freeform 252"/>
              <p:cNvSpPr>
                <a:spLocks/>
              </p:cNvSpPr>
              <p:nvPr/>
            </p:nvSpPr>
            <p:spPr bwMode="auto">
              <a:xfrm>
                <a:off x="3094" y="3303"/>
                <a:ext cx="1" cy="2"/>
              </a:xfrm>
              <a:custGeom>
                <a:avLst/>
                <a:gdLst>
                  <a:gd name="T0" fmla="*/ 9 w 9"/>
                  <a:gd name="T1" fmla="*/ 15 h 15"/>
                  <a:gd name="T2" fmla="*/ 9 w 9"/>
                  <a:gd name="T3" fmla="*/ 15 h 15"/>
                  <a:gd name="T4" fmla="*/ 7 w 9"/>
                  <a:gd name="T5" fmla="*/ 15 h 15"/>
                  <a:gd name="T6" fmla="*/ 6 w 9"/>
                  <a:gd name="T7" fmla="*/ 14 h 15"/>
                  <a:gd name="T8" fmla="*/ 5 w 9"/>
                  <a:gd name="T9" fmla="*/ 14 h 15"/>
                  <a:gd name="T10" fmla="*/ 3 w 9"/>
                  <a:gd name="T11" fmla="*/ 13 h 15"/>
                  <a:gd name="T12" fmla="*/ 2 w 9"/>
                  <a:gd name="T13" fmla="*/ 12 h 15"/>
                  <a:gd name="T14" fmla="*/ 1 w 9"/>
                  <a:gd name="T15" fmla="*/ 11 h 15"/>
                  <a:gd name="T16" fmla="*/ 1 w 9"/>
                  <a:gd name="T17" fmla="*/ 10 h 15"/>
                  <a:gd name="T18" fmla="*/ 0 w 9"/>
                  <a:gd name="T19" fmla="*/ 9 h 15"/>
                  <a:gd name="T20" fmla="*/ 0 w 9"/>
                  <a:gd name="T21" fmla="*/ 7 h 15"/>
                  <a:gd name="T22" fmla="*/ 0 w 9"/>
                  <a:gd name="T23" fmla="*/ 6 h 15"/>
                  <a:gd name="T24" fmla="*/ 1 w 9"/>
                  <a:gd name="T25" fmla="*/ 5 h 15"/>
                  <a:gd name="T26" fmla="*/ 1 w 9"/>
                  <a:gd name="T27" fmla="*/ 4 h 15"/>
                  <a:gd name="T28" fmla="*/ 2 w 9"/>
                  <a:gd name="T29" fmla="*/ 3 h 15"/>
                  <a:gd name="T30" fmla="*/ 3 w 9"/>
                  <a:gd name="T31" fmla="*/ 2 h 15"/>
                  <a:gd name="T32" fmla="*/ 5 w 9"/>
                  <a:gd name="T33" fmla="*/ 1 h 15"/>
                  <a:gd name="T34" fmla="*/ 6 w 9"/>
                  <a:gd name="T35" fmla="*/ 0 h 15"/>
                  <a:gd name="T36" fmla="*/ 7 w 9"/>
                  <a:gd name="T37" fmla="*/ 0 h 15"/>
                  <a:gd name="T38" fmla="*/ 9 w 9"/>
                  <a:gd name="T39" fmla="*/ 0 h 15"/>
                  <a:gd name="T40" fmla="*/ 9 w 9"/>
                  <a:gd name="T41" fmla="*/ 0 h 15"/>
                  <a:gd name="T42" fmla="*/ 9 w 9"/>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
                  <a:gd name="T67" fmla="*/ 0 h 15"/>
                  <a:gd name="T68" fmla="*/ 9 w 9"/>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 h="15">
                    <a:moveTo>
                      <a:pt x="9" y="15"/>
                    </a:moveTo>
                    <a:lnTo>
                      <a:pt x="9" y="15"/>
                    </a:lnTo>
                    <a:lnTo>
                      <a:pt x="7" y="15"/>
                    </a:lnTo>
                    <a:lnTo>
                      <a:pt x="6" y="14"/>
                    </a:lnTo>
                    <a:lnTo>
                      <a:pt x="5" y="14"/>
                    </a:lnTo>
                    <a:lnTo>
                      <a:pt x="3" y="13"/>
                    </a:lnTo>
                    <a:lnTo>
                      <a:pt x="2" y="12"/>
                    </a:lnTo>
                    <a:lnTo>
                      <a:pt x="1" y="11"/>
                    </a:lnTo>
                    <a:lnTo>
                      <a:pt x="1" y="10"/>
                    </a:lnTo>
                    <a:lnTo>
                      <a:pt x="0" y="9"/>
                    </a:lnTo>
                    <a:lnTo>
                      <a:pt x="0" y="7"/>
                    </a:lnTo>
                    <a:lnTo>
                      <a:pt x="0" y="6"/>
                    </a:lnTo>
                    <a:lnTo>
                      <a:pt x="1" y="5"/>
                    </a:lnTo>
                    <a:lnTo>
                      <a:pt x="1" y="4"/>
                    </a:lnTo>
                    <a:lnTo>
                      <a:pt x="2" y="3"/>
                    </a:lnTo>
                    <a:lnTo>
                      <a:pt x="3" y="2"/>
                    </a:lnTo>
                    <a:lnTo>
                      <a:pt x="5" y="1"/>
                    </a:lnTo>
                    <a:lnTo>
                      <a:pt x="6" y="0"/>
                    </a:lnTo>
                    <a:lnTo>
                      <a:pt x="7" y="0"/>
                    </a:lnTo>
                    <a:lnTo>
                      <a:pt x="9" y="0"/>
                    </a:lnTo>
                    <a:lnTo>
                      <a:pt x="9" y="15"/>
                    </a:lnTo>
                    <a:close/>
                  </a:path>
                </a:pathLst>
              </a:custGeom>
              <a:solidFill>
                <a:srgbClr val="FF0080"/>
              </a:solidFill>
              <a:ln w="0">
                <a:solidFill>
                  <a:srgbClr val="FF0080"/>
                </a:solidFill>
                <a:prstDash val="solid"/>
                <a:round/>
                <a:headEnd/>
                <a:tailEnd/>
              </a:ln>
            </p:spPr>
            <p:txBody>
              <a:bodyPr/>
              <a:lstStyle/>
              <a:p>
                <a:endParaRPr lang="en-US"/>
              </a:p>
            </p:txBody>
          </p:sp>
          <p:sp>
            <p:nvSpPr>
              <p:cNvPr id="63378" name="Freeform 253"/>
              <p:cNvSpPr>
                <a:spLocks/>
              </p:cNvSpPr>
              <p:nvPr/>
            </p:nvSpPr>
            <p:spPr bwMode="auto">
              <a:xfrm>
                <a:off x="3093" y="3303"/>
                <a:ext cx="2" cy="1"/>
              </a:xfrm>
              <a:custGeom>
                <a:avLst/>
                <a:gdLst>
                  <a:gd name="T0" fmla="*/ 0 w 16"/>
                  <a:gd name="T1" fmla="*/ 7 h 7"/>
                  <a:gd name="T2" fmla="*/ 0 w 16"/>
                  <a:gd name="T3" fmla="*/ 7 h 7"/>
                  <a:gd name="T4" fmla="*/ 0 w 16"/>
                  <a:gd name="T5" fmla="*/ 6 h 7"/>
                  <a:gd name="T6" fmla="*/ 1 w 16"/>
                  <a:gd name="T7" fmla="*/ 5 h 7"/>
                  <a:gd name="T8" fmla="*/ 1 w 16"/>
                  <a:gd name="T9" fmla="*/ 4 h 7"/>
                  <a:gd name="T10" fmla="*/ 2 w 16"/>
                  <a:gd name="T11" fmla="*/ 3 h 7"/>
                  <a:gd name="T12" fmla="*/ 3 w 16"/>
                  <a:gd name="T13" fmla="*/ 2 h 7"/>
                  <a:gd name="T14" fmla="*/ 4 w 16"/>
                  <a:gd name="T15" fmla="*/ 1 h 7"/>
                  <a:gd name="T16" fmla="*/ 5 w 16"/>
                  <a:gd name="T17" fmla="*/ 0 h 7"/>
                  <a:gd name="T18" fmla="*/ 6 w 16"/>
                  <a:gd name="T19" fmla="*/ 0 h 7"/>
                  <a:gd name="T20" fmla="*/ 9 w 16"/>
                  <a:gd name="T21" fmla="*/ 0 h 7"/>
                  <a:gd name="T22" fmla="*/ 10 w 16"/>
                  <a:gd name="T23" fmla="*/ 0 h 7"/>
                  <a:gd name="T24" fmla="*/ 11 w 16"/>
                  <a:gd name="T25" fmla="*/ 0 h 7"/>
                  <a:gd name="T26" fmla="*/ 12 w 16"/>
                  <a:gd name="T27" fmla="*/ 1 h 7"/>
                  <a:gd name="T28" fmla="*/ 14 w 16"/>
                  <a:gd name="T29" fmla="*/ 2 h 7"/>
                  <a:gd name="T30" fmla="*/ 14 w 16"/>
                  <a:gd name="T31" fmla="*/ 3 h 7"/>
                  <a:gd name="T32" fmla="*/ 15 w 16"/>
                  <a:gd name="T33" fmla="*/ 4 h 7"/>
                  <a:gd name="T34" fmla="*/ 16 w 16"/>
                  <a:gd name="T35" fmla="*/ 5 h 7"/>
                  <a:gd name="T36" fmla="*/ 16 w 16"/>
                  <a:gd name="T37" fmla="*/ 6 h 7"/>
                  <a:gd name="T38" fmla="*/ 16 w 16"/>
                  <a:gd name="T39" fmla="*/ 7 h 7"/>
                  <a:gd name="T40" fmla="*/ 16 w 16"/>
                  <a:gd name="T41" fmla="*/ 7 h 7"/>
                  <a:gd name="T42" fmla="*/ 0 w 16"/>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7"/>
                  <a:gd name="T68" fmla="*/ 16 w 16"/>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7">
                    <a:moveTo>
                      <a:pt x="0" y="7"/>
                    </a:moveTo>
                    <a:lnTo>
                      <a:pt x="0" y="7"/>
                    </a:lnTo>
                    <a:lnTo>
                      <a:pt x="0" y="6"/>
                    </a:lnTo>
                    <a:lnTo>
                      <a:pt x="1" y="5"/>
                    </a:lnTo>
                    <a:lnTo>
                      <a:pt x="1" y="4"/>
                    </a:lnTo>
                    <a:lnTo>
                      <a:pt x="2" y="3"/>
                    </a:lnTo>
                    <a:lnTo>
                      <a:pt x="3" y="2"/>
                    </a:lnTo>
                    <a:lnTo>
                      <a:pt x="4" y="1"/>
                    </a:lnTo>
                    <a:lnTo>
                      <a:pt x="5" y="0"/>
                    </a:lnTo>
                    <a:lnTo>
                      <a:pt x="6" y="0"/>
                    </a:lnTo>
                    <a:lnTo>
                      <a:pt x="9" y="0"/>
                    </a:lnTo>
                    <a:lnTo>
                      <a:pt x="10" y="0"/>
                    </a:lnTo>
                    <a:lnTo>
                      <a:pt x="11" y="0"/>
                    </a:lnTo>
                    <a:lnTo>
                      <a:pt x="12" y="1"/>
                    </a:lnTo>
                    <a:lnTo>
                      <a:pt x="14" y="2"/>
                    </a:lnTo>
                    <a:lnTo>
                      <a:pt x="14" y="3"/>
                    </a:lnTo>
                    <a:lnTo>
                      <a:pt x="15" y="4"/>
                    </a:lnTo>
                    <a:lnTo>
                      <a:pt x="16" y="5"/>
                    </a:lnTo>
                    <a:lnTo>
                      <a:pt x="16" y="6"/>
                    </a:lnTo>
                    <a:lnTo>
                      <a:pt x="16" y="7"/>
                    </a:lnTo>
                    <a:lnTo>
                      <a:pt x="0" y="7"/>
                    </a:lnTo>
                    <a:close/>
                  </a:path>
                </a:pathLst>
              </a:custGeom>
              <a:solidFill>
                <a:srgbClr val="FF0080"/>
              </a:solidFill>
              <a:ln w="0">
                <a:solidFill>
                  <a:srgbClr val="FF0080"/>
                </a:solidFill>
                <a:prstDash val="solid"/>
                <a:round/>
                <a:headEnd/>
                <a:tailEnd/>
              </a:ln>
            </p:spPr>
            <p:txBody>
              <a:bodyPr/>
              <a:lstStyle/>
              <a:p>
                <a:endParaRPr lang="en-US"/>
              </a:p>
            </p:txBody>
          </p:sp>
          <p:sp>
            <p:nvSpPr>
              <p:cNvPr id="63379" name="Rectangle 254"/>
              <p:cNvSpPr>
                <a:spLocks noChangeArrowheads="1"/>
              </p:cNvSpPr>
              <p:nvPr/>
            </p:nvSpPr>
            <p:spPr bwMode="auto">
              <a:xfrm>
                <a:off x="3095"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0" name="Rectangle 255"/>
              <p:cNvSpPr>
                <a:spLocks noChangeArrowheads="1"/>
              </p:cNvSpPr>
              <p:nvPr/>
            </p:nvSpPr>
            <p:spPr bwMode="auto">
              <a:xfrm>
                <a:off x="3110"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1" name="Rectangle 256"/>
              <p:cNvSpPr>
                <a:spLocks noChangeArrowheads="1"/>
              </p:cNvSpPr>
              <p:nvPr/>
            </p:nvSpPr>
            <p:spPr bwMode="auto">
              <a:xfrm>
                <a:off x="3119"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2" name="Rectangle 257"/>
              <p:cNvSpPr>
                <a:spLocks noChangeArrowheads="1"/>
              </p:cNvSpPr>
              <p:nvPr/>
            </p:nvSpPr>
            <p:spPr bwMode="auto">
              <a:xfrm>
                <a:off x="3134"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3" name="Rectangle 258"/>
              <p:cNvSpPr>
                <a:spLocks noChangeArrowheads="1"/>
              </p:cNvSpPr>
              <p:nvPr/>
            </p:nvSpPr>
            <p:spPr bwMode="auto">
              <a:xfrm>
                <a:off x="3143"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4" name="Rectangle 259"/>
              <p:cNvSpPr>
                <a:spLocks noChangeArrowheads="1"/>
              </p:cNvSpPr>
              <p:nvPr/>
            </p:nvSpPr>
            <p:spPr bwMode="auto">
              <a:xfrm>
                <a:off x="3158"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5" name="Rectangle 260"/>
              <p:cNvSpPr>
                <a:spLocks noChangeArrowheads="1"/>
              </p:cNvSpPr>
              <p:nvPr/>
            </p:nvSpPr>
            <p:spPr bwMode="auto">
              <a:xfrm>
                <a:off x="3167"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6" name="Rectangle 261"/>
              <p:cNvSpPr>
                <a:spLocks noChangeArrowheads="1"/>
              </p:cNvSpPr>
              <p:nvPr/>
            </p:nvSpPr>
            <p:spPr bwMode="auto">
              <a:xfrm>
                <a:off x="3182"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7" name="Rectangle 262"/>
              <p:cNvSpPr>
                <a:spLocks noChangeArrowheads="1"/>
              </p:cNvSpPr>
              <p:nvPr/>
            </p:nvSpPr>
            <p:spPr bwMode="auto">
              <a:xfrm>
                <a:off x="3191"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8" name="Rectangle 263"/>
              <p:cNvSpPr>
                <a:spLocks noChangeArrowheads="1"/>
              </p:cNvSpPr>
              <p:nvPr/>
            </p:nvSpPr>
            <p:spPr bwMode="auto">
              <a:xfrm>
                <a:off x="3206"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89" name="Rectangle 264"/>
              <p:cNvSpPr>
                <a:spLocks noChangeArrowheads="1"/>
              </p:cNvSpPr>
              <p:nvPr/>
            </p:nvSpPr>
            <p:spPr bwMode="auto">
              <a:xfrm>
                <a:off x="3215"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0" name="Rectangle 265"/>
              <p:cNvSpPr>
                <a:spLocks noChangeArrowheads="1"/>
              </p:cNvSpPr>
              <p:nvPr/>
            </p:nvSpPr>
            <p:spPr bwMode="auto">
              <a:xfrm>
                <a:off x="3230"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1" name="Rectangle 266"/>
              <p:cNvSpPr>
                <a:spLocks noChangeArrowheads="1"/>
              </p:cNvSpPr>
              <p:nvPr/>
            </p:nvSpPr>
            <p:spPr bwMode="auto">
              <a:xfrm>
                <a:off x="3239"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2" name="Rectangle 267"/>
              <p:cNvSpPr>
                <a:spLocks noChangeArrowheads="1"/>
              </p:cNvSpPr>
              <p:nvPr/>
            </p:nvSpPr>
            <p:spPr bwMode="auto">
              <a:xfrm>
                <a:off x="3254"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3" name="Rectangle 268"/>
              <p:cNvSpPr>
                <a:spLocks noChangeArrowheads="1"/>
              </p:cNvSpPr>
              <p:nvPr/>
            </p:nvSpPr>
            <p:spPr bwMode="auto">
              <a:xfrm>
                <a:off x="3263"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4" name="Rectangle 269"/>
              <p:cNvSpPr>
                <a:spLocks noChangeArrowheads="1"/>
              </p:cNvSpPr>
              <p:nvPr/>
            </p:nvSpPr>
            <p:spPr bwMode="auto">
              <a:xfrm>
                <a:off x="3278"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5" name="Rectangle 270"/>
              <p:cNvSpPr>
                <a:spLocks noChangeArrowheads="1"/>
              </p:cNvSpPr>
              <p:nvPr/>
            </p:nvSpPr>
            <p:spPr bwMode="auto">
              <a:xfrm>
                <a:off x="3287"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6" name="Rectangle 271"/>
              <p:cNvSpPr>
                <a:spLocks noChangeArrowheads="1"/>
              </p:cNvSpPr>
              <p:nvPr/>
            </p:nvSpPr>
            <p:spPr bwMode="auto">
              <a:xfrm>
                <a:off x="3302"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7" name="Rectangle 272"/>
              <p:cNvSpPr>
                <a:spLocks noChangeArrowheads="1"/>
              </p:cNvSpPr>
              <p:nvPr/>
            </p:nvSpPr>
            <p:spPr bwMode="auto">
              <a:xfrm>
                <a:off x="3311"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8" name="Rectangle 273"/>
              <p:cNvSpPr>
                <a:spLocks noChangeArrowheads="1"/>
              </p:cNvSpPr>
              <p:nvPr/>
            </p:nvSpPr>
            <p:spPr bwMode="auto">
              <a:xfrm>
                <a:off x="3326"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99" name="Rectangle 274"/>
              <p:cNvSpPr>
                <a:spLocks noChangeArrowheads="1"/>
              </p:cNvSpPr>
              <p:nvPr/>
            </p:nvSpPr>
            <p:spPr bwMode="auto">
              <a:xfrm>
                <a:off x="3335"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0" name="Rectangle 275"/>
              <p:cNvSpPr>
                <a:spLocks noChangeArrowheads="1"/>
              </p:cNvSpPr>
              <p:nvPr/>
            </p:nvSpPr>
            <p:spPr bwMode="auto">
              <a:xfrm>
                <a:off x="3350"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1" name="Rectangle 276"/>
              <p:cNvSpPr>
                <a:spLocks noChangeArrowheads="1"/>
              </p:cNvSpPr>
              <p:nvPr/>
            </p:nvSpPr>
            <p:spPr bwMode="auto">
              <a:xfrm>
                <a:off x="3359" y="330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2" name="Rectangle 277"/>
              <p:cNvSpPr>
                <a:spLocks noChangeArrowheads="1"/>
              </p:cNvSpPr>
              <p:nvPr/>
            </p:nvSpPr>
            <p:spPr bwMode="auto">
              <a:xfrm>
                <a:off x="3374" y="33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3" name="Rectangle 278"/>
              <p:cNvSpPr>
                <a:spLocks noChangeArrowheads="1"/>
              </p:cNvSpPr>
              <p:nvPr/>
            </p:nvSpPr>
            <p:spPr bwMode="auto">
              <a:xfrm>
                <a:off x="3383" y="330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4" name="Rectangle 279"/>
              <p:cNvSpPr>
                <a:spLocks noChangeArrowheads="1"/>
              </p:cNvSpPr>
              <p:nvPr/>
            </p:nvSpPr>
            <p:spPr bwMode="auto">
              <a:xfrm>
                <a:off x="3398" y="3303"/>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5" name="Rectangle 280"/>
              <p:cNvSpPr>
                <a:spLocks noChangeArrowheads="1"/>
              </p:cNvSpPr>
              <p:nvPr/>
            </p:nvSpPr>
            <p:spPr bwMode="auto">
              <a:xfrm>
                <a:off x="3398" y="3304"/>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6" name="Rectangle 281"/>
              <p:cNvSpPr>
                <a:spLocks noChangeArrowheads="1"/>
              </p:cNvSpPr>
              <p:nvPr/>
            </p:nvSpPr>
            <p:spPr bwMode="auto">
              <a:xfrm>
                <a:off x="3398" y="3312"/>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7" name="Rectangle 282"/>
              <p:cNvSpPr>
                <a:spLocks noChangeArrowheads="1"/>
              </p:cNvSpPr>
              <p:nvPr/>
            </p:nvSpPr>
            <p:spPr bwMode="auto">
              <a:xfrm>
                <a:off x="3398" y="331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8" name="Rectangle 283"/>
              <p:cNvSpPr>
                <a:spLocks noChangeArrowheads="1"/>
              </p:cNvSpPr>
              <p:nvPr/>
            </p:nvSpPr>
            <p:spPr bwMode="auto">
              <a:xfrm>
                <a:off x="3398" y="332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09" name="Rectangle 284"/>
              <p:cNvSpPr>
                <a:spLocks noChangeArrowheads="1"/>
              </p:cNvSpPr>
              <p:nvPr/>
            </p:nvSpPr>
            <p:spPr bwMode="auto">
              <a:xfrm>
                <a:off x="3398" y="333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0" name="Rectangle 285"/>
              <p:cNvSpPr>
                <a:spLocks noChangeArrowheads="1"/>
              </p:cNvSpPr>
              <p:nvPr/>
            </p:nvSpPr>
            <p:spPr bwMode="auto">
              <a:xfrm>
                <a:off x="3398" y="335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1" name="Rectangle 286"/>
              <p:cNvSpPr>
                <a:spLocks noChangeArrowheads="1"/>
              </p:cNvSpPr>
              <p:nvPr/>
            </p:nvSpPr>
            <p:spPr bwMode="auto">
              <a:xfrm>
                <a:off x="3398" y="336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2" name="Rectangle 287"/>
              <p:cNvSpPr>
                <a:spLocks noChangeArrowheads="1"/>
              </p:cNvSpPr>
              <p:nvPr/>
            </p:nvSpPr>
            <p:spPr bwMode="auto">
              <a:xfrm>
                <a:off x="3398" y="337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3" name="Rectangle 288"/>
              <p:cNvSpPr>
                <a:spLocks noChangeArrowheads="1"/>
              </p:cNvSpPr>
              <p:nvPr/>
            </p:nvSpPr>
            <p:spPr bwMode="auto">
              <a:xfrm>
                <a:off x="3398" y="338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4" name="Rectangle 289"/>
              <p:cNvSpPr>
                <a:spLocks noChangeArrowheads="1"/>
              </p:cNvSpPr>
              <p:nvPr/>
            </p:nvSpPr>
            <p:spPr bwMode="auto">
              <a:xfrm>
                <a:off x="3398" y="33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5" name="Rectangle 290"/>
              <p:cNvSpPr>
                <a:spLocks noChangeArrowheads="1"/>
              </p:cNvSpPr>
              <p:nvPr/>
            </p:nvSpPr>
            <p:spPr bwMode="auto">
              <a:xfrm>
                <a:off x="3398" y="340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6" name="Rectangle 291"/>
              <p:cNvSpPr>
                <a:spLocks noChangeArrowheads="1"/>
              </p:cNvSpPr>
              <p:nvPr/>
            </p:nvSpPr>
            <p:spPr bwMode="auto">
              <a:xfrm>
                <a:off x="3398" y="342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7" name="Rectangle 292"/>
              <p:cNvSpPr>
                <a:spLocks noChangeArrowheads="1"/>
              </p:cNvSpPr>
              <p:nvPr/>
            </p:nvSpPr>
            <p:spPr bwMode="auto">
              <a:xfrm>
                <a:off x="3398" y="343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8" name="Rectangle 293"/>
              <p:cNvSpPr>
                <a:spLocks noChangeArrowheads="1"/>
              </p:cNvSpPr>
              <p:nvPr/>
            </p:nvSpPr>
            <p:spPr bwMode="auto">
              <a:xfrm>
                <a:off x="3398" y="344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19" name="Rectangle 294"/>
              <p:cNvSpPr>
                <a:spLocks noChangeArrowheads="1"/>
              </p:cNvSpPr>
              <p:nvPr/>
            </p:nvSpPr>
            <p:spPr bwMode="auto">
              <a:xfrm>
                <a:off x="3398" y="345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0" name="Rectangle 295"/>
              <p:cNvSpPr>
                <a:spLocks noChangeArrowheads="1"/>
              </p:cNvSpPr>
              <p:nvPr/>
            </p:nvSpPr>
            <p:spPr bwMode="auto">
              <a:xfrm>
                <a:off x="3398" y="347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1" name="Rectangle 296"/>
              <p:cNvSpPr>
                <a:spLocks noChangeArrowheads="1"/>
              </p:cNvSpPr>
              <p:nvPr/>
            </p:nvSpPr>
            <p:spPr bwMode="auto">
              <a:xfrm>
                <a:off x="3398" y="3480"/>
                <a:ext cx="2" cy="7"/>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2" name="Rectangle 297"/>
              <p:cNvSpPr>
                <a:spLocks noChangeArrowheads="1"/>
              </p:cNvSpPr>
              <p:nvPr/>
            </p:nvSpPr>
            <p:spPr bwMode="auto">
              <a:xfrm>
                <a:off x="3397"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3" name="Rectangle 298"/>
              <p:cNvSpPr>
                <a:spLocks noChangeArrowheads="1"/>
              </p:cNvSpPr>
              <p:nvPr/>
            </p:nvSpPr>
            <p:spPr bwMode="auto">
              <a:xfrm>
                <a:off x="3389"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4" name="Rectangle 299"/>
              <p:cNvSpPr>
                <a:spLocks noChangeArrowheads="1"/>
              </p:cNvSpPr>
              <p:nvPr/>
            </p:nvSpPr>
            <p:spPr bwMode="auto">
              <a:xfrm>
                <a:off x="3382" y="3485"/>
                <a:ext cx="1"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5" name="Rectangle 300"/>
              <p:cNvSpPr>
                <a:spLocks noChangeArrowheads="1"/>
              </p:cNvSpPr>
              <p:nvPr/>
            </p:nvSpPr>
            <p:spPr bwMode="auto">
              <a:xfrm>
                <a:off x="3373"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6" name="Rectangle 301"/>
              <p:cNvSpPr>
                <a:spLocks noChangeArrowheads="1"/>
              </p:cNvSpPr>
              <p:nvPr/>
            </p:nvSpPr>
            <p:spPr bwMode="auto">
              <a:xfrm>
                <a:off x="3364" y="3485"/>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7" name="Rectangle 302"/>
              <p:cNvSpPr>
                <a:spLocks noChangeArrowheads="1"/>
              </p:cNvSpPr>
              <p:nvPr/>
            </p:nvSpPr>
            <p:spPr bwMode="auto">
              <a:xfrm>
                <a:off x="3349"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8" name="Rectangle 303"/>
              <p:cNvSpPr>
                <a:spLocks noChangeArrowheads="1"/>
              </p:cNvSpPr>
              <p:nvPr/>
            </p:nvSpPr>
            <p:spPr bwMode="auto">
              <a:xfrm>
                <a:off x="3340" y="3485"/>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29" name="Rectangle 304"/>
              <p:cNvSpPr>
                <a:spLocks noChangeArrowheads="1"/>
              </p:cNvSpPr>
              <p:nvPr/>
            </p:nvSpPr>
            <p:spPr bwMode="auto">
              <a:xfrm>
                <a:off x="3325"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0" name="Rectangle 305"/>
              <p:cNvSpPr>
                <a:spLocks noChangeArrowheads="1"/>
              </p:cNvSpPr>
              <p:nvPr/>
            </p:nvSpPr>
            <p:spPr bwMode="auto">
              <a:xfrm>
                <a:off x="3316" y="3485"/>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1" name="Rectangle 306"/>
              <p:cNvSpPr>
                <a:spLocks noChangeArrowheads="1"/>
              </p:cNvSpPr>
              <p:nvPr/>
            </p:nvSpPr>
            <p:spPr bwMode="auto">
              <a:xfrm>
                <a:off x="3301"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2" name="Rectangle 307"/>
              <p:cNvSpPr>
                <a:spLocks noChangeArrowheads="1"/>
              </p:cNvSpPr>
              <p:nvPr/>
            </p:nvSpPr>
            <p:spPr bwMode="auto">
              <a:xfrm>
                <a:off x="3292" y="3485"/>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3" name="Rectangle 308"/>
              <p:cNvSpPr>
                <a:spLocks noChangeArrowheads="1"/>
              </p:cNvSpPr>
              <p:nvPr/>
            </p:nvSpPr>
            <p:spPr bwMode="auto">
              <a:xfrm>
                <a:off x="3277"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4" name="Rectangle 309"/>
              <p:cNvSpPr>
                <a:spLocks noChangeArrowheads="1"/>
              </p:cNvSpPr>
              <p:nvPr/>
            </p:nvSpPr>
            <p:spPr bwMode="auto">
              <a:xfrm>
                <a:off x="3269"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5" name="Rectangle 310"/>
              <p:cNvSpPr>
                <a:spLocks noChangeArrowheads="1"/>
              </p:cNvSpPr>
              <p:nvPr/>
            </p:nvSpPr>
            <p:spPr bwMode="auto">
              <a:xfrm>
                <a:off x="3253"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6" name="Rectangle 311"/>
              <p:cNvSpPr>
                <a:spLocks noChangeArrowheads="1"/>
              </p:cNvSpPr>
              <p:nvPr/>
            </p:nvSpPr>
            <p:spPr bwMode="auto">
              <a:xfrm>
                <a:off x="3245"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7" name="Rectangle 312"/>
              <p:cNvSpPr>
                <a:spLocks noChangeArrowheads="1"/>
              </p:cNvSpPr>
              <p:nvPr/>
            </p:nvSpPr>
            <p:spPr bwMode="auto">
              <a:xfrm>
                <a:off x="3229"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8" name="Rectangle 313"/>
              <p:cNvSpPr>
                <a:spLocks noChangeArrowheads="1"/>
              </p:cNvSpPr>
              <p:nvPr/>
            </p:nvSpPr>
            <p:spPr bwMode="auto">
              <a:xfrm>
                <a:off x="3221"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39" name="Rectangle 314"/>
              <p:cNvSpPr>
                <a:spLocks noChangeArrowheads="1"/>
              </p:cNvSpPr>
              <p:nvPr/>
            </p:nvSpPr>
            <p:spPr bwMode="auto">
              <a:xfrm>
                <a:off x="3205"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0" name="Rectangle 315"/>
              <p:cNvSpPr>
                <a:spLocks noChangeArrowheads="1"/>
              </p:cNvSpPr>
              <p:nvPr/>
            </p:nvSpPr>
            <p:spPr bwMode="auto">
              <a:xfrm>
                <a:off x="3197"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1" name="Rectangle 316"/>
              <p:cNvSpPr>
                <a:spLocks noChangeArrowheads="1"/>
              </p:cNvSpPr>
              <p:nvPr/>
            </p:nvSpPr>
            <p:spPr bwMode="auto">
              <a:xfrm>
                <a:off x="3181"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2" name="Rectangle 317"/>
              <p:cNvSpPr>
                <a:spLocks noChangeArrowheads="1"/>
              </p:cNvSpPr>
              <p:nvPr/>
            </p:nvSpPr>
            <p:spPr bwMode="auto">
              <a:xfrm>
                <a:off x="3173"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3" name="Rectangle 318"/>
              <p:cNvSpPr>
                <a:spLocks noChangeArrowheads="1"/>
              </p:cNvSpPr>
              <p:nvPr/>
            </p:nvSpPr>
            <p:spPr bwMode="auto">
              <a:xfrm>
                <a:off x="3157"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4" name="Rectangle 319"/>
              <p:cNvSpPr>
                <a:spLocks noChangeArrowheads="1"/>
              </p:cNvSpPr>
              <p:nvPr/>
            </p:nvSpPr>
            <p:spPr bwMode="auto">
              <a:xfrm>
                <a:off x="3149"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5" name="Rectangle 320"/>
              <p:cNvSpPr>
                <a:spLocks noChangeArrowheads="1"/>
              </p:cNvSpPr>
              <p:nvPr/>
            </p:nvSpPr>
            <p:spPr bwMode="auto">
              <a:xfrm>
                <a:off x="3133"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6" name="Rectangle 321"/>
              <p:cNvSpPr>
                <a:spLocks noChangeArrowheads="1"/>
              </p:cNvSpPr>
              <p:nvPr/>
            </p:nvSpPr>
            <p:spPr bwMode="auto">
              <a:xfrm>
                <a:off x="3125"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7" name="Rectangle 322"/>
              <p:cNvSpPr>
                <a:spLocks noChangeArrowheads="1"/>
              </p:cNvSpPr>
              <p:nvPr/>
            </p:nvSpPr>
            <p:spPr bwMode="auto">
              <a:xfrm>
                <a:off x="3109" y="348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8" name="Rectangle 323"/>
              <p:cNvSpPr>
                <a:spLocks noChangeArrowheads="1"/>
              </p:cNvSpPr>
              <p:nvPr/>
            </p:nvSpPr>
            <p:spPr bwMode="auto">
              <a:xfrm>
                <a:off x="3101" y="348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49" name="Rectangle 324"/>
              <p:cNvSpPr>
                <a:spLocks noChangeArrowheads="1"/>
              </p:cNvSpPr>
              <p:nvPr/>
            </p:nvSpPr>
            <p:spPr bwMode="auto">
              <a:xfrm>
                <a:off x="3093" y="3486"/>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0" name="Rectangle 325"/>
              <p:cNvSpPr>
                <a:spLocks noChangeArrowheads="1"/>
              </p:cNvSpPr>
              <p:nvPr/>
            </p:nvSpPr>
            <p:spPr bwMode="auto">
              <a:xfrm>
                <a:off x="3093" y="347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1" name="Rectangle 326"/>
              <p:cNvSpPr>
                <a:spLocks noChangeArrowheads="1"/>
              </p:cNvSpPr>
              <p:nvPr/>
            </p:nvSpPr>
            <p:spPr bwMode="auto">
              <a:xfrm>
                <a:off x="3093" y="346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2" name="Rectangle 327"/>
              <p:cNvSpPr>
                <a:spLocks noChangeArrowheads="1"/>
              </p:cNvSpPr>
              <p:nvPr/>
            </p:nvSpPr>
            <p:spPr bwMode="auto">
              <a:xfrm>
                <a:off x="3093" y="345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3" name="Rectangle 328"/>
              <p:cNvSpPr>
                <a:spLocks noChangeArrowheads="1"/>
              </p:cNvSpPr>
              <p:nvPr/>
            </p:nvSpPr>
            <p:spPr bwMode="auto">
              <a:xfrm>
                <a:off x="3093" y="344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4" name="Rectangle 329"/>
              <p:cNvSpPr>
                <a:spLocks noChangeArrowheads="1"/>
              </p:cNvSpPr>
              <p:nvPr/>
            </p:nvSpPr>
            <p:spPr bwMode="auto">
              <a:xfrm>
                <a:off x="3093" y="342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5" name="Rectangle 330"/>
              <p:cNvSpPr>
                <a:spLocks noChangeArrowheads="1"/>
              </p:cNvSpPr>
              <p:nvPr/>
            </p:nvSpPr>
            <p:spPr bwMode="auto">
              <a:xfrm>
                <a:off x="3093" y="342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6" name="Rectangle 331"/>
              <p:cNvSpPr>
                <a:spLocks noChangeArrowheads="1"/>
              </p:cNvSpPr>
              <p:nvPr/>
            </p:nvSpPr>
            <p:spPr bwMode="auto">
              <a:xfrm>
                <a:off x="3093" y="340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7" name="Rectangle 332"/>
              <p:cNvSpPr>
                <a:spLocks noChangeArrowheads="1"/>
              </p:cNvSpPr>
              <p:nvPr/>
            </p:nvSpPr>
            <p:spPr bwMode="auto">
              <a:xfrm>
                <a:off x="3093" y="339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8" name="Rectangle 333"/>
              <p:cNvSpPr>
                <a:spLocks noChangeArrowheads="1"/>
              </p:cNvSpPr>
              <p:nvPr/>
            </p:nvSpPr>
            <p:spPr bwMode="auto">
              <a:xfrm>
                <a:off x="3093" y="338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59" name="Rectangle 334"/>
              <p:cNvSpPr>
                <a:spLocks noChangeArrowheads="1"/>
              </p:cNvSpPr>
              <p:nvPr/>
            </p:nvSpPr>
            <p:spPr bwMode="auto">
              <a:xfrm>
                <a:off x="3093" y="337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0" name="Rectangle 335"/>
              <p:cNvSpPr>
                <a:spLocks noChangeArrowheads="1"/>
              </p:cNvSpPr>
              <p:nvPr/>
            </p:nvSpPr>
            <p:spPr bwMode="auto">
              <a:xfrm>
                <a:off x="3093" y="335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1" name="Rectangle 336"/>
              <p:cNvSpPr>
                <a:spLocks noChangeArrowheads="1"/>
              </p:cNvSpPr>
              <p:nvPr/>
            </p:nvSpPr>
            <p:spPr bwMode="auto">
              <a:xfrm>
                <a:off x="3093" y="33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2" name="Rectangle 337"/>
              <p:cNvSpPr>
                <a:spLocks noChangeArrowheads="1"/>
              </p:cNvSpPr>
              <p:nvPr/>
            </p:nvSpPr>
            <p:spPr bwMode="auto">
              <a:xfrm>
                <a:off x="3093" y="333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3" name="Rectangle 338"/>
              <p:cNvSpPr>
                <a:spLocks noChangeArrowheads="1"/>
              </p:cNvSpPr>
              <p:nvPr/>
            </p:nvSpPr>
            <p:spPr bwMode="auto">
              <a:xfrm>
                <a:off x="3093" y="332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4" name="Rectangle 339"/>
              <p:cNvSpPr>
                <a:spLocks noChangeArrowheads="1"/>
              </p:cNvSpPr>
              <p:nvPr/>
            </p:nvSpPr>
            <p:spPr bwMode="auto">
              <a:xfrm>
                <a:off x="3093" y="331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65" name="Rectangle 340"/>
              <p:cNvSpPr>
                <a:spLocks noChangeArrowheads="1"/>
              </p:cNvSpPr>
              <p:nvPr/>
            </p:nvSpPr>
            <p:spPr bwMode="auto">
              <a:xfrm>
                <a:off x="3134" y="3348"/>
                <a:ext cx="291" cy="5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CMS- Preshower</a:t>
                </a:r>
                <a:endParaRPr lang="en-US"/>
              </a:p>
            </p:txBody>
          </p:sp>
          <p:sp>
            <p:nvSpPr>
              <p:cNvPr id="63466" name="Rectangle 341"/>
              <p:cNvSpPr>
                <a:spLocks noChangeArrowheads="1"/>
              </p:cNvSpPr>
              <p:nvPr/>
            </p:nvSpPr>
            <p:spPr bwMode="auto">
              <a:xfrm>
                <a:off x="3210" y="3388"/>
                <a:ext cx="117" cy="5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15 m2</a:t>
                </a:r>
                <a:endParaRPr lang="en-US"/>
              </a:p>
            </p:txBody>
          </p:sp>
          <p:sp>
            <p:nvSpPr>
              <p:cNvPr id="63467" name="Rectangle 342"/>
              <p:cNvSpPr>
                <a:spLocks noChangeArrowheads="1"/>
              </p:cNvSpPr>
              <p:nvPr/>
            </p:nvSpPr>
            <p:spPr bwMode="auto">
              <a:xfrm>
                <a:off x="2601" y="3274"/>
                <a:ext cx="215" cy="74"/>
              </a:xfrm>
              <a:prstGeom prst="rect">
                <a:avLst/>
              </a:prstGeom>
              <a:noFill/>
              <a:ln w="9525">
                <a:noFill/>
                <a:miter lim="800000"/>
                <a:headEnd/>
                <a:tailEnd/>
              </a:ln>
            </p:spPr>
            <p:txBody>
              <a:bodyPr wrap="none" lIns="0" tIns="0" rIns="0" bIns="0">
                <a:spAutoFit/>
              </a:bodyPr>
              <a:lstStyle/>
              <a:p>
                <a:r>
                  <a:rPr lang="en-US" sz="600" b="1">
                    <a:solidFill>
                      <a:srgbClr val="000000"/>
                    </a:solidFill>
                    <a:latin typeface="Times New Roman" pitchFamily="18" charset="0"/>
                  </a:rPr>
                  <a:t>ALICE </a:t>
                </a:r>
                <a:endParaRPr lang="en-US"/>
              </a:p>
            </p:txBody>
          </p:sp>
          <p:sp>
            <p:nvSpPr>
              <p:cNvPr id="63468" name="Rectangle 343"/>
              <p:cNvSpPr>
                <a:spLocks noChangeArrowheads="1"/>
              </p:cNvSpPr>
              <p:nvPr/>
            </p:nvSpPr>
            <p:spPr bwMode="auto">
              <a:xfrm>
                <a:off x="2628" y="3334"/>
                <a:ext cx="156" cy="74"/>
              </a:xfrm>
              <a:prstGeom prst="rect">
                <a:avLst/>
              </a:prstGeom>
              <a:noFill/>
              <a:ln w="9525">
                <a:noFill/>
                <a:miter lim="800000"/>
                <a:headEnd/>
                <a:tailEnd/>
              </a:ln>
            </p:spPr>
            <p:txBody>
              <a:bodyPr wrap="none" lIns="0" tIns="0" rIns="0" bIns="0">
                <a:spAutoFit/>
              </a:bodyPr>
              <a:lstStyle/>
              <a:p>
                <a:r>
                  <a:rPr lang="en-US" sz="600" b="1">
                    <a:solidFill>
                      <a:srgbClr val="000000"/>
                    </a:solidFill>
                    <a:latin typeface="Times New Roman" pitchFamily="18" charset="0"/>
                  </a:rPr>
                  <a:t>Pixel </a:t>
                </a:r>
                <a:endParaRPr lang="en-US"/>
              </a:p>
            </p:txBody>
          </p:sp>
          <p:sp>
            <p:nvSpPr>
              <p:cNvPr id="63469" name="Rectangle 344"/>
              <p:cNvSpPr>
                <a:spLocks noChangeArrowheads="1"/>
              </p:cNvSpPr>
              <p:nvPr/>
            </p:nvSpPr>
            <p:spPr bwMode="auto">
              <a:xfrm>
                <a:off x="2576" y="3393"/>
                <a:ext cx="238" cy="74"/>
              </a:xfrm>
              <a:prstGeom prst="rect">
                <a:avLst/>
              </a:prstGeom>
              <a:noFill/>
              <a:ln w="9525">
                <a:noFill/>
                <a:miter lim="800000"/>
                <a:headEnd/>
                <a:tailEnd/>
              </a:ln>
            </p:spPr>
            <p:txBody>
              <a:bodyPr wrap="none" lIns="0" tIns="0" rIns="0" bIns="0">
                <a:spAutoFit/>
              </a:bodyPr>
              <a:lstStyle/>
              <a:p>
                <a:r>
                  <a:rPr lang="en-US" sz="600" b="1">
                    <a:solidFill>
                      <a:srgbClr val="000000"/>
                    </a:solidFill>
                    <a:latin typeface="Times New Roman" pitchFamily="18" charset="0"/>
                  </a:rPr>
                  <a:t>     126 m</a:t>
                </a:r>
                <a:endParaRPr lang="en-US"/>
              </a:p>
            </p:txBody>
          </p:sp>
          <p:sp>
            <p:nvSpPr>
              <p:cNvPr id="63470" name="Rectangle 345"/>
              <p:cNvSpPr>
                <a:spLocks noChangeArrowheads="1"/>
              </p:cNvSpPr>
              <p:nvPr/>
            </p:nvSpPr>
            <p:spPr bwMode="auto">
              <a:xfrm>
                <a:off x="2774" y="3397"/>
                <a:ext cx="30"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2</a:t>
                </a:r>
                <a:endParaRPr lang="en-US"/>
              </a:p>
            </p:txBody>
          </p:sp>
          <p:sp>
            <p:nvSpPr>
              <p:cNvPr id="63471" name="Line 346"/>
              <p:cNvSpPr>
                <a:spLocks noChangeShapeType="1"/>
              </p:cNvSpPr>
              <p:nvPr/>
            </p:nvSpPr>
            <p:spPr bwMode="auto">
              <a:xfrm flipV="1">
                <a:off x="3094" y="3214"/>
                <a:ext cx="1" cy="36"/>
              </a:xfrm>
              <a:prstGeom prst="line">
                <a:avLst/>
              </a:prstGeom>
              <a:noFill/>
              <a:ln w="0">
                <a:solidFill>
                  <a:srgbClr val="000000"/>
                </a:solidFill>
                <a:round/>
                <a:headEnd/>
                <a:tailEnd/>
              </a:ln>
            </p:spPr>
            <p:txBody>
              <a:bodyPr/>
              <a:lstStyle/>
              <a:p>
                <a:endParaRPr lang="en-US"/>
              </a:p>
            </p:txBody>
          </p:sp>
          <p:sp>
            <p:nvSpPr>
              <p:cNvPr id="63472" name="Line 347"/>
              <p:cNvSpPr>
                <a:spLocks noChangeShapeType="1"/>
              </p:cNvSpPr>
              <p:nvPr/>
            </p:nvSpPr>
            <p:spPr bwMode="auto">
              <a:xfrm flipV="1">
                <a:off x="3399" y="3214"/>
                <a:ext cx="1" cy="98"/>
              </a:xfrm>
              <a:prstGeom prst="line">
                <a:avLst/>
              </a:prstGeom>
              <a:noFill/>
              <a:ln w="0">
                <a:solidFill>
                  <a:srgbClr val="000000"/>
                </a:solidFill>
                <a:round/>
                <a:headEnd/>
                <a:tailEnd/>
              </a:ln>
            </p:spPr>
            <p:txBody>
              <a:bodyPr/>
              <a:lstStyle/>
              <a:p>
                <a:endParaRPr lang="en-US"/>
              </a:p>
            </p:txBody>
          </p:sp>
          <p:sp>
            <p:nvSpPr>
              <p:cNvPr id="63473" name="Line 348"/>
              <p:cNvSpPr>
                <a:spLocks noChangeShapeType="1"/>
              </p:cNvSpPr>
              <p:nvPr/>
            </p:nvSpPr>
            <p:spPr bwMode="auto">
              <a:xfrm>
                <a:off x="3094" y="3253"/>
                <a:ext cx="305" cy="1"/>
              </a:xfrm>
              <a:prstGeom prst="line">
                <a:avLst/>
              </a:prstGeom>
              <a:noFill/>
              <a:ln w="0">
                <a:solidFill>
                  <a:srgbClr val="000000"/>
                </a:solidFill>
                <a:round/>
                <a:headEnd/>
                <a:tailEnd/>
              </a:ln>
            </p:spPr>
            <p:txBody>
              <a:bodyPr/>
              <a:lstStyle/>
              <a:p>
                <a:endParaRPr lang="en-US"/>
              </a:p>
            </p:txBody>
          </p:sp>
          <p:sp>
            <p:nvSpPr>
              <p:cNvPr id="63474" name="Freeform 349"/>
              <p:cNvSpPr>
                <a:spLocks/>
              </p:cNvSpPr>
              <p:nvPr/>
            </p:nvSpPr>
            <p:spPr bwMode="auto">
              <a:xfrm>
                <a:off x="3094" y="3243"/>
                <a:ext cx="20" cy="20"/>
              </a:xfrm>
              <a:custGeom>
                <a:avLst/>
                <a:gdLst>
                  <a:gd name="T0" fmla="*/ 135 w 135"/>
                  <a:gd name="T1" fmla="*/ 0 h 135"/>
                  <a:gd name="T2" fmla="*/ 0 w 135"/>
                  <a:gd name="T3" fmla="*/ 68 h 135"/>
                  <a:gd name="T4" fmla="*/ 135 w 135"/>
                  <a:gd name="T5" fmla="*/ 135 h 135"/>
                  <a:gd name="T6" fmla="*/ 68 w 135"/>
                  <a:gd name="T7" fmla="*/ 68 h 135"/>
                  <a:gd name="T8" fmla="*/ 135 w 135"/>
                  <a:gd name="T9" fmla="*/ 0 h 135"/>
                  <a:gd name="T10" fmla="*/ 0 60000 65536"/>
                  <a:gd name="T11" fmla="*/ 0 60000 65536"/>
                  <a:gd name="T12" fmla="*/ 0 60000 65536"/>
                  <a:gd name="T13" fmla="*/ 0 60000 65536"/>
                  <a:gd name="T14" fmla="*/ 0 60000 65536"/>
                  <a:gd name="T15" fmla="*/ 0 w 135"/>
                  <a:gd name="T16" fmla="*/ 0 h 135"/>
                  <a:gd name="T17" fmla="*/ 135 w 135"/>
                  <a:gd name="T18" fmla="*/ 135 h 135"/>
                </a:gdLst>
                <a:ahLst/>
                <a:cxnLst>
                  <a:cxn ang="T10">
                    <a:pos x="T0" y="T1"/>
                  </a:cxn>
                  <a:cxn ang="T11">
                    <a:pos x="T2" y="T3"/>
                  </a:cxn>
                  <a:cxn ang="T12">
                    <a:pos x="T4" y="T5"/>
                  </a:cxn>
                  <a:cxn ang="T13">
                    <a:pos x="T6" y="T7"/>
                  </a:cxn>
                  <a:cxn ang="T14">
                    <a:pos x="T8" y="T9"/>
                  </a:cxn>
                </a:cxnLst>
                <a:rect l="T15" t="T16" r="T17" b="T18"/>
                <a:pathLst>
                  <a:path w="135" h="135">
                    <a:moveTo>
                      <a:pt x="135" y="0"/>
                    </a:moveTo>
                    <a:lnTo>
                      <a:pt x="0" y="68"/>
                    </a:lnTo>
                    <a:lnTo>
                      <a:pt x="135" y="135"/>
                    </a:lnTo>
                    <a:lnTo>
                      <a:pt x="68" y="68"/>
                    </a:lnTo>
                    <a:lnTo>
                      <a:pt x="135" y="0"/>
                    </a:lnTo>
                    <a:close/>
                  </a:path>
                </a:pathLst>
              </a:custGeom>
              <a:solidFill>
                <a:srgbClr val="000000"/>
              </a:solidFill>
              <a:ln w="0">
                <a:solidFill>
                  <a:srgbClr val="000000"/>
                </a:solidFill>
                <a:prstDash val="solid"/>
                <a:round/>
                <a:headEnd/>
                <a:tailEnd/>
              </a:ln>
            </p:spPr>
            <p:txBody>
              <a:bodyPr/>
              <a:lstStyle/>
              <a:p>
                <a:endParaRPr lang="en-US"/>
              </a:p>
            </p:txBody>
          </p:sp>
          <p:sp>
            <p:nvSpPr>
              <p:cNvPr id="63475" name="Freeform 350"/>
              <p:cNvSpPr>
                <a:spLocks/>
              </p:cNvSpPr>
              <p:nvPr/>
            </p:nvSpPr>
            <p:spPr bwMode="auto">
              <a:xfrm>
                <a:off x="3380" y="3243"/>
                <a:ext cx="19" cy="20"/>
              </a:xfrm>
              <a:custGeom>
                <a:avLst/>
                <a:gdLst>
                  <a:gd name="T0" fmla="*/ 0 w 135"/>
                  <a:gd name="T1" fmla="*/ 0 h 136"/>
                  <a:gd name="T2" fmla="*/ 135 w 135"/>
                  <a:gd name="T3" fmla="*/ 68 h 136"/>
                  <a:gd name="T4" fmla="*/ 0 w 135"/>
                  <a:gd name="T5" fmla="*/ 136 h 136"/>
                  <a:gd name="T6" fmla="*/ 68 w 135"/>
                  <a:gd name="T7" fmla="*/ 68 h 136"/>
                  <a:gd name="T8" fmla="*/ 0 w 135"/>
                  <a:gd name="T9" fmla="*/ 0 h 136"/>
                  <a:gd name="T10" fmla="*/ 0 60000 65536"/>
                  <a:gd name="T11" fmla="*/ 0 60000 65536"/>
                  <a:gd name="T12" fmla="*/ 0 60000 65536"/>
                  <a:gd name="T13" fmla="*/ 0 60000 65536"/>
                  <a:gd name="T14" fmla="*/ 0 60000 65536"/>
                  <a:gd name="T15" fmla="*/ 0 w 135"/>
                  <a:gd name="T16" fmla="*/ 0 h 136"/>
                  <a:gd name="T17" fmla="*/ 135 w 135"/>
                  <a:gd name="T18" fmla="*/ 136 h 136"/>
                </a:gdLst>
                <a:ahLst/>
                <a:cxnLst>
                  <a:cxn ang="T10">
                    <a:pos x="T0" y="T1"/>
                  </a:cxn>
                  <a:cxn ang="T11">
                    <a:pos x="T2" y="T3"/>
                  </a:cxn>
                  <a:cxn ang="T12">
                    <a:pos x="T4" y="T5"/>
                  </a:cxn>
                  <a:cxn ang="T13">
                    <a:pos x="T6" y="T7"/>
                  </a:cxn>
                  <a:cxn ang="T14">
                    <a:pos x="T8" y="T9"/>
                  </a:cxn>
                </a:cxnLst>
                <a:rect l="T15" t="T16" r="T17" b="T18"/>
                <a:pathLst>
                  <a:path w="135" h="136">
                    <a:moveTo>
                      <a:pt x="0" y="0"/>
                    </a:moveTo>
                    <a:lnTo>
                      <a:pt x="135" y="68"/>
                    </a:lnTo>
                    <a:lnTo>
                      <a:pt x="0" y="136"/>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3476" name="Rectangle 351"/>
              <p:cNvSpPr>
                <a:spLocks noChangeArrowheads="1"/>
              </p:cNvSpPr>
              <p:nvPr/>
            </p:nvSpPr>
            <p:spPr bwMode="auto">
              <a:xfrm>
                <a:off x="3219" y="3244"/>
                <a:ext cx="64" cy="25"/>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77" name="Rectangle 352"/>
              <p:cNvSpPr>
                <a:spLocks noChangeArrowheads="1"/>
              </p:cNvSpPr>
              <p:nvPr/>
            </p:nvSpPr>
            <p:spPr bwMode="auto">
              <a:xfrm>
                <a:off x="3219" y="3244"/>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78" name="Rectangle 353"/>
              <p:cNvSpPr>
                <a:spLocks noChangeArrowheads="1"/>
              </p:cNvSpPr>
              <p:nvPr/>
            </p:nvSpPr>
            <p:spPr bwMode="auto">
              <a:xfrm>
                <a:off x="3219" y="3245"/>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500 cm</a:t>
                </a:r>
                <a:endParaRPr lang="en-US"/>
              </a:p>
            </p:txBody>
          </p:sp>
          <p:sp>
            <p:nvSpPr>
              <p:cNvPr id="63479" name="Line 354"/>
              <p:cNvSpPr>
                <a:spLocks noChangeShapeType="1"/>
              </p:cNvSpPr>
              <p:nvPr/>
            </p:nvSpPr>
            <p:spPr bwMode="auto">
              <a:xfrm flipH="1">
                <a:off x="3032" y="3303"/>
                <a:ext cx="46" cy="1"/>
              </a:xfrm>
              <a:prstGeom prst="line">
                <a:avLst/>
              </a:prstGeom>
              <a:noFill/>
              <a:ln w="0">
                <a:solidFill>
                  <a:srgbClr val="000000"/>
                </a:solidFill>
                <a:round/>
                <a:headEnd/>
                <a:tailEnd/>
              </a:ln>
            </p:spPr>
            <p:txBody>
              <a:bodyPr/>
              <a:lstStyle/>
              <a:p>
                <a:endParaRPr lang="en-US"/>
              </a:p>
            </p:txBody>
          </p:sp>
          <p:sp>
            <p:nvSpPr>
              <p:cNvPr id="63480" name="Line 355"/>
              <p:cNvSpPr>
                <a:spLocks noChangeShapeType="1"/>
              </p:cNvSpPr>
              <p:nvPr/>
            </p:nvSpPr>
            <p:spPr bwMode="auto">
              <a:xfrm>
                <a:off x="3083" y="3486"/>
                <a:ext cx="26" cy="1"/>
              </a:xfrm>
              <a:prstGeom prst="line">
                <a:avLst/>
              </a:prstGeom>
              <a:noFill/>
              <a:ln w="0">
                <a:solidFill>
                  <a:srgbClr val="000000"/>
                </a:solidFill>
                <a:round/>
                <a:headEnd/>
                <a:tailEnd/>
              </a:ln>
            </p:spPr>
            <p:txBody>
              <a:bodyPr/>
              <a:lstStyle/>
              <a:p>
                <a:endParaRPr lang="en-US"/>
              </a:p>
            </p:txBody>
          </p:sp>
          <p:sp>
            <p:nvSpPr>
              <p:cNvPr id="63481" name="Line 356"/>
              <p:cNvSpPr>
                <a:spLocks noChangeShapeType="1"/>
              </p:cNvSpPr>
              <p:nvPr/>
            </p:nvSpPr>
            <p:spPr bwMode="auto">
              <a:xfrm>
                <a:off x="3070" y="3303"/>
                <a:ext cx="1" cy="183"/>
              </a:xfrm>
              <a:prstGeom prst="line">
                <a:avLst/>
              </a:prstGeom>
              <a:noFill/>
              <a:ln w="0">
                <a:solidFill>
                  <a:srgbClr val="000000"/>
                </a:solidFill>
                <a:round/>
                <a:headEnd/>
                <a:tailEnd/>
              </a:ln>
            </p:spPr>
            <p:txBody>
              <a:bodyPr/>
              <a:lstStyle/>
              <a:p>
                <a:endParaRPr lang="en-US"/>
              </a:p>
            </p:txBody>
          </p:sp>
          <p:sp>
            <p:nvSpPr>
              <p:cNvPr id="63482" name="Freeform 357"/>
              <p:cNvSpPr>
                <a:spLocks/>
              </p:cNvSpPr>
              <p:nvPr/>
            </p:nvSpPr>
            <p:spPr bwMode="auto">
              <a:xfrm>
                <a:off x="3061" y="3303"/>
                <a:ext cx="19" cy="19"/>
              </a:xfrm>
              <a:custGeom>
                <a:avLst/>
                <a:gdLst>
                  <a:gd name="T0" fmla="*/ 136 w 136"/>
                  <a:gd name="T1" fmla="*/ 136 h 136"/>
                  <a:gd name="T2" fmla="*/ 69 w 136"/>
                  <a:gd name="T3" fmla="*/ 0 h 136"/>
                  <a:gd name="T4" fmla="*/ 0 w 136"/>
                  <a:gd name="T5" fmla="*/ 136 h 136"/>
                  <a:gd name="T6" fmla="*/ 69 w 136"/>
                  <a:gd name="T7" fmla="*/ 68 h 136"/>
                  <a:gd name="T8" fmla="*/ 136 w 136"/>
                  <a:gd name="T9" fmla="*/ 136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136" y="136"/>
                    </a:moveTo>
                    <a:lnTo>
                      <a:pt x="69" y="0"/>
                    </a:lnTo>
                    <a:lnTo>
                      <a:pt x="0" y="136"/>
                    </a:lnTo>
                    <a:lnTo>
                      <a:pt x="69" y="68"/>
                    </a:lnTo>
                    <a:lnTo>
                      <a:pt x="136" y="136"/>
                    </a:lnTo>
                    <a:close/>
                  </a:path>
                </a:pathLst>
              </a:custGeom>
              <a:solidFill>
                <a:srgbClr val="000000"/>
              </a:solidFill>
              <a:ln w="0">
                <a:solidFill>
                  <a:srgbClr val="000000"/>
                </a:solidFill>
                <a:prstDash val="solid"/>
                <a:round/>
                <a:headEnd/>
                <a:tailEnd/>
              </a:ln>
            </p:spPr>
            <p:txBody>
              <a:bodyPr/>
              <a:lstStyle/>
              <a:p>
                <a:endParaRPr lang="en-US"/>
              </a:p>
            </p:txBody>
          </p:sp>
          <p:sp>
            <p:nvSpPr>
              <p:cNvPr id="63483" name="Freeform 358"/>
              <p:cNvSpPr>
                <a:spLocks/>
              </p:cNvSpPr>
              <p:nvPr/>
            </p:nvSpPr>
            <p:spPr bwMode="auto">
              <a:xfrm>
                <a:off x="3061" y="3467"/>
                <a:ext cx="19" cy="19"/>
              </a:xfrm>
              <a:custGeom>
                <a:avLst/>
                <a:gdLst>
                  <a:gd name="T0" fmla="*/ 136 w 136"/>
                  <a:gd name="T1" fmla="*/ 0 h 135"/>
                  <a:gd name="T2" fmla="*/ 69 w 136"/>
                  <a:gd name="T3" fmla="*/ 135 h 135"/>
                  <a:gd name="T4" fmla="*/ 0 w 136"/>
                  <a:gd name="T5" fmla="*/ 0 h 135"/>
                  <a:gd name="T6" fmla="*/ 69 w 136"/>
                  <a:gd name="T7" fmla="*/ 67 h 135"/>
                  <a:gd name="T8" fmla="*/ 136 w 136"/>
                  <a:gd name="T9" fmla="*/ 0 h 135"/>
                  <a:gd name="T10" fmla="*/ 0 60000 65536"/>
                  <a:gd name="T11" fmla="*/ 0 60000 65536"/>
                  <a:gd name="T12" fmla="*/ 0 60000 65536"/>
                  <a:gd name="T13" fmla="*/ 0 60000 65536"/>
                  <a:gd name="T14" fmla="*/ 0 60000 65536"/>
                  <a:gd name="T15" fmla="*/ 0 w 136"/>
                  <a:gd name="T16" fmla="*/ 0 h 135"/>
                  <a:gd name="T17" fmla="*/ 136 w 136"/>
                  <a:gd name="T18" fmla="*/ 135 h 135"/>
                </a:gdLst>
                <a:ahLst/>
                <a:cxnLst>
                  <a:cxn ang="T10">
                    <a:pos x="T0" y="T1"/>
                  </a:cxn>
                  <a:cxn ang="T11">
                    <a:pos x="T2" y="T3"/>
                  </a:cxn>
                  <a:cxn ang="T12">
                    <a:pos x="T4" y="T5"/>
                  </a:cxn>
                  <a:cxn ang="T13">
                    <a:pos x="T6" y="T7"/>
                  </a:cxn>
                  <a:cxn ang="T14">
                    <a:pos x="T8" y="T9"/>
                  </a:cxn>
                </a:cxnLst>
                <a:rect l="T15" t="T16" r="T17" b="T18"/>
                <a:pathLst>
                  <a:path w="136" h="135">
                    <a:moveTo>
                      <a:pt x="136" y="0"/>
                    </a:moveTo>
                    <a:lnTo>
                      <a:pt x="69" y="135"/>
                    </a:lnTo>
                    <a:lnTo>
                      <a:pt x="0" y="0"/>
                    </a:lnTo>
                    <a:lnTo>
                      <a:pt x="69" y="67"/>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63484" name="Rectangle 359"/>
              <p:cNvSpPr>
                <a:spLocks noChangeArrowheads="1"/>
              </p:cNvSpPr>
              <p:nvPr/>
            </p:nvSpPr>
            <p:spPr bwMode="auto">
              <a:xfrm>
                <a:off x="3061" y="3354"/>
                <a:ext cx="24" cy="6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85" name="Rectangle 360"/>
              <p:cNvSpPr>
                <a:spLocks noChangeArrowheads="1"/>
              </p:cNvSpPr>
              <p:nvPr/>
            </p:nvSpPr>
            <p:spPr bwMode="auto">
              <a:xfrm>
                <a:off x="3061" y="3353"/>
                <a:ext cx="24" cy="65"/>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86" name="Rectangle 361"/>
              <p:cNvSpPr>
                <a:spLocks noChangeArrowheads="1"/>
              </p:cNvSpPr>
              <p:nvPr/>
            </p:nvSpPr>
            <p:spPr bwMode="auto">
              <a:xfrm rot="-5460000">
                <a:off x="3037" y="3361"/>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300 cm</a:t>
                </a:r>
                <a:endParaRPr lang="en-US"/>
              </a:p>
            </p:txBody>
          </p:sp>
          <p:sp>
            <p:nvSpPr>
              <p:cNvPr id="63487" name="Line 362"/>
              <p:cNvSpPr>
                <a:spLocks noChangeShapeType="1"/>
              </p:cNvSpPr>
              <p:nvPr/>
            </p:nvSpPr>
            <p:spPr bwMode="auto">
              <a:xfrm flipV="1">
                <a:off x="2375" y="3031"/>
                <a:ext cx="1" cy="97"/>
              </a:xfrm>
              <a:prstGeom prst="line">
                <a:avLst/>
              </a:prstGeom>
              <a:noFill/>
              <a:ln w="0">
                <a:solidFill>
                  <a:srgbClr val="000000"/>
                </a:solidFill>
                <a:round/>
                <a:headEnd/>
                <a:tailEnd/>
              </a:ln>
            </p:spPr>
            <p:txBody>
              <a:bodyPr/>
              <a:lstStyle/>
              <a:p>
                <a:endParaRPr lang="en-US"/>
              </a:p>
            </p:txBody>
          </p:sp>
          <p:sp>
            <p:nvSpPr>
              <p:cNvPr id="63488" name="Line 363"/>
              <p:cNvSpPr>
                <a:spLocks noChangeShapeType="1"/>
              </p:cNvSpPr>
              <p:nvPr/>
            </p:nvSpPr>
            <p:spPr bwMode="auto">
              <a:xfrm flipV="1">
                <a:off x="2990" y="3031"/>
                <a:ext cx="1" cy="51"/>
              </a:xfrm>
              <a:prstGeom prst="line">
                <a:avLst/>
              </a:prstGeom>
              <a:noFill/>
              <a:ln w="0">
                <a:solidFill>
                  <a:srgbClr val="000000"/>
                </a:solidFill>
                <a:round/>
                <a:headEnd/>
                <a:tailEnd/>
              </a:ln>
            </p:spPr>
            <p:txBody>
              <a:bodyPr/>
              <a:lstStyle/>
              <a:p>
                <a:endParaRPr lang="en-US"/>
              </a:p>
            </p:txBody>
          </p:sp>
          <p:sp>
            <p:nvSpPr>
              <p:cNvPr id="63489" name="Line 364"/>
              <p:cNvSpPr>
                <a:spLocks noChangeShapeType="1"/>
              </p:cNvSpPr>
              <p:nvPr/>
            </p:nvSpPr>
            <p:spPr bwMode="auto">
              <a:xfrm>
                <a:off x="2375" y="3070"/>
                <a:ext cx="615" cy="1"/>
              </a:xfrm>
              <a:prstGeom prst="line">
                <a:avLst/>
              </a:prstGeom>
              <a:noFill/>
              <a:ln w="0">
                <a:solidFill>
                  <a:srgbClr val="000000"/>
                </a:solidFill>
                <a:round/>
                <a:headEnd/>
                <a:tailEnd/>
              </a:ln>
            </p:spPr>
            <p:txBody>
              <a:bodyPr/>
              <a:lstStyle/>
              <a:p>
                <a:endParaRPr lang="en-US"/>
              </a:p>
            </p:txBody>
          </p:sp>
          <p:sp>
            <p:nvSpPr>
              <p:cNvPr id="63490" name="Freeform 365"/>
              <p:cNvSpPr>
                <a:spLocks/>
              </p:cNvSpPr>
              <p:nvPr/>
            </p:nvSpPr>
            <p:spPr bwMode="auto">
              <a:xfrm>
                <a:off x="2375" y="3060"/>
                <a:ext cx="20" cy="20"/>
              </a:xfrm>
              <a:custGeom>
                <a:avLst/>
                <a:gdLst>
                  <a:gd name="T0" fmla="*/ 135 w 135"/>
                  <a:gd name="T1" fmla="*/ 0 h 136"/>
                  <a:gd name="T2" fmla="*/ 0 w 135"/>
                  <a:gd name="T3" fmla="*/ 68 h 136"/>
                  <a:gd name="T4" fmla="*/ 135 w 135"/>
                  <a:gd name="T5" fmla="*/ 136 h 136"/>
                  <a:gd name="T6" fmla="*/ 68 w 135"/>
                  <a:gd name="T7" fmla="*/ 68 h 136"/>
                  <a:gd name="T8" fmla="*/ 135 w 135"/>
                  <a:gd name="T9" fmla="*/ 0 h 136"/>
                  <a:gd name="T10" fmla="*/ 0 60000 65536"/>
                  <a:gd name="T11" fmla="*/ 0 60000 65536"/>
                  <a:gd name="T12" fmla="*/ 0 60000 65536"/>
                  <a:gd name="T13" fmla="*/ 0 60000 65536"/>
                  <a:gd name="T14" fmla="*/ 0 60000 65536"/>
                  <a:gd name="T15" fmla="*/ 0 w 135"/>
                  <a:gd name="T16" fmla="*/ 0 h 136"/>
                  <a:gd name="T17" fmla="*/ 135 w 135"/>
                  <a:gd name="T18" fmla="*/ 136 h 136"/>
                </a:gdLst>
                <a:ahLst/>
                <a:cxnLst>
                  <a:cxn ang="T10">
                    <a:pos x="T0" y="T1"/>
                  </a:cxn>
                  <a:cxn ang="T11">
                    <a:pos x="T2" y="T3"/>
                  </a:cxn>
                  <a:cxn ang="T12">
                    <a:pos x="T4" y="T5"/>
                  </a:cxn>
                  <a:cxn ang="T13">
                    <a:pos x="T6" y="T7"/>
                  </a:cxn>
                  <a:cxn ang="T14">
                    <a:pos x="T8" y="T9"/>
                  </a:cxn>
                </a:cxnLst>
                <a:rect l="T15" t="T16" r="T17" b="T18"/>
                <a:pathLst>
                  <a:path w="135" h="136">
                    <a:moveTo>
                      <a:pt x="135" y="0"/>
                    </a:moveTo>
                    <a:lnTo>
                      <a:pt x="0" y="68"/>
                    </a:lnTo>
                    <a:lnTo>
                      <a:pt x="135" y="136"/>
                    </a:lnTo>
                    <a:lnTo>
                      <a:pt x="68" y="68"/>
                    </a:lnTo>
                    <a:lnTo>
                      <a:pt x="135" y="0"/>
                    </a:lnTo>
                    <a:close/>
                  </a:path>
                </a:pathLst>
              </a:custGeom>
              <a:solidFill>
                <a:srgbClr val="000000"/>
              </a:solidFill>
              <a:ln w="0">
                <a:solidFill>
                  <a:srgbClr val="000000"/>
                </a:solidFill>
                <a:prstDash val="solid"/>
                <a:round/>
                <a:headEnd/>
                <a:tailEnd/>
              </a:ln>
            </p:spPr>
            <p:txBody>
              <a:bodyPr/>
              <a:lstStyle/>
              <a:p>
                <a:endParaRPr lang="en-US"/>
              </a:p>
            </p:txBody>
          </p:sp>
          <p:sp>
            <p:nvSpPr>
              <p:cNvPr id="63491" name="Freeform 366"/>
              <p:cNvSpPr>
                <a:spLocks/>
              </p:cNvSpPr>
              <p:nvPr/>
            </p:nvSpPr>
            <p:spPr bwMode="auto">
              <a:xfrm>
                <a:off x="2970" y="3060"/>
                <a:ext cx="20" cy="20"/>
              </a:xfrm>
              <a:custGeom>
                <a:avLst/>
                <a:gdLst>
                  <a:gd name="T0" fmla="*/ 0 w 135"/>
                  <a:gd name="T1" fmla="*/ 0 h 136"/>
                  <a:gd name="T2" fmla="*/ 135 w 135"/>
                  <a:gd name="T3" fmla="*/ 68 h 136"/>
                  <a:gd name="T4" fmla="*/ 0 w 135"/>
                  <a:gd name="T5" fmla="*/ 136 h 136"/>
                  <a:gd name="T6" fmla="*/ 68 w 135"/>
                  <a:gd name="T7" fmla="*/ 68 h 136"/>
                  <a:gd name="T8" fmla="*/ 0 w 135"/>
                  <a:gd name="T9" fmla="*/ 0 h 136"/>
                  <a:gd name="T10" fmla="*/ 0 60000 65536"/>
                  <a:gd name="T11" fmla="*/ 0 60000 65536"/>
                  <a:gd name="T12" fmla="*/ 0 60000 65536"/>
                  <a:gd name="T13" fmla="*/ 0 60000 65536"/>
                  <a:gd name="T14" fmla="*/ 0 60000 65536"/>
                  <a:gd name="T15" fmla="*/ 0 w 135"/>
                  <a:gd name="T16" fmla="*/ 0 h 136"/>
                  <a:gd name="T17" fmla="*/ 135 w 135"/>
                  <a:gd name="T18" fmla="*/ 136 h 136"/>
                </a:gdLst>
                <a:ahLst/>
                <a:cxnLst>
                  <a:cxn ang="T10">
                    <a:pos x="T0" y="T1"/>
                  </a:cxn>
                  <a:cxn ang="T11">
                    <a:pos x="T2" y="T3"/>
                  </a:cxn>
                  <a:cxn ang="T12">
                    <a:pos x="T4" y="T5"/>
                  </a:cxn>
                  <a:cxn ang="T13">
                    <a:pos x="T6" y="T7"/>
                  </a:cxn>
                  <a:cxn ang="T14">
                    <a:pos x="T8" y="T9"/>
                  </a:cxn>
                </a:cxnLst>
                <a:rect l="T15" t="T16" r="T17" b="T18"/>
                <a:pathLst>
                  <a:path w="135" h="136">
                    <a:moveTo>
                      <a:pt x="0" y="0"/>
                    </a:moveTo>
                    <a:lnTo>
                      <a:pt x="135" y="68"/>
                    </a:lnTo>
                    <a:lnTo>
                      <a:pt x="0" y="136"/>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3492" name="Rectangle 367"/>
              <p:cNvSpPr>
                <a:spLocks noChangeArrowheads="1"/>
              </p:cNvSpPr>
              <p:nvPr/>
            </p:nvSpPr>
            <p:spPr bwMode="auto">
              <a:xfrm>
                <a:off x="2684" y="3061"/>
                <a:ext cx="75"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93" name="Rectangle 368"/>
              <p:cNvSpPr>
                <a:spLocks noChangeArrowheads="1"/>
              </p:cNvSpPr>
              <p:nvPr/>
            </p:nvSpPr>
            <p:spPr bwMode="auto">
              <a:xfrm>
                <a:off x="2684" y="3061"/>
                <a:ext cx="75"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494" name="Rectangle 369"/>
              <p:cNvSpPr>
                <a:spLocks noChangeArrowheads="1"/>
              </p:cNvSpPr>
              <p:nvPr/>
            </p:nvSpPr>
            <p:spPr bwMode="auto">
              <a:xfrm>
                <a:off x="2684" y="3062"/>
                <a:ext cx="92"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1000 cm</a:t>
                </a:r>
                <a:endParaRPr lang="en-US"/>
              </a:p>
            </p:txBody>
          </p:sp>
          <p:sp>
            <p:nvSpPr>
              <p:cNvPr id="63495" name="Freeform 370"/>
              <p:cNvSpPr>
                <a:spLocks/>
              </p:cNvSpPr>
              <p:nvPr/>
            </p:nvSpPr>
            <p:spPr bwMode="auto">
              <a:xfrm>
                <a:off x="3004" y="2689"/>
                <a:ext cx="488" cy="305"/>
              </a:xfrm>
              <a:custGeom>
                <a:avLst/>
                <a:gdLst>
                  <a:gd name="T0" fmla="*/ 3419 w 3419"/>
                  <a:gd name="T1" fmla="*/ 0 h 2134"/>
                  <a:gd name="T2" fmla="*/ 0 w 3419"/>
                  <a:gd name="T3" fmla="*/ 0 h 2134"/>
                  <a:gd name="T4" fmla="*/ 0 w 3419"/>
                  <a:gd name="T5" fmla="*/ 228 h 2134"/>
                  <a:gd name="T6" fmla="*/ 0 w 3419"/>
                  <a:gd name="T7" fmla="*/ 2133 h 2134"/>
                  <a:gd name="T8" fmla="*/ 3413 w 3419"/>
                  <a:gd name="T9" fmla="*/ 2134 h 2134"/>
                  <a:gd name="T10" fmla="*/ 3413 w 3419"/>
                  <a:gd name="T11" fmla="*/ 24 h 2134"/>
                  <a:gd name="T12" fmla="*/ 3419 w 3419"/>
                  <a:gd name="T13" fmla="*/ 0 h 2134"/>
                  <a:gd name="T14" fmla="*/ 0 60000 65536"/>
                  <a:gd name="T15" fmla="*/ 0 60000 65536"/>
                  <a:gd name="T16" fmla="*/ 0 60000 65536"/>
                  <a:gd name="T17" fmla="*/ 0 60000 65536"/>
                  <a:gd name="T18" fmla="*/ 0 60000 65536"/>
                  <a:gd name="T19" fmla="*/ 0 60000 65536"/>
                  <a:gd name="T20" fmla="*/ 0 60000 65536"/>
                  <a:gd name="T21" fmla="*/ 0 w 3419"/>
                  <a:gd name="T22" fmla="*/ 0 h 2134"/>
                  <a:gd name="T23" fmla="*/ 3419 w 3419"/>
                  <a:gd name="T24" fmla="*/ 2134 h 21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9" h="2134">
                    <a:moveTo>
                      <a:pt x="3419" y="0"/>
                    </a:moveTo>
                    <a:lnTo>
                      <a:pt x="0" y="0"/>
                    </a:lnTo>
                    <a:lnTo>
                      <a:pt x="0" y="228"/>
                    </a:lnTo>
                    <a:lnTo>
                      <a:pt x="0" y="2133"/>
                    </a:lnTo>
                    <a:lnTo>
                      <a:pt x="3413" y="2134"/>
                    </a:lnTo>
                    <a:lnTo>
                      <a:pt x="3413" y="24"/>
                    </a:lnTo>
                    <a:lnTo>
                      <a:pt x="3419" y="0"/>
                    </a:lnTo>
                    <a:close/>
                  </a:path>
                </a:pathLst>
              </a:custGeom>
              <a:solidFill>
                <a:srgbClr val="FFFF80"/>
              </a:solidFill>
              <a:ln w="9525">
                <a:noFill/>
                <a:round/>
                <a:headEnd/>
                <a:tailEnd/>
              </a:ln>
            </p:spPr>
            <p:txBody>
              <a:bodyPr/>
              <a:lstStyle/>
              <a:p>
                <a:endParaRPr lang="en-US"/>
              </a:p>
            </p:txBody>
          </p:sp>
          <p:sp>
            <p:nvSpPr>
              <p:cNvPr id="63496" name="Freeform 371"/>
              <p:cNvSpPr>
                <a:spLocks/>
              </p:cNvSpPr>
              <p:nvPr/>
            </p:nvSpPr>
            <p:spPr bwMode="auto">
              <a:xfrm>
                <a:off x="3492" y="2688"/>
                <a:ext cx="1" cy="2"/>
              </a:xfrm>
              <a:custGeom>
                <a:avLst/>
                <a:gdLst>
                  <a:gd name="T0" fmla="*/ 0 w 8"/>
                  <a:gd name="T1" fmla="*/ 0 h 15"/>
                  <a:gd name="T2" fmla="*/ 0 w 8"/>
                  <a:gd name="T3" fmla="*/ 0 h 15"/>
                  <a:gd name="T4" fmla="*/ 1 w 8"/>
                  <a:gd name="T5" fmla="*/ 0 h 15"/>
                  <a:gd name="T6" fmla="*/ 3 w 8"/>
                  <a:gd name="T7" fmla="*/ 0 h 15"/>
                  <a:gd name="T8" fmla="*/ 4 w 8"/>
                  <a:gd name="T9" fmla="*/ 1 h 15"/>
                  <a:gd name="T10" fmla="*/ 5 w 8"/>
                  <a:gd name="T11" fmla="*/ 1 h 15"/>
                  <a:gd name="T12" fmla="*/ 6 w 8"/>
                  <a:gd name="T13" fmla="*/ 2 h 15"/>
                  <a:gd name="T14" fmla="*/ 7 w 8"/>
                  <a:gd name="T15" fmla="*/ 3 h 15"/>
                  <a:gd name="T16" fmla="*/ 7 w 8"/>
                  <a:gd name="T17" fmla="*/ 5 h 15"/>
                  <a:gd name="T18" fmla="*/ 8 w 8"/>
                  <a:gd name="T19" fmla="*/ 6 h 15"/>
                  <a:gd name="T20" fmla="*/ 8 w 8"/>
                  <a:gd name="T21" fmla="*/ 7 h 15"/>
                  <a:gd name="T22" fmla="*/ 8 w 8"/>
                  <a:gd name="T23" fmla="*/ 8 h 15"/>
                  <a:gd name="T24" fmla="*/ 7 w 8"/>
                  <a:gd name="T25" fmla="*/ 10 h 15"/>
                  <a:gd name="T26" fmla="*/ 7 w 8"/>
                  <a:gd name="T27" fmla="*/ 11 h 15"/>
                  <a:gd name="T28" fmla="*/ 6 w 8"/>
                  <a:gd name="T29" fmla="*/ 12 h 15"/>
                  <a:gd name="T30" fmla="*/ 5 w 8"/>
                  <a:gd name="T31" fmla="*/ 13 h 15"/>
                  <a:gd name="T32" fmla="*/ 4 w 8"/>
                  <a:gd name="T33" fmla="*/ 14 h 15"/>
                  <a:gd name="T34" fmla="*/ 3 w 8"/>
                  <a:gd name="T35" fmla="*/ 14 h 15"/>
                  <a:gd name="T36" fmla="*/ 1 w 8"/>
                  <a:gd name="T37" fmla="*/ 15 h 15"/>
                  <a:gd name="T38" fmla="*/ 0 w 8"/>
                  <a:gd name="T39" fmla="*/ 15 h 15"/>
                  <a:gd name="T40" fmla="*/ 0 w 8"/>
                  <a:gd name="T41" fmla="*/ 15 h 15"/>
                  <a:gd name="T42" fmla="*/ 0 w 8"/>
                  <a:gd name="T43" fmla="*/ 0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15"/>
                  <a:gd name="T68" fmla="*/ 8 w 8"/>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15">
                    <a:moveTo>
                      <a:pt x="0" y="0"/>
                    </a:moveTo>
                    <a:lnTo>
                      <a:pt x="0" y="0"/>
                    </a:lnTo>
                    <a:lnTo>
                      <a:pt x="1" y="0"/>
                    </a:lnTo>
                    <a:lnTo>
                      <a:pt x="3" y="0"/>
                    </a:lnTo>
                    <a:lnTo>
                      <a:pt x="4" y="1"/>
                    </a:lnTo>
                    <a:lnTo>
                      <a:pt x="5" y="1"/>
                    </a:lnTo>
                    <a:lnTo>
                      <a:pt x="6" y="2"/>
                    </a:lnTo>
                    <a:lnTo>
                      <a:pt x="7" y="3"/>
                    </a:lnTo>
                    <a:lnTo>
                      <a:pt x="7" y="5"/>
                    </a:lnTo>
                    <a:lnTo>
                      <a:pt x="8" y="6"/>
                    </a:lnTo>
                    <a:lnTo>
                      <a:pt x="8" y="7"/>
                    </a:lnTo>
                    <a:lnTo>
                      <a:pt x="8" y="8"/>
                    </a:lnTo>
                    <a:lnTo>
                      <a:pt x="7" y="10"/>
                    </a:lnTo>
                    <a:lnTo>
                      <a:pt x="7" y="11"/>
                    </a:lnTo>
                    <a:lnTo>
                      <a:pt x="6" y="12"/>
                    </a:lnTo>
                    <a:lnTo>
                      <a:pt x="5" y="13"/>
                    </a:lnTo>
                    <a:lnTo>
                      <a:pt x="4" y="14"/>
                    </a:lnTo>
                    <a:lnTo>
                      <a:pt x="3" y="14"/>
                    </a:lnTo>
                    <a:lnTo>
                      <a:pt x="1" y="15"/>
                    </a:lnTo>
                    <a:lnTo>
                      <a:pt x="0" y="15"/>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3497" name="Freeform 372"/>
              <p:cNvSpPr>
                <a:spLocks/>
              </p:cNvSpPr>
              <p:nvPr/>
            </p:nvSpPr>
            <p:spPr bwMode="auto">
              <a:xfrm>
                <a:off x="3490" y="2691"/>
                <a:ext cx="2" cy="1"/>
              </a:xfrm>
              <a:custGeom>
                <a:avLst/>
                <a:gdLst>
                  <a:gd name="T0" fmla="*/ 0 w 16"/>
                  <a:gd name="T1" fmla="*/ 7 h 7"/>
                  <a:gd name="T2" fmla="*/ 0 w 16"/>
                  <a:gd name="T3" fmla="*/ 7 h 7"/>
                  <a:gd name="T4" fmla="*/ 0 w 16"/>
                  <a:gd name="T5" fmla="*/ 6 h 7"/>
                  <a:gd name="T6" fmla="*/ 0 w 16"/>
                  <a:gd name="T7" fmla="*/ 5 h 7"/>
                  <a:gd name="T8" fmla="*/ 1 w 16"/>
                  <a:gd name="T9" fmla="*/ 3 h 7"/>
                  <a:gd name="T10" fmla="*/ 1 w 16"/>
                  <a:gd name="T11" fmla="*/ 2 h 7"/>
                  <a:gd name="T12" fmla="*/ 2 w 16"/>
                  <a:gd name="T13" fmla="*/ 1 h 7"/>
                  <a:gd name="T14" fmla="*/ 3 w 16"/>
                  <a:gd name="T15" fmla="*/ 1 h 7"/>
                  <a:gd name="T16" fmla="*/ 5 w 16"/>
                  <a:gd name="T17" fmla="*/ 0 h 7"/>
                  <a:gd name="T18" fmla="*/ 6 w 16"/>
                  <a:gd name="T19" fmla="*/ 0 h 7"/>
                  <a:gd name="T20" fmla="*/ 7 w 16"/>
                  <a:gd name="T21" fmla="*/ 0 h 7"/>
                  <a:gd name="T22" fmla="*/ 9 w 16"/>
                  <a:gd name="T23" fmla="*/ 0 h 7"/>
                  <a:gd name="T24" fmla="*/ 11 w 16"/>
                  <a:gd name="T25" fmla="*/ 0 h 7"/>
                  <a:gd name="T26" fmla="*/ 12 w 16"/>
                  <a:gd name="T27" fmla="*/ 1 h 7"/>
                  <a:gd name="T28" fmla="*/ 13 w 16"/>
                  <a:gd name="T29" fmla="*/ 1 h 7"/>
                  <a:gd name="T30" fmla="*/ 14 w 16"/>
                  <a:gd name="T31" fmla="*/ 2 h 7"/>
                  <a:gd name="T32" fmla="*/ 15 w 16"/>
                  <a:gd name="T33" fmla="*/ 3 h 7"/>
                  <a:gd name="T34" fmla="*/ 15 w 16"/>
                  <a:gd name="T35" fmla="*/ 5 h 7"/>
                  <a:gd name="T36" fmla="*/ 16 w 16"/>
                  <a:gd name="T37" fmla="*/ 6 h 7"/>
                  <a:gd name="T38" fmla="*/ 16 w 16"/>
                  <a:gd name="T39" fmla="*/ 7 h 7"/>
                  <a:gd name="T40" fmla="*/ 16 w 16"/>
                  <a:gd name="T41" fmla="*/ 7 h 7"/>
                  <a:gd name="T42" fmla="*/ 0 w 16"/>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7"/>
                  <a:gd name="T68" fmla="*/ 16 w 16"/>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7">
                    <a:moveTo>
                      <a:pt x="0" y="7"/>
                    </a:moveTo>
                    <a:lnTo>
                      <a:pt x="0" y="7"/>
                    </a:lnTo>
                    <a:lnTo>
                      <a:pt x="0" y="6"/>
                    </a:lnTo>
                    <a:lnTo>
                      <a:pt x="0" y="5"/>
                    </a:lnTo>
                    <a:lnTo>
                      <a:pt x="1" y="3"/>
                    </a:lnTo>
                    <a:lnTo>
                      <a:pt x="1" y="2"/>
                    </a:lnTo>
                    <a:lnTo>
                      <a:pt x="2" y="1"/>
                    </a:lnTo>
                    <a:lnTo>
                      <a:pt x="3" y="1"/>
                    </a:lnTo>
                    <a:lnTo>
                      <a:pt x="5" y="0"/>
                    </a:lnTo>
                    <a:lnTo>
                      <a:pt x="6" y="0"/>
                    </a:lnTo>
                    <a:lnTo>
                      <a:pt x="7" y="0"/>
                    </a:lnTo>
                    <a:lnTo>
                      <a:pt x="9" y="0"/>
                    </a:lnTo>
                    <a:lnTo>
                      <a:pt x="11" y="0"/>
                    </a:lnTo>
                    <a:lnTo>
                      <a:pt x="12" y="1"/>
                    </a:lnTo>
                    <a:lnTo>
                      <a:pt x="13" y="1"/>
                    </a:lnTo>
                    <a:lnTo>
                      <a:pt x="14" y="2"/>
                    </a:lnTo>
                    <a:lnTo>
                      <a:pt x="15" y="3"/>
                    </a:lnTo>
                    <a:lnTo>
                      <a:pt x="15" y="5"/>
                    </a:lnTo>
                    <a:lnTo>
                      <a:pt x="16" y="6"/>
                    </a:lnTo>
                    <a:lnTo>
                      <a:pt x="16" y="7"/>
                    </a:lnTo>
                    <a:lnTo>
                      <a:pt x="0" y="7"/>
                    </a:lnTo>
                    <a:close/>
                  </a:path>
                </a:pathLst>
              </a:custGeom>
              <a:solidFill>
                <a:srgbClr val="FF0080"/>
              </a:solidFill>
              <a:ln w="0">
                <a:solidFill>
                  <a:srgbClr val="FF0080"/>
                </a:solidFill>
                <a:prstDash val="solid"/>
                <a:round/>
                <a:headEnd/>
                <a:tailEnd/>
              </a:ln>
            </p:spPr>
            <p:txBody>
              <a:bodyPr/>
              <a:lstStyle/>
              <a:p>
                <a:endParaRPr lang="en-US"/>
              </a:p>
            </p:txBody>
          </p:sp>
          <p:sp>
            <p:nvSpPr>
              <p:cNvPr id="63498" name="Rectangle 373"/>
              <p:cNvSpPr>
                <a:spLocks noChangeArrowheads="1"/>
              </p:cNvSpPr>
              <p:nvPr/>
            </p:nvSpPr>
            <p:spPr bwMode="auto">
              <a:xfrm>
                <a:off x="3483"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499" name="Rectangle 374"/>
              <p:cNvSpPr>
                <a:spLocks noChangeArrowheads="1"/>
              </p:cNvSpPr>
              <p:nvPr/>
            </p:nvSpPr>
            <p:spPr bwMode="auto">
              <a:xfrm>
                <a:off x="3474" y="268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0" name="Rectangle 375"/>
              <p:cNvSpPr>
                <a:spLocks noChangeArrowheads="1"/>
              </p:cNvSpPr>
              <p:nvPr/>
            </p:nvSpPr>
            <p:spPr bwMode="auto">
              <a:xfrm>
                <a:off x="3459"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1" name="Rectangle 376"/>
              <p:cNvSpPr>
                <a:spLocks noChangeArrowheads="1"/>
              </p:cNvSpPr>
              <p:nvPr/>
            </p:nvSpPr>
            <p:spPr bwMode="auto">
              <a:xfrm>
                <a:off x="3451"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2" name="Rectangle 377"/>
              <p:cNvSpPr>
                <a:spLocks noChangeArrowheads="1"/>
              </p:cNvSpPr>
              <p:nvPr/>
            </p:nvSpPr>
            <p:spPr bwMode="auto">
              <a:xfrm>
                <a:off x="3435"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3" name="Rectangle 378"/>
              <p:cNvSpPr>
                <a:spLocks noChangeArrowheads="1"/>
              </p:cNvSpPr>
              <p:nvPr/>
            </p:nvSpPr>
            <p:spPr bwMode="auto">
              <a:xfrm>
                <a:off x="3427"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4" name="Rectangle 379"/>
              <p:cNvSpPr>
                <a:spLocks noChangeArrowheads="1"/>
              </p:cNvSpPr>
              <p:nvPr/>
            </p:nvSpPr>
            <p:spPr bwMode="auto">
              <a:xfrm>
                <a:off x="3411"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5" name="Rectangle 380"/>
              <p:cNvSpPr>
                <a:spLocks noChangeArrowheads="1"/>
              </p:cNvSpPr>
              <p:nvPr/>
            </p:nvSpPr>
            <p:spPr bwMode="auto">
              <a:xfrm>
                <a:off x="3403"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6" name="Rectangle 381"/>
              <p:cNvSpPr>
                <a:spLocks noChangeArrowheads="1"/>
              </p:cNvSpPr>
              <p:nvPr/>
            </p:nvSpPr>
            <p:spPr bwMode="auto">
              <a:xfrm>
                <a:off x="3387"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7" name="Rectangle 382"/>
              <p:cNvSpPr>
                <a:spLocks noChangeArrowheads="1"/>
              </p:cNvSpPr>
              <p:nvPr/>
            </p:nvSpPr>
            <p:spPr bwMode="auto">
              <a:xfrm>
                <a:off x="3379"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8" name="Rectangle 383"/>
              <p:cNvSpPr>
                <a:spLocks noChangeArrowheads="1"/>
              </p:cNvSpPr>
              <p:nvPr/>
            </p:nvSpPr>
            <p:spPr bwMode="auto">
              <a:xfrm>
                <a:off x="3363"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09" name="Rectangle 384"/>
              <p:cNvSpPr>
                <a:spLocks noChangeArrowheads="1"/>
              </p:cNvSpPr>
              <p:nvPr/>
            </p:nvSpPr>
            <p:spPr bwMode="auto">
              <a:xfrm>
                <a:off x="3355"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0" name="Rectangle 385"/>
              <p:cNvSpPr>
                <a:spLocks noChangeArrowheads="1"/>
              </p:cNvSpPr>
              <p:nvPr/>
            </p:nvSpPr>
            <p:spPr bwMode="auto">
              <a:xfrm>
                <a:off x="3339"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1" name="Rectangle 386"/>
              <p:cNvSpPr>
                <a:spLocks noChangeArrowheads="1"/>
              </p:cNvSpPr>
              <p:nvPr/>
            </p:nvSpPr>
            <p:spPr bwMode="auto">
              <a:xfrm>
                <a:off x="3331"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2" name="Rectangle 387"/>
              <p:cNvSpPr>
                <a:spLocks noChangeArrowheads="1"/>
              </p:cNvSpPr>
              <p:nvPr/>
            </p:nvSpPr>
            <p:spPr bwMode="auto">
              <a:xfrm>
                <a:off x="3315"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3" name="Rectangle 388"/>
              <p:cNvSpPr>
                <a:spLocks noChangeArrowheads="1"/>
              </p:cNvSpPr>
              <p:nvPr/>
            </p:nvSpPr>
            <p:spPr bwMode="auto">
              <a:xfrm>
                <a:off x="3307"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4" name="Rectangle 389"/>
              <p:cNvSpPr>
                <a:spLocks noChangeArrowheads="1"/>
              </p:cNvSpPr>
              <p:nvPr/>
            </p:nvSpPr>
            <p:spPr bwMode="auto">
              <a:xfrm>
                <a:off x="3291"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5" name="Rectangle 390"/>
              <p:cNvSpPr>
                <a:spLocks noChangeArrowheads="1"/>
              </p:cNvSpPr>
              <p:nvPr/>
            </p:nvSpPr>
            <p:spPr bwMode="auto">
              <a:xfrm>
                <a:off x="3283"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6" name="Rectangle 391"/>
              <p:cNvSpPr>
                <a:spLocks noChangeArrowheads="1"/>
              </p:cNvSpPr>
              <p:nvPr/>
            </p:nvSpPr>
            <p:spPr bwMode="auto">
              <a:xfrm>
                <a:off x="3267"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7" name="Rectangle 392"/>
              <p:cNvSpPr>
                <a:spLocks noChangeArrowheads="1"/>
              </p:cNvSpPr>
              <p:nvPr/>
            </p:nvSpPr>
            <p:spPr bwMode="auto">
              <a:xfrm>
                <a:off x="3259"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8" name="Rectangle 393"/>
              <p:cNvSpPr>
                <a:spLocks noChangeArrowheads="1"/>
              </p:cNvSpPr>
              <p:nvPr/>
            </p:nvSpPr>
            <p:spPr bwMode="auto">
              <a:xfrm>
                <a:off x="3243"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19" name="Rectangle 394"/>
              <p:cNvSpPr>
                <a:spLocks noChangeArrowheads="1"/>
              </p:cNvSpPr>
              <p:nvPr/>
            </p:nvSpPr>
            <p:spPr bwMode="auto">
              <a:xfrm>
                <a:off x="3235"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0" name="Rectangle 395"/>
              <p:cNvSpPr>
                <a:spLocks noChangeArrowheads="1"/>
              </p:cNvSpPr>
              <p:nvPr/>
            </p:nvSpPr>
            <p:spPr bwMode="auto">
              <a:xfrm>
                <a:off x="3219"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1" name="Rectangle 396"/>
              <p:cNvSpPr>
                <a:spLocks noChangeArrowheads="1"/>
              </p:cNvSpPr>
              <p:nvPr/>
            </p:nvSpPr>
            <p:spPr bwMode="auto">
              <a:xfrm>
                <a:off x="3211"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2" name="Rectangle 397"/>
              <p:cNvSpPr>
                <a:spLocks noChangeArrowheads="1"/>
              </p:cNvSpPr>
              <p:nvPr/>
            </p:nvSpPr>
            <p:spPr bwMode="auto">
              <a:xfrm>
                <a:off x="3195"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3" name="Rectangle 398"/>
              <p:cNvSpPr>
                <a:spLocks noChangeArrowheads="1"/>
              </p:cNvSpPr>
              <p:nvPr/>
            </p:nvSpPr>
            <p:spPr bwMode="auto">
              <a:xfrm>
                <a:off x="3187"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4" name="Rectangle 399"/>
              <p:cNvSpPr>
                <a:spLocks noChangeArrowheads="1"/>
              </p:cNvSpPr>
              <p:nvPr/>
            </p:nvSpPr>
            <p:spPr bwMode="auto">
              <a:xfrm>
                <a:off x="3171"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5" name="Rectangle 400"/>
              <p:cNvSpPr>
                <a:spLocks noChangeArrowheads="1"/>
              </p:cNvSpPr>
              <p:nvPr/>
            </p:nvSpPr>
            <p:spPr bwMode="auto">
              <a:xfrm>
                <a:off x="3163"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6" name="Rectangle 401"/>
              <p:cNvSpPr>
                <a:spLocks noChangeArrowheads="1"/>
              </p:cNvSpPr>
              <p:nvPr/>
            </p:nvSpPr>
            <p:spPr bwMode="auto">
              <a:xfrm>
                <a:off x="3147"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7" name="Rectangle 402"/>
              <p:cNvSpPr>
                <a:spLocks noChangeArrowheads="1"/>
              </p:cNvSpPr>
              <p:nvPr/>
            </p:nvSpPr>
            <p:spPr bwMode="auto">
              <a:xfrm>
                <a:off x="3139"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8" name="Rectangle 403"/>
              <p:cNvSpPr>
                <a:spLocks noChangeArrowheads="1"/>
              </p:cNvSpPr>
              <p:nvPr/>
            </p:nvSpPr>
            <p:spPr bwMode="auto">
              <a:xfrm>
                <a:off x="3123"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29" name="Rectangle 404"/>
              <p:cNvSpPr>
                <a:spLocks noChangeArrowheads="1"/>
              </p:cNvSpPr>
              <p:nvPr/>
            </p:nvSpPr>
            <p:spPr bwMode="auto">
              <a:xfrm>
                <a:off x="3115"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530" name="Rectangle 405"/>
              <p:cNvSpPr>
                <a:spLocks noChangeArrowheads="1"/>
              </p:cNvSpPr>
              <p:nvPr/>
            </p:nvSpPr>
            <p:spPr bwMode="auto">
              <a:xfrm>
                <a:off x="3099"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grpSp>
        <p:grpSp>
          <p:nvGrpSpPr>
            <p:cNvPr id="5" name="Group 607"/>
            <p:cNvGrpSpPr>
              <a:grpSpLocks/>
            </p:cNvGrpSpPr>
            <p:nvPr/>
          </p:nvGrpSpPr>
          <p:grpSpPr bwMode="auto">
            <a:xfrm>
              <a:off x="2692" y="2688"/>
              <a:ext cx="800" cy="307"/>
              <a:chOff x="2692" y="2688"/>
              <a:chExt cx="800" cy="307"/>
            </a:xfrm>
          </p:grpSpPr>
          <p:sp>
            <p:nvSpPr>
              <p:cNvPr id="63131" name="Rectangle 407"/>
              <p:cNvSpPr>
                <a:spLocks noChangeArrowheads="1"/>
              </p:cNvSpPr>
              <p:nvPr/>
            </p:nvSpPr>
            <p:spPr bwMode="auto">
              <a:xfrm>
                <a:off x="3091"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2" name="Rectangle 408"/>
              <p:cNvSpPr>
                <a:spLocks noChangeArrowheads="1"/>
              </p:cNvSpPr>
              <p:nvPr/>
            </p:nvSpPr>
            <p:spPr bwMode="auto">
              <a:xfrm>
                <a:off x="3075"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3" name="Rectangle 409"/>
              <p:cNvSpPr>
                <a:spLocks noChangeArrowheads="1"/>
              </p:cNvSpPr>
              <p:nvPr/>
            </p:nvSpPr>
            <p:spPr bwMode="auto">
              <a:xfrm>
                <a:off x="3067"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4" name="Rectangle 410"/>
              <p:cNvSpPr>
                <a:spLocks noChangeArrowheads="1"/>
              </p:cNvSpPr>
              <p:nvPr/>
            </p:nvSpPr>
            <p:spPr bwMode="auto">
              <a:xfrm>
                <a:off x="3051"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5" name="Rectangle 411"/>
              <p:cNvSpPr>
                <a:spLocks noChangeArrowheads="1"/>
              </p:cNvSpPr>
              <p:nvPr/>
            </p:nvSpPr>
            <p:spPr bwMode="auto">
              <a:xfrm>
                <a:off x="3043"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6" name="Rectangle 412"/>
              <p:cNvSpPr>
                <a:spLocks noChangeArrowheads="1"/>
              </p:cNvSpPr>
              <p:nvPr/>
            </p:nvSpPr>
            <p:spPr bwMode="auto">
              <a:xfrm>
                <a:off x="3027" y="2688"/>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7" name="Rectangle 413"/>
              <p:cNvSpPr>
                <a:spLocks noChangeArrowheads="1"/>
              </p:cNvSpPr>
              <p:nvPr/>
            </p:nvSpPr>
            <p:spPr bwMode="auto">
              <a:xfrm>
                <a:off x="3019" y="26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8" name="Rectangle 414"/>
              <p:cNvSpPr>
                <a:spLocks noChangeArrowheads="1"/>
              </p:cNvSpPr>
              <p:nvPr/>
            </p:nvSpPr>
            <p:spPr bwMode="auto">
              <a:xfrm>
                <a:off x="3004" y="2688"/>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9" name="Rectangle 415"/>
              <p:cNvSpPr>
                <a:spLocks noChangeArrowheads="1"/>
              </p:cNvSpPr>
              <p:nvPr/>
            </p:nvSpPr>
            <p:spPr bwMode="auto">
              <a:xfrm>
                <a:off x="3002" y="2696"/>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0" name="Rectangle 416"/>
              <p:cNvSpPr>
                <a:spLocks noChangeArrowheads="1"/>
              </p:cNvSpPr>
              <p:nvPr/>
            </p:nvSpPr>
            <p:spPr bwMode="auto">
              <a:xfrm>
                <a:off x="3002" y="2704"/>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1" name="Rectangle 417"/>
              <p:cNvSpPr>
                <a:spLocks noChangeArrowheads="1"/>
              </p:cNvSpPr>
              <p:nvPr/>
            </p:nvSpPr>
            <p:spPr bwMode="auto">
              <a:xfrm>
                <a:off x="3002" y="2704"/>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2" name="Rectangle 418"/>
              <p:cNvSpPr>
                <a:spLocks noChangeArrowheads="1"/>
              </p:cNvSpPr>
              <p:nvPr/>
            </p:nvSpPr>
            <p:spPr bwMode="auto">
              <a:xfrm>
                <a:off x="3002" y="2720"/>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3" name="Rectangle 419"/>
              <p:cNvSpPr>
                <a:spLocks noChangeArrowheads="1"/>
              </p:cNvSpPr>
              <p:nvPr/>
            </p:nvSpPr>
            <p:spPr bwMode="auto">
              <a:xfrm>
                <a:off x="3002" y="2722"/>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4" name="Rectangle 420"/>
              <p:cNvSpPr>
                <a:spLocks noChangeArrowheads="1"/>
              </p:cNvSpPr>
              <p:nvPr/>
            </p:nvSpPr>
            <p:spPr bwMode="auto">
              <a:xfrm>
                <a:off x="3002" y="2728"/>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5" name="Rectangle 421"/>
              <p:cNvSpPr>
                <a:spLocks noChangeArrowheads="1"/>
              </p:cNvSpPr>
              <p:nvPr/>
            </p:nvSpPr>
            <p:spPr bwMode="auto">
              <a:xfrm>
                <a:off x="3002" y="2729"/>
                <a:ext cx="3"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6" name="Rectangle 422"/>
              <p:cNvSpPr>
                <a:spLocks noChangeArrowheads="1"/>
              </p:cNvSpPr>
              <p:nvPr/>
            </p:nvSpPr>
            <p:spPr bwMode="auto">
              <a:xfrm>
                <a:off x="3002" y="2744"/>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7" name="Rectangle 423"/>
              <p:cNvSpPr>
                <a:spLocks noChangeArrowheads="1"/>
              </p:cNvSpPr>
              <p:nvPr/>
            </p:nvSpPr>
            <p:spPr bwMode="auto">
              <a:xfrm>
                <a:off x="3002" y="2752"/>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8" name="Rectangle 424"/>
              <p:cNvSpPr>
                <a:spLocks noChangeArrowheads="1"/>
              </p:cNvSpPr>
              <p:nvPr/>
            </p:nvSpPr>
            <p:spPr bwMode="auto">
              <a:xfrm>
                <a:off x="3002" y="276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49" name="Rectangle 425"/>
              <p:cNvSpPr>
                <a:spLocks noChangeArrowheads="1"/>
              </p:cNvSpPr>
              <p:nvPr/>
            </p:nvSpPr>
            <p:spPr bwMode="auto">
              <a:xfrm>
                <a:off x="3002" y="2776"/>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0" name="Rectangle 426"/>
              <p:cNvSpPr>
                <a:spLocks noChangeArrowheads="1"/>
              </p:cNvSpPr>
              <p:nvPr/>
            </p:nvSpPr>
            <p:spPr bwMode="auto">
              <a:xfrm>
                <a:off x="3002" y="2792"/>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1" name="Rectangle 427"/>
              <p:cNvSpPr>
                <a:spLocks noChangeArrowheads="1"/>
              </p:cNvSpPr>
              <p:nvPr/>
            </p:nvSpPr>
            <p:spPr bwMode="auto">
              <a:xfrm>
                <a:off x="3002" y="2800"/>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2" name="Rectangle 428"/>
              <p:cNvSpPr>
                <a:spLocks noChangeArrowheads="1"/>
              </p:cNvSpPr>
              <p:nvPr/>
            </p:nvSpPr>
            <p:spPr bwMode="auto">
              <a:xfrm>
                <a:off x="3002" y="2816"/>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3" name="Rectangle 429"/>
              <p:cNvSpPr>
                <a:spLocks noChangeArrowheads="1"/>
              </p:cNvSpPr>
              <p:nvPr/>
            </p:nvSpPr>
            <p:spPr bwMode="auto">
              <a:xfrm>
                <a:off x="3002" y="2824"/>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4" name="Rectangle 430"/>
              <p:cNvSpPr>
                <a:spLocks noChangeArrowheads="1"/>
              </p:cNvSpPr>
              <p:nvPr/>
            </p:nvSpPr>
            <p:spPr bwMode="auto">
              <a:xfrm>
                <a:off x="3002" y="2840"/>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5" name="Rectangle 431"/>
              <p:cNvSpPr>
                <a:spLocks noChangeArrowheads="1"/>
              </p:cNvSpPr>
              <p:nvPr/>
            </p:nvSpPr>
            <p:spPr bwMode="auto">
              <a:xfrm>
                <a:off x="3002" y="2848"/>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6" name="Rectangle 432"/>
              <p:cNvSpPr>
                <a:spLocks noChangeArrowheads="1"/>
              </p:cNvSpPr>
              <p:nvPr/>
            </p:nvSpPr>
            <p:spPr bwMode="auto">
              <a:xfrm>
                <a:off x="3002" y="2864"/>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7" name="Rectangle 433"/>
              <p:cNvSpPr>
                <a:spLocks noChangeArrowheads="1"/>
              </p:cNvSpPr>
              <p:nvPr/>
            </p:nvSpPr>
            <p:spPr bwMode="auto">
              <a:xfrm>
                <a:off x="3002" y="2872"/>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8" name="Rectangle 434"/>
              <p:cNvSpPr>
                <a:spLocks noChangeArrowheads="1"/>
              </p:cNvSpPr>
              <p:nvPr/>
            </p:nvSpPr>
            <p:spPr bwMode="auto">
              <a:xfrm>
                <a:off x="3002" y="288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59" name="Rectangle 435"/>
              <p:cNvSpPr>
                <a:spLocks noChangeArrowheads="1"/>
              </p:cNvSpPr>
              <p:nvPr/>
            </p:nvSpPr>
            <p:spPr bwMode="auto">
              <a:xfrm>
                <a:off x="3002" y="2896"/>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0" name="Rectangle 436"/>
              <p:cNvSpPr>
                <a:spLocks noChangeArrowheads="1"/>
              </p:cNvSpPr>
              <p:nvPr/>
            </p:nvSpPr>
            <p:spPr bwMode="auto">
              <a:xfrm>
                <a:off x="3002" y="2912"/>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1" name="Rectangle 437"/>
              <p:cNvSpPr>
                <a:spLocks noChangeArrowheads="1"/>
              </p:cNvSpPr>
              <p:nvPr/>
            </p:nvSpPr>
            <p:spPr bwMode="auto">
              <a:xfrm>
                <a:off x="3002" y="2920"/>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2" name="Rectangle 438"/>
              <p:cNvSpPr>
                <a:spLocks noChangeArrowheads="1"/>
              </p:cNvSpPr>
              <p:nvPr/>
            </p:nvSpPr>
            <p:spPr bwMode="auto">
              <a:xfrm>
                <a:off x="3002" y="2936"/>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3" name="Rectangle 439"/>
              <p:cNvSpPr>
                <a:spLocks noChangeArrowheads="1"/>
              </p:cNvSpPr>
              <p:nvPr/>
            </p:nvSpPr>
            <p:spPr bwMode="auto">
              <a:xfrm>
                <a:off x="3002" y="2944"/>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4" name="Rectangle 440"/>
              <p:cNvSpPr>
                <a:spLocks noChangeArrowheads="1"/>
              </p:cNvSpPr>
              <p:nvPr/>
            </p:nvSpPr>
            <p:spPr bwMode="auto">
              <a:xfrm>
                <a:off x="3002" y="2960"/>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5" name="Rectangle 441"/>
              <p:cNvSpPr>
                <a:spLocks noChangeArrowheads="1"/>
              </p:cNvSpPr>
              <p:nvPr/>
            </p:nvSpPr>
            <p:spPr bwMode="auto">
              <a:xfrm>
                <a:off x="3002" y="2968"/>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6" name="Rectangle 442"/>
              <p:cNvSpPr>
                <a:spLocks noChangeArrowheads="1"/>
              </p:cNvSpPr>
              <p:nvPr/>
            </p:nvSpPr>
            <p:spPr bwMode="auto">
              <a:xfrm>
                <a:off x="3002" y="2984"/>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7" name="Rectangle 443"/>
              <p:cNvSpPr>
                <a:spLocks noChangeArrowheads="1"/>
              </p:cNvSpPr>
              <p:nvPr/>
            </p:nvSpPr>
            <p:spPr bwMode="auto">
              <a:xfrm>
                <a:off x="3002" y="2992"/>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8" name="Rectangle 444"/>
              <p:cNvSpPr>
                <a:spLocks noChangeArrowheads="1"/>
              </p:cNvSpPr>
              <p:nvPr/>
            </p:nvSpPr>
            <p:spPr bwMode="auto">
              <a:xfrm>
                <a:off x="3004" y="2993"/>
                <a:ext cx="7"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69" name="Rectangle 445"/>
              <p:cNvSpPr>
                <a:spLocks noChangeArrowheads="1"/>
              </p:cNvSpPr>
              <p:nvPr/>
            </p:nvSpPr>
            <p:spPr bwMode="auto">
              <a:xfrm>
                <a:off x="3017"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0" name="Rectangle 446"/>
              <p:cNvSpPr>
                <a:spLocks noChangeArrowheads="1"/>
              </p:cNvSpPr>
              <p:nvPr/>
            </p:nvSpPr>
            <p:spPr bwMode="auto">
              <a:xfrm>
                <a:off x="3026" y="2993"/>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1" name="Rectangle 447"/>
              <p:cNvSpPr>
                <a:spLocks noChangeArrowheads="1"/>
              </p:cNvSpPr>
              <p:nvPr/>
            </p:nvSpPr>
            <p:spPr bwMode="auto">
              <a:xfrm>
                <a:off x="3026"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2" name="Rectangle 448"/>
              <p:cNvSpPr>
                <a:spLocks noChangeArrowheads="1"/>
              </p:cNvSpPr>
              <p:nvPr/>
            </p:nvSpPr>
            <p:spPr bwMode="auto">
              <a:xfrm>
                <a:off x="3041"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3" name="Rectangle 449"/>
              <p:cNvSpPr>
                <a:spLocks noChangeArrowheads="1"/>
              </p:cNvSpPr>
              <p:nvPr/>
            </p:nvSpPr>
            <p:spPr bwMode="auto">
              <a:xfrm>
                <a:off x="3050"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4" name="Rectangle 450"/>
              <p:cNvSpPr>
                <a:spLocks noChangeArrowheads="1"/>
              </p:cNvSpPr>
              <p:nvPr/>
            </p:nvSpPr>
            <p:spPr bwMode="auto">
              <a:xfrm>
                <a:off x="3065"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5" name="Rectangle 451"/>
              <p:cNvSpPr>
                <a:spLocks noChangeArrowheads="1"/>
              </p:cNvSpPr>
              <p:nvPr/>
            </p:nvSpPr>
            <p:spPr bwMode="auto">
              <a:xfrm>
                <a:off x="3074"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6" name="Rectangle 452"/>
              <p:cNvSpPr>
                <a:spLocks noChangeArrowheads="1"/>
              </p:cNvSpPr>
              <p:nvPr/>
            </p:nvSpPr>
            <p:spPr bwMode="auto">
              <a:xfrm>
                <a:off x="3089"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7" name="Rectangle 453"/>
              <p:cNvSpPr>
                <a:spLocks noChangeArrowheads="1"/>
              </p:cNvSpPr>
              <p:nvPr/>
            </p:nvSpPr>
            <p:spPr bwMode="auto">
              <a:xfrm>
                <a:off x="3098"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8" name="Rectangle 454"/>
              <p:cNvSpPr>
                <a:spLocks noChangeArrowheads="1"/>
              </p:cNvSpPr>
              <p:nvPr/>
            </p:nvSpPr>
            <p:spPr bwMode="auto">
              <a:xfrm>
                <a:off x="3113"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79" name="Rectangle 455"/>
              <p:cNvSpPr>
                <a:spLocks noChangeArrowheads="1"/>
              </p:cNvSpPr>
              <p:nvPr/>
            </p:nvSpPr>
            <p:spPr bwMode="auto">
              <a:xfrm>
                <a:off x="3122"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0" name="Rectangle 456"/>
              <p:cNvSpPr>
                <a:spLocks noChangeArrowheads="1"/>
              </p:cNvSpPr>
              <p:nvPr/>
            </p:nvSpPr>
            <p:spPr bwMode="auto">
              <a:xfrm>
                <a:off x="3137"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1" name="Rectangle 457"/>
              <p:cNvSpPr>
                <a:spLocks noChangeArrowheads="1"/>
              </p:cNvSpPr>
              <p:nvPr/>
            </p:nvSpPr>
            <p:spPr bwMode="auto">
              <a:xfrm>
                <a:off x="3146"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2" name="Rectangle 458"/>
              <p:cNvSpPr>
                <a:spLocks noChangeArrowheads="1"/>
              </p:cNvSpPr>
              <p:nvPr/>
            </p:nvSpPr>
            <p:spPr bwMode="auto">
              <a:xfrm>
                <a:off x="3161"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3" name="Rectangle 459"/>
              <p:cNvSpPr>
                <a:spLocks noChangeArrowheads="1"/>
              </p:cNvSpPr>
              <p:nvPr/>
            </p:nvSpPr>
            <p:spPr bwMode="auto">
              <a:xfrm>
                <a:off x="3170"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4" name="Rectangle 460"/>
              <p:cNvSpPr>
                <a:spLocks noChangeArrowheads="1"/>
              </p:cNvSpPr>
              <p:nvPr/>
            </p:nvSpPr>
            <p:spPr bwMode="auto">
              <a:xfrm>
                <a:off x="3185"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5" name="Rectangle 461"/>
              <p:cNvSpPr>
                <a:spLocks noChangeArrowheads="1"/>
              </p:cNvSpPr>
              <p:nvPr/>
            </p:nvSpPr>
            <p:spPr bwMode="auto">
              <a:xfrm>
                <a:off x="3194"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6" name="Rectangle 462"/>
              <p:cNvSpPr>
                <a:spLocks noChangeArrowheads="1"/>
              </p:cNvSpPr>
              <p:nvPr/>
            </p:nvSpPr>
            <p:spPr bwMode="auto">
              <a:xfrm>
                <a:off x="3209"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7" name="Rectangle 463"/>
              <p:cNvSpPr>
                <a:spLocks noChangeArrowheads="1"/>
              </p:cNvSpPr>
              <p:nvPr/>
            </p:nvSpPr>
            <p:spPr bwMode="auto">
              <a:xfrm>
                <a:off x="3218"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8" name="Rectangle 464"/>
              <p:cNvSpPr>
                <a:spLocks noChangeArrowheads="1"/>
              </p:cNvSpPr>
              <p:nvPr/>
            </p:nvSpPr>
            <p:spPr bwMode="auto">
              <a:xfrm>
                <a:off x="3233"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89" name="Rectangle 465"/>
              <p:cNvSpPr>
                <a:spLocks noChangeArrowheads="1"/>
              </p:cNvSpPr>
              <p:nvPr/>
            </p:nvSpPr>
            <p:spPr bwMode="auto">
              <a:xfrm>
                <a:off x="3242"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0" name="Rectangle 466"/>
              <p:cNvSpPr>
                <a:spLocks noChangeArrowheads="1"/>
              </p:cNvSpPr>
              <p:nvPr/>
            </p:nvSpPr>
            <p:spPr bwMode="auto">
              <a:xfrm>
                <a:off x="3257"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1" name="Rectangle 467"/>
              <p:cNvSpPr>
                <a:spLocks noChangeArrowheads="1"/>
              </p:cNvSpPr>
              <p:nvPr/>
            </p:nvSpPr>
            <p:spPr bwMode="auto">
              <a:xfrm>
                <a:off x="3266"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2" name="Rectangle 468"/>
              <p:cNvSpPr>
                <a:spLocks noChangeArrowheads="1"/>
              </p:cNvSpPr>
              <p:nvPr/>
            </p:nvSpPr>
            <p:spPr bwMode="auto">
              <a:xfrm>
                <a:off x="3281"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3" name="Rectangle 469"/>
              <p:cNvSpPr>
                <a:spLocks noChangeArrowheads="1"/>
              </p:cNvSpPr>
              <p:nvPr/>
            </p:nvSpPr>
            <p:spPr bwMode="auto">
              <a:xfrm>
                <a:off x="3290"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4" name="Rectangle 470"/>
              <p:cNvSpPr>
                <a:spLocks noChangeArrowheads="1"/>
              </p:cNvSpPr>
              <p:nvPr/>
            </p:nvSpPr>
            <p:spPr bwMode="auto">
              <a:xfrm>
                <a:off x="3305"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5" name="Rectangle 471"/>
              <p:cNvSpPr>
                <a:spLocks noChangeArrowheads="1"/>
              </p:cNvSpPr>
              <p:nvPr/>
            </p:nvSpPr>
            <p:spPr bwMode="auto">
              <a:xfrm>
                <a:off x="3314"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6" name="Rectangle 472"/>
              <p:cNvSpPr>
                <a:spLocks noChangeArrowheads="1"/>
              </p:cNvSpPr>
              <p:nvPr/>
            </p:nvSpPr>
            <p:spPr bwMode="auto">
              <a:xfrm>
                <a:off x="3329"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7" name="Rectangle 473"/>
              <p:cNvSpPr>
                <a:spLocks noChangeArrowheads="1"/>
              </p:cNvSpPr>
              <p:nvPr/>
            </p:nvSpPr>
            <p:spPr bwMode="auto">
              <a:xfrm>
                <a:off x="3338"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8" name="Rectangle 474"/>
              <p:cNvSpPr>
                <a:spLocks noChangeArrowheads="1"/>
              </p:cNvSpPr>
              <p:nvPr/>
            </p:nvSpPr>
            <p:spPr bwMode="auto">
              <a:xfrm>
                <a:off x="3353"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99" name="Rectangle 475"/>
              <p:cNvSpPr>
                <a:spLocks noChangeArrowheads="1"/>
              </p:cNvSpPr>
              <p:nvPr/>
            </p:nvSpPr>
            <p:spPr bwMode="auto">
              <a:xfrm>
                <a:off x="3362"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0" name="Rectangle 476"/>
              <p:cNvSpPr>
                <a:spLocks noChangeArrowheads="1"/>
              </p:cNvSpPr>
              <p:nvPr/>
            </p:nvSpPr>
            <p:spPr bwMode="auto">
              <a:xfrm>
                <a:off x="3377"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1" name="Rectangle 477"/>
              <p:cNvSpPr>
                <a:spLocks noChangeArrowheads="1"/>
              </p:cNvSpPr>
              <p:nvPr/>
            </p:nvSpPr>
            <p:spPr bwMode="auto">
              <a:xfrm>
                <a:off x="3386"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2" name="Rectangle 478"/>
              <p:cNvSpPr>
                <a:spLocks noChangeArrowheads="1"/>
              </p:cNvSpPr>
              <p:nvPr/>
            </p:nvSpPr>
            <p:spPr bwMode="auto">
              <a:xfrm>
                <a:off x="3401"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3" name="Rectangle 479"/>
              <p:cNvSpPr>
                <a:spLocks noChangeArrowheads="1"/>
              </p:cNvSpPr>
              <p:nvPr/>
            </p:nvSpPr>
            <p:spPr bwMode="auto">
              <a:xfrm>
                <a:off x="3410"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4" name="Rectangle 480"/>
              <p:cNvSpPr>
                <a:spLocks noChangeArrowheads="1"/>
              </p:cNvSpPr>
              <p:nvPr/>
            </p:nvSpPr>
            <p:spPr bwMode="auto">
              <a:xfrm>
                <a:off x="3425"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5" name="Rectangle 481"/>
              <p:cNvSpPr>
                <a:spLocks noChangeArrowheads="1"/>
              </p:cNvSpPr>
              <p:nvPr/>
            </p:nvSpPr>
            <p:spPr bwMode="auto">
              <a:xfrm>
                <a:off x="3434"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6" name="Rectangle 482"/>
              <p:cNvSpPr>
                <a:spLocks noChangeArrowheads="1"/>
              </p:cNvSpPr>
              <p:nvPr/>
            </p:nvSpPr>
            <p:spPr bwMode="auto">
              <a:xfrm>
                <a:off x="3449"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7" name="Rectangle 483"/>
              <p:cNvSpPr>
                <a:spLocks noChangeArrowheads="1"/>
              </p:cNvSpPr>
              <p:nvPr/>
            </p:nvSpPr>
            <p:spPr bwMode="auto">
              <a:xfrm>
                <a:off x="3458"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8" name="Rectangle 484"/>
              <p:cNvSpPr>
                <a:spLocks noChangeArrowheads="1"/>
              </p:cNvSpPr>
              <p:nvPr/>
            </p:nvSpPr>
            <p:spPr bwMode="auto">
              <a:xfrm>
                <a:off x="3473"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09" name="Rectangle 485"/>
              <p:cNvSpPr>
                <a:spLocks noChangeArrowheads="1"/>
              </p:cNvSpPr>
              <p:nvPr/>
            </p:nvSpPr>
            <p:spPr bwMode="auto">
              <a:xfrm>
                <a:off x="3482"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0" name="Rectangle 486"/>
              <p:cNvSpPr>
                <a:spLocks noChangeArrowheads="1"/>
              </p:cNvSpPr>
              <p:nvPr/>
            </p:nvSpPr>
            <p:spPr bwMode="auto">
              <a:xfrm>
                <a:off x="3490" y="298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1" name="Rectangle 487"/>
              <p:cNvSpPr>
                <a:spLocks noChangeArrowheads="1"/>
              </p:cNvSpPr>
              <p:nvPr/>
            </p:nvSpPr>
            <p:spPr bwMode="auto">
              <a:xfrm>
                <a:off x="3490" y="2979"/>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2" name="Rectangle 488"/>
              <p:cNvSpPr>
                <a:spLocks noChangeArrowheads="1"/>
              </p:cNvSpPr>
              <p:nvPr/>
            </p:nvSpPr>
            <p:spPr bwMode="auto">
              <a:xfrm>
                <a:off x="3490" y="297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3" name="Rectangle 489"/>
              <p:cNvSpPr>
                <a:spLocks noChangeArrowheads="1"/>
              </p:cNvSpPr>
              <p:nvPr/>
            </p:nvSpPr>
            <p:spPr bwMode="auto">
              <a:xfrm>
                <a:off x="3490" y="296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4" name="Rectangle 490"/>
              <p:cNvSpPr>
                <a:spLocks noChangeArrowheads="1"/>
              </p:cNvSpPr>
              <p:nvPr/>
            </p:nvSpPr>
            <p:spPr bwMode="auto">
              <a:xfrm>
                <a:off x="3490" y="294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5" name="Rectangle 491"/>
              <p:cNvSpPr>
                <a:spLocks noChangeArrowheads="1"/>
              </p:cNvSpPr>
              <p:nvPr/>
            </p:nvSpPr>
            <p:spPr bwMode="auto">
              <a:xfrm>
                <a:off x="3490" y="293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6" name="Rectangle 492"/>
              <p:cNvSpPr>
                <a:spLocks noChangeArrowheads="1"/>
              </p:cNvSpPr>
              <p:nvPr/>
            </p:nvSpPr>
            <p:spPr bwMode="auto">
              <a:xfrm>
                <a:off x="3490" y="292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7" name="Rectangle 493"/>
              <p:cNvSpPr>
                <a:spLocks noChangeArrowheads="1"/>
              </p:cNvSpPr>
              <p:nvPr/>
            </p:nvSpPr>
            <p:spPr bwMode="auto">
              <a:xfrm>
                <a:off x="3490" y="291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8" name="Rectangle 494"/>
              <p:cNvSpPr>
                <a:spLocks noChangeArrowheads="1"/>
              </p:cNvSpPr>
              <p:nvPr/>
            </p:nvSpPr>
            <p:spPr bwMode="auto">
              <a:xfrm>
                <a:off x="3490" y="289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19" name="Rectangle 495"/>
              <p:cNvSpPr>
                <a:spLocks noChangeArrowheads="1"/>
              </p:cNvSpPr>
              <p:nvPr/>
            </p:nvSpPr>
            <p:spPr bwMode="auto">
              <a:xfrm>
                <a:off x="3490" y="289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0" name="Rectangle 496"/>
              <p:cNvSpPr>
                <a:spLocks noChangeArrowheads="1"/>
              </p:cNvSpPr>
              <p:nvPr/>
            </p:nvSpPr>
            <p:spPr bwMode="auto">
              <a:xfrm>
                <a:off x="3490" y="287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1" name="Rectangle 497"/>
              <p:cNvSpPr>
                <a:spLocks noChangeArrowheads="1"/>
              </p:cNvSpPr>
              <p:nvPr/>
            </p:nvSpPr>
            <p:spPr bwMode="auto">
              <a:xfrm>
                <a:off x="3490" y="286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2" name="Rectangle 498"/>
              <p:cNvSpPr>
                <a:spLocks noChangeArrowheads="1"/>
              </p:cNvSpPr>
              <p:nvPr/>
            </p:nvSpPr>
            <p:spPr bwMode="auto">
              <a:xfrm>
                <a:off x="3490" y="285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3" name="Rectangle 499"/>
              <p:cNvSpPr>
                <a:spLocks noChangeArrowheads="1"/>
              </p:cNvSpPr>
              <p:nvPr/>
            </p:nvSpPr>
            <p:spPr bwMode="auto">
              <a:xfrm>
                <a:off x="3490" y="284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4" name="Rectangle 500"/>
              <p:cNvSpPr>
                <a:spLocks noChangeArrowheads="1"/>
              </p:cNvSpPr>
              <p:nvPr/>
            </p:nvSpPr>
            <p:spPr bwMode="auto">
              <a:xfrm>
                <a:off x="3490" y="282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5" name="Rectangle 501"/>
              <p:cNvSpPr>
                <a:spLocks noChangeArrowheads="1"/>
              </p:cNvSpPr>
              <p:nvPr/>
            </p:nvSpPr>
            <p:spPr bwMode="auto">
              <a:xfrm>
                <a:off x="3490" y="281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6" name="Rectangle 502"/>
              <p:cNvSpPr>
                <a:spLocks noChangeArrowheads="1"/>
              </p:cNvSpPr>
              <p:nvPr/>
            </p:nvSpPr>
            <p:spPr bwMode="auto">
              <a:xfrm>
                <a:off x="3490" y="280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7" name="Rectangle 503"/>
              <p:cNvSpPr>
                <a:spLocks noChangeArrowheads="1"/>
              </p:cNvSpPr>
              <p:nvPr/>
            </p:nvSpPr>
            <p:spPr bwMode="auto">
              <a:xfrm>
                <a:off x="3490" y="27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8" name="Rectangle 504"/>
              <p:cNvSpPr>
                <a:spLocks noChangeArrowheads="1"/>
              </p:cNvSpPr>
              <p:nvPr/>
            </p:nvSpPr>
            <p:spPr bwMode="auto">
              <a:xfrm>
                <a:off x="3490" y="277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29" name="Rectangle 505"/>
              <p:cNvSpPr>
                <a:spLocks noChangeArrowheads="1"/>
              </p:cNvSpPr>
              <p:nvPr/>
            </p:nvSpPr>
            <p:spPr bwMode="auto">
              <a:xfrm>
                <a:off x="3490" y="277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0" name="Rectangle 506"/>
              <p:cNvSpPr>
                <a:spLocks noChangeArrowheads="1"/>
              </p:cNvSpPr>
              <p:nvPr/>
            </p:nvSpPr>
            <p:spPr bwMode="auto">
              <a:xfrm>
                <a:off x="3490" y="275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1" name="Rectangle 507"/>
              <p:cNvSpPr>
                <a:spLocks noChangeArrowheads="1"/>
              </p:cNvSpPr>
              <p:nvPr/>
            </p:nvSpPr>
            <p:spPr bwMode="auto">
              <a:xfrm>
                <a:off x="3490" y="274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2" name="Rectangle 508"/>
              <p:cNvSpPr>
                <a:spLocks noChangeArrowheads="1"/>
              </p:cNvSpPr>
              <p:nvPr/>
            </p:nvSpPr>
            <p:spPr bwMode="auto">
              <a:xfrm>
                <a:off x="3490" y="273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3" name="Rectangle 509"/>
              <p:cNvSpPr>
                <a:spLocks noChangeArrowheads="1"/>
              </p:cNvSpPr>
              <p:nvPr/>
            </p:nvSpPr>
            <p:spPr bwMode="auto">
              <a:xfrm>
                <a:off x="3490" y="272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4" name="Rectangle 510"/>
              <p:cNvSpPr>
                <a:spLocks noChangeArrowheads="1"/>
              </p:cNvSpPr>
              <p:nvPr/>
            </p:nvSpPr>
            <p:spPr bwMode="auto">
              <a:xfrm>
                <a:off x="3490" y="270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5" name="Rectangle 511"/>
              <p:cNvSpPr>
                <a:spLocks noChangeArrowheads="1"/>
              </p:cNvSpPr>
              <p:nvPr/>
            </p:nvSpPr>
            <p:spPr bwMode="auto">
              <a:xfrm>
                <a:off x="3490" y="269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36" name="Freeform 512"/>
              <p:cNvSpPr>
                <a:spLocks/>
              </p:cNvSpPr>
              <p:nvPr/>
            </p:nvSpPr>
            <p:spPr bwMode="auto">
              <a:xfrm>
                <a:off x="2693" y="2690"/>
                <a:ext cx="309" cy="304"/>
              </a:xfrm>
              <a:custGeom>
                <a:avLst/>
                <a:gdLst>
                  <a:gd name="T0" fmla="*/ 4 w 2168"/>
                  <a:gd name="T1" fmla="*/ 0 h 2127"/>
                  <a:gd name="T2" fmla="*/ 2168 w 2168"/>
                  <a:gd name="T3" fmla="*/ 0 h 2127"/>
                  <a:gd name="T4" fmla="*/ 2168 w 2168"/>
                  <a:gd name="T5" fmla="*/ 2127 h 2127"/>
                  <a:gd name="T6" fmla="*/ 0 w 2168"/>
                  <a:gd name="T7" fmla="*/ 2127 h 2127"/>
                  <a:gd name="T8" fmla="*/ 0 w 2168"/>
                  <a:gd name="T9" fmla="*/ 0 h 2127"/>
                  <a:gd name="T10" fmla="*/ 4 w 2168"/>
                  <a:gd name="T11" fmla="*/ 0 h 2127"/>
                  <a:gd name="T12" fmla="*/ 0 60000 65536"/>
                  <a:gd name="T13" fmla="*/ 0 60000 65536"/>
                  <a:gd name="T14" fmla="*/ 0 60000 65536"/>
                  <a:gd name="T15" fmla="*/ 0 60000 65536"/>
                  <a:gd name="T16" fmla="*/ 0 60000 65536"/>
                  <a:gd name="T17" fmla="*/ 0 60000 65536"/>
                  <a:gd name="T18" fmla="*/ 0 w 2168"/>
                  <a:gd name="T19" fmla="*/ 0 h 2127"/>
                  <a:gd name="T20" fmla="*/ 2168 w 2168"/>
                  <a:gd name="T21" fmla="*/ 2127 h 2127"/>
                </a:gdLst>
                <a:ahLst/>
                <a:cxnLst>
                  <a:cxn ang="T12">
                    <a:pos x="T0" y="T1"/>
                  </a:cxn>
                  <a:cxn ang="T13">
                    <a:pos x="T2" y="T3"/>
                  </a:cxn>
                  <a:cxn ang="T14">
                    <a:pos x="T4" y="T5"/>
                  </a:cxn>
                  <a:cxn ang="T15">
                    <a:pos x="T6" y="T7"/>
                  </a:cxn>
                  <a:cxn ang="T16">
                    <a:pos x="T8" y="T9"/>
                  </a:cxn>
                  <a:cxn ang="T17">
                    <a:pos x="T10" y="T11"/>
                  </a:cxn>
                </a:cxnLst>
                <a:rect l="T18" t="T19" r="T20" b="T21"/>
                <a:pathLst>
                  <a:path w="2168" h="2127">
                    <a:moveTo>
                      <a:pt x="4" y="0"/>
                    </a:moveTo>
                    <a:lnTo>
                      <a:pt x="2168" y="0"/>
                    </a:lnTo>
                    <a:lnTo>
                      <a:pt x="2168" y="2127"/>
                    </a:lnTo>
                    <a:lnTo>
                      <a:pt x="0" y="2127"/>
                    </a:lnTo>
                    <a:lnTo>
                      <a:pt x="0" y="0"/>
                    </a:lnTo>
                    <a:lnTo>
                      <a:pt x="4" y="0"/>
                    </a:lnTo>
                    <a:close/>
                  </a:path>
                </a:pathLst>
              </a:custGeom>
              <a:solidFill>
                <a:srgbClr val="FFFF00"/>
              </a:solidFill>
              <a:ln w="9525">
                <a:noFill/>
                <a:round/>
                <a:headEnd/>
                <a:tailEnd/>
              </a:ln>
            </p:spPr>
            <p:txBody>
              <a:bodyPr/>
              <a:lstStyle/>
              <a:p>
                <a:endParaRPr lang="en-US"/>
              </a:p>
            </p:txBody>
          </p:sp>
          <p:sp>
            <p:nvSpPr>
              <p:cNvPr id="63237" name="Freeform 513"/>
              <p:cNvSpPr>
                <a:spLocks/>
              </p:cNvSpPr>
              <p:nvPr/>
            </p:nvSpPr>
            <p:spPr bwMode="auto">
              <a:xfrm>
                <a:off x="2692" y="2689"/>
                <a:ext cx="1" cy="3"/>
              </a:xfrm>
              <a:custGeom>
                <a:avLst/>
                <a:gdLst>
                  <a:gd name="T0" fmla="*/ 7 w 7"/>
                  <a:gd name="T1" fmla="*/ 15 h 15"/>
                  <a:gd name="T2" fmla="*/ 7 w 7"/>
                  <a:gd name="T3" fmla="*/ 15 h 15"/>
                  <a:gd name="T4" fmla="*/ 6 w 7"/>
                  <a:gd name="T5" fmla="*/ 14 h 15"/>
                  <a:gd name="T6" fmla="*/ 5 w 7"/>
                  <a:gd name="T7" fmla="*/ 14 h 15"/>
                  <a:gd name="T8" fmla="*/ 3 w 7"/>
                  <a:gd name="T9" fmla="*/ 14 h 15"/>
                  <a:gd name="T10" fmla="*/ 2 w 7"/>
                  <a:gd name="T11" fmla="*/ 13 h 15"/>
                  <a:gd name="T12" fmla="*/ 1 w 7"/>
                  <a:gd name="T13" fmla="*/ 12 h 15"/>
                  <a:gd name="T14" fmla="*/ 1 w 7"/>
                  <a:gd name="T15" fmla="*/ 11 h 15"/>
                  <a:gd name="T16" fmla="*/ 0 w 7"/>
                  <a:gd name="T17" fmla="*/ 10 h 15"/>
                  <a:gd name="T18" fmla="*/ 0 w 7"/>
                  <a:gd name="T19" fmla="*/ 8 h 15"/>
                  <a:gd name="T20" fmla="*/ 0 w 7"/>
                  <a:gd name="T21" fmla="*/ 7 h 15"/>
                  <a:gd name="T22" fmla="*/ 0 w 7"/>
                  <a:gd name="T23" fmla="*/ 6 h 15"/>
                  <a:gd name="T24" fmla="*/ 0 w 7"/>
                  <a:gd name="T25" fmla="*/ 5 h 15"/>
                  <a:gd name="T26" fmla="*/ 1 w 7"/>
                  <a:gd name="T27" fmla="*/ 3 h 15"/>
                  <a:gd name="T28" fmla="*/ 1 w 7"/>
                  <a:gd name="T29" fmla="*/ 2 h 15"/>
                  <a:gd name="T30" fmla="*/ 2 w 7"/>
                  <a:gd name="T31" fmla="*/ 1 h 15"/>
                  <a:gd name="T32" fmla="*/ 3 w 7"/>
                  <a:gd name="T33" fmla="*/ 1 h 15"/>
                  <a:gd name="T34" fmla="*/ 5 w 7"/>
                  <a:gd name="T35" fmla="*/ 0 h 15"/>
                  <a:gd name="T36" fmla="*/ 6 w 7"/>
                  <a:gd name="T37" fmla="*/ 0 h 15"/>
                  <a:gd name="T38" fmla="*/ 7 w 7"/>
                  <a:gd name="T39" fmla="*/ 0 h 15"/>
                  <a:gd name="T40" fmla="*/ 7 w 7"/>
                  <a:gd name="T41" fmla="*/ 0 h 15"/>
                  <a:gd name="T42" fmla="*/ 7 w 7"/>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5"/>
                  <a:gd name="T68" fmla="*/ 7 w 7"/>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5">
                    <a:moveTo>
                      <a:pt x="7" y="15"/>
                    </a:moveTo>
                    <a:lnTo>
                      <a:pt x="7" y="15"/>
                    </a:lnTo>
                    <a:lnTo>
                      <a:pt x="6" y="14"/>
                    </a:lnTo>
                    <a:lnTo>
                      <a:pt x="5" y="14"/>
                    </a:lnTo>
                    <a:lnTo>
                      <a:pt x="3" y="14"/>
                    </a:lnTo>
                    <a:lnTo>
                      <a:pt x="2" y="13"/>
                    </a:lnTo>
                    <a:lnTo>
                      <a:pt x="1" y="12"/>
                    </a:lnTo>
                    <a:lnTo>
                      <a:pt x="1" y="11"/>
                    </a:lnTo>
                    <a:lnTo>
                      <a:pt x="0" y="10"/>
                    </a:lnTo>
                    <a:lnTo>
                      <a:pt x="0" y="8"/>
                    </a:lnTo>
                    <a:lnTo>
                      <a:pt x="0" y="7"/>
                    </a:lnTo>
                    <a:lnTo>
                      <a:pt x="0" y="6"/>
                    </a:lnTo>
                    <a:lnTo>
                      <a:pt x="0" y="5"/>
                    </a:lnTo>
                    <a:lnTo>
                      <a:pt x="1" y="3"/>
                    </a:lnTo>
                    <a:lnTo>
                      <a:pt x="1" y="2"/>
                    </a:lnTo>
                    <a:lnTo>
                      <a:pt x="2" y="1"/>
                    </a:lnTo>
                    <a:lnTo>
                      <a:pt x="3" y="1"/>
                    </a:lnTo>
                    <a:lnTo>
                      <a:pt x="5" y="0"/>
                    </a:lnTo>
                    <a:lnTo>
                      <a:pt x="6" y="0"/>
                    </a:lnTo>
                    <a:lnTo>
                      <a:pt x="7" y="0"/>
                    </a:lnTo>
                    <a:lnTo>
                      <a:pt x="7" y="15"/>
                    </a:lnTo>
                    <a:close/>
                  </a:path>
                </a:pathLst>
              </a:custGeom>
              <a:solidFill>
                <a:srgbClr val="FF0080"/>
              </a:solidFill>
              <a:ln w="0">
                <a:solidFill>
                  <a:srgbClr val="FF0080"/>
                </a:solidFill>
                <a:prstDash val="solid"/>
                <a:round/>
                <a:headEnd/>
                <a:tailEnd/>
              </a:ln>
            </p:spPr>
            <p:txBody>
              <a:bodyPr/>
              <a:lstStyle/>
              <a:p>
                <a:endParaRPr lang="en-US"/>
              </a:p>
            </p:txBody>
          </p:sp>
          <p:sp>
            <p:nvSpPr>
              <p:cNvPr id="63238" name="Freeform 514"/>
              <p:cNvSpPr>
                <a:spLocks/>
              </p:cNvSpPr>
              <p:nvPr/>
            </p:nvSpPr>
            <p:spPr bwMode="auto">
              <a:xfrm>
                <a:off x="2692" y="2689"/>
                <a:ext cx="2" cy="1"/>
              </a:xfrm>
              <a:custGeom>
                <a:avLst/>
                <a:gdLst>
                  <a:gd name="T0" fmla="*/ 0 w 15"/>
                  <a:gd name="T1" fmla="*/ 7 h 7"/>
                  <a:gd name="T2" fmla="*/ 0 w 15"/>
                  <a:gd name="T3" fmla="*/ 7 h 7"/>
                  <a:gd name="T4" fmla="*/ 0 w 15"/>
                  <a:gd name="T5" fmla="*/ 6 h 7"/>
                  <a:gd name="T6" fmla="*/ 0 w 15"/>
                  <a:gd name="T7" fmla="*/ 5 h 7"/>
                  <a:gd name="T8" fmla="*/ 1 w 15"/>
                  <a:gd name="T9" fmla="*/ 3 h 7"/>
                  <a:gd name="T10" fmla="*/ 2 w 15"/>
                  <a:gd name="T11" fmla="*/ 2 h 7"/>
                  <a:gd name="T12" fmla="*/ 2 w 15"/>
                  <a:gd name="T13" fmla="*/ 1 h 7"/>
                  <a:gd name="T14" fmla="*/ 3 w 15"/>
                  <a:gd name="T15" fmla="*/ 1 h 7"/>
                  <a:gd name="T16" fmla="*/ 5 w 15"/>
                  <a:gd name="T17" fmla="*/ 0 h 7"/>
                  <a:gd name="T18" fmla="*/ 6 w 15"/>
                  <a:gd name="T19" fmla="*/ 0 h 7"/>
                  <a:gd name="T20" fmla="*/ 7 w 15"/>
                  <a:gd name="T21" fmla="*/ 0 h 7"/>
                  <a:gd name="T22" fmla="*/ 9 w 15"/>
                  <a:gd name="T23" fmla="*/ 0 h 7"/>
                  <a:gd name="T24" fmla="*/ 10 w 15"/>
                  <a:gd name="T25" fmla="*/ 0 h 7"/>
                  <a:gd name="T26" fmla="*/ 11 w 15"/>
                  <a:gd name="T27" fmla="*/ 1 h 7"/>
                  <a:gd name="T28" fmla="*/ 12 w 15"/>
                  <a:gd name="T29" fmla="*/ 1 h 7"/>
                  <a:gd name="T30" fmla="*/ 13 w 15"/>
                  <a:gd name="T31" fmla="*/ 2 h 7"/>
                  <a:gd name="T32" fmla="*/ 14 w 15"/>
                  <a:gd name="T33" fmla="*/ 3 h 7"/>
                  <a:gd name="T34" fmla="*/ 14 w 15"/>
                  <a:gd name="T35" fmla="*/ 5 h 7"/>
                  <a:gd name="T36" fmla="*/ 15 w 15"/>
                  <a:gd name="T37" fmla="*/ 6 h 7"/>
                  <a:gd name="T38" fmla="*/ 15 w 15"/>
                  <a:gd name="T39" fmla="*/ 7 h 7"/>
                  <a:gd name="T40" fmla="*/ 15 w 15"/>
                  <a:gd name="T41" fmla="*/ 7 h 7"/>
                  <a:gd name="T42" fmla="*/ 0 w 15"/>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7"/>
                  <a:gd name="T68" fmla="*/ 15 w 15"/>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7">
                    <a:moveTo>
                      <a:pt x="0" y="7"/>
                    </a:moveTo>
                    <a:lnTo>
                      <a:pt x="0" y="7"/>
                    </a:lnTo>
                    <a:lnTo>
                      <a:pt x="0" y="6"/>
                    </a:lnTo>
                    <a:lnTo>
                      <a:pt x="0" y="5"/>
                    </a:lnTo>
                    <a:lnTo>
                      <a:pt x="1" y="3"/>
                    </a:lnTo>
                    <a:lnTo>
                      <a:pt x="2" y="2"/>
                    </a:lnTo>
                    <a:lnTo>
                      <a:pt x="2" y="1"/>
                    </a:lnTo>
                    <a:lnTo>
                      <a:pt x="3" y="1"/>
                    </a:lnTo>
                    <a:lnTo>
                      <a:pt x="5" y="0"/>
                    </a:lnTo>
                    <a:lnTo>
                      <a:pt x="6" y="0"/>
                    </a:lnTo>
                    <a:lnTo>
                      <a:pt x="7" y="0"/>
                    </a:lnTo>
                    <a:lnTo>
                      <a:pt x="9" y="0"/>
                    </a:lnTo>
                    <a:lnTo>
                      <a:pt x="10" y="0"/>
                    </a:lnTo>
                    <a:lnTo>
                      <a:pt x="11" y="1"/>
                    </a:lnTo>
                    <a:lnTo>
                      <a:pt x="12" y="1"/>
                    </a:lnTo>
                    <a:lnTo>
                      <a:pt x="13" y="2"/>
                    </a:lnTo>
                    <a:lnTo>
                      <a:pt x="14" y="3"/>
                    </a:lnTo>
                    <a:lnTo>
                      <a:pt x="14" y="5"/>
                    </a:lnTo>
                    <a:lnTo>
                      <a:pt x="15" y="6"/>
                    </a:lnTo>
                    <a:lnTo>
                      <a:pt x="15" y="7"/>
                    </a:lnTo>
                    <a:lnTo>
                      <a:pt x="0" y="7"/>
                    </a:lnTo>
                    <a:close/>
                  </a:path>
                </a:pathLst>
              </a:custGeom>
              <a:solidFill>
                <a:srgbClr val="FF0080"/>
              </a:solidFill>
              <a:ln w="0">
                <a:solidFill>
                  <a:srgbClr val="FF0080"/>
                </a:solidFill>
                <a:prstDash val="solid"/>
                <a:round/>
                <a:headEnd/>
                <a:tailEnd/>
              </a:ln>
            </p:spPr>
            <p:txBody>
              <a:bodyPr/>
              <a:lstStyle/>
              <a:p>
                <a:endParaRPr lang="en-US"/>
              </a:p>
            </p:txBody>
          </p:sp>
          <p:sp>
            <p:nvSpPr>
              <p:cNvPr id="63239" name="Rectangle 515"/>
              <p:cNvSpPr>
                <a:spLocks noChangeArrowheads="1"/>
              </p:cNvSpPr>
              <p:nvPr/>
            </p:nvSpPr>
            <p:spPr bwMode="auto">
              <a:xfrm>
                <a:off x="2693"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0" name="Rectangle 516"/>
              <p:cNvSpPr>
                <a:spLocks noChangeArrowheads="1"/>
              </p:cNvSpPr>
              <p:nvPr/>
            </p:nvSpPr>
            <p:spPr bwMode="auto">
              <a:xfrm>
                <a:off x="2709" y="268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1" name="Rectangle 517"/>
              <p:cNvSpPr>
                <a:spLocks noChangeArrowheads="1"/>
              </p:cNvSpPr>
              <p:nvPr/>
            </p:nvSpPr>
            <p:spPr bwMode="auto">
              <a:xfrm>
                <a:off x="2717"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2" name="Rectangle 518"/>
              <p:cNvSpPr>
                <a:spLocks noChangeArrowheads="1"/>
              </p:cNvSpPr>
              <p:nvPr/>
            </p:nvSpPr>
            <p:spPr bwMode="auto">
              <a:xfrm>
                <a:off x="2733" y="268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3" name="Rectangle 519"/>
              <p:cNvSpPr>
                <a:spLocks noChangeArrowheads="1"/>
              </p:cNvSpPr>
              <p:nvPr/>
            </p:nvSpPr>
            <p:spPr bwMode="auto">
              <a:xfrm>
                <a:off x="2741"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4" name="Rectangle 520"/>
              <p:cNvSpPr>
                <a:spLocks noChangeArrowheads="1"/>
              </p:cNvSpPr>
              <p:nvPr/>
            </p:nvSpPr>
            <p:spPr bwMode="auto">
              <a:xfrm>
                <a:off x="2757" y="268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5" name="Rectangle 521"/>
              <p:cNvSpPr>
                <a:spLocks noChangeArrowheads="1"/>
              </p:cNvSpPr>
              <p:nvPr/>
            </p:nvSpPr>
            <p:spPr bwMode="auto">
              <a:xfrm>
                <a:off x="2765"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6" name="Rectangle 522"/>
              <p:cNvSpPr>
                <a:spLocks noChangeArrowheads="1"/>
              </p:cNvSpPr>
              <p:nvPr/>
            </p:nvSpPr>
            <p:spPr bwMode="auto">
              <a:xfrm>
                <a:off x="2781" y="268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7" name="Rectangle 523"/>
              <p:cNvSpPr>
                <a:spLocks noChangeArrowheads="1"/>
              </p:cNvSpPr>
              <p:nvPr/>
            </p:nvSpPr>
            <p:spPr bwMode="auto">
              <a:xfrm>
                <a:off x="2789"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8" name="Rectangle 524"/>
              <p:cNvSpPr>
                <a:spLocks noChangeArrowheads="1"/>
              </p:cNvSpPr>
              <p:nvPr/>
            </p:nvSpPr>
            <p:spPr bwMode="auto">
              <a:xfrm>
                <a:off x="2804"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49" name="Rectangle 525"/>
              <p:cNvSpPr>
                <a:spLocks noChangeArrowheads="1"/>
              </p:cNvSpPr>
              <p:nvPr/>
            </p:nvSpPr>
            <p:spPr bwMode="auto">
              <a:xfrm>
                <a:off x="2813"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0" name="Rectangle 526"/>
              <p:cNvSpPr>
                <a:spLocks noChangeArrowheads="1"/>
              </p:cNvSpPr>
              <p:nvPr/>
            </p:nvSpPr>
            <p:spPr bwMode="auto">
              <a:xfrm>
                <a:off x="2828"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1" name="Rectangle 527"/>
              <p:cNvSpPr>
                <a:spLocks noChangeArrowheads="1"/>
              </p:cNvSpPr>
              <p:nvPr/>
            </p:nvSpPr>
            <p:spPr bwMode="auto">
              <a:xfrm>
                <a:off x="2837"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2" name="Rectangle 528"/>
              <p:cNvSpPr>
                <a:spLocks noChangeArrowheads="1"/>
              </p:cNvSpPr>
              <p:nvPr/>
            </p:nvSpPr>
            <p:spPr bwMode="auto">
              <a:xfrm>
                <a:off x="2852"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3" name="Rectangle 529"/>
              <p:cNvSpPr>
                <a:spLocks noChangeArrowheads="1"/>
              </p:cNvSpPr>
              <p:nvPr/>
            </p:nvSpPr>
            <p:spPr bwMode="auto">
              <a:xfrm>
                <a:off x="2861"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4" name="Rectangle 530"/>
              <p:cNvSpPr>
                <a:spLocks noChangeArrowheads="1"/>
              </p:cNvSpPr>
              <p:nvPr/>
            </p:nvSpPr>
            <p:spPr bwMode="auto">
              <a:xfrm>
                <a:off x="2876"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5" name="Rectangle 531"/>
              <p:cNvSpPr>
                <a:spLocks noChangeArrowheads="1"/>
              </p:cNvSpPr>
              <p:nvPr/>
            </p:nvSpPr>
            <p:spPr bwMode="auto">
              <a:xfrm>
                <a:off x="2885"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6" name="Rectangle 532"/>
              <p:cNvSpPr>
                <a:spLocks noChangeArrowheads="1"/>
              </p:cNvSpPr>
              <p:nvPr/>
            </p:nvSpPr>
            <p:spPr bwMode="auto">
              <a:xfrm>
                <a:off x="2900"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7" name="Rectangle 533"/>
              <p:cNvSpPr>
                <a:spLocks noChangeArrowheads="1"/>
              </p:cNvSpPr>
              <p:nvPr/>
            </p:nvSpPr>
            <p:spPr bwMode="auto">
              <a:xfrm>
                <a:off x="2909"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8" name="Rectangle 534"/>
              <p:cNvSpPr>
                <a:spLocks noChangeArrowheads="1"/>
              </p:cNvSpPr>
              <p:nvPr/>
            </p:nvSpPr>
            <p:spPr bwMode="auto">
              <a:xfrm>
                <a:off x="2924"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59" name="Rectangle 535"/>
              <p:cNvSpPr>
                <a:spLocks noChangeArrowheads="1"/>
              </p:cNvSpPr>
              <p:nvPr/>
            </p:nvSpPr>
            <p:spPr bwMode="auto">
              <a:xfrm>
                <a:off x="2933"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0" name="Rectangle 536"/>
              <p:cNvSpPr>
                <a:spLocks noChangeArrowheads="1"/>
              </p:cNvSpPr>
              <p:nvPr/>
            </p:nvSpPr>
            <p:spPr bwMode="auto">
              <a:xfrm>
                <a:off x="2948"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1" name="Rectangle 537"/>
              <p:cNvSpPr>
                <a:spLocks noChangeArrowheads="1"/>
              </p:cNvSpPr>
              <p:nvPr/>
            </p:nvSpPr>
            <p:spPr bwMode="auto">
              <a:xfrm>
                <a:off x="2957"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2" name="Rectangle 538"/>
              <p:cNvSpPr>
                <a:spLocks noChangeArrowheads="1"/>
              </p:cNvSpPr>
              <p:nvPr/>
            </p:nvSpPr>
            <p:spPr bwMode="auto">
              <a:xfrm>
                <a:off x="2972"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3" name="Rectangle 539"/>
              <p:cNvSpPr>
                <a:spLocks noChangeArrowheads="1"/>
              </p:cNvSpPr>
              <p:nvPr/>
            </p:nvSpPr>
            <p:spPr bwMode="auto">
              <a:xfrm>
                <a:off x="2981" y="2689"/>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4" name="Rectangle 540"/>
              <p:cNvSpPr>
                <a:spLocks noChangeArrowheads="1"/>
              </p:cNvSpPr>
              <p:nvPr/>
            </p:nvSpPr>
            <p:spPr bwMode="auto">
              <a:xfrm>
                <a:off x="2996" y="268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5" name="Rectangle 541"/>
              <p:cNvSpPr>
                <a:spLocks noChangeArrowheads="1"/>
              </p:cNvSpPr>
              <p:nvPr/>
            </p:nvSpPr>
            <p:spPr bwMode="auto">
              <a:xfrm>
                <a:off x="3001" y="2693"/>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6" name="Rectangle 542"/>
              <p:cNvSpPr>
                <a:spLocks noChangeArrowheads="1"/>
              </p:cNvSpPr>
              <p:nvPr/>
            </p:nvSpPr>
            <p:spPr bwMode="auto">
              <a:xfrm>
                <a:off x="3001" y="2693"/>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7" name="Rectangle 543"/>
              <p:cNvSpPr>
                <a:spLocks noChangeArrowheads="1"/>
              </p:cNvSpPr>
              <p:nvPr/>
            </p:nvSpPr>
            <p:spPr bwMode="auto">
              <a:xfrm>
                <a:off x="3001" y="2708"/>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8" name="Rectangle 544"/>
              <p:cNvSpPr>
                <a:spLocks noChangeArrowheads="1"/>
              </p:cNvSpPr>
              <p:nvPr/>
            </p:nvSpPr>
            <p:spPr bwMode="auto">
              <a:xfrm>
                <a:off x="3001" y="2717"/>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69" name="Rectangle 545"/>
              <p:cNvSpPr>
                <a:spLocks noChangeArrowheads="1"/>
              </p:cNvSpPr>
              <p:nvPr/>
            </p:nvSpPr>
            <p:spPr bwMode="auto">
              <a:xfrm>
                <a:off x="3001" y="2732"/>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0" name="Rectangle 546"/>
              <p:cNvSpPr>
                <a:spLocks noChangeArrowheads="1"/>
              </p:cNvSpPr>
              <p:nvPr/>
            </p:nvSpPr>
            <p:spPr bwMode="auto">
              <a:xfrm>
                <a:off x="3001" y="2741"/>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1" name="Rectangle 547"/>
              <p:cNvSpPr>
                <a:spLocks noChangeArrowheads="1"/>
              </p:cNvSpPr>
              <p:nvPr/>
            </p:nvSpPr>
            <p:spPr bwMode="auto">
              <a:xfrm>
                <a:off x="3001" y="2756"/>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2" name="Rectangle 548"/>
              <p:cNvSpPr>
                <a:spLocks noChangeArrowheads="1"/>
              </p:cNvSpPr>
              <p:nvPr/>
            </p:nvSpPr>
            <p:spPr bwMode="auto">
              <a:xfrm>
                <a:off x="3001" y="2765"/>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3" name="Rectangle 549"/>
              <p:cNvSpPr>
                <a:spLocks noChangeArrowheads="1"/>
              </p:cNvSpPr>
              <p:nvPr/>
            </p:nvSpPr>
            <p:spPr bwMode="auto">
              <a:xfrm>
                <a:off x="3001" y="2780"/>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4" name="Rectangle 550"/>
              <p:cNvSpPr>
                <a:spLocks noChangeArrowheads="1"/>
              </p:cNvSpPr>
              <p:nvPr/>
            </p:nvSpPr>
            <p:spPr bwMode="auto">
              <a:xfrm>
                <a:off x="3001" y="2789"/>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5" name="Rectangle 551"/>
              <p:cNvSpPr>
                <a:spLocks noChangeArrowheads="1"/>
              </p:cNvSpPr>
              <p:nvPr/>
            </p:nvSpPr>
            <p:spPr bwMode="auto">
              <a:xfrm>
                <a:off x="3001" y="2804"/>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6" name="Rectangle 552"/>
              <p:cNvSpPr>
                <a:spLocks noChangeArrowheads="1"/>
              </p:cNvSpPr>
              <p:nvPr/>
            </p:nvSpPr>
            <p:spPr bwMode="auto">
              <a:xfrm>
                <a:off x="3001" y="2813"/>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7" name="Rectangle 553"/>
              <p:cNvSpPr>
                <a:spLocks noChangeArrowheads="1"/>
              </p:cNvSpPr>
              <p:nvPr/>
            </p:nvSpPr>
            <p:spPr bwMode="auto">
              <a:xfrm>
                <a:off x="3001" y="2828"/>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8" name="Rectangle 554"/>
              <p:cNvSpPr>
                <a:spLocks noChangeArrowheads="1"/>
              </p:cNvSpPr>
              <p:nvPr/>
            </p:nvSpPr>
            <p:spPr bwMode="auto">
              <a:xfrm>
                <a:off x="3001" y="2837"/>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79" name="Rectangle 555"/>
              <p:cNvSpPr>
                <a:spLocks noChangeArrowheads="1"/>
              </p:cNvSpPr>
              <p:nvPr/>
            </p:nvSpPr>
            <p:spPr bwMode="auto">
              <a:xfrm>
                <a:off x="3001" y="2852"/>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0" name="Rectangle 556"/>
              <p:cNvSpPr>
                <a:spLocks noChangeArrowheads="1"/>
              </p:cNvSpPr>
              <p:nvPr/>
            </p:nvSpPr>
            <p:spPr bwMode="auto">
              <a:xfrm>
                <a:off x="3001" y="2861"/>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1" name="Rectangle 557"/>
              <p:cNvSpPr>
                <a:spLocks noChangeArrowheads="1"/>
              </p:cNvSpPr>
              <p:nvPr/>
            </p:nvSpPr>
            <p:spPr bwMode="auto">
              <a:xfrm>
                <a:off x="3001" y="2876"/>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2" name="Rectangle 558"/>
              <p:cNvSpPr>
                <a:spLocks noChangeArrowheads="1"/>
              </p:cNvSpPr>
              <p:nvPr/>
            </p:nvSpPr>
            <p:spPr bwMode="auto">
              <a:xfrm>
                <a:off x="3001" y="2885"/>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3" name="Rectangle 559"/>
              <p:cNvSpPr>
                <a:spLocks noChangeArrowheads="1"/>
              </p:cNvSpPr>
              <p:nvPr/>
            </p:nvSpPr>
            <p:spPr bwMode="auto">
              <a:xfrm>
                <a:off x="3001" y="2900"/>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4" name="Rectangle 560"/>
              <p:cNvSpPr>
                <a:spLocks noChangeArrowheads="1"/>
              </p:cNvSpPr>
              <p:nvPr/>
            </p:nvSpPr>
            <p:spPr bwMode="auto">
              <a:xfrm>
                <a:off x="3001" y="2909"/>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5" name="Rectangle 561"/>
              <p:cNvSpPr>
                <a:spLocks noChangeArrowheads="1"/>
              </p:cNvSpPr>
              <p:nvPr/>
            </p:nvSpPr>
            <p:spPr bwMode="auto">
              <a:xfrm>
                <a:off x="3001" y="2924"/>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6" name="Rectangle 562"/>
              <p:cNvSpPr>
                <a:spLocks noChangeArrowheads="1"/>
              </p:cNvSpPr>
              <p:nvPr/>
            </p:nvSpPr>
            <p:spPr bwMode="auto">
              <a:xfrm>
                <a:off x="3001" y="2933"/>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7" name="Rectangle 563"/>
              <p:cNvSpPr>
                <a:spLocks noChangeArrowheads="1"/>
              </p:cNvSpPr>
              <p:nvPr/>
            </p:nvSpPr>
            <p:spPr bwMode="auto">
              <a:xfrm>
                <a:off x="3001" y="294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8" name="Rectangle 564"/>
              <p:cNvSpPr>
                <a:spLocks noChangeArrowheads="1"/>
              </p:cNvSpPr>
              <p:nvPr/>
            </p:nvSpPr>
            <p:spPr bwMode="auto">
              <a:xfrm>
                <a:off x="3001" y="2957"/>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89" name="Rectangle 565"/>
              <p:cNvSpPr>
                <a:spLocks noChangeArrowheads="1"/>
              </p:cNvSpPr>
              <p:nvPr/>
            </p:nvSpPr>
            <p:spPr bwMode="auto">
              <a:xfrm>
                <a:off x="3001" y="2972"/>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0" name="Rectangle 566"/>
              <p:cNvSpPr>
                <a:spLocks noChangeArrowheads="1"/>
              </p:cNvSpPr>
              <p:nvPr/>
            </p:nvSpPr>
            <p:spPr bwMode="auto">
              <a:xfrm>
                <a:off x="3001" y="2981"/>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1" name="Rectangle 567"/>
              <p:cNvSpPr>
                <a:spLocks noChangeArrowheads="1"/>
              </p:cNvSpPr>
              <p:nvPr/>
            </p:nvSpPr>
            <p:spPr bwMode="auto">
              <a:xfrm>
                <a:off x="2998"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2" name="Rectangle 568"/>
              <p:cNvSpPr>
                <a:spLocks noChangeArrowheads="1"/>
              </p:cNvSpPr>
              <p:nvPr/>
            </p:nvSpPr>
            <p:spPr bwMode="auto">
              <a:xfrm>
                <a:off x="2992" y="2993"/>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3" name="Rectangle 569"/>
              <p:cNvSpPr>
                <a:spLocks noChangeArrowheads="1"/>
              </p:cNvSpPr>
              <p:nvPr/>
            </p:nvSpPr>
            <p:spPr bwMode="auto">
              <a:xfrm>
                <a:off x="2983"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4" name="Rectangle 570"/>
              <p:cNvSpPr>
                <a:spLocks noChangeArrowheads="1"/>
              </p:cNvSpPr>
              <p:nvPr/>
            </p:nvSpPr>
            <p:spPr bwMode="auto">
              <a:xfrm>
                <a:off x="2974"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5" name="Rectangle 571"/>
              <p:cNvSpPr>
                <a:spLocks noChangeArrowheads="1"/>
              </p:cNvSpPr>
              <p:nvPr/>
            </p:nvSpPr>
            <p:spPr bwMode="auto">
              <a:xfrm>
                <a:off x="2959"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6" name="Rectangle 572"/>
              <p:cNvSpPr>
                <a:spLocks noChangeArrowheads="1"/>
              </p:cNvSpPr>
              <p:nvPr/>
            </p:nvSpPr>
            <p:spPr bwMode="auto">
              <a:xfrm>
                <a:off x="2950"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7" name="Rectangle 573"/>
              <p:cNvSpPr>
                <a:spLocks noChangeArrowheads="1"/>
              </p:cNvSpPr>
              <p:nvPr/>
            </p:nvSpPr>
            <p:spPr bwMode="auto">
              <a:xfrm>
                <a:off x="2935"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8" name="Rectangle 574"/>
              <p:cNvSpPr>
                <a:spLocks noChangeArrowheads="1"/>
              </p:cNvSpPr>
              <p:nvPr/>
            </p:nvSpPr>
            <p:spPr bwMode="auto">
              <a:xfrm>
                <a:off x="2926" y="29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299" name="Rectangle 575"/>
              <p:cNvSpPr>
                <a:spLocks noChangeArrowheads="1"/>
              </p:cNvSpPr>
              <p:nvPr/>
            </p:nvSpPr>
            <p:spPr bwMode="auto">
              <a:xfrm>
                <a:off x="2911"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0" name="Rectangle 576"/>
              <p:cNvSpPr>
                <a:spLocks noChangeArrowheads="1"/>
              </p:cNvSpPr>
              <p:nvPr/>
            </p:nvSpPr>
            <p:spPr bwMode="auto">
              <a:xfrm>
                <a:off x="2902"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1" name="Rectangle 577"/>
              <p:cNvSpPr>
                <a:spLocks noChangeArrowheads="1"/>
              </p:cNvSpPr>
              <p:nvPr/>
            </p:nvSpPr>
            <p:spPr bwMode="auto">
              <a:xfrm>
                <a:off x="2887"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2" name="Rectangle 578"/>
              <p:cNvSpPr>
                <a:spLocks noChangeArrowheads="1"/>
              </p:cNvSpPr>
              <p:nvPr/>
            </p:nvSpPr>
            <p:spPr bwMode="auto">
              <a:xfrm>
                <a:off x="2878"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3" name="Rectangle 579"/>
              <p:cNvSpPr>
                <a:spLocks noChangeArrowheads="1"/>
              </p:cNvSpPr>
              <p:nvPr/>
            </p:nvSpPr>
            <p:spPr bwMode="auto">
              <a:xfrm>
                <a:off x="2863"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4" name="Rectangle 580"/>
              <p:cNvSpPr>
                <a:spLocks noChangeArrowheads="1"/>
              </p:cNvSpPr>
              <p:nvPr/>
            </p:nvSpPr>
            <p:spPr bwMode="auto">
              <a:xfrm>
                <a:off x="2854"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5" name="Rectangle 581"/>
              <p:cNvSpPr>
                <a:spLocks noChangeArrowheads="1"/>
              </p:cNvSpPr>
              <p:nvPr/>
            </p:nvSpPr>
            <p:spPr bwMode="auto">
              <a:xfrm>
                <a:off x="2839"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6" name="Rectangle 582"/>
              <p:cNvSpPr>
                <a:spLocks noChangeArrowheads="1"/>
              </p:cNvSpPr>
              <p:nvPr/>
            </p:nvSpPr>
            <p:spPr bwMode="auto">
              <a:xfrm>
                <a:off x="2830"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7" name="Rectangle 583"/>
              <p:cNvSpPr>
                <a:spLocks noChangeArrowheads="1"/>
              </p:cNvSpPr>
              <p:nvPr/>
            </p:nvSpPr>
            <p:spPr bwMode="auto">
              <a:xfrm>
                <a:off x="2815"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8" name="Rectangle 584"/>
              <p:cNvSpPr>
                <a:spLocks noChangeArrowheads="1"/>
              </p:cNvSpPr>
              <p:nvPr/>
            </p:nvSpPr>
            <p:spPr bwMode="auto">
              <a:xfrm>
                <a:off x="2806"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09" name="Rectangle 585"/>
              <p:cNvSpPr>
                <a:spLocks noChangeArrowheads="1"/>
              </p:cNvSpPr>
              <p:nvPr/>
            </p:nvSpPr>
            <p:spPr bwMode="auto">
              <a:xfrm>
                <a:off x="2791"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0" name="Rectangle 586"/>
              <p:cNvSpPr>
                <a:spLocks noChangeArrowheads="1"/>
              </p:cNvSpPr>
              <p:nvPr/>
            </p:nvSpPr>
            <p:spPr bwMode="auto">
              <a:xfrm>
                <a:off x="2782"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1" name="Rectangle 587"/>
              <p:cNvSpPr>
                <a:spLocks noChangeArrowheads="1"/>
              </p:cNvSpPr>
              <p:nvPr/>
            </p:nvSpPr>
            <p:spPr bwMode="auto">
              <a:xfrm>
                <a:off x="2767"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2" name="Rectangle 588"/>
              <p:cNvSpPr>
                <a:spLocks noChangeArrowheads="1"/>
              </p:cNvSpPr>
              <p:nvPr/>
            </p:nvSpPr>
            <p:spPr bwMode="auto">
              <a:xfrm>
                <a:off x="2758"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3" name="Rectangle 589"/>
              <p:cNvSpPr>
                <a:spLocks noChangeArrowheads="1"/>
              </p:cNvSpPr>
              <p:nvPr/>
            </p:nvSpPr>
            <p:spPr bwMode="auto">
              <a:xfrm>
                <a:off x="2743"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4" name="Rectangle 590"/>
              <p:cNvSpPr>
                <a:spLocks noChangeArrowheads="1"/>
              </p:cNvSpPr>
              <p:nvPr/>
            </p:nvSpPr>
            <p:spPr bwMode="auto">
              <a:xfrm>
                <a:off x="2734"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5" name="Rectangle 591"/>
              <p:cNvSpPr>
                <a:spLocks noChangeArrowheads="1"/>
              </p:cNvSpPr>
              <p:nvPr/>
            </p:nvSpPr>
            <p:spPr bwMode="auto">
              <a:xfrm>
                <a:off x="2719"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6" name="Rectangle 592"/>
              <p:cNvSpPr>
                <a:spLocks noChangeArrowheads="1"/>
              </p:cNvSpPr>
              <p:nvPr/>
            </p:nvSpPr>
            <p:spPr bwMode="auto">
              <a:xfrm>
                <a:off x="2710" y="299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7" name="Rectangle 593"/>
              <p:cNvSpPr>
                <a:spLocks noChangeArrowheads="1"/>
              </p:cNvSpPr>
              <p:nvPr/>
            </p:nvSpPr>
            <p:spPr bwMode="auto">
              <a:xfrm>
                <a:off x="2695" y="2993"/>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8" name="Rectangle 594"/>
              <p:cNvSpPr>
                <a:spLocks noChangeArrowheads="1"/>
              </p:cNvSpPr>
              <p:nvPr/>
            </p:nvSpPr>
            <p:spPr bwMode="auto">
              <a:xfrm>
                <a:off x="2692" y="29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19" name="Rectangle 595"/>
              <p:cNvSpPr>
                <a:spLocks noChangeArrowheads="1"/>
              </p:cNvSpPr>
              <p:nvPr/>
            </p:nvSpPr>
            <p:spPr bwMode="auto">
              <a:xfrm>
                <a:off x="2692" y="2981"/>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0" name="Rectangle 596"/>
              <p:cNvSpPr>
                <a:spLocks noChangeArrowheads="1"/>
              </p:cNvSpPr>
              <p:nvPr/>
            </p:nvSpPr>
            <p:spPr bwMode="auto">
              <a:xfrm>
                <a:off x="2692" y="297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1" name="Rectangle 597"/>
              <p:cNvSpPr>
                <a:spLocks noChangeArrowheads="1"/>
              </p:cNvSpPr>
              <p:nvPr/>
            </p:nvSpPr>
            <p:spPr bwMode="auto">
              <a:xfrm>
                <a:off x="2692" y="296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2" name="Rectangle 598"/>
              <p:cNvSpPr>
                <a:spLocks noChangeArrowheads="1"/>
              </p:cNvSpPr>
              <p:nvPr/>
            </p:nvSpPr>
            <p:spPr bwMode="auto">
              <a:xfrm>
                <a:off x="2692" y="294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3" name="Rectangle 599"/>
              <p:cNvSpPr>
                <a:spLocks noChangeArrowheads="1"/>
              </p:cNvSpPr>
              <p:nvPr/>
            </p:nvSpPr>
            <p:spPr bwMode="auto">
              <a:xfrm>
                <a:off x="2692" y="294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4" name="Rectangle 600"/>
              <p:cNvSpPr>
                <a:spLocks noChangeArrowheads="1"/>
              </p:cNvSpPr>
              <p:nvPr/>
            </p:nvSpPr>
            <p:spPr bwMode="auto">
              <a:xfrm>
                <a:off x="2692" y="292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5" name="Rectangle 601"/>
              <p:cNvSpPr>
                <a:spLocks noChangeArrowheads="1"/>
              </p:cNvSpPr>
              <p:nvPr/>
            </p:nvSpPr>
            <p:spPr bwMode="auto">
              <a:xfrm>
                <a:off x="2692" y="2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6" name="Rectangle 602"/>
              <p:cNvSpPr>
                <a:spLocks noChangeArrowheads="1"/>
              </p:cNvSpPr>
              <p:nvPr/>
            </p:nvSpPr>
            <p:spPr bwMode="auto">
              <a:xfrm>
                <a:off x="2692" y="290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7" name="Rectangle 603"/>
              <p:cNvSpPr>
                <a:spLocks noChangeArrowheads="1"/>
              </p:cNvSpPr>
              <p:nvPr/>
            </p:nvSpPr>
            <p:spPr bwMode="auto">
              <a:xfrm>
                <a:off x="2692" y="289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8" name="Rectangle 604"/>
              <p:cNvSpPr>
                <a:spLocks noChangeArrowheads="1"/>
              </p:cNvSpPr>
              <p:nvPr/>
            </p:nvSpPr>
            <p:spPr bwMode="auto">
              <a:xfrm>
                <a:off x="2692" y="287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29" name="Rectangle 605"/>
              <p:cNvSpPr>
                <a:spLocks noChangeArrowheads="1"/>
              </p:cNvSpPr>
              <p:nvPr/>
            </p:nvSpPr>
            <p:spPr bwMode="auto">
              <a:xfrm>
                <a:off x="2692" y="286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330" name="Rectangle 606"/>
              <p:cNvSpPr>
                <a:spLocks noChangeArrowheads="1"/>
              </p:cNvSpPr>
              <p:nvPr/>
            </p:nvSpPr>
            <p:spPr bwMode="auto">
              <a:xfrm>
                <a:off x="2692" y="285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grpSp>
        <p:grpSp>
          <p:nvGrpSpPr>
            <p:cNvPr id="6" name="Group 808"/>
            <p:cNvGrpSpPr>
              <a:grpSpLocks/>
            </p:cNvGrpSpPr>
            <p:nvPr/>
          </p:nvGrpSpPr>
          <p:grpSpPr bwMode="auto">
            <a:xfrm>
              <a:off x="2346" y="2689"/>
              <a:ext cx="1183" cy="428"/>
              <a:chOff x="2346" y="2689"/>
              <a:chExt cx="1183" cy="428"/>
            </a:xfrm>
          </p:grpSpPr>
          <p:sp>
            <p:nvSpPr>
              <p:cNvPr id="62931" name="Rectangle 608"/>
              <p:cNvSpPr>
                <a:spLocks noChangeArrowheads="1"/>
              </p:cNvSpPr>
              <p:nvPr/>
            </p:nvSpPr>
            <p:spPr bwMode="auto">
              <a:xfrm>
                <a:off x="2692" y="284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2" name="Rectangle 609"/>
              <p:cNvSpPr>
                <a:spLocks noChangeArrowheads="1"/>
              </p:cNvSpPr>
              <p:nvPr/>
            </p:nvSpPr>
            <p:spPr bwMode="auto">
              <a:xfrm>
                <a:off x="2692" y="282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3" name="Rectangle 610"/>
              <p:cNvSpPr>
                <a:spLocks noChangeArrowheads="1"/>
              </p:cNvSpPr>
              <p:nvPr/>
            </p:nvSpPr>
            <p:spPr bwMode="auto">
              <a:xfrm>
                <a:off x="2692" y="282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4" name="Rectangle 611"/>
              <p:cNvSpPr>
                <a:spLocks noChangeArrowheads="1"/>
              </p:cNvSpPr>
              <p:nvPr/>
            </p:nvSpPr>
            <p:spPr bwMode="auto">
              <a:xfrm>
                <a:off x="2692" y="280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5" name="Rectangle 612"/>
              <p:cNvSpPr>
                <a:spLocks noChangeArrowheads="1"/>
              </p:cNvSpPr>
              <p:nvPr/>
            </p:nvSpPr>
            <p:spPr bwMode="auto">
              <a:xfrm>
                <a:off x="2692" y="279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6" name="Rectangle 613"/>
              <p:cNvSpPr>
                <a:spLocks noChangeArrowheads="1"/>
              </p:cNvSpPr>
              <p:nvPr/>
            </p:nvSpPr>
            <p:spPr bwMode="auto">
              <a:xfrm>
                <a:off x="2692" y="2781"/>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7" name="Rectangle 614"/>
              <p:cNvSpPr>
                <a:spLocks noChangeArrowheads="1"/>
              </p:cNvSpPr>
              <p:nvPr/>
            </p:nvSpPr>
            <p:spPr bwMode="auto">
              <a:xfrm>
                <a:off x="2692" y="277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8" name="Rectangle 615"/>
              <p:cNvSpPr>
                <a:spLocks noChangeArrowheads="1"/>
              </p:cNvSpPr>
              <p:nvPr/>
            </p:nvSpPr>
            <p:spPr bwMode="auto">
              <a:xfrm>
                <a:off x="2692" y="2757"/>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9" name="Rectangle 616"/>
              <p:cNvSpPr>
                <a:spLocks noChangeArrowheads="1"/>
              </p:cNvSpPr>
              <p:nvPr/>
            </p:nvSpPr>
            <p:spPr bwMode="auto">
              <a:xfrm>
                <a:off x="2692" y="274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0" name="Rectangle 617"/>
              <p:cNvSpPr>
                <a:spLocks noChangeArrowheads="1"/>
              </p:cNvSpPr>
              <p:nvPr/>
            </p:nvSpPr>
            <p:spPr bwMode="auto">
              <a:xfrm>
                <a:off x="2692" y="2733"/>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1" name="Rectangle 618"/>
              <p:cNvSpPr>
                <a:spLocks noChangeArrowheads="1"/>
              </p:cNvSpPr>
              <p:nvPr/>
            </p:nvSpPr>
            <p:spPr bwMode="auto">
              <a:xfrm>
                <a:off x="2692" y="272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2" name="Rectangle 619"/>
              <p:cNvSpPr>
                <a:spLocks noChangeArrowheads="1"/>
              </p:cNvSpPr>
              <p:nvPr/>
            </p:nvSpPr>
            <p:spPr bwMode="auto">
              <a:xfrm>
                <a:off x="2692" y="270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3" name="Rectangle 620"/>
              <p:cNvSpPr>
                <a:spLocks noChangeArrowheads="1"/>
              </p:cNvSpPr>
              <p:nvPr/>
            </p:nvSpPr>
            <p:spPr bwMode="auto">
              <a:xfrm>
                <a:off x="2692" y="270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4" name="Rectangle 621"/>
              <p:cNvSpPr>
                <a:spLocks noChangeArrowheads="1"/>
              </p:cNvSpPr>
              <p:nvPr/>
            </p:nvSpPr>
            <p:spPr bwMode="auto">
              <a:xfrm>
                <a:off x="2692" y="2690"/>
                <a:ext cx="2" cy="4"/>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5" name="Freeform 622"/>
              <p:cNvSpPr>
                <a:spLocks/>
              </p:cNvSpPr>
              <p:nvPr/>
            </p:nvSpPr>
            <p:spPr bwMode="auto">
              <a:xfrm>
                <a:off x="3100" y="2996"/>
                <a:ext cx="275" cy="120"/>
              </a:xfrm>
              <a:custGeom>
                <a:avLst/>
                <a:gdLst>
                  <a:gd name="T0" fmla="*/ 1931 w 1931"/>
                  <a:gd name="T1" fmla="*/ 0 h 846"/>
                  <a:gd name="T2" fmla="*/ 0 w 1931"/>
                  <a:gd name="T3" fmla="*/ 0 h 846"/>
                  <a:gd name="T4" fmla="*/ 0 w 1931"/>
                  <a:gd name="T5" fmla="*/ 91 h 846"/>
                  <a:gd name="T6" fmla="*/ 0 w 1931"/>
                  <a:gd name="T7" fmla="*/ 846 h 846"/>
                  <a:gd name="T8" fmla="*/ 1928 w 1931"/>
                  <a:gd name="T9" fmla="*/ 846 h 846"/>
                  <a:gd name="T10" fmla="*/ 1928 w 1931"/>
                  <a:gd name="T11" fmla="*/ 10 h 846"/>
                  <a:gd name="T12" fmla="*/ 1931 w 1931"/>
                  <a:gd name="T13" fmla="*/ 0 h 846"/>
                  <a:gd name="T14" fmla="*/ 0 60000 65536"/>
                  <a:gd name="T15" fmla="*/ 0 60000 65536"/>
                  <a:gd name="T16" fmla="*/ 0 60000 65536"/>
                  <a:gd name="T17" fmla="*/ 0 60000 65536"/>
                  <a:gd name="T18" fmla="*/ 0 60000 65536"/>
                  <a:gd name="T19" fmla="*/ 0 60000 65536"/>
                  <a:gd name="T20" fmla="*/ 0 60000 65536"/>
                  <a:gd name="T21" fmla="*/ 0 w 1931"/>
                  <a:gd name="T22" fmla="*/ 0 h 846"/>
                  <a:gd name="T23" fmla="*/ 1931 w 1931"/>
                  <a:gd name="T24" fmla="*/ 846 h 8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31" h="846">
                    <a:moveTo>
                      <a:pt x="1931" y="0"/>
                    </a:moveTo>
                    <a:lnTo>
                      <a:pt x="0" y="0"/>
                    </a:lnTo>
                    <a:lnTo>
                      <a:pt x="0" y="91"/>
                    </a:lnTo>
                    <a:lnTo>
                      <a:pt x="0" y="846"/>
                    </a:lnTo>
                    <a:lnTo>
                      <a:pt x="1928" y="846"/>
                    </a:lnTo>
                    <a:lnTo>
                      <a:pt x="1928" y="10"/>
                    </a:lnTo>
                    <a:lnTo>
                      <a:pt x="1931" y="0"/>
                    </a:lnTo>
                    <a:close/>
                  </a:path>
                </a:pathLst>
              </a:custGeom>
              <a:solidFill>
                <a:srgbClr val="FFFF80"/>
              </a:solidFill>
              <a:ln w="9525">
                <a:noFill/>
                <a:round/>
                <a:headEnd/>
                <a:tailEnd/>
              </a:ln>
            </p:spPr>
            <p:txBody>
              <a:bodyPr/>
              <a:lstStyle/>
              <a:p>
                <a:endParaRPr lang="en-US"/>
              </a:p>
            </p:txBody>
          </p:sp>
          <p:sp>
            <p:nvSpPr>
              <p:cNvPr id="62946" name="Freeform 623"/>
              <p:cNvSpPr>
                <a:spLocks/>
              </p:cNvSpPr>
              <p:nvPr/>
            </p:nvSpPr>
            <p:spPr bwMode="auto">
              <a:xfrm>
                <a:off x="3375" y="2995"/>
                <a:ext cx="2" cy="2"/>
              </a:xfrm>
              <a:custGeom>
                <a:avLst/>
                <a:gdLst>
                  <a:gd name="T0" fmla="*/ 0 w 8"/>
                  <a:gd name="T1" fmla="*/ 0 h 16"/>
                  <a:gd name="T2" fmla="*/ 0 w 8"/>
                  <a:gd name="T3" fmla="*/ 0 h 16"/>
                  <a:gd name="T4" fmla="*/ 2 w 8"/>
                  <a:gd name="T5" fmla="*/ 0 h 16"/>
                  <a:gd name="T6" fmla="*/ 3 w 8"/>
                  <a:gd name="T7" fmla="*/ 0 h 16"/>
                  <a:gd name="T8" fmla="*/ 5 w 8"/>
                  <a:gd name="T9" fmla="*/ 1 h 16"/>
                  <a:gd name="T10" fmla="*/ 6 w 8"/>
                  <a:gd name="T11" fmla="*/ 2 h 16"/>
                  <a:gd name="T12" fmla="*/ 7 w 8"/>
                  <a:gd name="T13" fmla="*/ 2 h 16"/>
                  <a:gd name="T14" fmla="*/ 7 w 8"/>
                  <a:gd name="T15" fmla="*/ 4 h 16"/>
                  <a:gd name="T16" fmla="*/ 8 w 8"/>
                  <a:gd name="T17" fmla="*/ 5 h 16"/>
                  <a:gd name="T18" fmla="*/ 8 w 8"/>
                  <a:gd name="T19" fmla="*/ 6 h 16"/>
                  <a:gd name="T20" fmla="*/ 8 w 8"/>
                  <a:gd name="T21" fmla="*/ 7 h 16"/>
                  <a:gd name="T22" fmla="*/ 8 w 8"/>
                  <a:gd name="T23" fmla="*/ 9 h 16"/>
                  <a:gd name="T24" fmla="*/ 8 w 8"/>
                  <a:gd name="T25" fmla="*/ 10 h 16"/>
                  <a:gd name="T26" fmla="*/ 7 w 8"/>
                  <a:gd name="T27" fmla="*/ 11 h 16"/>
                  <a:gd name="T28" fmla="*/ 7 w 8"/>
                  <a:gd name="T29" fmla="*/ 12 h 16"/>
                  <a:gd name="T30" fmla="*/ 6 w 8"/>
                  <a:gd name="T31" fmla="*/ 13 h 16"/>
                  <a:gd name="T32" fmla="*/ 5 w 8"/>
                  <a:gd name="T33" fmla="*/ 15 h 16"/>
                  <a:gd name="T34" fmla="*/ 3 w 8"/>
                  <a:gd name="T35" fmla="*/ 15 h 16"/>
                  <a:gd name="T36" fmla="*/ 2 w 8"/>
                  <a:gd name="T37" fmla="*/ 16 h 16"/>
                  <a:gd name="T38" fmla="*/ 0 w 8"/>
                  <a:gd name="T39" fmla="*/ 16 h 16"/>
                  <a:gd name="T40" fmla="*/ 0 w 8"/>
                  <a:gd name="T41" fmla="*/ 16 h 16"/>
                  <a:gd name="T42" fmla="*/ 0 w 8"/>
                  <a:gd name="T43" fmla="*/ 0 h 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16"/>
                  <a:gd name="T68" fmla="*/ 8 w 8"/>
                  <a:gd name="T69" fmla="*/ 16 h 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16">
                    <a:moveTo>
                      <a:pt x="0" y="0"/>
                    </a:moveTo>
                    <a:lnTo>
                      <a:pt x="0" y="0"/>
                    </a:lnTo>
                    <a:lnTo>
                      <a:pt x="2" y="0"/>
                    </a:lnTo>
                    <a:lnTo>
                      <a:pt x="3" y="0"/>
                    </a:lnTo>
                    <a:lnTo>
                      <a:pt x="5" y="1"/>
                    </a:lnTo>
                    <a:lnTo>
                      <a:pt x="6" y="2"/>
                    </a:lnTo>
                    <a:lnTo>
                      <a:pt x="7" y="2"/>
                    </a:lnTo>
                    <a:lnTo>
                      <a:pt x="7" y="4"/>
                    </a:lnTo>
                    <a:lnTo>
                      <a:pt x="8" y="5"/>
                    </a:lnTo>
                    <a:lnTo>
                      <a:pt x="8" y="6"/>
                    </a:lnTo>
                    <a:lnTo>
                      <a:pt x="8" y="7"/>
                    </a:lnTo>
                    <a:lnTo>
                      <a:pt x="8" y="9"/>
                    </a:lnTo>
                    <a:lnTo>
                      <a:pt x="8" y="10"/>
                    </a:lnTo>
                    <a:lnTo>
                      <a:pt x="7" y="11"/>
                    </a:lnTo>
                    <a:lnTo>
                      <a:pt x="7" y="12"/>
                    </a:lnTo>
                    <a:lnTo>
                      <a:pt x="6" y="13"/>
                    </a:lnTo>
                    <a:lnTo>
                      <a:pt x="5" y="15"/>
                    </a:lnTo>
                    <a:lnTo>
                      <a:pt x="3" y="15"/>
                    </a:lnTo>
                    <a:lnTo>
                      <a:pt x="2" y="16"/>
                    </a:lnTo>
                    <a:lnTo>
                      <a:pt x="0" y="16"/>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47" name="Freeform 624"/>
              <p:cNvSpPr>
                <a:spLocks/>
              </p:cNvSpPr>
              <p:nvPr/>
            </p:nvSpPr>
            <p:spPr bwMode="auto">
              <a:xfrm>
                <a:off x="3374" y="2996"/>
                <a:ext cx="2" cy="1"/>
              </a:xfrm>
              <a:custGeom>
                <a:avLst/>
                <a:gdLst>
                  <a:gd name="T0" fmla="*/ 0 w 16"/>
                  <a:gd name="T1" fmla="*/ 8 h 8"/>
                  <a:gd name="T2" fmla="*/ 0 w 16"/>
                  <a:gd name="T3" fmla="*/ 8 h 8"/>
                  <a:gd name="T4" fmla="*/ 0 w 16"/>
                  <a:gd name="T5" fmla="*/ 7 h 8"/>
                  <a:gd name="T6" fmla="*/ 1 w 16"/>
                  <a:gd name="T7" fmla="*/ 6 h 8"/>
                  <a:gd name="T8" fmla="*/ 1 w 16"/>
                  <a:gd name="T9" fmla="*/ 3 h 8"/>
                  <a:gd name="T10" fmla="*/ 2 w 16"/>
                  <a:gd name="T11" fmla="*/ 2 h 8"/>
                  <a:gd name="T12" fmla="*/ 3 w 16"/>
                  <a:gd name="T13" fmla="*/ 1 h 8"/>
                  <a:gd name="T14" fmla="*/ 4 w 16"/>
                  <a:gd name="T15" fmla="*/ 1 h 8"/>
                  <a:gd name="T16" fmla="*/ 5 w 16"/>
                  <a:gd name="T17" fmla="*/ 0 h 8"/>
                  <a:gd name="T18" fmla="*/ 7 w 16"/>
                  <a:gd name="T19" fmla="*/ 0 h 8"/>
                  <a:gd name="T20" fmla="*/ 8 w 16"/>
                  <a:gd name="T21" fmla="*/ 0 h 8"/>
                  <a:gd name="T22" fmla="*/ 9 w 16"/>
                  <a:gd name="T23" fmla="*/ 0 h 8"/>
                  <a:gd name="T24" fmla="*/ 10 w 16"/>
                  <a:gd name="T25" fmla="*/ 0 h 8"/>
                  <a:gd name="T26" fmla="*/ 13 w 16"/>
                  <a:gd name="T27" fmla="*/ 1 h 8"/>
                  <a:gd name="T28" fmla="*/ 14 w 16"/>
                  <a:gd name="T29" fmla="*/ 1 h 8"/>
                  <a:gd name="T30" fmla="*/ 15 w 16"/>
                  <a:gd name="T31" fmla="*/ 2 h 8"/>
                  <a:gd name="T32" fmla="*/ 15 w 16"/>
                  <a:gd name="T33" fmla="*/ 3 h 8"/>
                  <a:gd name="T34" fmla="*/ 16 w 16"/>
                  <a:gd name="T35" fmla="*/ 6 h 8"/>
                  <a:gd name="T36" fmla="*/ 16 w 16"/>
                  <a:gd name="T37" fmla="*/ 7 h 8"/>
                  <a:gd name="T38" fmla="*/ 16 w 16"/>
                  <a:gd name="T39" fmla="*/ 8 h 8"/>
                  <a:gd name="T40" fmla="*/ 16 w 16"/>
                  <a:gd name="T41" fmla="*/ 8 h 8"/>
                  <a:gd name="T42" fmla="*/ 0 w 16"/>
                  <a:gd name="T43" fmla="*/ 8 h 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8"/>
                  <a:gd name="T68" fmla="*/ 16 w 16"/>
                  <a:gd name="T69" fmla="*/ 8 h 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8">
                    <a:moveTo>
                      <a:pt x="0" y="8"/>
                    </a:moveTo>
                    <a:lnTo>
                      <a:pt x="0" y="8"/>
                    </a:lnTo>
                    <a:lnTo>
                      <a:pt x="0" y="7"/>
                    </a:lnTo>
                    <a:lnTo>
                      <a:pt x="1" y="6"/>
                    </a:lnTo>
                    <a:lnTo>
                      <a:pt x="1" y="3"/>
                    </a:lnTo>
                    <a:lnTo>
                      <a:pt x="2" y="2"/>
                    </a:lnTo>
                    <a:lnTo>
                      <a:pt x="3" y="1"/>
                    </a:lnTo>
                    <a:lnTo>
                      <a:pt x="4" y="1"/>
                    </a:lnTo>
                    <a:lnTo>
                      <a:pt x="5" y="0"/>
                    </a:lnTo>
                    <a:lnTo>
                      <a:pt x="7" y="0"/>
                    </a:lnTo>
                    <a:lnTo>
                      <a:pt x="8" y="0"/>
                    </a:lnTo>
                    <a:lnTo>
                      <a:pt x="9" y="0"/>
                    </a:lnTo>
                    <a:lnTo>
                      <a:pt x="10" y="0"/>
                    </a:lnTo>
                    <a:lnTo>
                      <a:pt x="13" y="1"/>
                    </a:lnTo>
                    <a:lnTo>
                      <a:pt x="14" y="1"/>
                    </a:lnTo>
                    <a:lnTo>
                      <a:pt x="15" y="2"/>
                    </a:lnTo>
                    <a:lnTo>
                      <a:pt x="15" y="3"/>
                    </a:lnTo>
                    <a:lnTo>
                      <a:pt x="16" y="6"/>
                    </a:lnTo>
                    <a:lnTo>
                      <a:pt x="16" y="7"/>
                    </a:lnTo>
                    <a:lnTo>
                      <a:pt x="16" y="8"/>
                    </a:lnTo>
                    <a:lnTo>
                      <a:pt x="0" y="8"/>
                    </a:lnTo>
                    <a:close/>
                  </a:path>
                </a:pathLst>
              </a:custGeom>
              <a:solidFill>
                <a:srgbClr val="FF0080"/>
              </a:solidFill>
              <a:ln w="0">
                <a:solidFill>
                  <a:srgbClr val="FF0080"/>
                </a:solidFill>
                <a:prstDash val="solid"/>
                <a:round/>
                <a:headEnd/>
                <a:tailEnd/>
              </a:ln>
            </p:spPr>
            <p:txBody>
              <a:bodyPr/>
              <a:lstStyle/>
              <a:p>
                <a:endParaRPr lang="en-US"/>
              </a:p>
            </p:txBody>
          </p:sp>
          <p:sp>
            <p:nvSpPr>
              <p:cNvPr id="62948" name="Rectangle 625"/>
              <p:cNvSpPr>
                <a:spLocks noChangeArrowheads="1"/>
              </p:cNvSpPr>
              <p:nvPr/>
            </p:nvSpPr>
            <p:spPr bwMode="auto">
              <a:xfrm>
                <a:off x="3367" y="2995"/>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49" name="Rectangle 626"/>
              <p:cNvSpPr>
                <a:spLocks noChangeArrowheads="1"/>
              </p:cNvSpPr>
              <p:nvPr/>
            </p:nvSpPr>
            <p:spPr bwMode="auto">
              <a:xfrm>
                <a:off x="3358"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0" name="Rectangle 627"/>
              <p:cNvSpPr>
                <a:spLocks noChangeArrowheads="1"/>
              </p:cNvSpPr>
              <p:nvPr/>
            </p:nvSpPr>
            <p:spPr bwMode="auto">
              <a:xfrm>
                <a:off x="3343"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1" name="Rectangle 628"/>
              <p:cNvSpPr>
                <a:spLocks noChangeArrowheads="1"/>
              </p:cNvSpPr>
              <p:nvPr/>
            </p:nvSpPr>
            <p:spPr bwMode="auto">
              <a:xfrm>
                <a:off x="3334"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2" name="Rectangle 629"/>
              <p:cNvSpPr>
                <a:spLocks noChangeArrowheads="1"/>
              </p:cNvSpPr>
              <p:nvPr/>
            </p:nvSpPr>
            <p:spPr bwMode="auto">
              <a:xfrm>
                <a:off x="3319"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3" name="Rectangle 630"/>
              <p:cNvSpPr>
                <a:spLocks noChangeArrowheads="1"/>
              </p:cNvSpPr>
              <p:nvPr/>
            </p:nvSpPr>
            <p:spPr bwMode="auto">
              <a:xfrm>
                <a:off x="3310"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4" name="Rectangle 631"/>
              <p:cNvSpPr>
                <a:spLocks noChangeArrowheads="1"/>
              </p:cNvSpPr>
              <p:nvPr/>
            </p:nvSpPr>
            <p:spPr bwMode="auto">
              <a:xfrm>
                <a:off x="3295"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5" name="Rectangle 632"/>
              <p:cNvSpPr>
                <a:spLocks noChangeArrowheads="1"/>
              </p:cNvSpPr>
              <p:nvPr/>
            </p:nvSpPr>
            <p:spPr bwMode="auto">
              <a:xfrm>
                <a:off x="3286"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6" name="Rectangle 633"/>
              <p:cNvSpPr>
                <a:spLocks noChangeArrowheads="1"/>
              </p:cNvSpPr>
              <p:nvPr/>
            </p:nvSpPr>
            <p:spPr bwMode="auto">
              <a:xfrm>
                <a:off x="3271"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7" name="Rectangle 634"/>
              <p:cNvSpPr>
                <a:spLocks noChangeArrowheads="1"/>
              </p:cNvSpPr>
              <p:nvPr/>
            </p:nvSpPr>
            <p:spPr bwMode="auto">
              <a:xfrm>
                <a:off x="3262"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8" name="Rectangle 635"/>
              <p:cNvSpPr>
                <a:spLocks noChangeArrowheads="1"/>
              </p:cNvSpPr>
              <p:nvPr/>
            </p:nvSpPr>
            <p:spPr bwMode="auto">
              <a:xfrm>
                <a:off x="3247"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59" name="Rectangle 636"/>
              <p:cNvSpPr>
                <a:spLocks noChangeArrowheads="1"/>
              </p:cNvSpPr>
              <p:nvPr/>
            </p:nvSpPr>
            <p:spPr bwMode="auto">
              <a:xfrm>
                <a:off x="3238"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0" name="Rectangle 637"/>
              <p:cNvSpPr>
                <a:spLocks noChangeArrowheads="1"/>
              </p:cNvSpPr>
              <p:nvPr/>
            </p:nvSpPr>
            <p:spPr bwMode="auto">
              <a:xfrm>
                <a:off x="3223"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1" name="Rectangle 638"/>
              <p:cNvSpPr>
                <a:spLocks noChangeArrowheads="1"/>
              </p:cNvSpPr>
              <p:nvPr/>
            </p:nvSpPr>
            <p:spPr bwMode="auto">
              <a:xfrm>
                <a:off x="3214"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2" name="Rectangle 639"/>
              <p:cNvSpPr>
                <a:spLocks noChangeArrowheads="1"/>
              </p:cNvSpPr>
              <p:nvPr/>
            </p:nvSpPr>
            <p:spPr bwMode="auto">
              <a:xfrm>
                <a:off x="3199"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3" name="Rectangle 640"/>
              <p:cNvSpPr>
                <a:spLocks noChangeArrowheads="1"/>
              </p:cNvSpPr>
              <p:nvPr/>
            </p:nvSpPr>
            <p:spPr bwMode="auto">
              <a:xfrm>
                <a:off x="3190"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4" name="Rectangle 641"/>
              <p:cNvSpPr>
                <a:spLocks noChangeArrowheads="1"/>
              </p:cNvSpPr>
              <p:nvPr/>
            </p:nvSpPr>
            <p:spPr bwMode="auto">
              <a:xfrm>
                <a:off x="3175"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5" name="Rectangle 642"/>
              <p:cNvSpPr>
                <a:spLocks noChangeArrowheads="1"/>
              </p:cNvSpPr>
              <p:nvPr/>
            </p:nvSpPr>
            <p:spPr bwMode="auto">
              <a:xfrm>
                <a:off x="3166"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6" name="Rectangle 643"/>
              <p:cNvSpPr>
                <a:spLocks noChangeArrowheads="1"/>
              </p:cNvSpPr>
              <p:nvPr/>
            </p:nvSpPr>
            <p:spPr bwMode="auto">
              <a:xfrm>
                <a:off x="3151"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7" name="Rectangle 644"/>
              <p:cNvSpPr>
                <a:spLocks noChangeArrowheads="1"/>
              </p:cNvSpPr>
              <p:nvPr/>
            </p:nvSpPr>
            <p:spPr bwMode="auto">
              <a:xfrm>
                <a:off x="3142"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8" name="Rectangle 645"/>
              <p:cNvSpPr>
                <a:spLocks noChangeArrowheads="1"/>
              </p:cNvSpPr>
              <p:nvPr/>
            </p:nvSpPr>
            <p:spPr bwMode="auto">
              <a:xfrm>
                <a:off x="3127"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69" name="Rectangle 646"/>
              <p:cNvSpPr>
                <a:spLocks noChangeArrowheads="1"/>
              </p:cNvSpPr>
              <p:nvPr/>
            </p:nvSpPr>
            <p:spPr bwMode="auto">
              <a:xfrm>
                <a:off x="3118" y="299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0" name="Rectangle 647"/>
              <p:cNvSpPr>
                <a:spLocks noChangeArrowheads="1"/>
              </p:cNvSpPr>
              <p:nvPr/>
            </p:nvSpPr>
            <p:spPr bwMode="auto">
              <a:xfrm>
                <a:off x="3103" y="299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1" name="Rectangle 648"/>
              <p:cNvSpPr>
                <a:spLocks noChangeArrowheads="1"/>
              </p:cNvSpPr>
              <p:nvPr/>
            </p:nvSpPr>
            <p:spPr bwMode="auto">
              <a:xfrm>
                <a:off x="3098" y="299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2" name="Rectangle 649"/>
              <p:cNvSpPr>
                <a:spLocks noChangeArrowheads="1"/>
              </p:cNvSpPr>
              <p:nvPr/>
            </p:nvSpPr>
            <p:spPr bwMode="auto">
              <a:xfrm>
                <a:off x="3098" y="3008"/>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3" name="Rectangle 650"/>
              <p:cNvSpPr>
                <a:spLocks noChangeArrowheads="1"/>
              </p:cNvSpPr>
              <p:nvPr/>
            </p:nvSpPr>
            <p:spPr bwMode="auto">
              <a:xfrm>
                <a:off x="3098" y="3008"/>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4" name="Rectangle 651"/>
              <p:cNvSpPr>
                <a:spLocks noChangeArrowheads="1"/>
              </p:cNvSpPr>
              <p:nvPr/>
            </p:nvSpPr>
            <p:spPr bwMode="auto">
              <a:xfrm>
                <a:off x="3098" y="3009"/>
                <a:ext cx="3" cy="7"/>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5" name="Rectangle 652"/>
              <p:cNvSpPr>
                <a:spLocks noChangeArrowheads="1"/>
              </p:cNvSpPr>
              <p:nvPr/>
            </p:nvSpPr>
            <p:spPr bwMode="auto">
              <a:xfrm>
                <a:off x="3098" y="3023"/>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6" name="Rectangle 653"/>
              <p:cNvSpPr>
                <a:spLocks noChangeArrowheads="1"/>
              </p:cNvSpPr>
              <p:nvPr/>
            </p:nvSpPr>
            <p:spPr bwMode="auto">
              <a:xfrm>
                <a:off x="3098" y="3032"/>
                <a:ext cx="3"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7" name="Rectangle 654"/>
              <p:cNvSpPr>
                <a:spLocks noChangeArrowheads="1"/>
              </p:cNvSpPr>
              <p:nvPr/>
            </p:nvSpPr>
            <p:spPr bwMode="auto">
              <a:xfrm>
                <a:off x="3098" y="3032"/>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8" name="Rectangle 655"/>
              <p:cNvSpPr>
                <a:spLocks noChangeArrowheads="1"/>
              </p:cNvSpPr>
              <p:nvPr/>
            </p:nvSpPr>
            <p:spPr bwMode="auto">
              <a:xfrm>
                <a:off x="3098" y="3047"/>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79" name="Rectangle 656"/>
              <p:cNvSpPr>
                <a:spLocks noChangeArrowheads="1"/>
              </p:cNvSpPr>
              <p:nvPr/>
            </p:nvSpPr>
            <p:spPr bwMode="auto">
              <a:xfrm>
                <a:off x="3098" y="3056"/>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0" name="Rectangle 657"/>
              <p:cNvSpPr>
                <a:spLocks noChangeArrowheads="1"/>
              </p:cNvSpPr>
              <p:nvPr/>
            </p:nvSpPr>
            <p:spPr bwMode="auto">
              <a:xfrm>
                <a:off x="3098" y="3071"/>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1" name="Rectangle 658"/>
              <p:cNvSpPr>
                <a:spLocks noChangeArrowheads="1"/>
              </p:cNvSpPr>
              <p:nvPr/>
            </p:nvSpPr>
            <p:spPr bwMode="auto">
              <a:xfrm>
                <a:off x="3098" y="3080"/>
                <a:ext cx="3"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2" name="Rectangle 659"/>
              <p:cNvSpPr>
                <a:spLocks noChangeArrowheads="1"/>
              </p:cNvSpPr>
              <p:nvPr/>
            </p:nvSpPr>
            <p:spPr bwMode="auto">
              <a:xfrm>
                <a:off x="3098" y="3095"/>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3" name="Rectangle 660"/>
              <p:cNvSpPr>
                <a:spLocks noChangeArrowheads="1"/>
              </p:cNvSpPr>
              <p:nvPr/>
            </p:nvSpPr>
            <p:spPr bwMode="auto">
              <a:xfrm>
                <a:off x="3098" y="3104"/>
                <a:ext cx="3"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4" name="Rectangle 661"/>
              <p:cNvSpPr>
                <a:spLocks noChangeArrowheads="1"/>
              </p:cNvSpPr>
              <p:nvPr/>
            </p:nvSpPr>
            <p:spPr bwMode="auto">
              <a:xfrm>
                <a:off x="3102"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5" name="Rectangle 662"/>
              <p:cNvSpPr>
                <a:spLocks noChangeArrowheads="1"/>
              </p:cNvSpPr>
              <p:nvPr/>
            </p:nvSpPr>
            <p:spPr bwMode="auto">
              <a:xfrm>
                <a:off x="3111" y="3115"/>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6" name="Rectangle 663"/>
              <p:cNvSpPr>
                <a:spLocks noChangeArrowheads="1"/>
              </p:cNvSpPr>
              <p:nvPr/>
            </p:nvSpPr>
            <p:spPr bwMode="auto">
              <a:xfrm>
                <a:off x="3111"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7" name="Rectangle 664"/>
              <p:cNvSpPr>
                <a:spLocks noChangeArrowheads="1"/>
              </p:cNvSpPr>
              <p:nvPr/>
            </p:nvSpPr>
            <p:spPr bwMode="auto">
              <a:xfrm>
                <a:off x="3126" y="3115"/>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8" name="Rectangle 665"/>
              <p:cNvSpPr>
                <a:spLocks noChangeArrowheads="1"/>
              </p:cNvSpPr>
              <p:nvPr/>
            </p:nvSpPr>
            <p:spPr bwMode="auto">
              <a:xfrm>
                <a:off x="3135"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89" name="Rectangle 666"/>
              <p:cNvSpPr>
                <a:spLocks noChangeArrowheads="1"/>
              </p:cNvSpPr>
              <p:nvPr/>
            </p:nvSpPr>
            <p:spPr bwMode="auto">
              <a:xfrm>
                <a:off x="3150" y="3115"/>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0" name="Rectangle 667"/>
              <p:cNvSpPr>
                <a:spLocks noChangeArrowheads="1"/>
              </p:cNvSpPr>
              <p:nvPr/>
            </p:nvSpPr>
            <p:spPr bwMode="auto">
              <a:xfrm>
                <a:off x="3159"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1" name="Rectangle 668"/>
              <p:cNvSpPr>
                <a:spLocks noChangeArrowheads="1"/>
              </p:cNvSpPr>
              <p:nvPr/>
            </p:nvSpPr>
            <p:spPr bwMode="auto">
              <a:xfrm>
                <a:off x="3174"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2" name="Rectangle 669"/>
              <p:cNvSpPr>
                <a:spLocks noChangeArrowheads="1"/>
              </p:cNvSpPr>
              <p:nvPr/>
            </p:nvSpPr>
            <p:spPr bwMode="auto">
              <a:xfrm>
                <a:off x="3183"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3" name="Rectangle 670"/>
              <p:cNvSpPr>
                <a:spLocks noChangeArrowheads="1"/>
              </p:cNvSpPr>
              <p:nvPr/>
            </p:nvSpPr>
            <p:spPr bwMode="auto">
              <a:xfrm>
                <a:off x="3198"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4" name="Rectangle 671"/>
              <p:cNvSpPr>
                <a:spLocks noChangeArrowheads="1"/>
              </p:cNvSpPr>
              <p:nvPr/>
            </p:nvSpPr>
            <p:spPr bwMode="auto">
              <a:xfrm>
                <a:off x="3207"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5" name="Rectangle 672"/>
              <p:cNvSpPr>
                <a:spLocks noChangeArrowheads="1"/>
              </p:cNvSpPr>
              <p:nvPr/>
            </p:nvSpPr>
            <p:spPr bwMode="auto">
              <a:xfrm>
                <a:off x="3222"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6" name="Rectangle 673"/>
              <p:cNvSpPr>
                <a:spLocks noChangeArrowheads="1"/>
              </p:cNvSpPr>
              <p:nvPr/>
            </p:nvSpPr>
            <p:spPr bwMode="auto">
              <a:xfrm>
                <a:off x="3231"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7" name="Rectangle 674"/>
              <p:cNvSpPr>
                <a:spLocks noChangeArrowheads="1"/>
              </p:cNvSpPr>
              <p:nvPr/>
            </p:nvSpPr>
            <p:spPr bwMode="auto">
              <a:xfrm>
                <a:off x="3246"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8" name="Rectangle 675"/>
              <p:cNvSpPr>
                <a:spLocks noChangeArrowheads="1"/>
              </p:cNvSpPr>
              <p:nvPr/>
            </p:nvSpPr>
            <p:spPr bwMode="auto">
              <a:xfrm>
                <a:off x="3255"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99" name="Rectangle 676"/>
              <p:cNvSpPr>
                <a:spLocks noChangeArrowheads="1"/>
              </p:cNvSpPr>
              <p:nvPr/>
            </p:nvSpPr>
            <p:spPr bwMode="auto">
              <a:xfrm>
                <a:off x="3270"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0" name="Rectangle 677"/>
              <p:cNvSpPr>
                <a:spLocks noChangeArrowheads="1"/>
              </p:cNvSpPr>
              <p:nvPr/>
            </p:nvSpPr>
            <p:spPr bwMode="auto">
              <a:xfrm>
                <a:off x="3279"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1" name="Rectangle 678"/>
              <p:cNvSpPr>
                <a:spLocks noChangeArrowheads="1"/>
              </p:cNvSpPr>
              <p:nvPr/>
            </p:nvSpPr>
            <p:spPr bwMode="auto">
              <a:xfrm>
                <a:off x="3294"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2" name="Rectangle 679"/>
              <p:cNvSpPr>
                <a:spLocks noChangeArrowheads="1"/>
              </p:cNvSpPr>
              <p:nvPr/>
            </p:nvSpPr>
            <p:spPr bwMode="auto">
              <a:xfrm>
                <a:off x="3303"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3" name="Rectangle 680"/>
              <p:cNvSpPr>
                <a:spLocks noChangeArrowheads="1"/>
              </p:cNvSpPr>
              <p:nvPr/>
            </p:nvSpPr>
            <p:spPr bwMode="auto">
              <a:xfrm>
                <a:off x="3318"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4" name="Rectangle 681"/>
              <p:cNvSpPr>
                <a:spLocks noChangeArrowheads="1"/>
              </p:cNvSpPr>
              <p:nvPr/>
            </p:nvSpPr>
            <p:spPr bwMode="auto">
              <a:xfrm>
                <a:off x="3327"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5" name="Rectangle 682"/>
              <p:cNvSpPr>
                <a:spLocks noChangeArrowheads="1"/>
              </p:cNvSpPr>
              <p:nvPr/>
            </p:nvSpPr>
            <p:spPr bwMode="auto">
              <a:xfrm>
                <a:off x="3342"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6" name="Rectangle 683"/>
              <p:cNvSpPr>
                <a:spLocks noChangeArrowheads="1"/>
              </p:cNvSpPr>
              <p:nvPr/>
            </p:nvSpPr>
            <p:spPr bwMode="auto">
              <a:xfrm>
                <a:off x="3351" y="3115"/>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7" name="Rectangle 684"/>
              <p:cNvSpPr>
                <a:spLocks noChangeArrowheads="1"/>
              </p:cNvSpPr>
              <p:nvPr/>
            </p:nvSpPr>
            <p:spPr bwMode="auto">
              <a:xfrm>
                <a:off x="3366" y="31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8" name="Rectangle 685"/>
              <p:cNvSpPr>
                <a:spLocks noChangeArrowheads="1"/>
              </p:cNvSpPr>
              <p:nvPr/>
            </p:nvSpPr>
            <p:spPr bwMode="auto">
              <a:xfrm>
                <a:off x="3375" y="3115"/>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09" name="Rectangle 686"/>
              <p:cNvSpPr>
                <a:spLocks noChangeArrowheads="1"/>
              </p:cNvSpPr>
              <p:nvPr/>
            </p:nvSpPr>
            <p:spPr bwMode="auto">
              <a:xfrm>
                <a:off x="3374" y="3108"/>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0" name="Rectangle 687"/>
              <p:cNvSpPr>
                <a:spLocks noChangeArrowheads="1"/>
              </p:cNvSpPr>
              <p:nvPr/>
            </p:nvSpPr>
            <p:spPr bwMode="auto">
              <a:xfrm>
                <a:off x="3374" y="30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1" name="Rectangle 688"/>
              <p:cNvSpPr>
                <a:spLocks noChangeArrowheads="1"/>
              </p:cNvSpPr>
              <p:nvPr/>
            </p:nvSpPr>
            <p:spPr bwMode="auto">
              <a:xfrm>
                <a:off x="3374" y="3092"/>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2" name="Rectangle 689"/>
              <p:cNvSpPr>
                <a:spLocks noChangeArrowheads="1"/>
              </p:cNvSpPr>
              <p:nvPr/>
            </p:nvSpPr>
            <p:spPr bwMode="auto">
              <a:xfrm>
                <a:off x="3374" y="3084"/>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3" name="Rectangle 690"/>
              <p:cNvSpPr>
                <a:spLocks noChangeArrowheads="1"/>
              </p:cNvSpPr>
              <p:nvPr/>
            </p:nvSpPr>
            <p:spPr bwMode="auto">
              <a:xfrm>
                <a:off x="3374" y="307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4" name="Rectangle 691"/>
              <p:cNvSpPr>
                <a:spLocks noChangeArrowheads="1"/>
              </p:cNvSpPr>
              <p:nvPr/>
            </p:nvSpPr>
            <p:spPr bwMode="auto">
              <a:xfrm>
                <a:off x="3374" y="3060"/>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5" name="Rectangle 692"/>
              <p:cNvSpPr>
                <a:spLocks noChangeArrowheads="1"/>
              </p:cNvSpPr>
              <p:nvPr/>
            </p:nvSpPr>
            <p:spPr bwMode="auto">
              <a:xfrm>
                <a:off x="3374" y="3051"/>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6" name="Rectangle 693"/>
              <p:cNvSpPr>
                <a:spLocks noChangeArrowheads="1"/>
              </p:cNvSpPr>
              <p:nvPr/>
            </p:nvSpPr>
            <p:spPr bwMode="auto">
              <a:xfrm>
                <a:off x="3374" y="3036"/>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7" name="Rectangle 694"/>
              <p:cNvSpPr>
                <a:spLocks noChangeArrowheads="1"/>
              </p:cNvSpPr>
              <p:nvPr/>
            </p:nvSpPr>
            <p:spPr bwMode="auto">
              <a:xfrm>
                <a:off x="3374" y="3027"/>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8" name="Rectangle 695"/>
              <p:cNvSpPr>
                <a:spLocks noChangeArrowheads="1"/>
              </p:cNvSpPr>
              <p:nvPr/>
            </p:nvSpPr>
            <p:spPr bwMode="auto">
              <a:xfrm>
                <a:off x="3374" y="3012"/>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19" name="Rectangle 696"/>
              <p:cNvSpPr>
                <a:spLocks noChangeArrowheads="1"/>
              </p:cNvSpPr>
              <p:nvPr/>
            </p:nvSpPr>
            <p:spPr bwMode="auto">
              <a:xfrm>
                <a:off x="3374" y="300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20" name="Line 697"/>
              <p:cNvSpPr>
                <a:spLocks noChangeShapeType="1"/>
              </p:cNvSpPr>
              <p:nvPr/>
            </p:nvSpPr>
            <p:spPr bwMode="auto">
              <a:xfrm flipH="1">
                <a:off x="3112" y="2994"/>
                <a:ext cx="47" cy="1"/>
              </a:xfrm>
              <a:prstGeom prst="line">
                <a:avLst/>
              </a:prstGeom>
              <a:noFill/>
              <a:ln w="0">
                <a:solidFill>
                  <a:srgbClr val="000000"/>
                </a:solidFill>
                <a:round/>
                <a:headEnd/>
                <a:tailEnd/>
              </a:ln>
            </p:spPr>
            <p:txBody>
              <a:bodyPr/>
              <a:lstStyle/>
              <a:p>
                <a:endParaRPr lang="en-US"/>
              </a:p>
            </p:txBody>
          </p:sp>
          <p:sp>
            <p:nvSpPr>
              <p:cNvPr id="63021" name="Line 698"/>
              <p:cNvSpPr>
                <a:spLocks noChangeShapeType="1"/>
              </p:cNvSpPr>
              <p:nvPr/>
            </p:nvSpPr>
            <p:spPr bwMode="auto">
              <a:xfrm>
                <a:off x="3164" y="3116"/>
                <a:ext cx="26" cy="1"/>
              </a:xfrm>
              <a:prstGeom prst="line">
                <a:avLst/>
              </a:prstGeom>
              <a:noFill/>
              <a:ln w="0">
                <a:solidFill>
                  <a:srgbClr val="000000"/>
                </a:solidFill>
                <a:round/>
                <a:headEnd/>
                <a:tailEnd/>
              </a:ln>
            </p:spPr>
            <p:txBody>
              <a:bodyPr/>
              <a:lstStyle/>
              <a:p>
                <a:endParaRPr lang="en-US"/>
              </a:p>
            </p:txBody>
          </p:sp>
          <p:sp>
            <p:nvSpPr>
              <p:cNvPr id="63022" name="Line 699"/>
              <p:cNvSpPr>
                <a:spLocks noChangeShapeType="1"/>
              </p:cNvSpPr>
              <p:nvPr/>
            </p:nvSpPr>
            <p:spPr bwMode="auto">
              <a:xfrm>
                <a:off x="3151" y="2994"/>
                <a:ext cx="1" cy="122"/>
              </a:xfrm>
              <a:prstGeom prst="line">
                <a:avLst/>
              </a:prstGeom>
              <a:noFill/>
              <a:ln w="0">
                <a:solidFill>
                  <a:srgbClr val="000000"/>
                </a:solidFill>
                <a:round/>
                <a:headEnd/>
                <a:tailEnd/>
              </a:ln>
            </p:spPr>
            <p:txBody>
              <a:bodyPr/>
              <a:lstStyle/>
              <a:p>
                <a:endParaRPr lang="en-US"/>
              </a:p>
            </p:txBody>
          </p:sp>
          <p:sp>
            <p:nvSpPr>
              <p:cNvPr id="63023" name="Freeform 700"/>
              <p:cNvSpPr>
                <a:spLocks/>
              </p:cNvSpPr>
              <p:nvPr/>
            </p:nvSpPr>
            <p:spPr bwMode="auto">
              <a:xfrm>
                <a:off x="3141" y="2994"/>
                <a:ext cx="20" cy="19"/>
              </a:xfrm>
              <a:custGeom>
                <a:avLst/>
                <a:gdLst>
                  <a:gd name="T0" fmla="*/ 136 w 136"/>
                  <a:gd name="T1" fmla="*/ 137 h 137"/>
                  <a:gd name="T2" fmla="*/ 68 w 136"/>
                  <a:gd name="T3" fmla="*/ 0 h 137"/>
                  <a:gd name="T4" fmla="*/ 0 w 136"/>
                  <a:gd name="T5" fmla="*/ 137 h 137"/>
                  <a:gd name="T6" fmla="*/ 68 w 136"/>
                  <a:gd name="T7" fmla="*/ 68 h 137"/>
                  <a:gd name="T8" fmla="*/ 136 w 136"/>
                  <a:gd name="T9" fmla="*/ 137 h 137"/>
                  <a:gd name="T10" fmla="*/ 0 60000 65536"/>
                  <a:gd name="T11" fmla="*/ 0 60000 65536"/>
                  <a:gd name="T12" fmla="*/ 0 60000 65536"/>
                  <a:gd name="T13" fmla="*/ 0 60000 65536"/>
                  <a:gd name="T14" fmla="*/ 0 60000 65536"/>
                  <a:gd name="T15" fmla="*/ 0 w 136"/>
                  <a:gd name="T16" fmla="*/ 0 h 137"/>
                  <a:gd name="T17" fmla="*/ 136 w 136"/>
                  <a:gd name="T18" fmla="*/ 137 h 137"/>
                </a:gdLst>
                <a:ahLst/>
                <a:cxnLst>
                  <a:cxn ang="T10">
                    <a:pos x="T0" y="T1"/>
                  </a:cxn>
                  <a:cxn ang="T11">
                    <a:pos x="T2" y="T3"/>
                  </a:cxn>
                  <a:cxn ang="T12">
                    <a:pos x="T4" y="T5"/>
                  </a:cxn>
                  <a:cxn ang="T13">
                    <a:pos x="T6" y="T7"/>
                  </a:cxn>
                  <a:cxn ang="T14">
                    <a:pos x="T8" y="T9"/>
                  </a:cxn>
                </a:cxnLst>
                <a:rect l="T15" t="T16" r="T17" b="T18"/>
                <a:pathLst>
                  <a:path w="136" h="137">
                    <a:moveTo>
                      <a:pt x="136" y="137"/>
                    </a:moveTo>
                    <a:lnTo>
                      <a:pt x="68" y="0"/>
                    </a:lnTo>
                    <a:lnTo>
                      <a:pt x="0" y="137"/>
                    </a:lnTo>
                    <a:lnTo>
                      <a:pt x="68" y="68"/>
                    </a:lnTo>
                    <a:lnTo>
                      <a:pt x="136" y="137"/>
                    </a:lnTo>
                    <a:close/>
                  </a:path>
                </a:pathLst>
              </a:custGeom>
              <a:solidFill>
                <a:srgbClr val="000000"/>
              </a:solidFill>
              <a:ln w="0">
                <a:solidFill>
                  <a:srgbClr val="000000"/>
                </a:solidFill>
                <a:prstDash val="solid"/>
                <a:round/>
                <a:headEnd/>
                <a:tailEnd/>
              </a:ln>
            </p:spPr>
            <p:txBody>
              <a:bodyPr/>
              <a:lstStyle/>
              <a:p>
                <a:endParaRPr lang="en-US"/>
              </a:p>
            </p:txBody>
          </p:sp>
          <p:sp>
            <p:nvSpPr>
              <p:cNvPr id="63024" name="Freeform 701"/>
              <p:cNvSpPr>
                <a:spLocks/>
              </p:cNvSpPr>
              <p:nvPr/>
            </p:nvSpPr>
            <p:spPr bwMode="auto">
              <a:xfrm>
                <a:off x="3141" y="3096"/>
                <a:ext cx="20" cy="20"/>
              </a:xfrm>
              <a:custGeom>
                <a:avLst/>
                <a:gdLst>
                  <a:gd name="T0" fmla="*/ 136 w 136"/>
                  <a:gd name="T1" fmla="*/ 0 h 137"/>
                  <a:gd name="T2" fmla="*/ 68 w 136"/>
                  <a:gd name="T3" fmla="*/ 137 h 137"/>
                  <a:gd name="T4" fmla="*/ 0 w 136"/>
                  <a:gd name="T5" fmla="*/ 0 h 137"/>
                  <a:gd name="T6" fmla="*/ 68 w 136"/>
                  <a:gd name="T7" fmla="*/ 69 h 137"/>
                  <a:gd name="T8" fmla="*/ 136 w 136"/>
                  <a:gd name="T9" fmla="*/ 0 h 137"/>
                  <a:gd name="T10" fmla="*/ 0 60000 65536"/>
                  <a:gd name="T11" fmla="*/ 0 60000 65536"/>
                  <a:gd name="T12" fmla="*/ 0 60000 65536"/>
                  <a:gd name="T13" fmla="*/ 0 60000 65536"/>
                  <a:gd name="T14" fmla="*/ 0 60000 65536"/>
                  <a:gd name="T15" fmla="*/ 0 w 136"/>
                  <a:gd name="T16" fmla="*/ 0 h 137"/>
                  <a:gd name="T17" fmla="*/ 136 w 136"/>
                  <a:gd name="T18" fmla="*/ 137 h 137"/>
                </a:gdLst>
                <a:ahLst/>
                <a:cxnLst>
                  <a:cxn ang="T10">
                    <a:pos x="T0" y="T1"/>
                  </a:cxn>
                  <a:cxn ang="T11">
                    <a:pos x="T2" y="T3"/>
                  </a:cxn>
                  <a:cxn ang="T12">
                    <a:pos x="T4" y="T5"/>
                  </a:cxn>
                  <a:cxn ang="T13">
                    <a:pos x="T6" y="T7"/>
                  </a:cxn>
                  <a:cxn ang="T14">
                    <a:pos x="T8" y="T9"/>
                  </a:cxn>
                </a:cxnLst>
                <a:rect l="T15" t="T16" r="T17" b="T18"/>
                <a:pathLst>
                  <a:path w="136" h="137">
                    <a:moveTo>
                      <a:pt x="136" y="0"/>
                    </a:moveTo>
                    <a:lnTo>
                      <a:pt x="68" y="137"/>
                    </a:lnTo>
                    <a:lnTo>
                      <a:pt x="0" y="0"/>
                    </a:lnTo>
                    <a:lnTo>
                      <a:pt x="68" y="69"/>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63025" name="Rectangle 702"/>
              <p:cNvSpPr>
                <a:spLocks noChangeArrowheads="1"/>
              </p:cNvSpPr>
              <p:nvPr/>
            </p:nvSpPr>
            <p:spPr bwMode="auto">
              <a:xfrm>
                <a:off x="3143" y="3024"/>
                <a:ext cx="20" cy="51"/>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026" name="Rectangle 703"/>
              <p:cNvSpPr>
                <a:spLocks noChangeArrowheads="1"/>
              </p:cNvSpPr>
              <p:nvPr/>
            </p:nvSpPr>
            <p:spPr bwMode="auto">
              <a:xfrm>
                <a:off x="3143" y="3023"/>
                <a:ext cx="20" cy="52"/>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027" name="Rectangle 704"/>
              <p:cNvSpPr>
                <a:spLocks noChangeArrowheads="1"/>
              </p:cNvSpPr>
              <p:nvPr/>
            </p:nvSpPr>
            <p:spPr bwMode="auto">
              <a:xfrm rot="-5460000">
                <a:off x="3119" y="3018"/>
                <a:ext cx="80" cy="32"/>
              </a:xfrm>
              <a:prstGeom prst="rect">
                <a:avLst/>
              </a:prstGeom>
              <a:noFill/>
              <a:ln w="9525">
                <a:noFill/>
                <a:miter lim="800000"/>
                <a:headEnd/>
                <a:tailEnd/>
              </a:ln>
            </p:spPr>
            <p:txBody>
              <a:bodyPr wrap="none" lIns="0" tIns="0" rIns="0" bIns="0">
                <a:spAutoFit/>
              </a:bodyPr>
              <a:lstStyle/>
              <a:p>
                <a:r>
                  <a:rPr lang="en-US" sz="200" b="1">
                    <a:solidFill>
                      <a:srgbClr val="000000"/>
                    </a:solidFill>
                    <a:latin typeface="Times New Roman" pitchFamily="18" charset="0"/>
                  </a:rPr>
                  <a:t>200 cm</a:t>
                </a:r>
                <a:endParaRPr lang="en-US"/>
              </a:p>
            </p:txBody>
          </p:sp>
          <p:sp>
            <p:nvSpPr>
              <p:cNvPr id="63028" name="Line 705"/>
              <p:cNvSpPr>
                <a:spLocks noChangeShapeType="1"/>
              </p:cNvSpPr>
              <p:nvPr/>
            </p:nvSpPr>
            <p:spPr bwMode="auto">
              <a:xfrm flipV="1">
                <a:off x="3100" y="2981"/>
                <a:ext cx="1" cy="29"/>
              </a:xfrm>
              <a:prstGeom prst="line">
                <a:avLst/>
              </a:prstGeom>
              <a:noFill/>
              <a:ln w="0">
                <a:solidFill>
                  <a:srgbClr val="000000"/>
                </a:solidFill>
                <a:round/>
                <a:headEnd/>
                <a:tailEnd/>
              </a:ln>
            </p:spPr>
            <p:txBody>
              <a:bodyPr/>
              <a:lstStyle/>
              <a:p>
                <a:endParaRPr lang="en-US"/>
              </a:p>
            </p:txBody>
          </p:sp>
          <p:sp>
            <p:nvSpPr>
              <p:cNvPr id="63029" name="Line 706"/>
              <p:cNvSpPr>
                <a:spLocks noChangeShapeType="1"/>
              </p:cNvSpPr>
              <p:nvPr/>
            </p:nvSpPr>
            <p:spPr bwMode="auto">
              <a:xfrm flipV="1">
                <a:off x="3375" y="2981"/>
                <a:ext cx="1" cy="29"/>
              </a:xfrm>
              <a:prstGeom prst="line">
                <a:avLst/>
              </a:prstGeom>
              <a:noFill/>
              <a:ln w="0">
                <a:solidFill>
                  <a:srgbClr val="000000"/>
                </a:solidFill>
                <a:round/>
                <a:headEnd/>
                <a:tailEnd/>
              </a:ln>
            </p:spPr>
            <p:txBody>
              <a:bodyPr/>
              <a:lstStyle/>
              <a:p>
                <a:endParaRPr lang="en-US"/>
              </a:p>
            </p:txBody>
          </p:sp>
          <p:sp>
            <p:nvSpPr>
              <p:cNvPr id="63030" name="Line 707"/>
              <p:cNvSpPr>
                <a:spLocks noChangeShapeType="1"/>
              </p:cNvSpPr>
              <p:nvPr/>
            </p:nvSpPr>
            <p:spPr bwMode="auto">
              <a:xfrm>
                <a:off x="3100" y="3020"/>
                <a:ext cx="275" cy="1"/>
              </a:xfrm>
              <a:prstGeom prst="line">
                <a:avLst/>
              </a:prstGeom>
              <a:noFill/>
              <a:ln w="0">
                <a:solidFill>
                  <a:srgbClr val="000000"/>
                </a:solidFill>
                <a:round/>
                <a:headEnd/>
                <a:tailEnd/>
              </a:ln>
            </p:spPr>
            <p:txBody>
              <a:bodyPr/>
              <a:lstStyle/>
              <a:p>
                <a:endParaRPr lang="en-US"/>
              </a:p>
            </p:txBody>
          </p:sp>
          <p:sp>
            <p:nvSpPr>
              <p:cNvPr id="63031" name="Freeform 708"/>
              <p:cNvSpPr>
                <a:spLocks/>
              </p:cNvSpPr>
              <p:nvPr/>
            </p:nvSpPr>
            <p:spPr bwMode="auto">
              <a:xfrm>
                <a:off x="3100" y="3010"/>
                <a:ext cx="20" cy="19"/>
              </a:xfrm>
              <a:custGeom>
                <a:avLst/>
                <a:gdLst>
                  <a:gd name="T0" fmla="*/ 136 w 136"/>
                  <a:gd name="T1" fmla="*/ 0 h 136"/>
                  <a:gd name="T2" fmla="*/ 0 w 136"/>
                  <a:gd name="T3" fmla="*/ 68 h 136"/>
                  <a:gd name="T4" fmla="*/ 136 w 136"/>
                  <a:gd name="T5" fmla="*/ 136 h 136"/>
                  <a:gd name="T6" fmla="*/ 67 w 136"/>
                  <a:gd name="T7" fmla="*/ 68 h 136"/>
                  <a:gd name="T8" fmla="*/ 136 w 136"/>
                  <a:gd name="T9" fmla="*/ 0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136" y="0"/>
                    </a:moveTo>
                    <a:lnTo>
                      <a:pt x="0" y="68"/>
                    </a:lnTo>
                    <a:lnTo>
                      <a:pt x="136" y="136"/>
                    </a:lnTo>
                    <a:lnTo>
                      <a:pt x="67" y="68"/>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63032" name="Freeform 709"/>
              <p:cNvSpPr>
                <a:spLocks/>
              </p:cNvSpPr>
              <p:nvPr/>
            </p:nvSpPr>
            <p:spPr bwMode="auto">
              <a:xfrm>
                <a:off x="3355" y="3010"/>
                <a:ext cx="20" cy="19"/>
              </a:xfrm>
              <a:custGeom>
                <a:avLst/>
                <a:gdLst>
                  <a:gd name="T0" fmla="*/ 0 w 136"/>
                  <a:gd name="T1" fmla="*/ 0 h 136"/>
                  <a:gd name="T2" fmla="*/ 136 w 136"/>
                  <a:gd name="T3" fmla="*/ 68 h 136"/>
                  <a:gd name="T4" fmla="*/ 0 w 136"/>
                  <a:gd name="T5" fmla="*/ 136 h 136"/>
                  <a:gd name="T6" fmla="*/ 68 w 136"/>
                  <a:gd name="T7" fmla="*/ 68 h 136"/>
                  <a:gd name="T8" fmla="*/ 0 w 136"/>
                  <a:gd name="T9" fmla="*/ 0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0" y="0"/>
                    </a:moveTo>
                    <a:lnTo>
                      <a:pt x="136" y="68"/>
                    </a:lnTo>
                    <a:lnTo>
                      <a:pt x="0" y="136"/>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3033" name="Rectangle 710"/>
              <p:cNvSpPr>
                <a:spLocks noChangeArrowheads="1"/>
              </p:cNvSpPr>
              <p:nvPr/>
            </p:nvSpPr>
            <p:spPr bwMode="auto">
              <a:xfrm>
                <a:off x="3193" y="3010"/>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034" name="Rectangle 711"/>
              <p:cNvSpPr>
                <a:spLocks noChangeArrowheads="1"/>
              </p:cNvSpPr>
              <p:nvPr/>
            </p:nvSpPr>
            <p:spPr bwMode="auto">
              <a:xfrm>
                <a:off x="3193" y="3010"/>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3035" name="Rectangle 712"/>
              <p:cNvSpPr>
                <a:spLocks noChangeArrowheads="1"/>
              </p:cNvSpPr>
              <p:nvPr/>
            </p:nvSpPr>
            <p:spPr bwMode="auto">
              <a:xfrm>
                <a:off x="3193" y="3011"/>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450 cm</a:t>
                </a:r>
                <a:endParaRPr lang="en-US"/>
              </a:p>
            </p:txBody>
          </p:sp>
          <p:sp>
            <p:nvSpPr>
              <p:cNvPr id="63036" name="Rectangle 713"/>
              <p:cNvSpPr>
                <a:spLocks noChangeArrowheads="1"/>
              </p:cNvSpPr>
              <p:nvPr/>
            </p:nvSpPr>
            <p:spPr bwMode="auto">
              <a:xfrm>
                <a:off x="3093" y="2775"/>
                <a:ext cx="376" cy="5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LHCb Inner Tracker</a:t>
                </a:r>
                <a:endParaRPr lang="en-US"/>
              </a:p>
            </p:txBody>
          </p:sp>
          <p:sp>
            <p:nvSpPr>
              <p:cNvPr id="63037" name="Rectangle 714"/>
              <p:cNvSpPr>
                <a:spLocks noChangeArrowheads="1"/>
              </p:cNvSpPr>
              <p:nvPr/>
            </p:nvSpPr>
            <p:spPr bwMode="auto">
              <a:xfrm>
                <a:off x="3049" y="2819"/>
                <a:ext cx="480" cy="5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(Lausanne + Santiago d.C.)</a:t>
                </a:r>
                <a:endParaRPr lang="en-US"/>
              </a:p>
            </p:txBody>
          </p:sp>
          <p:sp>
            <p:nvSpPr>
              <p:cNvPr id="63038" name="Rectangle 715"/>
              <p:cNvSpPr>
                <a:spLocks noChangeArrowheads="1"/>
              </p:cNvSpPr>
              <p:nvPr/>
            </p:nvSpPr>
            <p:spPr bwMode="auto">
              <a:xfrm>
                <a:off x="3208" y="2864"/>
                <a:ext cx="120" cy="5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40 m2</a:t>
                </a:r>
                <a:endParaRPr lang="en-US"/>
              </a:p>
            </p:txBody>
          </p:sp>
          <p:sp>
            <p:nvSpPr>
              <p:cNvPr id="63039" name="Freeform 716"/>
              <p:cNvSpPr>
                <a:spLocks/>
              </p:cNvSpPr>
              <p:nvPr/>
            </p:nvSpPr>
            <p:spPr bwMode="auto">
              <a:xfrm>
                <a:off x="2347" y="2690"/>
                <a:ext cx="346" cy="305"/>
              </a:xfrm>
              <a:custGeom>
                <a:avLst/>
                <a:gdLst>
                  <a:gd name="T0" fmla="*/ 5 w 2423"/>
                  <a:gd name="T1" fmla="*/ 0 h 2132"/>
                  <a:gd name="T2" fmla="*/ 2423 w 2423"/>
                  <a:gd name="T3" fmla="*/ 0 h 2132"/>
                  <a:gd name="T4" fmla="*/ 2423 w 2423"/>
                  <a:gd name="T5" fmla="*/ 2132 h 2132"/>
                  <a:gd name="T6" fmla="*/ 0 w 2423"/>
                  <a:gd name="T7" fmla="*/ 2132 h 2132"/>
                  <a:gd name="T8" fmla="*/ 0 w 2423"/>
                  <a:gd name="T9" fmla="*/ 0 h 2132"/>
                  <a:gd name="T10" fmla="*/ 5 w 2423"/>
                  <a:gd name="T11" fmla="*/ 0 h 2132"/>
                  <a:gd name="T12" fmla="*/ 0 60000 65536"/>
                  <a:gd name="T13" fmla="*/ 0 60000 65536"/>
                  <a:gd name="T14" fmla="*/ 0 60000 65536"/>
                  <a:gd name="T15" fmla="*/ 0 60000 65536"/>
                  <a:gd name="T16" fmla="*/ 0 60000 65536"/>
                  <a:gd name="T17" fmla="*/ 0 60000 65536"/>
                  <a:gd name="T18" fmla="*/ 0 w 2423"/>
                  <a:gd name="T19" fmla="*/ 0 h 2132"/>
                  <a:gd name="T20" fmla="*/ 2423 w 2423"/>
                  <a:gd name="T21" fmla="*/ 2132 h 2132"/>
                </a:gdLst>
                <a:ahLst/>
                <a:cxnLst>
                  <a:cxn ang="T12">
                    <a:pos x="T0" y="T1"/>
                  </a:cxn>
                  <a:cxn ang="T13">
                    <a:pos x="T2" y="T3"/>
                  </a:cxn>
                  <a:cxn ang="T14">
                    <a:pos x="T4" y="T5"/>
                  </a:cxn>
                  <a:cxn ang="T15">
                    <a:pos x="T6" y="T7"/>
                  </a:cxn>
                  <a:cxn ang="T16">
                    <a:pos x="T8" y="T9"/>
                  </a:cxn>
                  <a:cxn ang="T17">
                    <a:pos x="T10" y="T11"/>
                  </a:cxn>
                </a:cxnLst>
                <a:rect l="T18" t="T19" r="T20" b="T21"/>
                <a:pathLst>
                  <a:path w="2423" h="2132">
                    <a:moveTo>
                      <a:pt x="5" y="0"/>
                    </a:moveTo>
                    <a:lnTo>
                      <a:pt x="2423" y="0"/>
                    </a:lnTo>
                    <a:lnTo>
                      <a:pt x="2423" y="2132"/>
                    </a:lnTo>
                    <a:lnTo>
                      <a:pt x="0" y="2132"/>
                    </a:lnTo>
                    <a:lnTo>
                      <a:pt x="0" y="0"/>
                    </a:lnTo>
                    <a:lnTo>
                      <a:pt x="5" y="0"/>
                    </a:lnTo>
                    <a:close/>
                  </a:path>
                </a:pathLst>
              </a:custGeom>
              <a:solidFill>
                <a:srgbClr val="C2C200"/>
              </a:solidFill>
              <a:ln w="9525">
                <a:noFill/>
                <a:round/>
                <a:headEnd/>
                <a:tailEnd/>
              </a:ln>
            </p:spPr>
            <p:txBody>
              <a:bodyPr/>
              <a:lstStyle/>
              <a:p>
                <a:endParaRPr lang="en-US"/>
              </a:p>
            </p:txBody>
          </p:sp>
          <p:sp>
            <p:nvSpPr>
              <p:cNvPr id="63040" name="Freeform 717"/>
              <p:cNvSpPr>
                <a:spLocks/>
              </p:cNvSpPr>
              <p:nvPr/>
            </p:nvSpPr>
            <p:spPr bwMode="auto">
              <a:xfrm>
                <a:off x="2346" y="2689"/>
                <a:ext cx="1" cy="2"/>
              </a:xfrm>
              <a:custGeom>
                <a:avLst/>
                <a:gdLst>
                  <a:gd name="T0" fmla="*/ 7 w 7"/>
                  <a:gd name="T1" fmla="*/ 15 h 15"/>
                  <a:gd name="T2" fmla="*/ 7 w 7"/>
                  <a:gd name="T3" fmla="*/ 15 h 15"/>
                  <a:gd name="T4" fmla="*/ 6 w 7"/>
                  <a:gd name="T5" fmla="*/ 15 h 15"/>
                  <a:gd name="T6" fmla="*/ 4 w 7"/>
                  <a:gd name="T7" fmla="*/ 14 h 15"/>
                  <a:gd name="T8" fmla="*/ 3 w 7"/>
                  <a:gd name="T9" fmla="*/ 14 h 15"/>
                  <a:gd name="T10" fmla="*/ 2 w 7"/>
                  <a:gd name="T11" fmla="*/ 13 h 15"/>
                  <a:gd name="T12" fmla="*/ 1 w 7"/>
                  <a:gd name="T13" fmla="*/ 12 h 15"/>
                  <a:gd name="T14" fmla="*/ 1 w 7"/>
                  <a:gd name="T15" fmla="*/ 11 h 15"/>
                  <a:gd name="T16" fmla="*/ 0 w 7"/>
                  <a:gd name="T17" fmla="*/ 10 h 15"/>
                  <a:gd name="T18" fmla="*/ 0 w 7"/>
                  <a:gd name="T19" fmla="*/ 8 h 15"/>
                  <a:gd name="T20" fmla="*/ 0 w 7"/>
                  <a:gd name="T21" fmla="*/ 7 h 15"/>
                  <a:gd name="T22" fmla="*/ 0 w 7"/>
                  <a:gd name="T23" fmla="*/ 6 h 15"/>
                  <a:gd name="T24" fmla="*/ 0 w 7"/>
                  <a:gd name="T25" fmla="*/ 5 h 15"/>
                  <a:gd name="T26" fmla="*/ 1 w 7"/>
                  <a:gd name="T27" fmla="*/ 3 h 15"/>
                  <a:gd name="T28" fmla="*/ 1 w 7"/>
                  <a:gd name="T29" fmla="*/ 2 h 15"/>
                  <a:gd name="T30" fmla="*/ 2 w 7"/>
                  <a:gd name="T31" fmla="*/ 1 h 15"/>
                  <a:gd name="T32" fmla="*/ 3 w 7"/>
                  <a:gd name="T33" fmla="*/ 1 h 15"/>
                  <a:gd name="T34" fmla="*/ 4 w 7"/>
                  <a:gd name="T35" fmla="*/ 0 h 15"/>
                  <a:gd name="T36" fmla="*/ 6 w 7"/>
                  <a:gd name="T37" fmla="*/ 0 h 15"/>
                  <a:gd name="T38" fmla="*/ 7 w 7"/>
                  <a:gd name="T39" fmla="*/ 0 h 15"/>
                  <a:gd name="T40" fmla="*/ 7 w 7"/>
                  <a:gd name="T41" fmla="*/ 0 h 15"/>
                  <a:gd name="T42" fmla="*/ 7 w 7"/>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5"/>
                  <a:gd name="T68" fmla="*/ 7 w 7"/>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5">
                    <a:moveTo>
                      <a:pt x="7" y="15"/>
                    </a:moveTo>
                    <a:lnTo>
                      <a:pt x="7" y="15"/>
                    </a:lnTo>
                    <a:lnTo>
                      <a:pt x="6" y="15"/>
                    </a:lnTo>
                    <a:lnTo>
                      <a:pt x="4" y="14"/>
                    </a:lnTo>
                    <a:lnTo>
                      <a:pt x="3" y="14"/>
                    </a:lnTo>
                    <a:lnTo>
                      <a:pt x="2" y="13"/>
                    </a:lnTo>
                    <a:lnTo>
                      <a:pt x="1" y="12"/>
                    </a:lnTo>
                    <a:lnTo>
                      <a:pt x="1" y="11"/>
                    </a:lnTo>
                    <a:lnTo>
                      <a:pt x="0" y="10"/>
                    </a:lnTo>
                    <a:lnTo>
                      <a:pt x="0" y="8"/>
                    </a:lnTo>
                    <a:lnTo>
                      <a:pt x="0" y="7"/>
                    </a:lnTo>
                    <a:lnTo>
                      <a:pt x="0" y="6"/>
                    </a:lnTo>
                    <a:lnTo>
                      <a:pt x="0" y="5"/>
                    </a:lnTo>
                    <a:lnTo>
                      <a:pt x="1" y="3"/>
                    </a:lnTo>
                    <a:lnTo>
                      <a:pt x="1" y="2"/>
                    </a:lnTo>
                    <a:lnTo>
                      <a:pt x="2" y="1"/>
                    </a:lnTo>
                    <a:lnTo>
                      <a:pt x="3" y="1"/>
                    </a:lnTo>
                    <a:lnTo>
                      <a:pt x="4" y="0"/>
                    </a:lnTo>
                    <a:lnTo>
                      <a:pt x="6" y="0"/>
                    </a:lnTo>
                    <a:lnTo>
                      <a:pt x="7" y="0"/>
                    </a:lnTo>
                    <a:lnTo>
                      <a:pt x="7" y="15"/>
                    </a:lnTo>
                    <a:close/>
                  </a:path>
                </a:pathLst>
              </a:custGeom>
              <a:solidFill>
                <a:srgbClr val="FF0080"/>
              </a:solidFill>
              <a:ln w="0">
                <a:solidFill>
                  <a:srgbClr val="FF0080"/>
                </a:solidFill>
                <a:prstDash val="solid"/>
                <a:round/>
                <a:headEnd/>
                <a:tailEnd/>
              </a:ln>
            </p:spPr>
            <p:txBody>
              <a:bodyPr/>
              <a:lstStyle/>
              <a:p>
                <a:endParaRPr lang="en-US"/>
              </a:p>
            </p:txBody>
          </p:sp>
          <p:sp>
            <p:nvSpPr>
              <p:cNvPr id="63041" name="Freeform 718"/>
              <p:cNvSpPr>
                <a:spLocks/>
              </p:cNvSpPr>
              <p:nvPr/>
            </p:nvSpPr>
            <p:spPr bwMode="auto">
              <a:xfrm>
                <a:off x="2346" y="2689"/>
                <a:ext cx="2" cy="1"/>
              </a:xfrm>
              <a:custGeom>
                <a:avLst/>
                <a:gdLst>
                  <a:gd name="T0" fmla="*/ 0 w 15"/>
                  <a:gd name="T1" fmla="*/ 7 h 7"/>
                  <a:gd name="T2" fmla="*/ 0 w 15"/>
                  <a:gd name="T3" fmla="*/ 7 h 7"/>
                  <a:gd name="T4" fmla="*/ 0 w 15"/>
                  <a:gd name="T5" fmla="*/ 6 h 7"/>
                  <a:gd name="T6" fmla="*/ 0 w 15"/>
                  <a:gd name="T7" fmla="*/ 5 h 7"/>
                  <a:gd name="T8" fmla="*/ 1 w 15"/>
                  <a:gd name="T9" fmla="*/ 3 h 7"/>
                  <a:gd name="T10" fmla="*/ 1 w 15"/>
                  <a:gd name="T11" fmla="*/ 2 h 7"/>
                  <a:gd name="T12" fmla="*/ 2 w 15"/>
                  <a:gd name="T13" fmla="*/ 1 h 7"/>
                  <a:gd name="T14" fmla="*/ 3 w 15"/>
                  <a:gd name="T15" fmla="*/ 1 h 7"/>
                  <a:gd name="T16" fmla="*/ 4 w 15"/>
                  <a:gd name="T17" fmla="*/ 0 h 7"/>
                  <a:gd name="T18" fmla="*/ 6 w 15"/>
                  <a:gd name="T19" fmla="*/ 0 h 7"/>
                  <a:gd name="T20" fmla="*/ 7 w 15"/>
                  <a:gd name="T21" fmla="*/ 0 h 7"/>
                  <a:gd name="T22" fmla="*/ 8 w 15"/>
                  <a:gd name="T23" fmla="*/ 0 h 7"/>
                  <a:gd name="T24" fmla="*/ 10 w 15"/>
                  <a:gd name="T25" fmla="*/ 0 h 7"/>
                  <a:gd name="T26" fmla="*/ 11 w 15"/>
                  <a:gd name="T27" fmla="*/ 1 h 7"/>
                  <a:gd name="T28" fmla="*/ 12 w 15"/>
                  <a:gd name="T29" fmla="*/ 1 h 7"/>
                  <a:gd name="T30" fmla="*/ 13 w 15"/>
                  <a:gd name="T31" fmla="*/ 2 h 7"/>
                  <a:gd name="T32" fmla="*/ 14 w 15"/>
                  <a:gd name="T33" fmla="*/ 3 h 7"/>
                  <a:gd name="T34" fmla="*/ 14 w 15"/>
                  <a:gd name="T35" fmla="*/ 5 h 7"/>
                  <a:gd name="T36" fmla="*/ 14 w 15"/>
                  <a:gd name="T37" fmla="*/ 6 h 7"/>
                  <a:gd name="T38" fmla="*/ 15 w 15"/>
                  <a:gd name="T39" fmla="*/ 7 h 7"/>
                  <a:gd name="T40" fmla="*/ 15 w 15"/>
                  <a:gd name="T41" fmla="*/ 7 h 7"/>
                  <a:gd name="T42" fmla="*/ 0 w 15"/>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7"/>
                  <a:gd name="T68" fmla="*/ 15 w 15"/>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7">
                    <a:moveTo>
                      <a:pt x="0" y="7"/>
                    </a:moveTo>
                    <a:lnTo>
                      <a:pt x="0" y="7"/>
                    </a:lnTo>
                    <a:lnTo>
                      <a:pt x="0" y="6"/>
                    </a:lnTo>
                    <a:lnTo>
                      <a:pt x="0" y="5"/>
                    </a:lnTo>
                    <a:lnTo>
                      <a:pt x="1" y="3"/>
                    </a:lnTo>
                    <a:lnTo>
                      <a:pt x="1" y="2"/>
                    </a:lnTo>
                    <a:lnTo>
                      <a:pt x="2" y="1"/>
                    </a:lnTo>
                    <a:lnTo>
                      <a:pt x="3" y="1"/>
                    </a:lnTo>
                    <a:lnTo>
                      <a:pt x="4" y="0"/>
                    </a:lnTo>
                    <a:lnTo>
                      <a:pt x="6" y="0"/>
                    </a:lnTo>
                    <a:lnTo>
                      <a:pt x="7" y="0"/>
                    </a:lnTo>
                    <a:lnTo>
                      <a:pt x="8" y="0"/>
                    </a:lnTo>
                    <a:lnTo>
                      <a:pt x="10" y="0"/>
                    </a:lnTo>
                    <a:lnTo>
                      <a:pt x="11" y="1"/>
                    </a:lnTo>
                    <a:lnTo>
                      <a:pt x="12" y="1"/>
                    </a:lnTo>
                    <a:lnTo>
                      <a:pt x="13" y="2"/>
                    </a:lnTo>
                    <a:lnTo>
                      <a:pt x="14" y="3"/>
                    </a:lnTo>
                    <a:lnTo>
                      <a:pt x="14" y="5"/>
                    </a:lnTo>
                    <a:lnTo>
                      <a:pt x="14" y="6"/>
                    </a:lnTo>
                    <a:lnTo>
                      <a:pt x="15" y="7"/>
                    </a:lnTo>
                    <a:lnTo>
                      <a:pt x="0" y="7"/>
                    </a:lnTo>
                    <a:close/>
                  </a:path>
                </a:pathLst>
              </a:custGeom>
              <a:solidFill>
                <a:srgbClr val="FF0080"/>
              </a:solidFill>
              <a:ln w="0">
                <a:solidFill>
                  <a:srgbClr val="FF0080"/>
                </a:solidFill>
                <a:prstDash val="solid"/>
                <a:round/>
                <a:headEnd/>
                <a:tailEnd/>
              </a:ln>
            </p:spPr>
            <p:txBody>
              <a:bodyPr/>
              <a:lstStyle/>
              <a:p>
                <a:endParaRPr lang="en-US"/>
              </a:p>
            </p:txBody>
          </p:sp>
          <p:sp>
            <p:nvSpPr>
              <p:cNvPr id="63042" name="Rectangle 719"/>
              <p:cNvSpPr>
                <a:spLocks noChangeArrowheads="1"/>
              </p:cNvSpPr>
              <p:nvPr/>
            </p:nvSpPr>
            <p:spPr bwMode="auto">
              <a:xfrm>
                <a:off x="2347"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3" name="Rectangle 720"/>
              <p:cNvSpPr>
                <a:spLocks noChangeArrowheads="1"/>
              </p:cNvSpPr>
              <p:nvPr/>
            </p:nvSpPr>
            <p:spPr bwMode="auto">
              <a:xfrm>
                <a:off x="2363"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4" name="Rectangle 721"/>
              <p:cNvSpPr>
                <a:spLocks noChangeArrowheads="1"/>
              </p:cNvSpPr>
              <p:nvPr/>
            </p:nvSpPr>
            <p:spPr bwMode="auto">
              <a:xfrm>
                <a:off x="2371"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5" name="Rectangle 722"/>
              <p:cNvSpPr>
                <a:spLocks noChangeArrowheads="1"/>
              </p:cNvSpPr>
              <p:nvPr/>
            </p:nvSpPr>
            <p:spPr bwMode="auto">
              <a:xfrm>
                <a:off x="2387"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6" name="Rectangle 723"/>
              <p:cNvSpPr>
                <a:spLocks noChangeArrowheads="1"/>
              </p:cNvSpPr>
              <p:nvPr/>
            </p:nvSpPr>
            <p:spPr bwMode="auto">
              <a:xfrm>
                <a:off x="2395"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7" name="Rectangle 724"/>
              <p:cNvSpPr>
                <a:spLocks noChangeArrowheads="1"/>
              </p:cNvSpPr>
              <p:nvPr/>
            </p:nvSpPr>
            <p:spPr bwMode="auto">
              <a:xfrm>
                <a:off x="2411"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8" name="Rectangle 725"/>
              <p:cNvSpPr>
                <a:spLocks noChangeArrowheads="1"/>
              </p:cNvSpPr>
              <p:nvPr/>
            </p:nvSpPr>
            <p:spPr bwMode="auto">
              <a:xfrm>
                <a:off x="2419"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49" name="Rectangle 726"/>
              <p:cNvSpPr>
                <a:spLocks noChangeArrowheads="1"/>
              </p:cNvSpPr>
              <p:nvPr/>
            </p:nvSpPr>
            <p:spPr bwMode="auto">
              <a:xfrm>
                <a:off x="2435"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0" name="Rectangle 727"/>
              <p:cNvSpPr>
                <a:spLocks noChangeArrowheads="1"/>
              </p:cNvSpPr>
              <p:nvPr/>
            </p:nvSpPr>
            <p:spPr bwMode="auto">
              <a:xfrm>
                <a:off x="2443"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1" name="Rectangle 728"/>
              <p:cNvSpPr>
                <a:spLocks noChangeArrowheads="1"/>
              </p:cNvSpPr>
              <p:nvPr/>
            </p:nvSpPr>
            <p:spPr bwMode="auto">
              <a:xfrm>
                <a:off x="2459"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2" name="Rectangle 729"/>
              <p:cNvSpPr>
                <a:spLocks noChangeArrowheads="1"/>
              </p:cNvSpPr>
              <p:nvPr/>
            </p:nvSpPr>
            <p:spPr bwMode="auto">
              <a:xfrm>
                <a:off x="2467"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3" name="Rectangle 730"/>
              <p:cNvSpPr>
                <a:spLocks noChangeArrowheads="1"/>
              </p:cNvSpPr>
              <p:nvPr/>
            </p:nvSpPr>
            <p:spPr bwMode="auto">
              <a:xfrm>
                <a:off x="2483" y="268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4" name="Rectangle 731"/>
              <p:cNvSpPr>
                <a:spLocks noChangeArrowheads="1"/>
              </p:cNvSpPr>
              <p:nvPr/>
            </p:nvSpPr>
            <p:spPr bwMode="auto">
              <a:xfrm>
                <a:off x="2491"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5" name="Rectangle 732"/>
              <p:cNvSpPr>
                <a:spLocks noChangeArrowheads="1"/>
              </p:cNvSpPr>
              <p:nvPr/>
            </p:nvSpPr>
            <p:spPr bwMode="auto">
              <a:xfrm>
                <a:off x="2506"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6" name="Rectangle 733"/>
              <p:cNvSpPr>
                <a:spLocks noChangeArrowheads="1"/>
              </p:cNvSpPr>
              <p:nvPr/>
            </p:nvSpPr>
            <p:spPr bwMode="auto">
              <a:xfrm>
                <a:off x="2515"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7" name="Rectangle 734"/>
              <p:cNvSpPr>
                <a:spLocks noChangeArrowheads="1"/>
              </p:cNvSpPr>
              <p:nvPr/>
            </p:nvSpPr>
            <p:spPr bwMode="auto">
              <a:xfrm>
                <a:off x="2530"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8" name="Rectangle 735"/>
              <p:cNvSpPr>
                <a:spLocks noChangeArrowheads="1"/>
              </p:cNvSpPr>
              <p:nvPr/>
            </p:nvSpPr>
            <p:spPr bwMode="auto">
              <a:xfrm>
                <a:off x="2539"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59" name="Rectangle 736"/>
              <p:cNvSpPr>
                <a:spLocks noChangeArrowheads="1"/>
              </p:cNvSpPr>
              <p:nvPr/>
            </p:nvSpPr>
            <p:spPr bwMode="auto">
              <a:xfrm>
                <a:off x="2554"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0" name="Rectangle 737"/>
              <p:cNvSpPr>
                <a:spLocks noChangeArrowheads="1"/>
              </p:cNvSpPr>
              <p:nvPr/>
            </p:nvSpPr>
            <p:spPr bwMode="auto">
              <a:xfrm>
                <a:off x="2563"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1" name="Rectangle 738"/>
              <p:cNvSpPr>
                <a:spLocks noChangeArrowheads="1"/>
              </p:cNvSpPr>
              <p:nvPr/>
            </p:nvSpPr>
            <p:spPr bwMode="auto">
              <a:xfrm>
                <a:off x="2578"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2" name="Rectangle 739"/>
              <p:cNvSpPr>
                <a:spLocks noChangeArrowheads="1"/>
              </p:cNvSpPr>
              <p:nvPr/>
            </p:nvSpPr>
            <p:spPr bwMode="auto">
              <a:xfrm>
                <a:off x="2587"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3" name="Rectangle 740"/>
              <p:cNvSpPr>
                <a:spLocks noChangeArrowheads="1"/>
              </p:cNvSpPr>
              <p:nvPr/>
            </p:nvSpPr>
            <p:spPr bwMode="auto">
              <a:xfrm>
                <a:off x="2602"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4" name="Rectangle 741"/>
              <p:cNvSpPr>
                <a:spLocks noChangeArrowheads="1"/>
              </p:cNvSpPr>
              <p:nvPr/>
            </p:nvSpPr>
            <p:spPr bwMode="auto">
              <a:xfrm>
                <a:off x="2611"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5" name="Rectangle 742"/>
              <p:cNvSpPr>
                <a:spLocks noChangeArrowheads="1"/>
              </p:cNvSpPr>
              <p:nvPr/>
            </p:nvSpPr>
            <p:spPr bwMode="auto">
              <a:xfrm>
                <a:off x="2626"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6" name="Rectangle 743"/>
              <p:cNvSpPr>
                <a:spLocks noChangeArrowheads="1"/>
              </p:cNvSpPr>
              <p:nvPr/>
            </p:nvSpPr>
            <p:spPr bwMode="auto">
              <a:xfrm>
                <a:off x="2635"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7" name="Rectangle 744"/>
              <p:cNvSpPr>
                <a:spLocks noChangeArrowheads="1"/>
              </p:cNvSpPr>
              <p:nvPr/>
            </p:nvSpPr>
            <p:spPr bwMode="auto">
              <a:xfrm>
                <a:off x="2650"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8" name="Rectangle 745"/>
              <p:cNvSpPr>
                <a:spLocks noChangeArrowheads="1"/>
              </p:cNvSpPr>
              <p:nvPr/>
            </p:nvSpPr>
            <p:spPr bwMode="auto">
              <a:xfrm>
                <a:off x="2659"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69" name="Rectangle 746"/>
              <p:cNvSpPr>
                <a:spLocks noChangeArrowheads="1"/>
              </p:cNvSpPr>
              <p:nvPr/>
            </p:nvSpPr>
            <p:spPr bwMode="auto">
              <a:xfrm>
                <a:off x="2674" y="2689"/>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0" name="Rectangle 747"/>
              <p:cNvSpPr>
                <a:spLocks noChangeArrowheads="1"/>
              </p:cNvSpPr>
              <p:nvPr/>
            </p:nvSpPr>
            <p:spPr bwMode="auto">
              <a:xfrm>
                <a:off x="2683" y="268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1" name="Rectangle 748"/>
              <p:cNvSpPr>
                <a:spLocks noChangeArrowheads="1"/>
              </p:cNvSpPr>
              <p:nvPr/>
            </p:nvSpPr>
            <p:spPr bwMode="auto">
              <a:xfrm>
                <a:off x="2692" y="269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2" name="Rectangle 749"/>
              <p:cNvSpPr>
                <a:spLocks noChangeArrowheads="1"/>
              </p:cNvSpPr>
              <p:nvPr/>
            </p:nvSpPr>
            <p:spPr bwMode="auto">
              <a:xfrm>
                <a:off x="2692" y="2704"/>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3" name="Rectangle 750"/>
              <p:cNvSpPr>
                <a:spLocks noChangeArrowheads="1"/>
              </p:cNvSpPr>
              <p:nvPr/>
            </p:nvSpPr>
            <p:spPr bwMode="auto">
              <a:xfrm>
                <a:off x="2692" y="270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4" name="Rectangle 751"/>
              <p:cNvSpPr>
                <a:spLocks noChangeArrowheads="1"/>
              </p:cNvSpPr>
              <p:nvPr/>
            </p:nvSpPr>
            <p:spPr bwMode="auto">
              <a:xfrm>
                <a:off x="2692" y="272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5" name="Rectangle 752"/>
              <p:cNvSpPr>
                <a:spLocks noChangeArrowheads="1"/>
              </p:cNvSpPr>
              <p:nvPr/>
            </p:nvSpPr>
            <p:spPr bwMode="auto">
              <a:xfrm>
                <a:off x="2692" y="272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6" name="Rectangle 753"/>
              <p:cNvSpPr>
                <a:spLocks noChangeArrowheads="1"/>
              </p:cNvSpPr>
              <p:nvPr/>
            </p:nvSpPr>
            <p:spPr bwMode="auto">
              <a:xfrm>
                <a:off x="2692" y="274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7" name="Rectangle 754"/>
              <p:cNvSpPr>
                <a:spLocks noChangeArrowheads="1"/>
              </p:cNvSpPr>
              <p:nvPr/>
            </p:nvSpPr>
            <p:spPr bwMode="auto">
              <a:xfrm>
                <a:off x="2692" y="275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8" name="Rectangle 755"/>
              <p:cNvSpPr>
                <a:spLocks noChangeArrowheads="1"/>
              </p:cNvSpPr>
              <p:nvPr/>
            </p:nvSpPr>
            <p:spPr bwMode="auto">
              <a:xfrm>
                <a:off x="2692" y="276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79" name="Rectangle 756"/>
              <p:cNvSpPr>
                <a:spLocks noChangeArrowheads="1"/>
              </p:cNvSpPr>
              <p:nvPr/>
            </p:nvSpPr>
            <p:spPr bwMode="auto">
              <a:xfrm>
                <a:off x="2692" y="277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0" name="Rectangle 757"/>
              <p:cNvSpPr>
                <a:spLocks noChangeArrowheads="1"/>
              </p:cNvSpPr>
              <p:nvPr/>
            </p:nvSpPr>
            <p:spPr bwMode="auto">
              <a:xfrm>
                <a:off x="2692" y="279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1" name="Rectangle 758"/>
              <p:cNvSpPr>
                <a:spLocks noChangeArrowheads="1"/>
              </p:cNvSpPr>
              <p:nvPr/>
            </p:nvSpPr>
            <p:spPr bwMode="auto">
              <a:xfrm>
                <a:off x="2692" y="280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2" name="Rectangle 759"/>
              <p:cNvSpPr>
                <a:spLocks noChangeArrowheads="1"/>
              </p:cNvSpPr>
              <p:nvPr/>
            </p:nvSpPr>
            <p:spPr bwMode="auto">
              <a:xfrm>
                <a:off x="2692" y="28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3" name="Rectangle 760"/>
              <p:cNvSpPr>
                <a:spLocks noChangeArrowheads="1"/>
              </p:cNvSpPr>
              <p:nvPr/>
            </p:nvSpPr>
            <p:spPr bwMode="auto">
              <a:xfrm>
                <a:off x="2692" y="282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4" name="Rectangle 761"/>
              <p:cNvSpPr>
                <a:spLocks noChangeArrowheads="1"/>
              </p:cNvSpPr>
              <p:nvPr/>
            </p:nvSpPr>
            <p:spPr bwMode="auto">
              <a:xfrm>
                <a:off x="2692" y="284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5" name="Rectangle 762"/>
              <p:cNvSpPr>
                <a:spLocks noChangeArrowheads="1"/>
              </p:cNvSpPr>
              <p:nvPr/>
            </p:nvSpPr>
            <p:spPr bwMode="auto">
              <a:xfrm>
                <a:off x="2692" y="284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6" name="Rectangle 763"/>
              <p:cNvSpPr>
                <a:spLocks noChangeArrowheads="1"/>
              </p:cNvSpPr>
              <p:nvPr/>
            </p:nvSpPr>
            <p:spPr bwMode="auto">
              <a:xfrm>
                <a:off x="2692" y="286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7" name="Rectangle 764"/>
              <p:cNvSpPr>
                <a:spLocks noChangeArrowheads="1"/>
              </p:cNvSpPr>
              <p:nvPr/>
            </p:nvSpPr>
            <p:spPr bwMode="auto">
              <a:xfrm>
                <a:off x="2692" y="287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8" name="Rectangle 765"/>
              <p:cNvSpPr>
                <a:spLocks noChangeArrowheads="1"/>
              </p:cNvSpPr>
              <p:nvPr/>
            </p:nvSpPr>
            <p:spPr bwMode="auto">
              <a:xfrm>
                <a:off x="2692" y="288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89" name="Rectangle 766"/>
              <p:cNvSpPr>
                <a:spLocks noChangeArrowheads="1"/>
              </p:cNvSpPr>
              <p:nvPr/>
            </p:nvSpPr>
            <p:spPr bwMode="auto">
              <a:xfrm>
                <a:off x="2692" y="289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0" name="Rectangle 767"/>
              <p:cNvSpPr>
                <a:spLocks noChangeArrowheads="1"/>
              </p:cNvSpPr>
              <p:nvPr/>
            </p:nvSpPr>
            <p:spPr bwMode="auto">
              <a:xfrm>
                <a:off x="2692" y="291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1" name="Rectangle 768"/>
              <p:cNvSpPr>
                <a:spLocks noChangeArrowheads="1"/>
              </p:cNvSpPr>
              <p:nvPr/>
            </p:nvSpPr>
            <p:spPr bwMode="auto">
              <a:xfrm>
                <a:off x="2692" y="292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2" name="Rectangle 769"/>
              <p:cNvSpPr>
                <a:spLocks noChangeArrowheads="1"/>
              </p:cNvSpPr>
              <p:nvPr/>
            </p:nvSpPr>
            <p:spPr bwMode="auto">
              <a:xfrm>
                <a:off x="2692" y="293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3" name="Rectangle 770"/>
              <p:cNvSpPr>
                <a:spLocks noChangeArrowheads="1"/>
              </p:cNvSpPr>
              <p:nvPr/>
            </p:nvSpPr>
            <p:spPr bwMode="auto">
              <a:xfrm>
                <a:off x="2692" y="294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4" name="Rectangle 771"/>
              <p:cNvSpPr>
                <a:spLocks noChangeArrowheads="1"/>
              </p:cNvSpPr>
              <p:nvPr/>
            </p:nvSpPr>
            <p:spPr bwMode="auto">
              <a:xfrm>
                <a:off x="2692" y="296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5" name="Rectangle 772"/>
              <p:cNvSpPr>
                <a:spLocks noChangeArrowheads="1"/>
              </p:cNvSpPr>
              <p:nvPr/>
            </p:nvSpPr>
            <p:spPr bwMode="auto">
              <a:xfrm>
                <a:off x="2692" y="296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6" name="Rectangle 773"/>
              <p:cNvSpPr>
                <a:spLocks noChangeArrowheads="1"/>
              </p:cNvSpPr>
              <p:nvPr/>
            </p:nvSpPr>
            <p:spPr bwMode="auto">
              <a:xfrm>
                <a:off x="2692" y="298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7" name="Rectangle 774"/>
              <p:cNvSpPr>
                <a:spLocks noChangeArrowheads="1"/>
              </p:cNvSpPr>
              <p:nvPr/>
            </p:nvSpPr>
            <p:spPr bwMode="auto">
              <a:xfrm>
                <a:off x="2692" y="2992"/>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8" name="Rectangle 775"/>
              <p:cNvSpPr>
                <a:spLocks noChangeArrowheads="1"/>
              </p:cNvSpPr>
              <p:nvPr/>
            </p:nvSpPr>
            <p:spPr bwMode="auto">
              <a:xfrm>
                <a:off x="2686" y="2994"/>
                <a:ext cx="7"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099" name="Rectangle 776"/>
              <p:cNvSpPr>
                <a:spLocks noChangeArrowheads="1"/>
              </p:cNvSpPr>
              <p:nvPr/>
            </p:nvSpPr>
            <p:spPr bwMode="auto">
              <a:xfrm>
                <a:off x="2678"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0" name="Rectangle 777"/>
              <p:cNvSpPr>
                <a:spLocks noChangeArrowheads="1"/>
              </p:cNvSpPr>
              <p:nvPr/>
            </p:nvSpPr>
            <p:spPr bwMode="auto">
              <a:xfrm>
                <a:off x="2671" y="2994"/>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1" name="Rectangle 778"/>
              <p:cNvSpPr>
                <a:spLocks noChangeArrowheads="1"/>
              </p:cNvSpPr>
              <p:nvPr/>
            </p:nvSpPr>
            <p:spPr bwMode="auto">
              <a:xfrm>
                <a:off x="2662"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2" name="Rectangle 779"/>
              <p:cNvSpPr>
                <a:spLocks noChangeArrowheads="1"/>
              </p:cNvSpPr>
              <p:nvPr/>
            </p:nvSpPr>
            <p:spPr bwMode="auto">
              <a:xfrm>
                <a:off x="2654"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3" name="Rectangle 780"/>
              <p:cNvSpPr>
                <a:spLocks noChangeArrowheads="1"/>
              </p:cNvSpPr>
              <p:nvPr/>
            </p:nvSpPr>
            <p:spPr bwMode="auto">
              <a:xfrm>
                <a:off x="2638"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4" name="Rectangle 781"/>
              <p:cNvSpPr>
                <a:spLocks noChangeArrowheads="1"/>
              </p:cNvSpPr>
              <p:nvPr/>
            </p:nvSpPr>
            <p:spPr bwMode="auto">
              <a:xfrm>
                <a:off x="2630"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5" name="Rectangle 782"/>
              <p:cNvSpPr>
                <a:spLocks noChangeArrowheads="1"/>
              </p:cNvSpPr>
              <p:nvPr/>
            </p:nvSpPr>
            <p:spPr bwMode="auto">
              <a:xfrm>
                <a:off x="2614"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6" name="Rectangle 783"/>
              <p:cNvSpPr>
                <a:spLocks noChangeArrowheads="1"/>
              </p:cNvSpPr>
              <p:nvPr/>
            </p:nvSpPr>
            <p:spPr bwMode="auto">
              <a:xfrm>
                <a:off x="2606"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7" name="Rectangle 784"/>
              <p:cNvSpPr>
                <a:spLocks noChangeArrowheads="1"/>
              </p:cNvSpPr>
              <p:nvPr/>
            </p:nvSpPr>
            <p:spPr bwMode="auto">
              <a:xfrm>
                <a:off x="2590"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8" name="Rectangle 785"/>
              <p:cNvSpPr>
                <a:spLocks noChangeArrowheads="1"/>
              </p:cNvSpPr>
              <p:nvPr/>
            </p:nvSpPr>
            <p:spPr bwMode="auto">
              <a:xfrm>
                <a:off x="2582"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09" name="Rectangle 786"/>
              <p:cNvSpPr>
                <a:spLocks noChangeArrowheads="1"/>
              </p:cNvSpPr>
              <p:nvPr/>
            </p:nvSpPr>
            <p:spPr bwMode="auto">
              <a:xfrm>
                <a:off x="2566"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0" name="Rectangle 787"/>
              <p:cNvSpPr>
                <a:spLocks noChangeArrowheads="1"/>
              </p:cNvSpPr>
              <p:nvPr/>
            </p:nvSpPr>
            <p:spPr bwMode="auto">
              <a:xfrm>
                <a:off x="2558"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1" name="Rectangle 788"/>
              <p:cNvSpPr>
                <a:spLocks noChangeArrowheads="1"/>
              </p:cNvSpPr>
              <p:nvPr/>
            </p:nvSpPr>
            <p:spPr bwMode="auto">
              <a:xfrm>
                <a:off x="2542"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2" name="Rectangle 789"/>
              <p:cNvSpPr>
                <a:spLocks noChangeArrowheads="1"/>
              </p:cNvSpPr>
              <p:nvPr/>
            </p:nvSpPr>
            <p:spPr bwMode="auto">
              <a:xfrm>
                <a:off x="2534"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3" name="Rectangle 790"/>
              <p:cNvSpPr>
                <a:spLocks noChangeArrowheads="1"/>
              </p:cNvSpPr>
              <p:nvPr/>
            </p:nvSpPr>
            <p:spPr bwMode="auto">
              <a:xfrm>
                <a:off x="2518"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4" name="Rectangle 791"/>
              <p:cNvSpPr>
                <a:spLocks noChangeArrowheads="1"/>
              </p:cNvSpPr>
              <p:nvPr/>
            </p:nvSpPr>
            <p:spPr bwMode="auto">
              <a:xfrm>
                <a:off x="2510"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5" name="Rectangle 792"/>
              <p:cNvSpPr>
                <a:spLocks noChangeArrowheads="1"/>
              </p:cNvSpPr>
              <p:nvPr/>
            </p:nvSpPr>
            <p:spPr bwMode="auto">
              <a:xfrm>
                <a:off x="2494"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6" name="Rectangle 793"/>
              <p:cNvSpPr>
                <a:spLocks noChangeArrowheads="1"/>
              </p:cNvSpPr>
              <p:nvPr/>
            </p:nvSpPr>
            <p:spPr bwMode="auto">
              <a:xfrm>
                <a:off x="2486"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7" name="Rectangle 794"/>
              <p:cNvSpPr>
                <a:spLocks noChangeArrowheads="1"/>
              </p:cNvSpPr>
              <p:nvPr/>
            </p:nvSpPr>
            <p:spPr bwMode="auto">
              <a:xfrm>
                <a:off x="2470"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8" name="Rectangle 795"/>
              <p:cNvSpPr>
                <a:spLocks noChangeArrowheads="1"/>
              </p:cNvSpPr>
              <p:nvPr/>
            </p:nvSpPr>
            <p:spPr bwMode="auto">
              <a:xfrm>
                <a:off x="2462"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19" name="Rectangle 796"/>
              <p:cNvSpPr>
                <a:spLocks noChangeArrowheads="1"/>
              </p:cNvSpPr>
              <p:nvPr/>
            </p:nvSpPr>
            <p:spPr bwMode="auto">
              <a:xfrm>
                <a:off x="2446"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0" name="Rectangle 797"/>
              <p:cNvSpPr>
                <a:spLocks noChangeArrowheads="1"/>
              </p:cNvSpPr>
              <p:nvPr/>
            </p:nvSpPr>
            <p:spPr bwMode="auto">
              <a:xfrm>
                <a:off x="2438"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1" name="Rectangle 798"/>
              <p:cNvSpPr>
                <a:spLocks noChangeArrowheads="1"/>
              </p:cNvSpPr>
              <p:nvPr/>
            </p:nvSpPr>
            <p:spPr bwMode="auto">
              <a:xfrm>
                <a:off x="2422"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2" name="Rectangle 799"/>
              <p:cNvSpPr>
                <a:spLocks noChangeArrowheads="1"/>
              </p:cNvSpPr>
              <p:nvPr/>
            </p:nvSpPr>
            <p:spPr bwMode="auto">
              <a:xfrm>
                <a:off x="2414"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3" name="Rectangle 800"/>
              <p:cNvSpPr>
                <a:spLocks noChangeArrowheads="1"/>
              </p:cNvSpPr>
              <p:nvPr/>
            </p:nvSpPr>
            <p:spPr bwMode="auto">
              <a:xfrm>
                <a:off x="2398"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4" name="Rectangle 801"/>
              <p:cNvSpPr>
                <a:spLocks noChangeArrowheads="1"/>
              </p:cNvSpPr>
              <p:nvPr/>
            </p:nvSpPr>
            <p:spPr bwMode="auto">
              <a:xfrm>
                <a:off x="2390"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5" name="Rectangle 802"/>
              <p:cNvSpPr>
                <a:spLocks noChangeArrowheads="1"/>
              </p:cNvSpPr>
              <p:nvPr/>
            </p:nvSpPr>
            <p:spPr bwMode="auto">
              <a:xfrm>
                <a:off x="2374" y="2994"/>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6" name="Rectangle 803"/>
              <p:cNvSpPr>
                <a:spLocks noChangeArrowheads="1"/>
              </p:cNvSpPr>
              <p:nvPr/>
            </p:nvSpPr>
            <p:spPr bwMode="auto">
              <a:xfrm>
                <a:off x="2366" y="29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7" name="Rectangle 804"/>
              <p:cNvSpPr>
                <a:spLocks noChangeArrowheads="1"/>
              </p:cNvSpPr>
              <p:nvPr/>
            </p:nvSpPr>
            <p:spPr bwMode="auto">
              <a:xfrm>
                <a:off x="2351" y="299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8" name="Rectangle 805"/>
              <p:cNvSpPr>
                <a:spLocks noChangeArrowheads="1"/>
              </p:cNvSpPr>
              <p:nvPr/>
            </p:nvSpPr>
            <p:spPr bwMode="auto">
              <a:xfrm>
                <a:off x="2346" y="299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29" name="Rectangle 806"/>
              <p:cNvSpPr>
                <a:spLocks noChangeArrowheads="1"/>
              </p:cNvSpPr>
              <p:nvPr/>
            </p:nvSpPr>
            <p:spPr bwMode="auto">
              <a:xfrm>
                <a:off x="2346" y="2983"/>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3130" name="Rectangle 807"/>
              <p:cNvSpPr>
                <a:spLocks noChangeArrowheads="1"/>
              </p:cNvSpPr>
              <p:nvPr/>
            </p:nvSpPr>
            <p:spPr bwMode="auto">
              <a:xfrm>
                <a:off x="2346" y="297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grpSp>
        <p:grpSp>
          <p:nvGrpSpPr>
            <p:cNvPr id="7" name="Group 1009"/>
            <p:cNvGrpSpPr>
              <a:grpSpLocks/>
            </p:cNvGrpSpPr>
            <p:nvPr/>
          </p:nvGrpSpPr>
          <p:grpSpPr bwMode="auto">
            <a:xfrm>
              <a:off x="2221" y="2608"/>
              <a:ext cx="3078" cy="1310"/>
              <a:chOff x="2221" y="2608"/>
              <a:chExt cx="3078" cy="1310"/>
            </a:xfrm>
          </p:grpSpPr>
          <p:sp>
            <p:nvSpPr>
              <p:cNvPr id="62731" name="Rectangle 809"/>
              <p:cNvSpPr>
                <a:spLocks noChangeArrowheads="1"/>
              </p:cNvSpPr>
              <p:nvPr/>
            </p:nvSpPr>
            <p:spPr bwMode="auto">
              <a:xfrm>
                <a:off x="2346" y="296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2" name="Rectangle 810"/>
              <p:cNvSpPr>
                <a:spLocks noChangeArrowheads="1"/>
              </p:cNvSpPr>
              <p:nvPr/>
            </p:nvSpPr>
            <p:spPr bwMode="auto">
              <a:xfrm>
                <a:off x="2346" y="295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3" name="Rectangle 811"/>
              <p:cNvSpPr>
                <a:spLocks noChangeArrowheads="1"/>
              </p:cNvSpPr>
              <p:nvPr/>
            </p:nvSpPr>
            <p:spPr bwMode="auto">
              <a:xfrm>
                <a:off x="2346" y="294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4" name="Rectangle 812"/>
              <p:cNvSpPr>
                <a:spLocks noChangeArrowheads="1"/>
              </p:cNvSpPr>
              <p:nvPr/>
            </p:nvSpPr>
            <p:spPr bwMode="auto">
              <a:xfrm>
                <a:off x="2346" y="292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5" name="Rectangle 813"/>
              <p:cNvSpPr>
                <a:spLocks noChangeArrowheads="1"/>
              </p:cNvSpPr>
              <p:nvPr/>
            </p:nvSpPr>
            <p:spPr bwMode="auto">
              <a:xfrm>
                <a:off x="2346" y="291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6" name="Rectangle 814"/>
              <p:cNvSpPr>
                <a:spLocks noChangeArrowheads="1"/>
              </p:cNvSpPr>
              <p:nvPr/>
            </p:nvSpPr>
            <p:spPr bwMode="auto">
              <a:xfrm>
                <a:off x="2346" y="290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7" name="Rectangle 815"/>
              <p:cNvSpPr>
                <a:spLocks noChangeArrowheads="1"/>
              </p:cNvSpPr>
              <p:nvPr/>
            </p:nvSpPr>
            <p:spPr bwMode="auto">
              <a:xfrm>
                <a:off x="2346" y="28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8" name="Rectangle 816"/>
              <p:cNvSpPr>
                <a:spLocks noChangeArrowheads="1"/>
              </p:cNvSpPr>
              <p:nvPr/>
            </p:nvSpPr>
            <p:spPr bwMode="auto">
              <a:xfrm>
                <a:off x="2346" y="287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39" name="Rectangle 817"/>
              <p:cNvSpPr>
                <a:spLocks noChangeArrowheads="1"/>
              </p:cNvSpPr>
              <p:nvPr/>
            </p:nvSpPr>
            <p:spPr bwMode="auto">
              <a:xfrm>
                <a:off x="2346" y="287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0" name="Rectangle 818"/>
              <p:cNvSpPr>
                <a:spLocks noChangeArrowheads="1"/>
              </p:cNvSpPr>
              <p:nvPr/>
            </p:nvSpPr>
            <p:spPr bwMode="auto">
              <a:xfrm>
                <a:off x="2346" y="285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1" name="Rectangle 819"/>
              <p:cNvSpPr>
                <a:spLocks noChangeArrowheads="1"/>
              </p:cNvSpPr>
              <p:nvPr/>
            </p:nvSpPr>
            <p:spPr bwMode="auto">
              <a:xfrm>
                <a:off x="2346" y="284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2" name="Rectangle 820"/>
              <p:cNvSpPr>
                <a:spLocks noChangeArrowheads="1"/>
              </p:cNvSpPr>
              <p:nvPr/>
            </p:nvSpPr>
            <p:spPr bwMode="auto">
              <a:xfrm>
                <a:off x="2346" y="283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3" name="Rectangle 821"/>
              <p:cNvSpPr>
                <a:spLocks noChangeArrowheads="1"/>
              </p:cNvSpPr>
              <p:nvPr/>
            </p:nvSpPr>
            <p:spPr bwMode="auto">
              <a:xfrm>
                <a:off x="2346" y="282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4" name="Rectangle 822"/>
              <p:cNvSpPr>
                <a:spLocks noChangeArrowheads="1"/>
              </p:cNvSpPr>
              <p:nvPr/>
            </p:nvSpPr>
            <p:spPr bwMode="auto">
              <a:xfrm>
                <a:off x="2346" y="280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5" name="Rectangle 823"/>
              <p:cNvSpPr>
                <a:spLocks noChangeArrowheads="1"/>
              </p:cNvSpPr>
              <p:nvPr/>
            </p:nvSpPr>
            <p:spPr bwMode="auto">
              <a:xfrm>
                <a:off x="2346" y="279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6" name="Rectangle 824"/>
              <p:cNvSpPr>
                <a:spLocks noChangeArrowheads="1"/>
              </p:cNvSpPr>
              <p:nvPr/>
            </p:nvSpPr>
            <p:spPr bwMode="auto">
              <a:xfrm>
                <a:off x="2346" y="278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7" name="Rectangle 825"/>
              <p:cNvSpPr>
                <a:spLocks noChangeArrowheads="1"/>
              </p:cNvSpPr>
              <p:nvPr/>
            </p:nvSpPr>
            <p:spPr bwMode="auto">
              <a:xfrm>
                <a:off x="2346" y="277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8" name="Rectangle 826"/>
              <p:cNvSpPr>
                <a:spLocks noChangeArrowheads="1"/>
              </p:cNvSpPr>
              <p:nvPr/>
            </p:nvSpPr>
            <p:spPr bwMode="auto">
              <a:xfrm>
                <a:off x="2346" y="275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49" name="Rectangle 827"/>
              <p:cNvSpPr>
                <a:spLocks noChangeArrowheads="1"/>
              </p:cNvSpPr>
              <p:nvPr/>
            </p:nvSpPr>
            <p:spPr bwMode="auto">
              <a:xfrm>
                <a:off x="2346" y="27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0" name="Rectangle 828"/>
              <p:cNvSpPr>
                <a:spLocks noChangeArrowheads="1"/>
              </p:cNvSpPr>
              <p:nvPr/>
            </p:nvSpPr>
            <p:spPr bwMode="auto">
              <a:xfrm>
                <a:off x="2346" y="273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1" name="Rectangle 829"/>
              <p:cNvSpPr>
                <a:spLocks noChangeArrowheads="1"/>
              </p:cNvSpPr>
              <p:nvPr/>
            </p:nvSpPr>
            <p:spPr bwMode="auto">
              <a:xfrm>
                <a:off x="2346" y="272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2" name="Rectangle 830"/>
              <p:cNvSpPr>
                <a:spLocks noChangeArrowheads="1"/>
              </p:cNvSpPr>
              <p:nvPr/>
            </p:nvSpPr>
            <p:spPr bwMode="auto">
              <a:xfrm>
                <a:off x="2346" y="271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3" name="Rectangle 831"/>
              <p:cNvSpPr>
                <a:spLocks noChangeArrowheads="1"/>
              </p:cNvSpPr>
              <p:nvPr/>
            </p:nvSpPr>
            <p:spPr bwMode="auto">
              <a:xfrm>
                <a:off x="2346" y="270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4" name="Rectangle 832"/>
              <p:cNvSpPr>
                <a:spLocks noChangeArrowheads="1"/>
              </p:cNvSpPr>
              <p:nvPr/>
            </p:nvSpPr>
            <p:spPr bwMode="auto">
              <a:xfrm>
                <a:off x="2346" y="2690"/>
                <a:ext cx="2" cy="5"/>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55" name="Rectangle 833"/>
              <p:cNvSpPr>
                <a:spLocks noChangeArrowheads="1"/>
              </p:cNvSpPr>
              <p:nvPr/>
            </p:nvSpPr>
            <p:spPr bwMode="auto">
              <a:xfrm>
                <a:off x="2426" y="2766"/>
                <a:ext cx="151"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LHCb</a:t>
                </a:r>
                <a:endParaRPr lang="en-US"/>
              </a:p>
            </p:txBody>
          </p:sp>
          <p:sp>
            <p:nvSpPr>
              <p:cNvPr id="62756" name="Rectangle 834"/>
              <p:cNvSpPr>
                <a:spLocks noChangeArrowheads="1"/>
              </p:cNvSpPr>
              <p:nvPr/>
            </p:nvSpPr>
            <p:spPr bwMode="auto">
              <a:xfrm>
                <a:off x="2426" y="2815"/>
                <a:ext cx="146"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RICH</a:t>
                </a:r>
                <a:endParaRPr lang="en-US"/>
              </a:p>
            </p:txBody>
          </p:sp>
          <p:sp>
            <p:nvSpPr>
              <p:cNvPr id="62757" name="Rectangle 835"/>
              <p:cNvSpPr>
                <a:spLocks noChangeArrowheads="1"/>
              </p:cNvSpPr>
              <p:nvPr/>
            </p:nvSpPr>
            <p:spPr bwMode="auto">
              <a:xfrm>
                <a:off x="2426" y="2865"/>
                <a:ext cx="156"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28.5 m</a:t>
                </a:r>
                <a:endParaRPr lang="en-US"/>
              </a:p>
            </p:txBody>
          </p:sp>
          <p:sp>
            <p:nvSpPr>
              <p:cNvPr id="62758" name="Rectangle 836"/>
              <p:cNvSpPr>
                <a:spLocks noChangeArrowheads="1"/>
              </p:cNvSpPr>
              <p:nvPr/>
            </p:nvSpPr>
            <p:spPr bwMode="auto">
              <a:xfrm>
                <a:off x="2548" y="2868"/>
                <a:ext cx="30" cy="43"/>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2</a:t>
                </a:r>
                <a:endParaRPr lang="en-US"/>
              </a:p>
            </p:txBody>
          </p:sp>
          <p:sp>
            <p:nvSpPr>
              <p:cNvPr id="62759" name="Rectangle 837"/>
              <p:cNvSpPr>
                <a:spLocks noChangeArrowheads="1"/>
              </p:cNvSpPr>
              <p:nvPr/>
            </p:nvSpPr>
            <p:spPr bwMode="auto">
              <a:xfrm>
                <a:off x="2779" y="2780"/>
                <a:ext cx="151"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LHCb</a:t>
                </a:r>
                <a:endParaRPr lang="en-US"/>
              </a:p>
            </p:txBody>
          </p:sp>
          <p:sp>
            <p:nvSpPr>
              <p:cNvPr id="62760" name="Rectangle 838"/>
              <p:cNvSpPr>
                <a:spLocks noChangeArrowheads="1"/>
              </p:cNvSpPr>
              <p:nvPr/>
            </p:nvSpPr>
            <p:spPr bwMode="auto">
              <a:xfrm>
                <a:off x="2777" y="2829"/>
                <a:ext cx="156"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VELO</a:t>
                </a:r>
                <a:endParaRPr lang="en-US"/>
              </a:p>
            </p:txBody>
          </p:sp>
          <p:sp>
            <p:nvSpPr>
              <p:cNvPr id="62761" name="Rectangle 839"/>
              <p:cNvSpPr>
                <a:spLocks noChangeArrowheads="1"/>
              </p:cNvSpPr>
              <p:nvPr/>
            </p:nvSpPr>
            <p:spPr bwMode="auto">
              <a:xfrm>
                <a:off x="2787" y="2878"/>
                <a:ext cx="120"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25 m</a:t>
                </a:r>
                <a:endParaRPr lang="en-US"/>
              </a:p>
            </p:txBody>
          </p:sp>
          <p:sp>
            <p:nvSpPr>
              <p:cNvPr id="62762" name="Rectangle 840"/>
              <p:cNvSpPr>
                <a:spLocks noChangeArrowheads="1"/>
              </p:cNvSpPr>
              <p:nvPr/>
            </p:nvSpPr>
            <p:spPr bwMode="auto">
              <a:xfrm>
                <a:off x="2877" y="2881"/>
                <a:ext cx="30" cy="43"/>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2</a:t>
                </a:r>
                <a:endParaRPr lang="en-US"/>
              </a:p>
            </p:txBody>
          </p:sp>
          <p:sp>
            <p:nvSpPr>
              <p:cNvPr id="62763" name="Line 841"/>
              <p:cNvSpPr>
                <a:spLocks noChangeShapeType="1"/>
              </p:cNvSpPr>
              <p:nvPr/>
            </p:nvSpPr>
            <p:spPr bwMode="auto">
              <a:xfrm flipV="1">
                <a:off x="3375" y="2977"/>
                <a:ext cx="1" cy="9"/>
              </a:xfrm>
              <a:prstGeom prst="line">
                <a:avLst/>
              </a:prstGeom>
              <a:noFill/>
              <a:ln w="0">
                <a:solidFill>
                  <a:srgbClr val="000000"/>
                </a:solidFill>
                <a:round/>
                <a:headEnd/>
                <a:tailEnd/>
              </a:ln>
            </p:spPr>
            <p:txBody>
              <a:bodyPr/>
              <a:lstStyle/>
              <a:p>
                <a:endParaRPr lang="en-US"/>
              </a:p>
            </p:txBody>
          </p:sp>
          <p:sp>
            <p:nvSpPr>
              <p:cNvPr id="62764" name="Line 842"/>
              <p:cNvSpPr>
                <a:spLocks noChangeShapeType="1"/>
              </p:cNvSpPr>
              <p:nvPr/>
            </p:nvSpPr>
            <p:spPr bwMode="auto">
              <a:xfrm flipV="1">
                <a:off x="3492" y="2977"/>
                <a:ext cx="1" cy="12"/>
              </a:xfrm>
              <a:prstGeom prst="line">
                <a:avLst/>
              </a:prstGeom>
              <a:noFill/>
              <a:ln w="0">
                <a:solidFill>
                  <a:srgbClr val="000000"/>
                </a:solidFill>
                <a:round/>
                <a:headEnd/>
                <a:tailEnd/>
              </a:ln>
            </p:spPr>
            <p:txBody>
              <a:bodyPr/>
              <a:lstStyle/>
              <a:p>
                <a:endParaRPr lang="en-US"/>
              </a:p>
            </p:txBody>
          </p:sp>
          <p:sp>
            <p:nvSpPr>
              <p:cNvPr id="62765" name="Line 843"/>
              <p:cNvSpPr>
                <a:spLocks noChangeShapeType="1"/>
              </p:cNvSpPr>
              <p:nvPr/>
            </p:nvSpPr>
            <p:spPr bwMode="auto">
              <a:xfrm>
                <a:off x="3375" y="3016"/>
                <a:ext cx="117" cy="1"/>
              </a:xfrm>
              <a:prstGeom prst="line">
                <a:avLst/>
              </a:prstGeom>
              <a:noFill/>
              <a:ln w="0">
                <a:solidFill>
                  <a:srgbClr val="000000"/>
                </a:solidFill>
                <a:round/>
                <a:headEnd/>
                <a:tailEnd/>
              </a:ln>
            </p:spPr>
            <p:txBody>
              <a:bodyPr/>
              <a:lstStyle/>
              <a:p>
                <a:endParaRPr lang="en-US"/>
              </a:p>
            </p:txBody>
          </p:sp>
          <p:sp>
            <p:nvSpPr>
              <p:cNvPr id="62766" name="Freeform 844"/>
              <p:cNvSpPr>
                <a:spLocks/>
              </p:cNvSpPr>
              <p:nvPr/>
            </p:nvSpPr>
            <p:spPr bwMode="auto">
              <a:xfrm>
                <a:off x="3375" y="3011"/>
                <a:ext cx="10" cy="10"/>
              </a:xfrm>
              <a:custGeom>
                <a:avLst/>
                <a:gdLst>
                  <a:gd name="T0" fmla="*/ 69 w 69"/>
                  <a:gd name="T1" fmla="*/ 0 h 68"/>
                  <a:gd name="T2" fmla="*/ 0 w 69"/>
                  <a:gd name="T3" fmla="*/ 34 h 68"/>
                  <a:gd name="T4" fmla="*/ 69 w 69"/>
                  <a:gd name="T5" fmla="*/ 68 h 68"/>
                  <a:gd name="T6" fmla="*/ 35 w 69"/>
                  <a:gd name="T7" fmla="*/ 34 h 68"/>
                  <a:gd name="T8" fmla="*/ 69 w 69"/>
                  <a:gd name="T9" fmla="*/ 0 h 68"/>
                  <a:gd name="T10" fmla="*/ 0 60000 65536"/>
                  <a:gd name="T11" fmla="*/ 0 60000 65536"/>
                  <a:gd name="T12" fmla="*/ 0 60000 65536"/>
                  <a:gd name="T13" fmla="*/ 0 60000 65536"/>
                  <a:gd name="T14" fmla="*/ 0 60000 65536"/>
                  <a:gd name="T15" fmla="*/ 0 w 69"/>
                  <a:gd name="T16" fmla="*/ 0 h 68"/>
                  <a:gd name="T17" fmla="*/ 69 w 69"/>
                  <a:gd name="T18" fmla="*/ 68 h 68"/>
                </a:gdLst>
                <a:ahLst/>
                <a:cxnLst>
                  <a:cxn ang="T10">
                    <a:pos x="T0" y="T1"/>
                  </a:cxn>
                  <a:cxn ang="T11">
                    <a:pos x="T2" y="T3"/>
                  </a:cxn>
                  <a:cxn ang="T12">
                    <a:pos x="T4" y="T5"/>
                  </a:cxn>
                  <a:cxn ang="T13">
                    <a:pos x="T6" y="T7"/>
                  </a:cxn>
                  <a:cxn ang="T14">
                    <a:pos x="T8" y="T9"/>
                  </a:cxn>
                </a:cxnLst>
                <a:rect l="T15" t="T16" r="T17" b="T18"/>
                <a:pathLst>
                  <a:path w="69" h="68">
                    <a:moveTo>
                      <a:pt x="69" y="0"/>
                    </a:moveTo>
                    <a:lnTo>
                      <a:pt x="0" y="34"/>
                    </a:lnTo>
                    <a:lnTo>
                      <a:pt x="69" y="68"/>
                    </a:lnTo>
                    <a:lnTo>
                      <a:pt x="35" y="34"/>
                    </a:lnTo>
                    <a:lnTo>
                      <a:pt x="69" y="0"/>
                    </a:lnTo>
                    <a:close/>
                  </a:path>
                </a:pathLst>
              </a:custGeom>
              <a:solidFill>
                <a:srgbClr val="000000"/>
              </a:solidFill>
              <a:ln w="0">
                <a:solidFill>
                  <a:srgbClr val="000000"/>
                </a:solidFill>
                <a:prstDash val="solid"/>
                <a:round/>
                <a:headEnd/>
                <a:tailEnd/>
              </a:ln>
            </p:spPr>
            <p:txBody>
              <a:bodyPr/>
              <a:lstStyle/>
              <a:p>
                <a:endParaRPr lang="en-US"/>
              </a:p>
            </p:txBody>
          </p:sp>
          <p:sp>
            <p:nvSpPr>
              <p:cNvPr id="62767" name="Line 845"/>
              <p:cNvSpPr>
                <a:spLocks noChangeShapeType="1"/>
              </p:cNvSpPr>
              <p:nvPr/>
            </p:nvSpPr>
            <p:spPr bwMode="auto">
              <a:xfrm>
                <a:off x="3375" y="3011"/>
                <a:ext cx="1" cy="10"/>
              </a:xfrm>
              <a:prstGeom prst="line">
                <a:avLst/>
              </a:prstGeom>
              <a:noFill/>
              <a:ln w="0">
                <a:solidFill>
                  <a:srgbClr val="000000"/>
                </a:solidFill>
                <a:round/>
                <a:headEnd/>
                <a:tailEnd/>
              </a:ln>
            </p:spPr>
            <p:txBody>
              <a:bodyPr/>
              <a:lstStyle/>
              <a:p>
                <a:endParaRPr lang="en-US"/>
              </a:p>
            </p:txBody>
          </p:sp>
          <p:sp>
            <p:nvSpPr>
              <p:cNvPr id="62768" name="Freeform 846"/>
              <p:cNvSpPr>
                <a:spLocks/>
              </p:cNvSpPr>
              <p:nvPr/>
            </p:nvSpPr>
            <p:spPr bwMode="auto">
              <a:xfrm>
                <a:off x="3482" y="3011"/>
                <a:ext cx="10" cy="10"/>
              </a:xfrm>
              <a:custGeom>
                <a:avLst/>
                <a:gdLst>
                  <a:gd name="T0" fmla="*/ 0 w 69"/>
                  <a:gd name="T1" fmla="*/ 0 h 68"/>
                  <a:gd name="T2" fmla="*/ 69 w 69"/>
                  <a:gd name="T3" fmla="*/ 34 h 68"/>
                  <a:gd name="T4" fmla="*/ 0 w 69"/>
                  <a:gd name="T5" fmla="*/ 68 h 68"/>
                  <a:gd name="T6" fmla="*/ 35 w 69"/>
                  <a:gd name="T7" fmla="*/ 34 h 68"/>
                  <a:gd name="T8" fmla="*/ 0 w 69"/>
                  <a:gd name="T9" fmla="*/ 0 h 68"/>
                  <a:gd name="T10" fmla="*/ 0 60000 65536"/>
                  <a:gd name="T11" fmla="*/ 0 60000 65536"/>
                  <a:gd name="T12" fmla="*/ 0 60000 65536"/>
                  <a:gd name="T13" fmla="*/ 0 60000 65536"/>
                  <a:gd name="T14" fmla="*/ 0 60000 65536"/>
                  <a:gd name="T15" fmla="*/ 0 w 69"/>
                  <a:gd name="T16" fmla="*/ 0 h 68"/>
                  <a:gd name="T17" fmla="*/ 69 w 69"/>
                  <a:gd name="T18" fmla="*/ 68 h 68"/>
                </a:gdLst>
                <a:ahLst/>
                <a:cxnLst>
                  <a:cxn ang="T10">
                    <a:pos x="T0" y="T1"/>
                  </a:cxn>
                  <a:cxn ang="T11">
                    <a:pos x="T2" y="T3"/>
                  </a:cxn>
                  <a:cxn ang="T12">
                    <a:pos x="T4" y="T5"/>
                  </a:cxn>
                  <a:cxn ang="T13">
                    <a:pos x="T6" y="T7"/>
                  </a:cxn>
                  <a:cxn ang="T14">
                    <a:pos x="T8" y="T9"/>
                  </a:cxn>
                </a:cxnLst>
                <a:rect l="T15" t="T16" r="T17" b="T18"/>
                <a:pathLst>
                  <a:path w="69" h="68">
                    <a:moveTo>
                      <a:pt x="0" y="0"/>
                    </a:moveTo>
                    <a:lnTo>
                      <a:pt x="69" y="34"/>
                    </a:lnTo>
                    <a:lnTo>
                      <a:pt x="0" y="68"/>
                    </a:lnTo>
                    <a:lnTo>
                      <a:pt x="35" y="34"/>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2769" name="Line 847"/>
              <p:cNvSpPr>
                <a:spLocks noChangeShapeType="1"/>
              </p:cNvSpPr>
              <p:nvPr/>
            </p:nvSpPr>
            <p:spPr bwMode="auto">
              <a:xfrm>
                <a:off x="3492" y="3011"/>
                <a:ext cx="1" cy="10"/>
              </a:xfrm>
              <a:prstGeom prst="line">
                <a:avLst/>
              </a:prstGeom>
              <a:noFill/>
              <a:ln w="0">
                <a:solidFill>
                  <a:srgbClr val="000000"/>
                </a:solidFill>
                <a:round/>
                <a:headEnd/>
                <a:tailEnd/>
              </a:ln>
            </p:spPr>
            <p:txBody>
              <a:bodyPr/>
              <a:lstStyle/>
              <a:p>
                <a:endParaRPr lang="en-US"/>
              </a:p>
            </p:txBody>
          </p:sp>
          <p:sp>
            <p:nvSpPr>
              <p:cNvPr id="62770" name="Rectangle 848"/>
              <p:cNvSpPr>
                <a:spLocks noChangeArrowheads="1"/>
              </p:cNvSpPr>
              <p:nvPr/>
            </p:nvSpPr>
            <p:spPr bwMode="auto">
              <a:xfrm>
                <a:off x="3409" y="3009"/>
                <a:ext cx="44" cy="17"/>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71" name="Rectangle 849"/>
              <p:cNvSpPr>
                <a:spLocks noChangeArrowheads="1"/>
              </p:cNvSpPr>
              <p:nvPr/>
            </p:nvSpPr>
            <p:spPr bwMode="auto">
              <a:xfrm>
                <a:off x="3409" y="3009"/>
                <a:ext cx="44" cy="17"/>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72" name="Rectangle 850"/>
              <p:cNvSpPr>
                <a:spLocks noChangeArrowheads="1"/>
              </p:cNvSpPr>
              <p:nvPr/>
            </p:nvSpPr>
            <p:spPr bwMode="auto">
              <a:xfrm>
                <a:off x="3409" y="3010"/>
                <a:ext cx="54" cy="22"/>
              </a:xfrm>
              <a:prstGeom prst="rect">
                <a:avLst/>
              </a:prstGeom>
              <a:noFill/>
              <a:ln w="9525">
                <a:noFill/>
                <a:miter lim="800000"/>
                <a:headEnd/>
                <a:tailEnd/>
              </a:ln>
            </p:spPr>
            <p:txBody>
              <a:bodyPr wrap="none" lIns="0" tIns="0" rIns="0" bIns="0">
                <a:spAutoFit/>
              </a:bodyPr>
              <a:lstStyle/>
              <a:p>
                <a:r>
                  <a:rPr lang="en-US" sz="200" b="1">
                    <a:solidFill>
                      <a:srgbClr val="000000"/>
                    </a:solidFill>
                    <a:latin typeface="Times New Roman" pitchFamily="18" charset="0"/>
                  </a:rPr>
                  <a:t>190 cm</a:t>
                </a:r>
                <a:endParaRPr lang="en-US"/>
              </a:p>
            </p:txBody>
          </p:sp>
          <p:sp>
            <p:nvSpPr>
              <p:cNvPr id="62773" name="Rectangle 851"/>
              <p:cNvSpPr>
                <a:spLocks noChangeArrowheads="1"/>
              </p:cNvSpPr>
              <p:nvPr/>
            </p:nvSpPr>
            <p:spPr bwMode="auto">
              <a:xfrm>
                <a:off x="2513" y="2711"/>
                <a:ext cx="49" cy="48"/>
              </a:xfrm>
              <a:prstGeom prst="rect">
                <a:avLst/>
              </a:prstGeom>
              <a:noFill/>
              <a:ln w="1">
                <a:solidFill>
                  <a:srgbClr val="FF0000"/>
                </a:solidFill>
                <a:miter lim="800000"/>
                <a:headEnd/>
                <a:tailEnd/>
              </a:ln>
            </p:spPr>
            <p:txBody>
              <a:bodyPr/>
              <a:lstStyle/>
              <a:p>
                <a:endParaRPr lang="en-GB">
                  <a:latin typeface="Calibri" pitchFamily="34" charset="0"/>
                </a:endParaRPr>
              </a:p>
            </p:txBody>
          </p:sp>
          <p:sp>
            <p:nvSpPr>
              <p:cNvPr id="62774" name="Rectangle 852"/>
              <p:cNvSpPr>
                <a:spLocks noChangeArrowheads="1"/>
              </p:cNvSpPr>
              <p:nvPr/>
            </p:nvSpPr>
            <p:spPr bwMode="auto">
              <a:xfrm>
                <a:off x="2635" y="2717"/>
                <a:ext cx="55" cy="109"/>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775" name="Rectangle 853"/>
              <p:cNvSpPr>
                <a:spLocks noChangeArrowheads="1"/>
              </p:cNvSpPr>
              <p:nvPr/>
            </p:nvSpPr>
            <p:spPr bwMode="auto">
              <a:xfrm>
                <a:off x="2635" y="2826"/>
                <a:ext cx="55" cy="110"/>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776" name="Rectangle 854"/>
              <p:cNvSpPr>
                <a:spLocks noChangeArrowheads="1"/>
              </p:cNvSpPr>
              <p:nvPr/>
            </p:nvSpPr>
            <p:spPr bwMode="auto">
              <a:xfrm>
                <a:off x="2440" y="2717"/>
                <a:ext cx="73" cy="42"/>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777" name="Rectangle 855"/>
              <p:cNvSpPr>
                <a:spLocks noChangeArrowheads="1"/>
              </p:cNvSpPr>
              <p:nvPr/>
            </p:nvSpPr>
            <p:spPr bwMode="auto">
              <a:xfrm>
                <a:off x="2562" y="2717"/>
                <a:ext cx="73" cy="42"/>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778" name="Rectangle 856"/>
              <p:cNvSpPr>
                <a:spLocks noChangeArrowheads="1"/>
              </p:cNvSpPr>
              <p:nvPr/>
            </p:nvSpPr>
            <p:spPr bwMode="auto">
              <a:xfrm>
                <a:off x="2636" y="2937"/>
                <a:ext cx="25" cy="58"/>
              </a:xfrm>
              <a:prstGeom prst="rect">
                <a:avLst/>
              </a:prstGeom>
              <a:noFill/>
              <a:ln w="1">
                <a:solidFill>
                  <a:srgbClr val="00FFFF"/>
                </a:solidFill>
                <a:miter lim="800000"/>
                <a:headEnd/>
                <a:tailEnd/>
              </a:ln>
            </p:spPr>
            <p:txBody>
              <a:bodyPr/>
              <a:lstStyle/>
              <a:p>
                <a:endParaRPr lang="en-GB">
                  <a:latin typeface="Calibri" pitchFamily="34" charset="0"/>
                </a:endParaRPr>
              </a:p>
            </p:txBody>
          </p:sp>
          <p:sp>
            <p:nvSpPr>
              <p:cNvPr id="62779" name="Rectangle 857"/>
              <p:cNvSpPr>
                <a:spLocks noChangeArrowheads="1"/>
              </p:cNvSpPr>
              <p:nvPr/>
            </p:nvSpPr>
            <p:spPr bwMode="auto">
              <a:xfrm>
                <a:off x="2664" y="2937"/>
                <a:ext cx="26" cy="58"/>
              </a:xfrm>
              <a:prstGeom prst="rect">
                <a:avLst/>
              </a:prstGeom>
              <a:noFill/>
              <a:ln w="1">
                <a:solidFill>
                  <a:srgbClr val="00FFFF"/>
                </a:solidFill>
                <a:miter lim="800000"/>
                <a:headEnd/>
                <a:tailEnd/>
              </a:ln>
            </p:spPr>
            <p:txBody>
              <a:bodyPr/>
              <a:lstStyle/>
              <a:p>
                <a:endParaRPr lang="en-GB">
                  <a:latin typeface="Calibri" pitchFamily="34" charset="0"/>
                </a:endParaRPr>
              </a:p>
            </p:txBody>
          </p:sp>
          <p:sp>
            <p:nvSpPr>
              <p:cNvPr id="62780" name="Freeform 858"/>
              <p:cNvSpPr>
                <a:spLocks/>
              </p:cNvSpPr>
              <p:nvPr/>
            </p:nvSpPr>
            <p:spPr bwMode="auto">
              <a:xfrm>
                <a:off x="2457" y="2771"/>
                <a:ext cx="19" cy="19"/>
              </a:xfrm>
              <a:custGeom>
                <a:avLst/>
                <a:gdLst>
                  <a:gd name="T0" fmla="*/ 136 w 136"/>
                  <a:gd name="T1" fmla="*/ 66 h 133"/>
                  <a:gd name="T2" fmla="*/ 135 w 136"/>
                  <a:gd name="T3" fmla="*/ 55 h 133"/>
                  <a:gd name="T4" fmla="*/ 132 w 136"/>
                  <a:gd name="T5" fmla="*/ 43 h 133"/>
                  <a:gd name="T6" fmla="*/ 127 w 136"/>
                  <a:gd name="T7" fmla="*/ 32 h 133"/>
                  <a:gd name="T8" fmla="*/ 120 w 136"/>
                  <a:gd name="T9" fmla="*/ 23 h 133"/>
                  <a:gd name="T10" fmla="*/ 111 w 136"/>
                  <a:gd name="T11" fmla="*/ 15 h 133"/>
                  <a:gd name="T12" fmla="*/ 102 w 136"/>
                  <a:gd name="T13" fmla="*/ 8 h 133"/>
                  <a:gd name="T14" fmla="*/ 91 w 136"/>
                  <a:gd name="T15" fmla="*/ 3 h 133"/>
                  <a:gd name="T16" fmla="*/ 80 w 136"/>
                  <a:gd name="T17" fmla="*/ 1 h 133"/>
                  <a:gd name="T18" fmla="*/ 68 w 136"/>
                  <a:gd name="T19" fmla="*/ 0 h 133"/>
                  <a:gd name="T20" fmla="*/ 56 w 136"/>
                  <a:gd name="T21" fmla="*/ 1 h 133"/>
                  <a:gd name="T22" fmla="*/ 44 w 136"/>
                  <a:gd name="T23" fmla="*/ 4 h 133"/>
                  <a:gd name="T24" fmla="*/ 34 w 136"/>
                  <a:gd name="T25" fmla="*/ 8 h 133"/>
                  <a:gd name="T26" fmla="*/ 24 w 136"/>
                  <a:gd name="T27" fmla="*/ 15 h 133"/>
                  <a:gd name="T28" fmla="*/ 16 w 136"/>
                  <a:gd name="T29" fmla="*/ 23 h 133"/>
                  <a:gd name="T30" fmla="*/ 9 w 136"/>
                  <a:gd name="T31" fmla="*/ 33 h 133"/>
                  <a:gd name="T32" fmla="*/ 4 w 136"/>
                  <a:gd name="T33" fmla="*/ 43 h 133"/>
                  <a:gd name="T34" fmla="*/ 1 w 136"/>
                  <a:gd name="T35" fmla="*/ 55 h 133"/>
                  <a:gd name="T36" fmla="*/ 0 w 136"/>
                  <a:gd name="T37" fmla="*/ 66 h 133"/>
                  <a:gd name="T38" fmla="*/ 1 w 136"/>
                  <a:gd name="T39" fmla="*/ 78 h 133"/>
                  <a:gd name="T40" fmla="*/ 4 w 136"/>
                  <a:gd name="T41" fmla="*/ 89 h 133"/>
                  <a:gd name="T42" fmla="*/ 10 w 136"/>
                  <a:gd name="T43" fmla="*/ 99 h 133"/>
                  <a:gd name="T44" fmla="*/ 16 w 136"/>
                  <a:gd name="T45" fmla="*/ 110 h 133"/>
                  <a:gd name="T46" fmla="*/ 24 w 136"/>
                  <a:gd name="T47" fmla="*/ 118 h 133"/>
                  <a:gd name="T48" fmla="*/ 34 w 136"/>
                  <a:gd name="T49" fmla="*/ 124 h 133"/>
                  <a:gd name="T50" fmla="*/ 45 w 136"/>
                  <a:gd name="T51" fmla="*/ 129 h 133"/>
                  <a:gd name="T52" fmla="*/ 56 w 136"/>
                  <a:gd name="T53" fmla="*/ 132 h 133"/>
                  <a:gd name="T54" fmla="*/ 68 w 136"/>
                  <a:gd name="T55" fmla="*/ 133 h 133"/>
                  <a:gd name="T56" fmla="*/ 80 w 136"/>
                  <a:gd name="T57" fmla="*/ 132 h 133"/>
                  <a:gd name="T58" fmla="*/ 91 w 136"/>
                  <a:gd name="T59" fmla="*/ 129 h 133"/>
                  <a:gd name="T60" fmla="*/ 102 w 136"/>
                  <a:gd name="T61" fmla="*/ 124 h 133"/>
                  <a:gd name="T62" fmla="*/ 111 w 136"/>
                  <a:gd name="T63" fmla="*/ 118 h 133"/>
                  <a:gd name="T64" fmla="*/ 120 w 136"/>
                  <a:gd name="T65" fmla="*/ 110 h 133"/>
                  <a:gd name="T66" fmla="*/ 127 w 136"/>
                  <a:gd name="T67" fmla="*/ 99 h 133"/>
                  <a:gd name="T68" fmla="*/ 132 w 136"/>
                  <a:gd name="T69" fmla="*/ 89 h 133"/>
                  <a:gd name="T70" fmla="*/ 135 w 136"/>
                  <a:gd name="T71" fmla="*/ 78 h 133"/>
                  <a:gd name="T72" fmla="*/ 136 w 136"/>
                  <a:gd name="T73" fmla="*/ 66 h 133"/>
                  <a:gd name="T74" fmla="*/ 136 w 136"/>
                  <a:gd name="T75" fmla="*/ 66 h 13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6"/>
                  <a:gd name="T115" fmla="*/ 0 h 133"/>
                  <a:gd name="T116" fmla="*/ 136 w 136"/>
                  <a:gd name="T117" fmla="*/ 133 h 13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6" h="133">
                    <a:moveTo>
                      <a:pt x="136" y="66"/>
                    </a:moveTo>
                    <a:lnTo>
                      <a:pt x="135" y="55"/>
                    </a:lnTo>
                    <a:lnTo>
                      <a:pt x="132" y="43"/>
                    </a:lnTo>
                    <a:lnTo>
                      <a:pt x="127" y="32"/>
                    </a:lnTo>
                    <a:lnTo>
                      <a:pt x="120" y="23"/>
                    </a:lnTo>
                    <a:lnTo>
                      <a:pt x="111" y="15"/>
                    </a:lnTo>
                    <a:lnTo>
                      <a:pt x="102" y="8"/>
                    </a:lnTo>
                    <a:lnTo>
                      <a:pt x="91" y="3"/>
                    </a:lnTo>
                    <a:lnTo>
                      <a:pt x="80" y="1"/>
                    </a:lnTo>
                    <a:lnTo>
                      <a:pt x="68" y="0"/>
                    </a:lnTo>
                    <a:lnTo>
                      <a:pt x="56" y="1"/>
                    </a:lnTo>
                    <a:lnTo>
                      <a:pt x="44" y="4"/>
                    </a:lnTo>
                    <a:lnTo>
                      <a:pt x="34" y="8"/>
                    </a:lnTo>
                    <a:lnTo>
                      <a:pt x="24" y="15"/>
                    </a:lnTo>
                    <a:lnTo>
                      <a:pt x="16" y="23"/>
                    </a:lnTo>
                    <a:lnTo>
                      <a:pt x="9" y="33"/>
                    </a:lnTo>
                    <a:lnTo>
                      <a:pt x="4" y="43"/>
                    </a:lnTo>
                    <a:lnTo>
                      <a:pt x="1" y="55"/>
                    </a:lnTo>
                    <a:lnTo>
                      <a:pt x="0" y="66"/>
                    </a:lnTo>
                    <a:lnTo>
                      <a:pt x="1" y="78"/>
                    </a:lnTo>
                    <a:lnTo>
                      <a:pt x="4" y="89"/>
                    </a:lnTo>
                    <a:lnTo>
                      <a:pt x="10" y="99"/>
                    </a:lnTo>
                    <a:lnTo>
                      <a:pt x="16" y="110"/>
                    </a:lnTo>
                    <a:lnTo>
                      <a:pt x="24" y="118"/>
                    </a:lnTo>
                    <a:lnTo>
                      <a:pt x="34" y="124"/>
                    </a:lnTo>
                    <a:lnTo>
                      <a:pt x="45" y="129"/>
                    </a:lnTo>
                    <a:lnTo>
                      <a:pt x="56" y="132"/>
                    </a:lnTo>
                    <a:lnTo>
                      <a:pt x="68" y="133"/>
                    </a:lnTo>
                    <a:lnTo>
                      <a:pt x="80" y="132"/>
                    </a:lnTo>
                    <a:lnTo>
                      <a:pt x="91" y="129"/>
                    </a:lnTo>
                    <a:lnTo>
                      <a:pt x="102" y="124"/>
                    </a:lnTo>
                    <a:lnTo>
                      <a:pt x="111" y="118"/>
                    </a:lnTo>
                    <a:lnTo>
                      <a:pt x="120" y="110"/>
                    </a:lnTo>
                    <a:lnTo>
                      <a:pt x="127" y="99"/>
                    </a:lnTo>
                    <a:lnTo>
                      <a:pt x="132" y="89"/>
                    </a:lnTo>
                    <a:lnTo>
                      <a:pt x="135" y="78"/>
                    </a:lnTo>
                    <a:lnTo>
                      <a:pt x="136" y="66"/>
                    </a:lnTo>
                    <a:close/>
                  </a:path>
                </a:pathLst>
              </a:custGeom>
              <a:noFill/>
              <a:ln w="1">
                <a:solidFill>
                  <a:srgbClr val="FFFF00"/>
                </a:solidFill>
                <a:prstDash val="solid"/>
                <a:round/>
                <a:headEnd/>
                <a:tailEnd/>
              </a:ln>
            </p:spPr>
            <p:txBody>
              <a:bodyPr/>
              <a:lstStyle/>
              <a:p>
                <a:endParaRPr lang="en-US"/>
              </a:p>
            </p:txBody>
          </p:sp>
          <p:sp>
            <p:nvSpPr>
              <p:cNvPr id="62781" name="Freeform 859"/>
              <p:cNvSpPr>
                <a:spLocks/>
              </p:cNvSpPr>
              <p:nvPr/>
            </p:nvSpPr>
            <p:spPr bwMode="auto">
              <a:xfrm>
                <a:off x="2588" y="2769"/>
                <a:ext cx="19" cy="19"/>
              </a:xfrm>
              <a:custGeom>
                <a:avLst/>
                <a:gdLst>
                  <a:gd name="T0" fmla="*/ 136 w 136"/>
                  <a:gd name="T1" fmla="*/ 67 h 136"/>
                  <a:gd name="T2" fmla="*/ 135 w 136"/>
                  <a:gd name="T3" fmla="*/ 56 h 136"/>
                  <a:gd name="T4" fmla="*/ 132 w 136"/>
                  <a:gd name="T5" fmla="*/ 44 h 136"/>
                  <a:gd name="T6" fmla="*/ 126 w 136"/>
                  <a:gd name="T7" fmla="*/ 34 h 136"/>
                  <a:gd name="T8" fmla="*/ 120 w 136"/>
                  <a:gd name="T9" fmla="*/ 24 h 136"/>
                  <a:gd name="T10" fmla="*/ 111 w 136"/>
                  <a:gd name="T11" fmla="*/ 16 h 136"/>
                  <a:gd name="T12" fmla="*/ 102 w 136"/>
                  <a:gd name="T13" fmla="*/ 10 h 136"/>
                  <a:gd name="T14" fmla="*/ 91 w 136"/>
                  <a:gd name="T15" fmla="*/ 4 h 136"/>
                  <a:gd name="T16" fmla="*/ 80 w 136"/>
                  <a:gd name="T17" fmla="*/ 1 h 136"/>
                  <a:gd name="T18" fmla="*/ 67 w 136"/>
                  <a:gd name="T19" fmla="*/ 0 h 136"/>
                  <a:gd name="T20" fmla="*/ 56 w 136"/>
                  <a:gd name="T21" fmla="*/ 1 h 136"/>
                  <a:gd name="T22" fmla="*/ 45 w 136"/>
                  <a:gd name="T23" fmla="*/ 4 h 136"/>
                  <a:gd name="T24" fmla="*/ 34 w 136"/>
                  <a:gd name="T25" fmla="*/ 10 h 136"/>
                  <a:gd name="T26" fmla="*/ 25 w 136"/>
                  <a:gd name="T27" fmla="*/ 16 h 136"/>
                  <a:gd name="T28" fmla="*/ 16 w 136"/>
                  <a:gd name="T29" fmla="*/ 25 h 136"/>
                  <a:gd name="T30" fmla="*/ 9 w 136"/>
                  <a:gd name="T31" fmla="*/ 34 h 136"/>
                  <a:gd name="T32" fmla="*/ 4 w 136"/>
                  <a:gd name="T33" fmla="*/ 45 h 136"/>
                  <a:gd name="T34" fmla="*/ 1 w 136"/>
                  <a:gd name="T35" fmla="*/ 56 h 136"/>
                  <a:gd name="T36" fmla="*/ 0 w 136"/>
                  <a:gd name="T37" fmla="*/ 69 h 136"/>
                  <a:gd name="T38" fmla="*/ 1 w 136"/>
                  <a:gd name="T39" fmla="*/ 80 h 136"/>
                  <a:gd name="T40" fmla="*/ 4 w 136"/>
                  <a:gd name="T41" fmla="*/ 91 h 136"/>
                  <a:gd name="T42" fmla="*/ 9 w 136"/>
                  <a:gd name="T43" fmla="*/ 102 h 136"/>
                  <a:gd name="T44" fmla="*/ 16 w 136"/>
                  <a:gd name="T45" fmla="*/ 111 h 136"/>
                  <a:gd name="T46" fmla="*/ 25 w 136"/>
                  <a:gd name="T47" fmla="*/ 120 h 136"/>
                  <a:gd name="T48" fmla="*/ 34 w 136"/>
                  <a:gd name="T49" fmla="*/ 126 h 136"/>
                  <a:gd name="T50" fmla="*/ 45 w 136"/>
                  <a:gd name="T51" fmla="*/ 132 h 136"/>
                  <a:gd name="T52" fmla="*/ 56 w 136"/>
                  <a:gd name="T53" fmla="*/ 135 h 136"/>
                  <a:gd name="T54" fmla="*/ 68 w 136"/>
                  <a:gd name="T55" fmla="*/ 136 h 136"/>
                  <a:gd name="T56" fmla="*/ 80 w 136"/>
                  <a:gd name="T57" fmla="*/ 135 h 136"/>
                  <a:gd name="T58" fmla="*/ 92 w 136"/>
                  <a:gd name="T59" fmla="*/ 132 h 136"/>
                  <a:gd name="T60" fmla="*/ 102 w 136"/>
                  <a:gd name="T61" fmla="*/ 126 h 136"/>
                  <a:gd name="T62" fmla="*/ 112 w 136"/>
                  <a:gd name="T63" fmla="*/ 120 h 136"/>
                  <a:gd name="T64" fmla="*/ 120 w 136"/>
                  <a:gd name="T65" fmla="*/ 111 h 136"/>
                  <a:gd name="T66" fmla="*/ 127 w 136"/>
                  <a:gd name="T67" fmla="*/ 102 h 136"/>
                  <a:gd name="T68" fmla="*/ 132 w 136"/>
                  <a:gd name="T69" fmla="*/ 91 h 136"/>
                  <a:gd name="T70" fmla="*/ 135 w 136"/>
                  <a:gd name="T71" fmla="*/ 80 h 136"/>
                  <a:gd name="T72" fmla="*/ 136 w 136"/>
                  <a:gd name="T73" fmla="*/ 67 h 136"/>
                  <a:gd name="T74" fmla="*/ 136 w 136"/>
                  <a:gd name="T75" fmla="*/ 67 h 1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6"/>
                  <a:gd name="T115" fmla="*/ 0 h 136"/>
                  <a:gd name="T116" fmla="*/ 136 w 136"/>
                  <a:gd name="T117" fmla="*/ 136 h 1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6" h="136">
                    <a:moveTo>
                      <a:pt x="136" y="67"/>
                    </a:moveTo>
                    <a:lnTo>
                      <a:pt x="135" y="56"/>
                    </a:lnTo>
                    <a:lnTo>
                      <a:pt x="132" y="44"/>
                    </a:lnTo>
                    <a:lnTo>
                      <a:pt x="126" y="34"/>
                    </a:lnTo>
                    <a:lnTo>
                      <a:pt x="120" y="24"/>
                    </a:lnTo>
                    <a:lnTo>
                      <a:pt x="111" y="16"/>
                    </a:lnTo>
                    <a:lnTo>
                      <a:pt x="102" y="10"/>
                    </a:lnTo>
                    <a:lnTo>
                      <a:pt x="91" y="4"/>
                    </a:lnTo>
                    <a:lnTo>
                      <a:pt x="80" y="1"/>
                    </a:lnTo>
                    <a:lnTo>
                      <a:pt x="67" y="0"/>
                    </a:lnTo>
                    <a:lnTo>
                      <a:pt x="56" y="1"/>
                    </a:lnTo>
                    <a:lnTo>
                      <a:pt x="45" y="4"/>
                    </a:lnTo>
                    <a:lnTo>
                      <a:pt x="34" y="10"/>
                    </a:lnTo>
                    <a:lnTo>
                      <a:pt x="25" y="16"/>
                    </a:lnTo>
                    <a:lnTo>
                      <a:pt x="16" y="25"/>
                    </a:lnTo>
                    <a:lnTo>
                      <a:pt x="9" y="34"/>
                    </a:lnTo>
                    <a:lnTo>
                      <a:pt x="4" y="45"/>
                    </a:lnTo>
                    <a:lnTo>
                      <a:pt x="1" y="56"/>
                    </a:lnTo>
                    <a:lnTo>
                      <a:pt x="0" y="69"/>
                    </a:lnTo>
                    <a:lnTo>
                      <a:pt x="1" y="80"/>
                    </a:lnTo>
                    <a:lnTo>
                      <a:pt x="4" y="91"/>
                    </a:lnTo>
                    <a:lnTo>
                      <a:pt x="9" y="102"/>
                    </a:lnTo>
                    <a:lnTo>
                      <a:pt x="16" y="111"/>
                    </a:lnTo>
                    <a:lnTo>
                      <a:pt x="25" y="120"/>
                    </a:lnTo>
                    <a:lnTo>
                      <a:pt x="34" y="126"/>
                    </a:lnTo>
                    <a:lnTo>
                      <a:pt x="45" y="132"/>
                    </a:lnTo>
                    <a:lnTo>
                      <a:pt x="56" y="135"/>
                    </a:lnTo>
                    <a:lnTo>
                      <a:pt x="68" y="136"/>
                    </a:lnTo>
                    <a:lnTo>
                      <a:pt x="80" y="135"/>
                    </a:lnTo>
                    <a:lnTo>
                      <a:pt x="92" y="132"/>
                    </a:lnTo>
                    <a:lnTo>
                      <a:pt x="102" y="126"/>
                    </a:lnTo>
                    <a:lnTo>
                      <a:pt x="112" y="120"/>
                    </a:lnTo>
                    <a:lnTo>
                      <a:pt x="120" y="111"/>
                    </a:lnTo>
                    <a:lnTo>
                      <a:pt x="127" y="102"/>
                    </a:lnTo>
                    <a:lnTo>
                      <a:pt x="132" y="91"/>
                    </a:lnTo>
                    <a:lnTo>
                      <a:pt x="135" y="80"/>
                    </a:lnTo>
                    <a:lnTo>
                      <a:pt x="136" y="67"/>
                    </a:lnTo>
                    <a:close/>
                  </a:path>
                </a:pathLst>
              </a:custGeom>
              <a:noFill/>
              <a:ln w="1">
                <a:solidFill>
                  <a:srgbClr val="FFFF00"/>
                </a:solidFill>
                <a:prstDash val="solid"/>
                <a:round/>
                <a:headEnd/>
                <a:tailEnd/>
              </a:ln>
            </p:spPr>
            <p:txBody>
              <a:bodyPr/>
              <a:lstStyle/>
              <a:p>
                <a:endParaRPr lang="en-US"/>
              </a:p>
            </p:txBody>
          </p:sp>
          <p:sp>
            <p:nvSpPr>
              <p:cNvPr id="62782" name="Line 860"/>
              <p:cNvSpPr>
                <a:spLocks noChangeShapeType="1"/>
              </p:cNvSpPr>
              <p:nvPr/>
            </p:nvSpPr>
            <p:spPr bwMode="auto">
              <a:xfrm flipH="1">
                <a:off x="2345" y="2753"/>
                <a:ext cx="2923" cy="1"/>
              </a:xfrm>
              <a:prstGeom prst="line">
                <a:avLst/>
              </a:prstGeom>
              <a:noFill/>
              <a:ln w="0">
                <a:solidFill>
                  <a:srgbClr val="696969"/>
                </a:solidFill>
                <a:round/>
                <a:headEnd/>
                <a:tailEnd/>
              </a:ln>
            </p:spPr>
            <p:txBody>
              <a:bodyPr/>
              <a:lstStyle/>
              <a:p>
                <a:endParaRPr lang="en-US"/>
              </a:p>
            </p:txBody>
          </p:sp>
          <p:sp>
            <p:nvSpPr>
              <p:cNvPr id="62783" name="Line 861"/>
              <p:cNvSpPr>
                <a:spLocks noChangeShapeType="1"/>
              </p:cNvSpPr>
              <p:nvPr/>
            </p:nvSpPr>
            <p:spPr bwMode="auto">
              <a:xfrm flipV="1">
                <a:off x="2376" y="2753"/>
                <a:ext cx="1" cy="1123"/>
              </a:xfrm>
              <a:prstGeom prst="line">
                <a:avLst/>
              </a:prstGeom>
              <a:noFill/>
              <a:ln w="0">
                <a:solidFill>
                  <a:srgbClr val="696969"/>
                </a:solidFill>
                <a:round/>
                <a:headEnd/>
                <a:tailEnd/>
              </a:ln>
            </p:spPr>
            <p:txBody>
              <a:bodyPr/>
              <a:lstStyle/>
              <a:p>
                <a:endParaRPr lang="en-US"/>
              </a:p>
            </p:txBody>
          </p:sp>
          <p:sp>
            <p:nvSpPr>
              <p:cNvPr id="62784" name="Rectangle 862"/>
              <p:cNvSpPr>
                <a:spLocks noChangeArrowheads="1"/>
              </p:cNvSpPr>
              <p:nvPr/>
            </p:nvSpPr>
            <p:spPr bwMode="auto">
              <a:xfrm>
                <a:off x="2346" y="2938"/>
                <a:ext cx="110" cy="55"/>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785" name="Rectangle 863"/>
              <p:cNvSpPr>
                <a:spLocks noChangeArrowheads="1"/>
              </p:cNvSpPr>
              <p:nvPr/>
            </p:nvSpPr>
            <p:spPr bwMode="auto">
              <a:xfrm>
                <a:off x="2349" y="2809"/>
                <a:ext cx="25" cy="24"/>
              </a:xfrm>
              <a:prstGeom prst="rect">
                <a:avLst/>
              </a:prstGeom>
              <a:noFill/>
              <a:ln w="1">
                <a:solidFill>
                  <a:srgbClr val="FF0000"/>
                </a:solidFill>
                <a:miter lim="800000"/>
                <a:headEnd/>
                <a:tailEnd/>
              </a:ln>
            </p:spPr>
            <p:txBody>
              <a:bodyPr/>
              <a:lstStyle/>
              <a:p>
                <a:endParaRPr lang="en-GB">
                  <a:latin typeface="Calibri" pitchFamily="34" charset="0"/>
                </a:endParaRPr>
              </a:p>
            </p:txBody>
          </p:sp>
          <p:sp>
            <p:nvSpPr>
              <p:cNvPr id="62786" name="Rectangle 864"/>
              <p:cNvSpPr>
                <a:spLocks noChangeArrowheads="1"/>
              </p:cNvSpPr>
              <p:nvPr/>
            </p:nvSpPr>
            <p:spPr bwMode="auto">
              <a:xfrm>
                <a:off x="2349" y="2782"/>
                <a:ext cx="25" cy="24"/>
              </a:xfrm>
              <a:prstGeom prst="rect">
                <a:avLst/>
              </a:prstGeom>
              <a:noFill/>
              <a:ln w="1">
                <a:solidFill>
                  <a:srgbClr val="FF0000"/>
                </a:solidFill>
                <a:miter lim="800000"/>
                <a:headEnd/>
                <a:tailEnd/>
              </a:ln>
            </p:spPr>
            <p:txBody>
              <a:bodyPr/>
              <a:lstStyle/>
              <a:p>
                <a:endParaRPr lang="en-GB">
                  <a:latin typeface="Calibri" pitchFamily="34" charset="0"/>
                </a:endParaRPr>
              </a:p>
            </p:txBody>
          </p:sp>
          <p:sp>
            <p:nvSpPr>
              <p:cNvPr id="62787" name="Rectangle 865"/>
              <p:cNvSpPr>
                <a:spLocks noChangeArrowheads="1"/>
              </p:cNvSpPr>
              <p:nvPr/>
            </p:nvSpPr>
            <p:spPr bwMode="auto">
              <a:xfrm>
                <a:off x="2349" y="2726"/>
                <a:ext cx="25" cy="24"/>
              </a:xfrm>
              <a:prstGeom prst="rect">
                <a:avLst/>
              </a:prstGeom>
              <a:noFill/>
              <a:ln w="1">
                <a:solidFill>
                  <a:srgbClr val="FF0000"/>
                </a:solidFill>
                <a:miter lim="800000"/>
                <a:headEnd/>
                <a:tailEnd/>
              </a:ln>
            </p:spPr>
            <p:txBody>
              <a:bodyPr/>
              <a:lstStyle/>
              <a:p>
                <a:endParaRPr lang="en-GB">
                  <a:latin typeface="Calibri" pitchFamily="34" charset="0"/>
                </a:endParaRPr>
              </a:p>
            </p:txBody>
          </p:sp>
          <p:sp>
            <p:nvSpPr>
              <p:cNvPr id="62788" name="Freeform 866"/>
              <p:cNvSpPr>
                <a:spLocks/>
              </p:cNvSpPr>
              <p:nvPr/>
            </p:nvSpPr>
            <p:spPr bwMode="auto">
              <a:xfrm>
                <a:off x="2408" y="2910"/>
                <a:ext cx="19" cy="19"/>
              </a:xfrm>
              <a:custGeom>
                <a:avLst/>
                <a:gdLst>
                  <a:gd name="T0" fmla="*/ 134 w 134"/>
                  <a:gd name="T1" fmla="*/ 68 h 136"/>
                  <a:gd name="T2" fmla="*/ 133 w 134"/>
                  <a:gd name="T3" fmla="*/ 56 h 136"/>
                  <a:gd name="T4" fmla="*/ 130 w 134"/>
                  <a:gd name="T5" fmla="*/ 45 h 136"/>
                  <a:gd name="T6" fmla="*/ 125 w 134"/>
                  <a:gd name="T7" fmla="*/ 34 h 136"/>
                  <a:gd name="T8" fmla="*/ 118 w 134"/>
                  <a:gd name="T9" fmla="*/ 25 h 136"/>
                  <a:gd name="T10" fmla="*/ 109 w 134"/>
                  <a:gd name="T11" fmla="*/ 15 h 136"/>
                  <a:gd name="T12" fmla="*/ 100 w 134"/>
                  <a:gd name="T13" fmla="*/ 9 h 136"/>
                  <a:gd name="T14" fmla="*/ 90 w 134"/>
                  <a:gd name="T15" fmla="*/ 4 h 136"/>
                  <a:gd name="T16" fmla="*/ 78 w 134"/>
                  <a:gd name="T17" fmla="*/ 1 h 136"/>
                  <a:gd name="T18" fmla="*/ 67 w 134"/>
                  <a:gd name="T19" fmla="*/ 0 h 136"/>
                  <a:gd name="T20" fmla="*/ 55 w 134"/>
                  <a:gd name="T21" fmla="*/ 1 h 136"/>
                  <a:gd name="T22" fmla="*/ 43 w 134"/>
                  <a:gd name="T23" fmla="*/ 4 h 136"/>
                  <a:gd name="T24" fmla="*/ 33 w 134"/>
                  <a:gd name="T25" fmla="*/ 9 h 136"/>
                  <a:gd name="T26" fmla="*/ 24 w 134"/>
                  <a:gd name="T27" fmla="*/ 16 h 136"/>
                  <a:gd name="T28" fmla="*/ 16 w 134"/>
                  <a:gd name="T29" fmla="*/ 25 h 136"/>
                  <a:gd name="T30" fmla="*/ 9 w 134"/>
                  <a:gd name="T31" fmla="*/ 34 h 136"/>
                  <a:gd name="T32" fmla="*/ 4 w 134"/>
                  <a:gd name="T33" fmla="*/ 45 h 136"/>
                  <a:gd name="T34" fmla="*/ 1 w 134"/>
                  <a:gd name="T35" fmla="*/ 56 h 136"/>
                  <a:gd name="T36" fmla="*/ 0 w 134"/>
                  <a:gd name="T37" fmla="*/ 68 h 136"/>
                  <a:gd name="T38" fmla="*/ 1 w 134"/>
                  <a:gd name="T39" fmla="*/ 79 h 136"/>
                  <a:gd name="T40" fmla="*/ 4 w 134"/>
                  <a:gd name="T41" fmla="*/ 92 h 136"/>
                  <a:gd name="T42" fmla="*/ 9 w 134"/>
                  <a:gd name="T43" fmla="*/ 102 h 136"/>
                  <a:gd name="T44" fmla="*/ 16 w 134"/>
                  <a:gd name="T45" fmla="*/ 112 h 136"/>
                  <a:gd name="T46" fmla="*/ 24 w 134"/>
                  <a:gd name="T47" fmla="*/ 120 h 136"/>
                  <a:gd name="T48" fmla="*/ 33 w 134"/>
                  <a:gd name="T49" fmla="*/ 127 h 136"/>
                  <a:gd name="T50" fmla="*/ 44 w 134"/>
                  <a:gd name="T51" fmla="*/ 132 h 136"/>
                  <a:gd name="T52" fmla="*/ 55 w 134"/>
                  <a:gd name="T53" fmla="*/ 135 h 136"/>
                  <a:gd name="T54" fmla="*/ 67 w 134"/>
                  <a:gd name="T55" fmla="*/ 136 h 136"/>
                  <a:gd name="T56" fmla="*/ 79 w 134"/>
                  <a:gd name="T57" fmla="*/ 135 h 136"/>
                  <a:gd name="T58" fmla="*/ 90 w 134"/>
                  <a:gd name="T59" fmla="*/ 131 h 136"/>
                  <a:gd name="T60" fmla="*/ 100 w 134"/>
                  <a:gd name="T61" fmla="*/ 127 h 136"/>
                  <a:gd name="T62" fmla="*/ 109 w 134"/>
                  <a:gd name="T63" fmla="*/ 120 h 136"/>
                  <a:gd name="T64" fmla="*/ 119 w 134"/>
                  <a:gd name="T65" fmla="*/ 112 h 136"/>
                  <a:gd name="T66" fmla="*/ 125 w 134"/>
                  <a:gd name="T67" fmla="*/ 102 h 136"/>
                  <a:gd name="T68" fmla="*/ 130 w 134"/>
                  <a:gd name="T69" fmla="*/ 91 h 136"/>
                  <a:gd name="T70" fmla="*/ 133 w 134"/>
                  <a:gd name="T71" fmla="*/ 79 h 136"/>
                  <a:gd name="T72" fmla="*/ 134 w 134"/>
                  <a:gd name="T73" fmla="*/ 68 h 136"/>
                  <a:gd name="T74" fmla="*/ 134 w 134"/>
                  <a:gd name="T75" fmla="*/ 68 h 1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4"/>
                  <a:gd name="T115" fmla="*/ 0 h 136"/>
                  <a:gd name="T116" fmla="*/ 134 w 134"/>
                  <a:gd name="T117" fmla="*/ 136 h 1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4" h="136">
                    <a:moveTo>
                      <a:pt x="134" y="68"/>
                    </a:moveTo>
                    <a:lnTo>
                      <a:pt x="133" y="56"/>
                    </a:lnTo>
                    <a:lnTo>
                      <a:pt x="130" y="45"/>
                    </a:lnTo>
                    <a:lnTo>
                      <a:pt x="125" y="34"/>
                    </a:lnTo>
                    <a:lnTo>
                      <a:pt x="118" y="25"/>
                    </a:lnTo>
                    <a:lnTo>
                      <a:pt x="109" y="15"/>
                    </a:lnTo>
                    <a:lnTo>
                      <a:pt x="100" y="9"/>
                    </a:lnTo>
                    <a:lnTo>
                      <a:pt x="90" y="4"/>
                    </a:lnTo>
                    <a:lnTo>
                      <a:pt x="78" y="1"/>
                    </a:lnTo>
                    <a:lnTo>
                      <a:pt x="67" y="0"/>
                    </a:lnTo>
                    <a:lnTo>
                      <a:pt x="55" y="1"/>
                    </a:lnTo>
                    <a:lnTo>
                      <a:pt x="43" y="4"/>
                    </a:lnTo>
                    <a:lnTo>
                      <a:pt x="33" y="9"/>
                    </a:lnTo>
                    <a:lnTo>
                      <a:pt x="24" y="16"/>
                    </a:lnTo>
                    <a:lnTo>
                      <a:pt x="16" y="25"/>
                    </a:lnTo>
                    <a:lnTo>
                      <a:pt x="9" y="34"/>
                    </a:lnTo>
                    <a:lnTo>
                      <a:pt x="4" y="45"/>
                    </a:lnTo>
                    <a:lnTo>
                      <a:pt x="1" y="56"/>
                    </a:lnTo>
                    <a:lnTo>
                      <a:pt x="0" y="68"/>
                    </a:lnTo>
                    <a:lnTo>
                      <a:pt x="1" y="79"/>
                    </a:lnTo>
                    <a:lnTo>
                      <a:pt x="4" y="92"/>
                    </a:lnTo>
                    <a:lnTo>
                      <a:pt x="9" y="102"/>
                    </a:lnTo>
                    <a:lnTo>
                      <a:pt x="16" y="112"/>
                    </a:lnTo>
                    <a:lnTo>
                      <a:pt x="24" y="120"/>
                    </a:lnTo>
                    <a:lnTo>
                      <a:pt x="33" y="127"/>
                    </a:lnTo>
                    <a:lnTo>
                      <a:pt x="44" y="132"/>
                    </a:lnTo>
                    <a:lnTo>
                      <a:pt x="55" y="135"/>
                    </a:lnTo>
                    <a:lnTo>
                      <a:pt x="67" y="136"/>
                    </a:lnTo>
                    <a:lnTo>
                      <a:pt x="79" y="135"/>
                    </a:lnTo>
                    <a:lnTo>
                      <a:pt x="90" y="131"/>
                    </a:lnTo>
                    <a:lnTo>
                      <a:pt x="100" y="127"/>
                    </a:lnTo>
                    <a:lnTo>
                      <a:pt x="109" y="120"/>
                    </a:lnTo>
                    <a:lnTo>
                      <a:pt x="119" y="112"/>
                    </a:lnTo>
                    <a:lnTo>
                      <a:pt x="125" y="102"/>
                    </a:lnTo>
                    <a:lnTo>
                      <a:pt x="130" y="91"/>
                    </a:lnTo>
                    <a:lnTo>
                      <a:pt x="133" y="79"/>
                    </a:lnTo>
                    <a:lnTo>
                      <a:pt x="134" y="68"/>
                    </a:lnTo>
                    <a:close/>
                  </a:path>
                </a:pathLst>
              </a:custGeom>
              <a:noFill/>
              <a:ln w="1">
                <a:solidFill>
                  <a:srgbClr val="FFFF00"/>
                </a:solidFill>
                <a:prstDash val="solid"/>
                <a:round/>
                <a:headEnd/>
                <a:tailEnd/>
              </a:ln>
            </p:spPr>
            <p:txBody>
              <a:bodyPr/>
              <a:lstStyle/>
              <a:p>
                <a:endParaRPr lang="en-US"/>
              </a:p>
            </p:txBody>
          </p:sp>
          <p:sp>
            <p:nvSpPr>
              <p:cNvPr id="62789" name="Line 867"/>
              <p:cNvSpPr>
                <a:spLocks noChangeShapeType="1"/>
              </p:cNvSpPr>
              <p:nvPr/>
            </p:nvSpPr>
            <p:spPr bwMode="auto">
              <a:xfrm flipH="1">
                <a:off x="2345" y="2722"/>
                <a:ext cx="2954" cy="1"/>
              </a:xfrm>
              <a:prstGeom prst="line">
                <a:avLst/>
              </a:prstGeom>
              <a:noFill/>
              <a:ln w="0">
                <a:solidFill>
                  <a:srgbClr val="696969"/>
                </a:solidFill>
                <a:round/>
                <a:headEnd/>
                <a:tailEnd/>
              </a:ln>
            </p:spPr>
            <p:txBody>
              <a:bodyPr/>
              <a:lstStyle/>
              <a:p>
                <a:endParaRPr lang="en-US"/>
              </a:p>
            </p:txBody>
          </p:sp>
          <p:sp>
            <p:nvSpPr>
              <p:cNvPr id="62790" name="Line 868"/>
              <p:cNvSpPr>
                <a:spLocks noChangeShapeType="1"/>
              </p:cNvSpPr>
              <p:nvPr/>
            </p:nvSpPr>
            <p:spPr bwMode="auto">
              <a:xfrm flipV="1">
                <a:off x="3003" y="2608"/>
                <a:ext cx="1" cy="62"/>
              </a:xfrm>
              <a:prstGeom prst="line">
                <a:avLst/>
              </a:prstGeom>
              <a:noFill/>
              <a:ln w="0">
                <a:solidFill>
                  <a:srgbClr val="000000"/>
                </a:solidFill>
                <a:round/>
                <a:headEnd/>
                <a:tailEnd/>
              </a:ln>
            </p:spPr>
            <p:txBody>
              <a:bodyPr/>
              <a:lstStyle/>
              <a:p>
                <a:endParaRPr lang="en-US"/>
              </a:p>
            </p:txBody>
          </p:sp>
          <p:sp>
            <p:nvSpPr>
              <p:cNvPr id="62791" name="Line 869"/>
              <p:cNvSpPr>
                <a:spLocks noChangeShapeType="1"/>
              </p:cNvSpPr>
              <p:nvPr/>
            </p:nvSpPr>
            <p:spPr bwMode="auto">
              <a:xfrm flipV="1">
                <a:off x="3492" y="2608"/>
                <a:ext cx="1" cy="62"/>
              </a:xfrm>
              <a:prstGeom prst="line">
                <a:avLst/>
              </a:prstGeom>
              <a:noFill/>
              <a:ln w="0">
                <a:solidFill>
                  <a:srgbClr val="000000"/>
                </a:solidFill>
                <a:round/>
                <a:headEnd/>
                <a:tailEnd/>
              </a:ln>
            </p:spPr>
            <p:txBody>
              <a:bodyPr/>
              <a:lstStyle/>
              <a:p>
                <a:endParaRPr lang="en-US"/>
              </a:p>
            </p:txBody>
          </p:sp>
          <p:sp>
            <p:nvSpPr>
              <p:cNvPr id="62792" name="Line 870"/>
              <p:cNvSpPr>
                <a:spLocks noChangeShapeType="1"/>
              </p:cNvSpPr>
              <p:nvPr/>
            </p:nvSpPr>
            <p:spPr bwMode="auto">
              <a:xfrm>
                <a:off x="3003" y="2647"/>
                <a:ext cx="489" cy="1"/>
              </a:xfrm>
              <a:prstGeom prst="line">
                <a:avLst/>
              </a:prstGeom>
              <a:noFill/>
              <a:ln w="0">
                <a:solidFill>
                  <a:srgbClr val="000000"/>
                </a:solidFill>
                <a:round/>
                <a:headEnd/>
                <a:tailEnd/>
              </a:ln>
            </p:spPr>
            <p:txBody>
              <a:bodyPr/>
              <a:lstStyle/>
              <a:p>
                <a:endParaRPr lang="en-US"/>
              </a:p>
            </p:txBody>
          </p:sp>
          <p:sp>
            <p:nvSpPr>
              <p:cNvPr id="62793" name="Freeform 871"/>
              <p:cNvSpPr>
                <a:spLocks/>
              </p:cNvSpPr>
              <p:nvPr/>
            </p:nvSpPr>
            <p:spPr bwMode="auto">
              <a:xfrm>
                <a:off x="3003" y="2637"/>
                <a:ext cx="19" cy="20"/>
              </a:xfrm>
              <a:custGeom>
                <a:avLst/>
                <a:gdLst>
                  <a:gd name="T0" fmla="*/ 137 w 137"/>
                  <a:gd name="T1" fmla="*/ 0 h 135"/>
                  <a:gd name="T2" fmla="*/ 0 w 137"/>
                  <a:gd name="T3" fmla="*/ 68 h 135"/>
                  <a:gd name="T4" fmla="*/ 137 w 137"/>
                  <a:gd name="T5" fmla="*/ 135 h 135"/>
                  <a:gd name="T6" fmla="*/ 69 w 137"/>
                  <a:gd name="T7" fmla="*/ 68 h 135"/>
                  <a:gd name="T8" fmla="*/ 137 w 137"/>
                  <a:gd name="T9" fmla="*/ 0 h 135"/>
                  <a:gd name="T10" fmla="*/ 0 60000 65536"/>
                  <a:gd name="T11" fmla="*/ 0 60000 65536"/>
                  <a:gd name="T12" fmla="*/ 0 60000 65536"/>
                  <a:gd name="T13" fmla="*/ 0 60000 65536"/>
                  <a:gd name="T14" fmla="*/ 0 60000 65536"/>
                  <a:gd name="T15" fmla="*/ 0 w 137"/>
                  <a:gd name="T16" fmla="*/ 0 h 135"/>
                  <a:gd name="T17" fmla="*/ 137 w 137"/>
                  <a:gd name="T18" fmla="*/ 135 h 135"/>
                </a:gdLst>
                <a:ahLst/>
                <a:cxnLst>
                  <a:cxn ang="T10">
                    <a:pos x="T0" y="T1"/>
                  </a:cxn>
                  <a:cxn ang="T11">
                    <a:pos x="T2" y="T3"/>
                  </a:cxn>
                  <a:cxn ang="T12">
                    <a:pos x="T4" y="T5"/>
                  </a:cxn>
                  <a:cxn ang="T13">
                    <a:pos x="T6" y="T7"/>
                  </a:cxn>
                  <a:cxn ang="T14">
                    <a:pos x="T8" y="T9"/>
                  </a:cxn>
                </a:cxnLst>
                <a:rect l="T15" t="T16" r="T17" b="T18"/>
                <a:pathLst>
                  <a:path w="137" h="135">
                    <a:moveTo>
                      <a:pt x="137" y="0"/>
                    </a:moveTo>
                    <a:lnTo>
                      <a:pt x="0" y="68"/>
                    </a:lnTo>
                    <a:lnTo>
                      <a:pt x="137" y="135"/>
                    </a:lnTo>
                    <a:lnTo>
                      <a:pt x="69" y="68"/>
                    </a:lnTo>
                    <a:lnTo>
                      <a:pt x="137" y="0"/>
                    </a:lnTo>
                    <a:close/>
                  </a:path>
                </a:pathLst>
              </a:custGeom>
              <a:solidFill>
                <a:srgbClr val="000000"/>
              </a:solidFill>
              <a:ln w="0">
                <a:solidFill>
                  <a:srgbClr val="000000"/>
                </a:solidFill>
                <a:prstDash val="solid"/>
                <a:round/>
                <a:headEnd/>
                <a:tailEnd/>
              </a:ln>
            </p:spPr>
            <p:txBody>
              <a:bodyPr/>
              <a:lstStyle/>
              <a:p>
                <a:endParaRPr lang="en-US"/>
              </a:p>
            </p:txBody>
          </p:sp>
          <p:sp>
            <p:nvSpPr>
              <p:cNvPr id="62794" name="Freeform 872"/>
              <p:cNvSpPr>
                <a:spLocks/>
              </p:cNvSpPr>
              <p:nvPr/>
            </p:nvSpPr>
            <p:spPr bwMode="auto">
              <a:xfrm>
                <a:off x="3472" y="2637"/>
                <a:ext cx="20" cy="20"/>
              </a:xfrm>
              <a:custGeom>
                <a:avLst/>
                <a:gdLst>
                  <a:gd name="T0" fmla="*/ 0 w 137"/>
                  <a:gd name="T1" fmla="*/ 0 h 135"/>
                  <a:gd name="T2" fmla="*/ 137 w 137"/>
                  <a:gd name="T3" fmla="*/ 68 h 135"/>
                  <a:gd name="T4" fmla="*/ 0 w 137"/>
                  <a:gd name="T5" fmla="*/ 135 h 135"/>
                  <a:gd name="T6" fmla="*/ 68 w 137"/>
                  <a:gd name="T7" fmla="*/ 68 h 135"/>
                  <a:gd name="T8" fmla="*/ 0 w 137"/>
                  <a:gd name="T9" fmla="*/ 0 h 135"/>
                  <a:gd name="T10" fmla="*/ 0 60000 65536"/>
                  <a:gd name="T11" fmla="*/ 0 60000 65536"/>
                  <a:gd name="T12" fmla="*/ 0 60000 65536"/>
                  <a:gd name="T13" fmla="*/ 0 60000 65536"/>
                  <a:gd name="T14" fmla="*/ 0 60000 65536"/>
                  <a:gd name="T15" fmla="*/ 0 w 137"/>
                  <a:gd name="T16" fmla="*/ 0 h 135"/>
                  <a:gd name="T17" fmla="*/ 137 w 137"/>
                  <a:gd name="T18" fmla="*/ 135 h 135"/>
                </a:gdLst>
                <a:ahLst/>
                <a:cxnLst>
                  <a:cxn ang="T10">
                    <a:pos x="T0" y="T1"/>
                  </a:cxn>
                  <a:cxn ang="T11">
                    <a:pos x="T2" y="T3"/>
                  </a:cxn>
                  <a:cxn ang="T12">
                    <a:pos x="T4" y="T5"/>
                  </a:cxn>
                  <a:cxn ang="T13">
                    <a:pos x="T6" y="T7"/>
                  </a:cxn>
                  <a:cxn ang="T14">
                    <a:pos x="T8" y="T9"/>
                  </a:cxn>
                </a:cxnLst>
                <a:rect l="T15" t="T16" r="T17" b="T18"/>
                <a:pathLst>
                  <a:path w="137" h="135">
                    <a:moveTo>
                      <a:pt x="0" y="0"/>
                    </a:moveTo>
                    <a:lnTo>
                      <a:pt x="137" y="68"/>
                    </a:lnTo>
                    <a:lnTo>
                      <a:pt x="0" y="135"/>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2795" name="Rectangle 873"/>
              <p:cNvSpPr>
                <a:spLocks noChangeArrowheads="1"/>
              </p:cNvSpPr>
              <p:nvPr/>
            </p:nvSpPr>
            <p:spPr bwMode="auto">
              <a:xfrm>
                <a:off x="3190" y="2638"/>
                <a:ext cx="64" cy="23"/>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96" name="Rectangle 874"/>
              <p:cNvSpPr>
                <a:spLocks noChangeArrowheads="1"/>
              </p:cNvSpPr>
              <p:nvPr/>
            </p:nvSpPr>
            <p:spPr bwMode="auto">
              <a:xfrm>
                <a:off x="3190" y="2638"/>
                <a:ext cx="65"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97" name="Rectangle 875"/>
              <p:cNvSpPr>
                <a:spLocks noChangeArrowheads="1"/>
              </p:cNvSpPr>
              <p:nvPr/>
            </p:nvSpPr>
            <p:spPr bwMode="auto">
              <a:xfrm>
                <a:off x="3190" y="2639"/>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800 cm</a:t>
                </a:r>
                <a:endParaRPr lang="en-US"/>
              </a:p>
            </p:txBody>
          </p:sp>
          <p:sp>
            <p:nvSpPr>
              <p:cNvPr id="62798" name="Line 876"/>
              <p:cNvSpPr>
                <a:spLocks noChangeShapeType="1"/>
              </p:cNvSpPr>
              <p:nvPr/>
            </p:nvSpPr>
            <p:spPr bwMode="auto">
              <a:xfrm flipV="1">
                <a:off x="2344" y="2608"/>
                <a:ext cx="1" cy="104"/>
              </a:xfrm>
              <a:prstGeom prst="line">
                <a:avLst/>
              </a:prstGeom>
              <a:noFill/>
              <a:ln w="0">
                <a:solidFill>
                  <a:srgbClr val="000000"/>
                </a:solidFill>
                <a:round/>
                <a:headEnd/>
                <a:tailEnd/>
              </a:ln>
            </p:spPr>
            <p:txBody>
              <a:bodyPr/>
              <a:lstStyle/>
              <a:p>
                <a:endParaRPr lang="en-US"/>
              </a:p>
            </p:txBody>
          </p:sp>
          <p:sp>
            <p:nvSpPr>
              <p:cNvPr id="62799" name="Line 877"/>
              <p:cNvSpPr>
                <a:spLocks noChangeShapeType="1"/>
              </p:cNvSpPr>
              <p:nvPr/>
            </p:nvSpPr>
            <p:spPr bwMode="auto">
              <a:xfrm flipV="1">
                <a:off x="2692" y="2608"/>
                <a:ext cx="1" cy="104"/>
              </a:xfrm>
              <a:prstGeom prst="line">
                <a:avLst/>
              </a:prstGeom>
              <a:noFill/>
              <a:ln w="0">
                <a:solidFill>
                  <a:srgbClr val="000000"/>
                </a:solidFill>
                <a:round/>
                <a:headEnd/>
                <a:tailEnd/>
              </a:ln>
            </p:spPr>
            <p:txBody>
              <a:bodyPr/>
              <a:lstStyle/>
              <a:p>
                <a:endParaRPr lang="en-US"/>
              </a:p>
            </p:txBody>
          </p:sp>
          <p:sp>
            <p:nvSpPr>
              <p:cNvPr id="62800" name="Line 878"/>
              <p:cNvSpPr>
                <a:spLocks noChangeShapeType="1"/>
              </p:cNvSpPr>
              <p:nvPr/>
            </p:nvSpPr>
            <p:spPr bwMode="auto">
              <a:xfrm>
                <a:off x="2344" y="2647"/>
                <a:ext cx="348" cy="1"/>
              </a:xfrm>
              <a:prstGeom prst="line">
                <a:avLst/>
              </a:prstGeom>
              <a:noFill/>
              <a:ln w="0">
                <a:solidFill>
                  <a:srgbClr val="000000"/>
                </a:solidFill>
                <a:round/>
                <a:headEnd/>
                <a:tailEnd/>
              </a:ln>
            </p:spPr>
            <p:txBody>
              <a:bodyPr/>
              <a:lstStyle/>
              <a:p>
                <a:endParaRPr lang="en-US"/>
              </a:p>
            </p:txBody>
          </p:sp>
          <p:sp>
            <p:nvSpPr>
              <p:cNvPr id="62801" name="Freeform 879"/>
              <p:cNvSpPr>
                <a:spLocks/>
              </p:cNvSpPr>
              <p:nvPr/>
            </p:nvSpPr>
            <p:spPr bwMode="auto">
              <a:xfrm>
                <a:off x="2344" y="2637"/>
                <a:ext cx="19" cy="19"/>
              </a:xfrm>
              <a:custGeom>
                <a:avLst/>
                <a:gdLst>
                  <a:gd name="T0" fmla="*/ 135 w 135"/>
                  <a:gd name="T1" fmla="*/ 0 h 136"/>
                  <a:gd name="T2" fmla="*/ 0 w 135"/>
                  <a:gd name="T3" fmla="*/ 68 h 136"/>
                  <a:gd name="T4" fmla="*/ 135 w 135"/>
                  <a:gd name="T5" fmla="*/ 136 h 136"/>
                  <a:gd name="T6" fmla="*/ 68 w 135"/>
                  <a:gd name="T7" fmla="*/ 68 h 136"/>
                  <a:gd name="T8" fmla="*/ 135 w 135"/>
                  <a:gd name="T9" fmla="*/ 0 h 136"/>
                  <a:gd name="T10" fmla="*/ 0 60000 65536"/>
                  <a:gd name="T11" fmla="*/ 0 60000 65536"/>
                  <a:gd name="T12" fmla="*/ 0 60000 65536"/>
                  <a:gd name="T13" fmla="*/ 0 60000 65536"/>
                  <a:gd name="T14" fmla="*/ 0 60000 65536"/>
                  <a:gd name="T15" fmla="*/ 0 w 135"/>
                  <a:gd name="T16" fmla="*/ 0 h 136"/>
                  <a:gd name="T17" fmla="*/ 135 w 135"/>
                  <a:gd name="T18" fmla="*/ 136 h 136"/>
                </a:gdLst>
                <a:ahLst/>
                <a:cxnLst>
                  <a:cxn ang="T10">
                    <a:pos x="T0" y="T1"/>
                  </a:cxn>
                  <a:cxn ang="T11">
                    <a:pos x="T2" y="T3"/>
                  </a:cxn>
                  <a:cxn ang="T12">
                    <a:pos x="T4" y="T5"/>
                  </a:cxn>
                  <a:cxn ang="T13">
                    <a:pos x="T6" y="T7"/>
                  </a:cxn>
                  <a:cxn ang="T14">
                    <a:pos x="T8" y="T9"/>
                  </a:cxn>
                </a:cxnLst>
                <a:rect l="T15" t="T16" r="T17" b="T18"/>
                <a:pathLst>
                  <a:path w="135" h="136">
                    <a:moveTo>
                      <a:pt x="135" y="0"/>
                    </a:moveTo>
                    <a:lnTo>
                      <a:pt x="0" y="68"/>
                    </a:lnTo>
                    <a:lnTo>
                      <a:pt x="135" y="136"/>
                    </a:lnTo>
                    <a:lnTo>
                      <a:pt x="68" y="68"/>
                    </a:lnTo>
                    <a:lnTo>
                      <a:pt x="135" y="0"/>
                    </a:lnTo>
                    <a:close/>
                  </a:path>
                </a:pathLst>
              </a:custGeom>
              <a:solidFill>
                <a:srgbClr val="000000"/>
              </a:solidFill>
              <a:ln w="0">
                <a:solidFill>
                  <a:srgbClr val="000000"/>
                </a:solidFill>
                <a:prstDash val="solid"/>
                <a:round/>
                <a:headEnd/>
                <a:tailEnd/>
              </a:ln>
            </p:spPr>
            <p:txBody>
              <a:bodyPr/>
              <a:lstStyle/>
              <a:p>
                <a:endParaRPr lang="en-US"/>
              </a:p>
            </p:txBody>
          </p:sp>
          <p:sp>
            <p:nvSpPr>
              <p:cNvPr id="62802" name="Freeform 880"/>
              <p:cNvSpPr>
                <a:spLocks/>
              </p:cNvSpPr>
              <p:nvPr/>
            </p:nvSpPr>
            <p:spPr bwMode="auto">
              <a:xfrm>
                <a:off x="2672" y="2637"/>
                <a:ext cx="20" cy="19"/>
              </a:xfrm>
              <a:custGeom>
                <a:avLst/>
                <a:gdLst>
                  <a:gd name="T0" fmla="*/ 0 w 136"/>
                  <a:gd name="T1" fmla="*/ 0 h 136"/>
                  <a:gd name="T2" fmla="*/ 136 w 136"/>
                  <a:gd name="T3" fmla="*/ 68 h 136"/>
                  <a:gd name="T4" fmla="*/ 0 w 136"/>
                  <a:gd name="T5" fmla="*/ 136 h 136"/>
                  <a:gd name="T6" fmla="*/ 68 w 136"/>
                  <a:gd name="T7" fmla="*/ 68 h 136"/>
                  <a:gd name="T8" fmla="*/ 0 w 136"/>
                  <a:gd name="T9" fmla="*/ 0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0" y="0"/>
                    </a:moveTo>
                    <a:lnTo>
                      <a:pt x="136" y="68"/>
                    </a:lnTo>
                    <a:lnTo>
                      <a:pt x="0" y="136"/>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2803" name="Rectangle 881"/>
              <p:cNvSpPr>
                <a:spLocks noChangeArrowheads="1"/>
              </p:cNvSpPr>
              <p:nvPr/>
            </p:nvSpPr>
            <p:spPr bwMode="auto">
              <a:xfrm>
                <a:off x="2462" y="2637"/>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04" name="Rectangle 882"/>
              <p:cNvSpPr>
                <a:spLocks noChangeArrowheads="1"/>
              </p:cNvSpPr>
              <p:nvPr/>
            </p:nvSpPr>
            <p:spPr bwMode="auto">
              <a:xfrm>
                <a:off x="2462" y="2637"/>
                <a:ext cx="65"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05" name="Rectangle 883"/>
              <p:cNvSpPr>
                <a:spLocks noChangeArrowheads="1"/>
              </p:cNvSpPr>
              <p:nvPr/>
            </p:nvSpPr>
            <p:spPr bwMode="auto">
              <a:xfrm>
                <a:off x="2462" y="2638"/>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570 cm</a:t>
                </a:r>
                <a:endParaRPr lang="en-US"/>
              </a:p>
            </p:txBody>
          </p:sp>
          <p:sp>
            <p:nvSpPr>
              <p:cNvPr id="62806" name="Rectangle 884"/>
              <p:cNvSpPr>
                <a:spLocks noChangeArrowheads="1"/>
              </p:cNvSpPr>
              <p:nvPr/>
            </p:nvSpPr>
            <p:spPr bwMode="auto">
              <a:xfrm>
                <a:off x="2349" y="2754"/>
                <a:ext cx="25" cy="24"/>
              </a:xfrm>
              <a:prstGeom prst="rect">
                <a:avLst/>
              </a:prstGeom>
              <a:noFill/>
              <a:ln w="1">
                <a:solidFill>
                  <a:srgbClr val="FF0000"/>
                </a:solidFill>
                <a:miter lim="800000"/>
                <a:headEnd/>
                <a:tailEnd/>
              </a:ln>
            </p:spPr>
            <p:txBody>
              <a:bodyPr/>
              <a:lstStyle/>
              <a:p>
                <a:endParaRPr lang="en-GB">
                  <a:latin typeface="Calibri" pitchFamily="34" charset="0"/>
                </a:endParaRPr>
              </a:p>
            </p:txBody>
          </p:sp>
          <p:sp>
            <p:nvSpPr>
              <p:cNvPr id="62807" name="Line 885"/>
              <p:cNvSpPr>
                <a:spLocks noChangeShapeType="1"/>
              </p:cNvSpPr>
              <p:nvPr/>
            </p:nvSpPr>
            <p:spPr bwMode="auto">
              <a:xfrm flipV="1">
                <a:off x="2691" y="2608"/>
                <a:ext cx="1" cy="85"/>
              </a:xfrm>
              <a:prstGeom prst="line">
                <a:avLst/>
              </a:prstGeom>
              <a:noFill/>
              <a:ln w="0">
                <a:solidFill>
                  <a:srgbClr val="000000"/>
                </a:solidFill>
                <a:round/>
                <a:headEnd/>
                <a:tailEnd/>
              </a:ln>
            </p:spPr>
            <p:txBody>
              <a:bodyPr/>
              <a:lstStyle/>
              <a:p>
                <a:endParaRPr lang="en-US"/>
              </a:p>
            </p:txBody>
          </p:sp>
          <p:sp>
            <p:nvSpPr>
              <p:cNvPr id="62808" name="Line 886"/>
              <p:cNvSpPr>
                <a:spLocks noChangeShapeType="1"/>
              </p:cNvSpPr>
              <p:nvPr/>
            </p:nvSpPr>
            <p:spPr bwMode="auto">
              <a:xfrm flipV="1">
                <a:off x="3003" y="2608"/>
                <a:ext cx="1" cy="45"/>
              </a:xfrm>
              <a:prstGeom prst="line">
                <a:avLst/>
              </a:prstGeom>
              <a:noFill/>
              <a:ln w="0">
                <a:solidFill>
                  <a:srgbClr val="000000"/>
                </a:solidFill>
                <a:round/>
                <a:headEnd/>
                <a:tailEnd/>
              </a:ln>
            </p:spPr>
            <p:txBody>
              <a:bodyPr/>
              <a:lstStyle/>
              <a:p>
                <a:endParaRPr lang="en-US"/>
              </a:p>
            </p:txBody>
          </p:sp>
          <p:sp>
            <p:nvSpPr>
              <p:cNvPr id="62809" name="Line 887"/>
              <p:cNvSpPr>
                <a:spLocks noChangeShapeType="1"/>
              </p:cNvSpPr>
              <p:nvPr/>
            </p:nvSpPr>
            <p:spPr bwMode="auto">
              <a:xfrm>
                <a:off x="2691" y="2647"/>
                <a:ext cx="312" cy="1"/>
              </a:xfrm>
              <a:prstGeom prst="line">
                <a:avLst/>
              </a:prstGeom>
              <a:noFill/>
              <a:ln w="0">
                <a:solidFill>
                  <a:srgbClr val="000000"/>
                </a:solidFill>
                <a:round/>
                <a:headEnd/>
                <a:tailEnd/>
              </a:ln>
            </p:spPr>
            <p:txBody>
              <a:bodyPr/>
              <a:lstStyle/>
              <a:p>
                <a:endParaRPr lang="en-US"/>
              </a:p>
            </p:txBody>
          </p:sp>
          <p:sp>
            <p:nvSpPr>
              <p:cNvPr id="62810" name="Freeform 888"/>
              <p:cNvSpPr>
                <a:spLocks/>
              </p:cNvSpPr>
              <p:nvPr/>
            </p:nvSpPr>
            <p:spPr bwMode="auto">
              <a:xfrm>
                <a:off x="2691" y="2637"/>
                <a:ext cx="20" cy="20"/>
              </a:xfrm>
              <a:custGeom>
                <a:avLst/>
                <a:gdLst>
                  <a:gd name="T0" fmla="*/ 136 w 136"/>
                  <a:gd name="T1" fmla="*/ 0 h 136"/>
                  <a:gd name="T2" fmla="*/ 0 w 136"/>
                  <a:gd name="T3" fmla="*/ 68 h 136"/>
                  <a:gd name="T4" fmla="*/ 136 w 136"/>
                  <a:gd name="T5" fmla="*/ 136 h 136"/>
                  <a:gd name="T6" fmla="*/ 68 w 136"/>
                  <a:gd name="T7" fmla="*/ 68 h 136"/>
                  <a:gd name="T8" fmla="*/ 136 w 136"/>
                  <a:gd name="T9" fmla="*/ 0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136" y="0"/>
                    </a:moveTo>
                    <a:lnTo>
                      <a:pt x="0" y="68"/>
                    </a:lnTo>
                    <a:lnTo>
                      <a:pt x="136" y="136"/>
                    </a:lnTo>
                    <a:lnTo>
                      <a:pt x="68" y="68"/>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62811" name="Freeform 889"/>
              <p:cNvSpPr>
                <a:spLocks/>
              </p:cNvSpPr>
              <p:nvPr/>
            </p:nvSpPr>
            <p:spPr bwMode="auto">
              <a:xfrm>
                <a:off x="2984" y="2637"/>
                <a:ext cx="19" cy="20"/>
              </a:xfrm>
              <a:custGeom>
                <a:avLst/>
                <a:gdLst>
                  <a:gd name="T0" fmla="*/ 0 w 135"/>
                  <a:gd name="T1" fmla="*/ 0 h 136"/>
                  <a:gd name="T2" fmla="*/ 135 w 135"/>
                  <a:gd name="T3" fmla="*/ 68 h 136"/>
                  <a:gd name="T4" fmla="*/ 0 w 135"/>
                  <a:gd name="T5" fmla="*/ 136 h 136"/>
                  <a:gd name="T6" fmla="*/ 68 w 135"/>
                  <a:gd name="T7" fmla="*/ 68 h 136"/>
                  <a:gd name="T8" fmla="*/ 0 w 135"/>
                  <a:gd name="T9" fmla="*/ 0 h 136"/>
                  <a:gd name="T10" fmla="*/ 0 60000 65536"/>
                  <a:gd name="T11" fmla="*/ 0 60000 65536"/>
                  <a:gd name="T12" fmla="*/ 0 60000 65536"/>
                  <a:gd name="T13" fmla="*/ 0 60000 65536"/>
                  <a:gd name="T14" fmla="*/ 0 60000 65536"/>
                  <a:gd name="T15" fmla="*/ 0 w 135"/>
                  <a:gd name="T16" fmla="*/ 0 h 136"/>
                  <a:gd name="T17" fmla="*/ 135 w 135"/>
                  <a:gd name="T18" fmla="*/ 136 h 136"/>
                </a:gdLst>
                <a:ahLst/>
                <a:cxnLst>
                  <a:cxn ang="T10">
                    <a:pos x="T0" y="T1"/>
                  </a:cxn>
                  <a:cxn ang="T11">
                    <a:pos x="T2" y="T3"/>
                  </a:cxn>
                  <a:cxn ang="T12">
                    <a:pos x="T4" y="T5"/>
                  </a:cxn>
                  <a:cxn ang="T13">
                    <a:pos x="T6" y="T7"/>
                  </a:cxn>
                  <a:cxn ang="T14">
                    <a:pos x="T8" y="T9"/>
                  </a:cxn>
                </a:cxnLst>
                <a:rect l="T15" t="T16" r="T17" b="T18"/>
                <a:pathLst>
                  <a:path w="135" h="136">
                    <a:moveTo>
                      <a:pt x="0" y="0"/>
                    </a:moveTo>
                    <a:lnTo>
                      <a:pt x="135" y="68"/>
                    </a:lnTo>
                    <a:lnTo>
                      <a:pt x="0" y="136"/>
                    </a:lnTo>
                    <a:lnTo>
                      <a:pt x="68" y="68"/>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62812" name="Rectangle 890"/>
              <p:cNvSpPr>
                <a:spLocks noChangeArrowheads="1"/>
              </p:cNvSpPr>
              <p:nvPr/>
            </p:nvSpPr>
            <p:spPr bwMode="auto">
              <a:xfrm>
                <a:off x="2890" y="2637"/>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13" name="Rectangle 891"/>
              <p:cNvSpPr>
                <a:spLocks noChangeArrowheads="1"/>
              </p:cNvSpPr>
              <p:nvPr/>
            </p:nvSpPr>
            <p:spPr bwMode="auto">
              <a:xfrm>
                <a:off x="2890" y="2637"/>
                <a:ext cx="64" cy="25"/>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14" name="Rectangle 892"/>
              <p:cNvSpPr>
                <a:spLocks noChangeArrowheads="1"/>
              </p:cNvSpPr>
              <p:nvPr/>
            </p:nvSpPr>
            <p:spPr bwMode="auto">
              <a:xfrm>
                <a:off x="2890" y="2639"/>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511 cm</a:t>
                </a:r>
                <a:endParaRPr lang="en-US"/>
              </a:p>
            </p:txBody>
          </p:sp>
          <p:sp>
            <p:nvSpPr>
              <p:cNvPr id="62815" name="Rectangle 893"/>
              <p:cNvSpPr>
                <a:spLocks noChangeArrowheads="1"/>
              </p:cNvSpPr>
              <p:nvPr/>
            </p:nvSpPr>
            <p:spPr bwMode="auto">
              <a:xfrm>
                <a:off x="2456" y="2938"/>
                <a:ext cx="110" cy="55"/>
              </a:xfrm>
              <a:prstGeom prst="rect">
                <a:avLst/>
              </a:prstGeom>
              <a:noFill/>
              <a:ln w="1">
                <a:solidFill>
                  <a:srgbClr val="000000"/>
                </a:solidFill>
                <a:miter lim="800000"/>
                <a:headEnd/>
                <a:tailEnd/>
              </a:ln>
            </p:spPr>
            <p:txBody>
              <a:bodyPr/>
              <a:lstStyle/>
              <a:p>
                <a:endParaRPr lang="en-GB">
                  <a:latin typeface="Calibri" pitchFamily="34" charset="0"/>
                </a:endParaRPr>
              </a:p>
            </p:txBody>
          </p:sp>
          <p:sp>
            <p:nvSpPr>
              <p:cNvPr id="62816" name="Rectangle 894"/>
              <p:cNvSpPr>
                <a:spLocks noChangeArrowheads="1"/>
              </p:cNvSpPr>
              <p:nvPr/>
            </p:nvSpPr>
            <p:spPr bwMode="auto">
              <a:xfrm>
                <a:off x="2690" y="2716"/>
                <a:ext cx="4" cy="109"/>
              </a:xfrm>
              <a:prstGeom prst="rect">
                <a:avLst/>
              </a:prstGeom>
              <a:solidFill>
                <a:srgbClr val="FFFF80"/>
              </a:solidFill>
              <a:ln w="1">
                <a:solidFill>
                  <a:srgbClr val="000000"/>
                </a:solidFill>
                <a:miter lim="800000"/>
                <a:headEnd/>
                <a:tailEnd/>
              </a:ln>
            </p:spPr>
            <p:txBody>
              <a:bodyPr/>
              <a:lstStyle/>
              <a:p>
                <a:endParaRPr lang="en-GB">
                  <a:latin typeface="Calibri" pitchFamily="34" charset="0"/>
                </a:endParaRPr>
              </a:p>
            </p:txBody>
          </p:sp>
          <p:sp>
            <p:nvSpPr>
              <p:cNvPr id="62817" name="Rectangle 895"/>
              <p:cNvSpPr>
                <a:spLocks noChangeArrowheads="1"/>
              </p:cNvSpPr>
              <p:nvPr/>
            </p:nvSpPr>
            <p:spPr bwMode="auto">
              <a:xfrm>
                <a:off x="2690" y="2827"/>
                <a:ext cx="3" cy="109"/>
              </a:xfrm>
              <a:prstGeom prst="rect">
                <a:avLst/>
              </a:prstGeom>
              <a:solidFill>
                <a:srgbClr val="FFFF80"/>
              </a:solidFill>
              <a:ln w="1">
                <a:solidFill>
                  <a:srgbClr val="000000"/>
                </a:solidFill>
                <a:miter lim="800000"/>
                <a:headEnd/>
                <a:tailEnd/>
              </a:ln>
            </p:spPr>
            <p:txBody>
              <a:bodyPr/>
              <a:lstStyle/>
              <a:p>
                <a:endParaRPr lang="en-GB">
                  <a:latin typeface="Calibri" pitchFamily="34" charset="0"/>
                </a:endParaRPr>
              </a:p>
            </p:txBody>
          </p:sp>
          <p:sp>
            <p:nvSpPr>
              <p:cNvPr id="62818" name="Line 896"/>
              <p:cNvSpPr>
                <a:spLocks noChangeShapeType="1"/>
              </p:cNvSpPr>
              <p:nvPr/>
            </p:nvSpPr>
            <p:spPr bwMode="auto">
              <a:xfrm flipH="1">
                <a:off x="2222" y="2689"/>
                <a:ext cx="163" cy="1"/>
              </a:xfrm>
              <a:prstGeom prst="line">
                <a:avLst/>
              </a:prstGeom>
              <a:noFill/>
              <a:ln w="0">
                <a:solidFill>
                  <a:srgbClr val="000000"/>
                </a:solidFill>
                <a:round/>
                <a:headEnd/>
                <a:tailEnd/>
              </a:ln>
            </p:spPr>
            <p:txBody>
              <a:bodyPr/>
              <a:lstStyle/>
              <a:p>
                <a:endParaRPr lang="en-US"/>
              </a:p>
            </p:txBody>
          </p:sp>
          <p:sp>
            <p:nvSpPr>
              <p:cNvPr id="62819" name="Line 897"/>
              <p:cNvSpPr>
                <a:spLocks noChangeShapeType="1"/>
              </p:cNvSpPr>
              <p:nvPr/>
            </p:nvSpPr>
            <p:spPr bwMode="auto">
              <a:xfrm flipH="1">
                <a:off x="2222" y="2994"/>
                <a:ext cx="163" cy="1"/>
              </a:xfrm>
              <a:prstGeom prst="line">
                <a:avLst/>
              </a:prstGeom>
              <a:noFill/>
              <a:ln w="0">
                <a:solidFill>
                  <a:srgbClr val="000000"/>
                </a:solidFill>
                <a:round/>
                <a:headEnd/>
                <a:tailEnd/>
              </a:ln>
            </p:spPr>
            <p:txBody>
              <a:bodyPr/>
              <a:lstStyle/>
              <a:p>
                <a:endParaRPr lang="en-US"/>
              </a:p>
            </p:txBody>
          </p:sp>
          <p:sp>
            <p:nvSpPr>
              <p:cNvPr id="62820" name="Line 898"/>
              <p:cNvSpPr>
                <a:spLocks noChangeShapeType="1"/>
              </p:cNvSpPr>
              <p:nvPr/>
            </p:nvSpPr>
            <p:spPr bwMode="auto">
              <a:xfrm>
                <a:off x="2261" y="2689"/>
                <a:ext cx="1" cy="305"/>
              </a:xfrm>
              <a:prstGeom prst="line">
                <a:avLst/>
              </a:prstGeom>
              <a:noFill/>
              <a:ln w="0">
                <a:solidFill>
                  <a:srgbClr val="000000"/>
                </a:solidFill>
                <a:round/>
                <a:headEnd/>
                <a:tailEnd/>
              </a:ln>
            </p:spPr>
            <p:txBody>
              <a:bodyPr/>
              <a:lstStyle/>
              <a:p>
                <a:endParaRPr lang="en-US"/>
              </a:p>
            </p:txBody>
          </p:sp>
          <p:sp>
            <p:nvSpPr>
              <p:cNvPr id="62821" name="Freeform 899"/>
              <p:cNvSpPr>
                <a:spLocks/>
              </p:cNvSpPr>
              <p:nvPr/>
            </p:nvSpPr>
            <p:spPr bwMode="auto">
              <a:xfrm>
                <a:off x="2251" y="2689"/>
                <a:ext cx="19" cy="20"/>
              </a:xfrm>
              <a:custGeom>
                <a:avLst/>
                <a:gdLst>
                  <a:gd name="T0" fmla="*/ 135 w 135"/>
                  <a:gd name="T1" fmla="*/ 135 h 135"/>
                  <a:gd name="T2" fmla="*/ 68 w 135"/>
                  <a:gd name="T3" fmla="*/ 0 h 135"/>
                  <a:gd name="T4" fmla="*/ 0 w 135"/>
                  <a:gd name="T5" fmla="*/ 135 h 135"/>
                  <a:gd name="T6" fmla="*/ 68 w 135"/>
                  <a:gd name="T7" fmla="*/ 67 h 135"/>
                  <a:gd name="T8" fmla="*/ 135 w 135"/>
                  <a:gd name="T9" fmla="*/ 135 h 135"/>
                  <a:gd name="T10" fmla="*/ 0 60000 65536"/>
                  <a:gd name="T11" fmla="*/ 0 60000 65536"/>
                  <a:gd name="T12" fmla="*/ 0 60000 65536"/>
                  <a:gd name="T13" fmla="*/ 0 60000 65536"/>
                  <a:gd name="T14" fmla="*/ 0 60000 65536"/>
                  <a:gd name="T15" fmla="*/ 0 w 135"/>
                  <a:gd name="T16" fmla="*/ 0 h 135"/>
                  <a:gd name="T17" fmla="*/ 135 w 135"/>
                  <a:gd name="T18" fmla="*/ 135 h 135"/>
                </a:gdLst>
                <a:ahLst/>
                <a:cxnLst>
                  <a:cxn ang="T10">
                    <a:pos x="T0" y="T1"/>
                  </a:cxn>
                  <a:cxn ang="T11">
                    <a:pos x="T2" y="T3"/>
                  </a:cxn>
                  <a:cxn ang="T12">
                    <a:pos x="T4" y="T5"/>
                  </a:cxn>
                  <a:cxn ang="T13">
                    <a:pos x="T6" y="T7"/>
                  </a:cxn>
                  <a:cxn ang="T14">
                    <a:pos x="T8" y="T9"/>
                  </a:cxn>
                </a:cxnLst>
                <a:rect l="T15" t="T16" r="T17" b="T18"/>
                <a:pathLst>
                  <a:path w="135" h="135">
                    <a:moveTo>
                      <a:pt x="135" y="135"/>
                    </a:moveTo>
                    <a:lnTo>
                      <a:pt x="68" y="0"/>
                    </a:lnTo>
                    <a:lnTo>
                      <a:pt x="0" y="135"/>
                    </a:lnTo>
                    <a:lnTo>
                      <a:pt x="68" y="67"/>
                    </a:lnTo>
                    <a:lnTo>
                      <a:pt x="135" y="135"/>
                    </a:lnTo>
                    <a:close/>
                  </a:path>
                </a:pathLst>
              </a:custGeom>
              <a:solidFill>
                <a:srgbClr val="000000"/>
              </a:solidFill>
              <a:ln w="0">
                <a:solidFill>
                  <a:srgbClr val="000000"/>
                </a:solidFill>
                <a:prstDash val="solid"/>
                <a:round/>
                <a:headEnd/>
                <a:tailEnd/>
              </a:ln>
            </p:spPr>
            <p:txBody>
              <a:bodyPr/>
              <a:lstStyle/>
              <a:p>
                <a:endParaRPr lang="en-US"/>
              </a:p>
            </p:txBody>
          </p:sp>
          <p:sp>
            <p:nvSpPr>
              <p:cNvPr id="62822" name="Freeform 900"/>
              <p:cNvSpPr>
                <a:spLocks/>
              </p:cNvSpPr>
              <p:nvPr/>
            </p:nvSpPr>
            <p:spPr bwMode="auto">
              <a:xfrm>
                <a:off x="2251" y="2975"/>
                <a:ext cx="19" cy="19"/>
              </a:xfrm>
              <a:custGeom>
                <a:avLst/>
                <a:gdLst>
                  <a:gd name="T0" fmla="*/ 135 w 135"/>
                  <a:gd name="T1" fmla="*/ 0 h 135"/>
                  <a:gd name="T2" fmla="*/ 68 w 135"/>
                  <a:gd name="T3" fmla="*/ 135 h 135"/>
                  <a:gd name="T4" fmla="*/ 0 w 135"/>
                  <a:gd name="T5" fmla="*/ 0 h 135"/>
                  <a:gd name="T6" fmla="*/ 68 w 135"/>
                  <a:gd name="T7" fmla="*/ 67 h 135"/>
                  <a:gd name="T8" fmla="*/ 135 w 135"/>
                  <a:gd name="T9" fmla="*/ 0 h 135"/>
                  <a:gd name="T10" fmla="*/ 0 60000 65536"/>
                  <a:gd name="T11" fmla="*/ 0 60000 65536"/>
                  <a:gd name="T12" fmla="*/ 0 60000 65536"/>
                  <a:gd name="T13" fmla="*/ 0 60000 65536"/>
                  <a:gd name="T14" fmla="*/ 0 60000 65536"/>
                  <a:gd name="T15" fmla="*/ 0 w 135"/>
                  <a:gd name="T16" fmla="*/ 0 h 135"/>
                  <a:gd name="T17" fmla="*/ 135 w 135"/>
                  <a:gd name="T18" fmla="*/ 135 h 135"/>
                </a:gdLst>
                <a:ahLst/>
                <a:cxnLst>
                  <a:cxn ang="T10">
                    <a:pos x="T0" y="T1"/>
                  </a:cxn>
                  <a:cxn ang="T11">
                    <a:pos x="T2" y="T3"/>
                  </a:cxn>
                  <a:cxn ang="T12">
                    <a:pos x="T4" y="T5"/>
                  </a:cxn>
                  <a:cxn ang="T13">
                    <a:pos x="T6" y="T7"/>
                  </a:cxn>
                  <a:cxn ang="T14">
                    <a:pos x="T8" y="T9"/>
                  </a:cxn>
                </a:cxnLst>
                <a:rect l="T15" t="T16" r="T17" b="T18"/>
                <a:pathLst>
                  <a:path w="135" h="135">
                    <a:moveTo>
                      <a:pt x="135" y="0"/>
                    </a:moveTo>
                    <a:lnTo>
                      <a:pt x="68" y="135"/>
                    </a:lnTo>
                    <a:lnTo>
                      <a:pt x="0" y="0"/>
                    </a:lnTo>
                    <a:lnTo>
                      <a:pt x="68" y="67"/>
                    </a:lnTo>
                    <a:lnTo>
                      <a:pt x="135" y="0"/>
                    </a:lnTo>
                    <a:close/>
                  </a:path>
                </a:pathLst>
              </a:custGeom>
              <a:solidFill>
                <a:srgbClr val="000000"/>
              </a:solidFill>
              <a:ln w="0">
                <a:solidFill>
                  <a:srgbClr val="000000"/>
                </a:solidFill>
                <a:prstDash val="solid"/>
                <a:round/>
                <a:headEnd/>
                <a:tailEnd/>
              </a:ln>
            </p:spPr>
            <p:txBody>
              <a:bodyPr/>
              <a:lstStyle/>
              <a:p>
                <a:endParaRPr lang="en-US"/>
              </a:p>
            </p:txBody>
          </p:sp>
          <p:sp>
            <p:nvSpPr>
              <p:cNvPr id="62823" name="Rectangle 901"/>
              <p:cNvSpPr>
                <a:spLocks noChangeArrowheads="1"/>
              </p:cNvSpPr>
              <p:nvPr/>
            </p:nvSpPr>
            <p:spPr bwMode="auto">
              <a:xfrm>
                <a:off x="2251" y="2809"/>
                <a:ext cx="24" cy="6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24" name="Rectangle 902"/>
              <p:cNvSpPr>
                <a:spLocks noChangeArrowheads="1"/>
              </p:cNvSpPr>
              <p:nvPr/>
            </p:nvSpPr>
            <p:spPr bwMode="auto">
              <a:xfrm>
                <a:off x="2251" y="2809"/>
                <a:ext cx="25" cy="6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25" name="Rectangle 903"/>
              <p:cNvSpPr>
                <a:spLocks noChangeArrowheads="1"/>
              </p:cNvSpPr>
              <p:nvPr/>
            </p:nvSpPr>
            <p:spPr bwMode="auto">
              <a:xfrm rot="-5460000">
                <a:off x="2228" y="2816"/>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500 cm</a:t>
                </a:r>
                <a:endParaRPr lang="en-US"/>
              </a:p>
            </p:txBody>
          </p:sp>
          <p:sp>
            <p:nvSpPr>
              <p:cNvPr id="62826" name="Line 904"/>
              <p:cNvSpPr>
                <a:spLocks noChangeShapeType="1"/>
              </p:cNvSpPr>
              <p:nvPr/>
            </p:nvSpPr>
            <p:spPr bwMode="auto">
              <a:xfrm>
                <a:off x="2221" y="2993"/>
                <a:ext cx="77" cy="1"/>
              </a:xfrm>
              <a:prstGeom prst="line">
                <a:avLst/>
              </a:prstGeom>
              <a:noFill/>
              <a:ln w="0">
                <a:solidFill>
                  <a:srgbClr val="000000"/>
                </a:solidFill>
                <a:round/>
                <a:headEnd/>
                <a:tailEnd/>
              </a:ln>
            </p:spPr>
            <p:txBody>
              <a:bodyPr/>
              <a:lstStyle/>
              <a:p>
                <a:endParaRPr lang="en-US"/>
              </a:p>
            </p:txBody>
          </p:sp>
          <p:sp>
            <p:nvSpPr>
              <p:cNvPr id="62827" name="Line 905"/>
              <p:cNvSpPr>
                <a:spLocks noChangeShapeType="1"/>
              </p:cNvSpPr>
              <p:nvPr/>
            </p:nvSpPr>
            <p:spPr bwMode="auto">
              <a:xfrm>
                <a:off x="2222" y="3084"/>
                <a:ext cx="76" cy="1"/>
              </a:xfrm>
              <a:prstGeom prst="line">
                <a:avLst/>
              </a:prstGeom>
              <a:noFill/>
              <a:ln w="0">
                <a:solidFill>
                  <a:srgbClr val="000000"/>
                </a:solidFill>
                <a:round/>
                <a:headEnd/>
                <a:tailEnd/>
              </a:ln>
            </p:spPr>
            <p:txBody>
              <a:bodyPr/>
              <a:lstStyle/>
              <a:p>
                <a:endParaRPr lang="en-US"/>
              </a:p>
            </p:txBody>
          </p:sp>
          <p:sp>
            <p:nvSpPr>
              <p:cNvPr id="62828" name="Line 906"/>
              <p:cNvSpPr>
                <a:spLocks noChangeShapeType="1"/>
              </p:cNvSpPr>
              <p:nvPr/>
            </p:nvSpPr>
            <p:spPr bwMode="auto">
              <a:xfrm>
                <a:off x="2259" y="2993"/>
                <a:ext cx="1" cy="91"/>
              </a:xfrm>
              <a:prstGeom prst="line">
                <a:avLst/>
              </a:prstGeom>
              <a:noFill/>
              <a:ln w="0">
                <a:solidFill>
                  <a:srgbClr val="000000"/>
                </a:solidFill>
                <a:round/>
                <a:headEnd/>
                <a:tailEnd/>
              </a:ln>
            </p:spPr>
            <p:txBody>
              <a:bodyPr/>
              <a:lstStyle/>
              <a:p>
                <a:endParaRPr lang="en-US"/>
              </a:p>
            </p:txBody>
          </p:sp>
          <p:sp>
            <p:nvSpPr>
              <p:cNvPr id="62829" name="Freeform 907"/>
              <p:cNvSpPr>
                <a:spLocks/>
              </p:cNvSpPr>
              <p:nvPr/>
            </p:nvSpPr>
            <p:spPr bwMode="auto">
              <a:xfrm>
                <a:off x="2249" y="2993"/>
                <a:ext cx="20" cy="19"/>
              </a:xfrm>
              <a:custGeom>
                <a:avLst/>
                <a:gdLst>
                  <a:gd name="T0" fmla="*/ 137 w 137"/>
                  <a:gd name="T1" fmla="*/ 136 h 136"/>
                  <a:gd name="T2" fmla="*/ 69 w 137"/>
                  <a:gd name="T3" fmla="*/ 0 h 136"/>
                  <a:gd name="T4" fmla="*/ 0 w 137"/>
                  <a:gd name="T5" fmla="*/ 136 h 136"/>
                  <a:gd name="T6" fmla="*/ 69 w 137"/>
                  <a:gd name="T7" fmla="*/ 68 h 136"/>
                  <a:gd name="T8" fmla="*/ 137 w 137"/>
                  <a:gd name="T9" fmla="*/ 136 h 136"/>
                  <a:gd name="T10" fmla="*/ 0 60000 65536"/>
                  <a:gd name="T11" fmla="*/ 0 60000 65536"/>
                  <a:gd name="T12" fmla="*/ 0 60000 65536"/>
                  <a:gd name="T13" fmla="*/ 0 60000 65536"/>
                  <a:gd name="T14" fmla="*/ 0 60000 65536"/>
                  <a:gd name="T15" fmla="*/ 0 w 137"/>
                  <a:gd name="T16" fmla="*/ 0 h 136"/>
                  <a:gd name="T17" fmla="*/ 137 w 137"/>
                  <a:gd name="T18" fmla="*/ 136 h 136"/>
                </a:gdLst>
                <a:ahLst/>
                <a:cxnLst>
                  <a:cxn ang="T10">
                    <a:pos x="T0" y="T1"/>
                  </a:cxn>
                  <a:cxn ang="T11">
                    <a:pos x="T2" y="T3"/>
                  </a:cxn>
                  <a:cxn ang="T12">
                    <a:pos x="T4" y="T5"/>
                  </a:cxn>
                  <a:cxn ang="T13">
                    <a:pos x="T6" y="T7"/>
                  </a:cxn>
                  <a:cxn ang="T14">
                    <a:pos x="T8" y="T9"/>
                  </a:cxn>
                </a:cxnLst>
                <a:rect l="T15" t="T16" r="T17" b="T18"/>
                <a:pathLst>
                  <a:path w="137" h="136">
                    <a:moveTo>
                      <a:pt x="137" y="136"/>
                    </a:moveTo>
                    <a:lnTo>
                      <a:pt x="69" y="0"/>
                    </a:lnTo>
                    <a:lnTo>
                      <a:pt x="0" y="136"/>
                    </a:lnTo>
                    <a:lnTo>
                      <a:pt x="69" y="68"/>
                    </a:lnTo>
                    <a:lnTo>
                      <a:pt x="137" y="136"/>
                    </a:lnTo>
                    <a:close/>
                  </a:path>
                </a:pathLst>
              </a:custGeom>
              <a:solidFill>
                <a:srgbClr val="000000"/>
              </a:solidFill>
              <a:ln w="0">
                <a:solidFill>
                  <a:srgbClr val="000000"/>
                </a:solidFill>
                <a:prstDash val="solid"/>
                <a:round/>
                <a:headEnd/>
                <a:tailEnd/>
              </a:ln>
            </p:spPr>
            <p:txBody>
              <a:bodyPr/>
              <a:lstStyle/>
              <a:p>
                <a:endParaRPr lang="en-US"/>
              </a:p>
            </p:txBody>
          </p:sp>
          <p:sp>
            <p:nvSpPr>
              <p:cNvPr id="62830" name="Freeform 908"/>
              <p:cNvSpPr>
                <a:spLocks/>
              </p:cNvSpPr>
              <p:nvPr/>
            </p:nvSpPr>
            <p:spPr bwMode="auto">
              <a:xfrm>
                <a:off x="2249" y="3065"/>
                <a:ext cx="20" cy="19"/>
              </a:xfrm>
              <a:custGeom>
                <a:avLst/>
                <a:gdLst>
                  <a:gd name="T0" fmla="*/ 137 w 137"/>
                  <a:gd name="T1" fmla="*/ 0 h 135"/>
                  <a:gd name="T2" fmla="*/ 69 w 137"/>
                  <a:gd name="T3" fmla="*/ 135 h 135"/>
                  <a:gd name="T4" fmla="*/ 0 w 137"/>
                  <a:gd name="T5" fmla="*/ 0 h 135"/>
                  <a:gd name="T6" fmla="*/ 69 w 137"/>
                  <a:gd name="T7" fmla="*/ 67 h 135"/>
                  <a:gd name="T8" fmla="*/ 137 w 137"/>
                  <a:gd name="T9" fmla="*/ 0 h 135"/>
                  <a:gd name="T10" fmla="*/ 0 60000 65536"/>
                  <a:gd name="T11" fmla="*/ 0 60000 65536"/>
                  <a:gd name="T12" fmla="*/ 0 60000 65536"/>
                  <a:gd name="T13" fmla="*/ 0 60000 65536"/>
                  <a:gd name="T14" fmla="*/ 0 60000 65536"/>
                  <a:gd name="T15" fmla="*/ 0 w 137"/>
                  <a:gd name="T16" fmla="*/ 0 h 135"/>
                  <a:gd name="T17" fmla="*/ 137 w 137"/>
                  <a:gd name="T18" fmla="*/ 135 h 135"/>
                </a:gdLst>
                <a:ahLst/>
                <a:cxnLst>
                  <a:cxn ang="T10">
                    <a:pos x="T0" y="T1"/>
                  </a:cxn>
                  <a:cxn ang="T11">
                    <a:pos x="T2" y="T3"/>
                  </a:cxn>
                  <a:cxn ang="T12">
                    <a:pos x="T4" y="T5"/>
                  </a:cxn>
                  <a:cxn ang="T13">
                    <a:pos x="T6" y="T7"/>
                  </a:cxn>
                  <a:cxn ang="T14">
                    <a:pos x="T8" y="T9"/>
                  </a:cxn>
                </a:cxnLst>
                <a:rect l="T15" t="T16" r="T17" b="T18"/>
                <a:pathLst>
                  <a:path w="137" h="135">
                    <a:moveTo>
                      <a:pt x="137" y="0"/>
                    </a:moveTo>
                    <a:lnTo>
                      <a:pt x="69" y="135"/>
                    </a:lnTo>
                    <a:lnTo>
                      <a:pt x="0" y="0"/>
                    </a:lnTo>
                    <a:lnTo>
                      <a:pt x="69" y="67"/>
                    </a:lnTo>
                    <a:lnTo>
                      <a:pt x="137" y="0"/>
                    </a:lnTo>
                    <a:close/>
                  </a:path>
                </a:pathLst>
              </a:custGeom>
              <a:solidFill>
                <a:srgbClr val="000000"/>
              </a:solidFill>
              <a:ln w="0">
                <a:solidFill>
                  <a:srgbClr val="000000"/>
                </a:solidFill>
                <a:prstDash val="solid"/>
                <a:round/>
                <a:headEnd/>
                <a:tailEnd/>
              </a:ln>
            </p:spPr>
            <p:txBody>
              <a:bodyPr/>
              <a:lstStyle/>
              <a:p>
                <a:endParaRPr lang="en-US"/>
              </a:p>
            </p:txBody>
          </p:sp>
          <p:sp>
            <p:nvSpPr>
              <p:cNvPr id="62831" name="Rectangle 909"/>
              <p:cNvSpPr>
                <a:spLocks noChangeArrowheads="1"/>
              </p:cNvSpPr>
              <p:nvPr/>
            </p:nvSpPr>
            <p:spPr bwMode="auto">
              <a:xfrm>
                <a:off x="2227" y="3034"/>
                <a:ext cx="64" cy="2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32" name="Rectangle 910"/>
              <p:cNvSpPr>
                <a:spLocks noChangeArrowheads="1"/>
              </p:cNvSpPr>
              <p:nvPr/>
            </p:nvSpPr>
            <p:spPr bwMode="auto">
              <a:xfrm>
                <a:off x="2227" y="3034"/>
                <a:ext cx="64" cy="25"/>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833" name="Rectangle 911"/>
              <p:cNvSpPr>
                <a:spLocks noChangeArrowheads="1"/>
              </p:cNvSpPr>
              <p:nvPr/>
            </p:nvSpPr>
            <p:spPr bwMode="auto">
              <a:xfrm>
                <a:off x="2227" y="3035"/>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150 cm</a:t>
                </a:r>
                <a:endParaRPr lang="en-US"/>
              </a:p>
            </p:txBody>
          </p:sp>
          <p:sp>
            <p:nvSpPr>
              <p:cNvPr id="62834" name="Freeform 912"/>
              <p:cNvSpPr>
                <a:spLocks/>
              </p:cNvSpPr>
              <p:nvPr/>
            </p:nvSpPr>
            <p:spPr bwMode="auto">
              <a:xfrm>
                <a:off x="4943" y="3494"/>
                <a:ext cx="229" cy="423"/>
              </a:xfrm>
              <a:custGeom>
                <a:avLst/>
                <a:gdLst>
                  <a:gd name="T0" fmla="*/ 15 w 1603"/>
                  <a:gd name="T1" fmla="*/ 2962 h 2967"/>
                  <a:gd name="T2" fmla="*/ 0 w 1603"/>
                  <a:gd name="T3" fmla="*/ 8 h 2967"/>
                  <a:gd name="T4" fmla="*/ 1587 w 1603"/>
                  <a:gd name="T5" fmla="*/ 0 h 2967"/>
                  <a:gd name="T6" fmla="*/ 1603 w 1603"/>
                  <a:gd name="T7" fmla="*/ 2959 h 2967"/>
                  <a:gd name="T8" fmla="*/ 15 w 1603"/>
                  <a:gd name="T9" fmla="*/ 2967 h 2967"/>
                  <a:gd name="T10" fmla="*/ 15 w 1603"/>
                  <a:gd name="T11" fmla="*/ 2962 h 2967"/>
                  <a:gd name="T12" fmla="*/ 0 60000 65536"/>
                  <a:gd name="T13" fmla="*/ 0 60000 65536"/>
                  <a:gd name="T14" fmla="*/ 0 60000 65536"/>
                  <a:gd name="T15" fmla="*/ 0 60000 65536"/>
                  <a:gd name="T16" fmla="*/ 0 60000 65536"/>
                  <a:gd name="T17" fmla="*/ 0 60000 65536"/>
                  <a:gd name="T18" fmla="*/ 0 w 1603"/>
                  <a:gd name="T19" fmla="*/ 0 h 2967"/>
                  <a:gd name="T20" fmla="*/ 1603 w 1603"/>
                  <a:gd name="T21" fmla="*/ 2967 h 2967"/>
                </a:gdLst>
                <a:ahLst/>
                <a:cxnLst>
                  <a:cxn ang="T12">
                    <a:pos x="T0" y="T1"/>
                  </a:cxn>
                  <a:cxn ang="T13">
                    <a:pos x="T2" y="T3"/>
                  </a:cxn>
                  <a:cxn ang="T14">
                    <a:pos x="T4" y="T5"/>
                  </a:cxn>
                  <a:cxn ang="T15">
                    <a:pos x="T6" y="T7"/>
                  </a:cxn>
                  <a:cxn ang="T16">
                    <a:pos x="T8" y="T9"/>
                  </a:cxn>
                  <a:cxn ang="T17">
                    <a:pos x="T10" y="T11"/>
                  </a:cxn>
                </a:cxnLst>
                <a:rect l="T18" t="T19" r="T20" b="T21"/>
                <a:pathLst>
                  <a:path w="1603" h="2967">
                    <a:moveTo>
                      <a:pt x="15" y="2962"/>
                    </a:moveTo>
                    <a:lnTo>
                      <a:pt x="0" y="8"/>
                    </a:lnTo>
                    <a:lnTo>
                      <a:pt x="1587" y="0"/>
                    </a:lnTo>
                    <a:lnTo>
                      <a:pt x="1603" y="2959"/>
                    </a:lnTo>
                    <a:lnTo>
                      <a:pt x="15" y="2967"/>
                    </a:lnTo>
                    <a:lnTo>
                      <a:pt x="15" y="2962"/>
                    </a:lnTo>
                    <a:close/>
                  </a:path>
                </a:pathLst>
              </a:custGeom>
              <a:solidFill>
                <a:srgbClr val="FF8080"/>
              </a:solidFill>
              <a:ln w="9525">
                <a:noFill/>
                <a:round/>
                <a:headEnd/>
                <a:tailEnd/>
              </a:ln>
            </p:spPr>
            <p:txBody>
              <a:bodyPr/>
              <a:lstStyle/>
              <a:p>
                <a:endParaRPr lang="en-US"/>
              </a:p>
            </p:txBody>
          </p:sp>
          <p:sp>
            <p:nvSpPr>
              <p:cNvPr id="62835" name="Freeform 913"/>
              <p:cNvSpPr>
                <a:spLocks/>
              </p:cNvSpPr>
              <p:nvPr/>
            </p:nvSpPr>
            <p:spPr bwMode="auto">
              <a:xfrm>
                <a:off x="4944" y="3917"/>
                <a:ext cx="2" cy="1"/>
              </a:xfrm>
              <a:custGeom>
                <a:avLst/>
                <a:gdLst>
                  <a:gd name="T0" fmla="*/ 15 w 15"/>
                  <a:gd name="T1" fmla="*/ 0 h 7"/>
                  <a:gd name="T2" fmla="*/ 15 w 15"/>
                  <a:gd name="T3" fmla="*/ 0 h 7"/>
                  <a:gd name="T4" fmla="*/ 14 w 15"/>
                  <a:gd name="T5" fmla="*/ 1 h 7"/>
                  <a:gd name="T6" fmla="*/ 14 w 15"/>
                  <a:gd name="T7" fmla="*/ 2 h 7"/>
                  <a:gd name="T8" fmla="*/ 14 w 15"/>
                  <a:gd name="T9" fmla="*/ 3 h 7"/>
                  <a:gd name="T10" fmla="*/ 13 w 15"/>
                  <a:gd name="T11" fmla="*/ 4 h 7"/>
                  <a:gd name="T12" fmla="*/ 12 w 15"/>
                  <a:gd name="T13" fmla="*/ 5 h 7"/>
                  <a:gd name="T14" fmla="*/ 11 w 15"/>
                  <a:gd name="T15" fmla="*/ 6 h 7"/>
                  <a:gd name="T16" fmla="*/ 10 w 15"/>
                  <a:gd name="T17" fmla="*/ 7 h 7"/>
                  <a:gd name="T18" fmla="*/ 8 w 15"/>
                  <a:gd name="T19" fmla="*/ 7 h 7"/>
                  <a:gd name="T20" fmla="*/ 7 w 15"/>
                  <a:gd name="T21" fmla="*/ 7 h 7"/>
                  <a:gd name="T22" fmla="*/ 6 w 15"/>
                  <a:gd name="T23" fmla="*/ 7 h 7"/>
                  <a:gd name="T24" fmla="*/ 5 w 15"/>
                  <a:gd name="T25" fmla="*/ 7 h 7"/>
                  <a:gd name="T26" fmla="*/ 3 w 15"/>
                  <a:gd name="T27" fmla="*/ 6 h 7"/>
                  <a:gd name="T28" fmla="*/ 2 w 15"/>
                  <a:gd name="T29" fmla="*/ 5 h 7"/>
                  <a:gd name="T30" fmla="*/ 1 w 15"/>
                  <a:gd name="T31" fmla="*/ 4 h 7"/>
                  <a:gd name="T32" fmla="*/ 1 w 15"/>
                  <a:gd name="T33" fmla="*/ 3 h 7"/>
                  <a:gd name="T34" fmla="*/ 0 w 15"/>
                  <a:gd name="T35" fmla="*/ 2 h 7"/>
                  <a:gd name="T36" fmla="*/ 0 w 15"/>
                  <a:gd name="T37" fmla="*/ 1 h 7"/>
                  <a:gd name="T38" fmla="*/ 0 w 15"/>
                  <a:gd name="T39" fmla="*/ 0 h 7"/>
                  <a:gd name="T40" fmla="*/ 0 w 15"/>
                  <a:gd name="T41" fmla="*/ 0 h 7"/>
                  <a:gd name="T42" fmla="*/ 15 w 15"/>
                  <a:gd name="T43" fmla="*/ 0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7"/>
                  <a:gd name="T68" fmla="*/ 15 w 15"/>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7">
                    <a:moveTo>
                      <a:pt x="15" y="0"/>
                    </a:moveTo>
                    <a:lnTo>
                      <a:pt x="15" y="0"/>
                    </a:lnTo>
                    <a:lnTo>
                      <a:pt x="14" y="1"/>
                    </a:lnTo>
                    <a:lnTo>
                      <a:pt x="14" y="2"/>
                    </a:lnTo>
                    <a:lnTo>
                      <a:pt x="14" y="3"/>
                    </a:lnTo>
                    <a:lnTo>
                      <a:pt x="13" y="4"/>
                    </a:lnTo>
                    <a:lnTo>
                      <a:pt x="12" y="5"/>
                    </a:lnTo>
                    <a:lnTo>
                      <a:pt x="11" y="6"/>
                    </a:lnTo>
                    <a:lnTo>
                      <a:pt x="10" y="7"/>
                    </a:lnTo>
                    <a:lnTo>
                      <a:pt x="8" y="7"/>
                    </a:lnTo>
                    <a:lnTo>
                      <a:pt x="7" y="7"/>
                    </a:lnTo>
                    <a:lnTo>
                      <a:pt x="6" y="7"/>
                    </a:lnTo>
                    <a:lnTo>
                      <a:pt x="5" y="7"/>
                    </a:lnTo>
                    <a:lnTo>
                      <a:pt x="3" y="6"/>
                    </a:lnTo>
                    <a:lnTo>
                      <a:pt x="2" y="5"/>
                    </a:lnTo>
                    <a:lnTo>
                      <a:pt x="1" y="4"/>
                    </a:lnTo>
                    <a:lnTo>
                      <a:pt x="1" y="3"/>
                    </a:lnTo>
                    <a:lnTo>
                      <a:pt x="0" y="2"/>
                    </a:lnTo>
                    <a:lnTo>
                      <a:pt x="0" y="1"/>
                    </a:lnTo>
                    <a:lnTo>
                      <a:pt x="0" y="0"/>
                    </a:lnTo>
                    <a:lnTo>
                      <a:pt x="15" y="0"/>
                    </a:lnTo>
                    <a:close/>
                  </a:path>
                </a:pathLst>
              </a:custGeom>
              <a:solidFill>
                <a:srgbClr val="FF0080"/>
              </a:solidFill>
              <a:ln w="0">
                <a:solidFill>
                  <a:srgbClr val="FF0080"/>
                </a:solidFill>
                <a:prstDash val="solid"/>
                <a:round/>
                <a:headEnd/>
                <a:tailEnd/>
              </a:ln>
            </p:spPr>
            <p:txBody>
              <a:bodyPr/>
              <a:lstStyle/>
              <a:p>
                <a:endParaRPr lang="en-US"/>
              </a:p>
            </p:txBody>
          </p:sp>
          <p:sp>
            <p:nvSpPr>
              <p:cNvPr id="62836" name="Freeform 914"/>
              <p:cNvSpPr>
                <a:spLocks/>
              </p:cNvSpPr>
              <p:nvPr/>
            </p:nvSpPr>
            <p:spPr bwMode="auto">
              <a:xfrm>
                <a:off x="4944" y="3916"/>
                <a:ext cx="1" cy="2"/>
              </a:xfrm>
              <a:custGeom>
                <a:avLst/>
                <a:gdLst>
                  <a:gd name="T0" fmla="*/ 7 w 7"/>
                  <a:gd name="T1" fmla="*/ 15 h 15"/>
                  <a:gd name="T2" fmla="*/ 7 w 7"/>
                  <a:gd name="T3" fmla="*/ 15 h 15"/>
                  <a:gd name="T4" fmla="*/ 6 w 7"/>
                  <a:gd name="T5" fmla="*/ 15 h 15"/>
                  <a:gd name="T6" fmla="*/ 5 w 7"/>
                  <a:gd name="T7" fmla="*/ 15 h 15"/>
                  <a:gd name="T8" fmla="*/ 3 w 7"/>
                  <a:gd name="T9" fmla="*/ 14 h 15"/>
                  <a:gd name="T10" fmla="*/ 2 w 7"/>
                  <a:gd name="T11" fmla="*/ 13 h 15"/>
                  <a:gd name="T12" fmla="*/ 1 w 7"/>
                  <a:gd name="T13" fmla="*/ 12 h 15"/>
                  <a:gd name="T14" fmla="*/ 1 w 7"/>
                  <a:gd name="T15" fmla="*/ 11 h 15"/>
                  <a:gd name="T16" fmla="*/ 0 w 7"/>
                  <a:gd name="T17" fmla="*/ 10 h 15"/>
                  <a:gd name="T18" fmla="*/ 0 w 7"/>
                  <a:gd name="T19" fmla="*/ 9 h 15"/>
                  <a:gd name="T20" fmla="*/ 0 w 7"/>
                  <a:gd name="T21" fmla="*/ 8 h 15"/>
                  <a:gd name="T22" fmla="*/ 0 w 7"/>
                  <a:gd name="T23" fmla="*/ 6 h 15"/>
                  <a:gd name="T24" fmla="*/ 0 w 7"/>
                  <a:gd name="T25" fmla="*/ 5 h 15"/>
                  <a:gd name="T26" fmla="*/ 1 w 7"/>
                  <a:gd name="T27" fmla="*/ 4 h 15"/>
                  <a:gd name="T28" fmla="*/ 1 w 7"/>
                  <a:gd name="T29" fmla="*/ 3 h 15"/>
                  <a:gd name="T30" fmla="*/ 2 w 7"/>
                  <a:gd name="T31" fmla="*/ 2 h 15"/>
                  <a:gd name="T32" fmla="*/ 3 w 7"/>
                  <a:gd name="T33" fmla="*/ 1 h 15"/>
                  <a:gd name="T34" fmla="*/ 4 w 7"/>
                  <a:gd name="T35" fmla="*/ 1 h 15"/>
                  <a:gd name="T36" fmla="*/ 6 w 7"/>
                  <a:gd name="T37" fmla="*/ 0 h 15"/>
                  <a:gd name="T38" fmla="*/ 7 w 7"/>
                  <a:gd name="T39" fmla="*/ 0 h 15"/>
                  <a:gd name="T40" fmla="*/ 7 w 7"/>
                  <a:gd name="T41" fmla="*/ 0 h 15"/>
                  <a:gd name="T42" fmla="*/ 7 w 7"/>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5"/>
                  <a:gd name="T68" fmla="*/ 7 w 7"/>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5">
                    <a:moveTo>
                      <a:pt x="7" y="15"/>
                    </a:moveTo>
                    <a:lnTo>
                      <a:pt x="7" y="15"/>
                    </a:lnTo>
                    <a:lnTo>
                      <a:pt x="6" y="15"/>
                    </a:lnTo>
                    <a:lnTo>
                      <a:pt x="5" y="15"/>
                    </a:lnTo>
                    <a:lnTo>
                      <a:pt x="3" y="14"/>
                    </a:lnTo>
                    <a:lnTo>
                      <a:pt x="2" y="13"/>
                    </a:lnTo>
                    <a:lnTo>
                      <a:pt x="1" y="12"/>
                    </a:lnTo>
                    <a:lnTo>
                      <a:pt x="1" y="11"/>
                    </a:lnTo>
                    <a:lnTo>
                      <a:pt x="0" y="10"/>
                    </a:lnTo>
                    <a:lnTo>
                      <a:pt x="0" y="9"/>
                    </a:lnTo>
                    <a:lnTo>
                      <a:pt x="0" y="8"/>
                    </a:lnTo>
                    <a:lnTo>
                      <a:pt x="0" y="6"/>
                    </a:lnTo>
                    <a:lnTo>
                      <a:pt x="0" y="5"/>
                    </a:lnTo>
                    <a:lnTo>
                      <a:pt x="1" y="4"/>
                    </a:lnTo>
                    <a:lnTo>
                      <a:pt x="1" y="3"/>
                    </a:lnTo>
                    <a:lnTo>
                      <a:pt x="2" y="2"/>
                    </a:lnTo>
                    <a:lnTo>
                      <a:pt x="3" y="1"/>
                    </a:lnTo>
                    <a:lnTo>
                      <a:pt x="4" y="1"/>
                    </a:lnTo>
                    <a:lnTo>
                      <a:pt x="6" y="0"/>
                    </a:lnTo>
                    <a:lnTo>
                      <a:pt x="7" y="0"/>
                    </a:lnTo>
                    <a:lnTo>
                      <a:pt x="7" y="15"/>
                    </a:lnTo>
                    <a:close/>
                  </a:path>
                </a:pathLst>
              </a:custGeom>
              <a:solidFill>
                <a:srgbClr val="FF0080"/>
              </a:solidFill>
              <a:ln w="0">
                <a:solidFill>
                  <a:srgbClr val="FF0080"/>
                </a:solidFill>
                <a:prstDash val="solid"/>
                <a:round/>
                <a:headEnd/>
                <a:tailEnd/>
              </a:ln>
            </p:spPr>
            <p:txBody>
              <a:bodyPr/>
              <a:lstStyle/>
              <a:p>
                <a:endParaRPr lang="en-US"/>
              </a:p>
            </p:txBody>
          </p:sp>
          <p:sp>
            <p:nvSpPr>
              <p:cNvPr id="62837" name="Freeform 915"/>
              <p:cNvSpPr>
                <a:spLocks/>
              </p:cNvSpPr>
              <p:nvPr/>
            </p:nvSpPr>
            <p:spPr bwMode="auto">
              <a:xfrm>
                <a:off x="4944" y="3908"/>
                <a:ext cx="2"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38" name="Rectangle 916"/>
              <p:cNvSpPr>
                <a:spLocks noChangeArrowheads="1"/>
              </p:cNvSpPr>
              <p:nvPr/>
            </p:nvSpPr>
            <p:spPr bwMode="auto">
              <a:xfrm>
                <a:off x="4944" y="389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39" name="Freeform 917"/>
              <p:cNvSpPr>
                <a:spLocks/>
              </p:cNvSpPr>
              <p:nvPr/>
            </p:nvSpPr>
            <p:spPr bwMode="auto">
              <a:xfrm>
                <a:off x="4944" y="3884"/>
                <a:ext cx="2"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40" name="Rectangle 918"/>
              <p:cNvSpPr>
                <a:spLocks noChangeArrowheads="1"/>
              </p:cNvSpPr>
              <p:nvPr/>
            </p:nvSpPr>
            <p:spPr bwMode="auto">
              <a:xfrm>
                <a:off x="4944" y="387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1" name="Rectangle 919"/>
              <p:cNvSpPr>
                <a:spLocks noChangeArrowheads="1"/>
              </p:cNvSpPr>
              <p:nvPr/>
            </p:nvSpPr>
            <p:spPr bwMode="auto">
              <a:xfrm>
                <a:off x="4944" y="386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2" name="Rectangle 920"/>
              <p:cNvSpPr>
                <a:spLocks noChangeArrowheads="1"/>
              </p:cNvSpPr>
              <p:nvPr/>
            </p:nvSpPr>
            <p:spPr bwMode="auto">
              <a:xfrm>
                <a:off x="4944" y="385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3" name="Rectangle 921"/>
              <p:cNvSpPr>
                <a:spLocks noChangeArrowheads="1"/>
              </p:cNvSpPr>
              <p:nvPr/>
            </p:nvSpPr>
            <p:spPr bwMode="auto">
              <a:xfrm>
                <a:off x="4944" y="383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4" name="Rectangle 922"/>
              <p:cNvSpPr>
                <a:spLocks noChangeArrowheads="1"/>
              </p:cNvSpPr>
              <p:nvPr/>
            </p:nvSpPr>
            <p:spPr bwMode="auto">
              <a:xfrm>
                <a:off x="4944" y="3827"/>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5" name="Rectangle 923"/>
              <p:cNvSpPr>
                <a:spLocks noChangeArrowheads="1"/>
              </p:cNvSpPr>
              <p:nvPr/>
            </p:nvSpPr>
            <p:spPr bwMode="auto">
              <a:xfrm>
                <a:off x="4944" y="381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6" name="Rectangle 924"/>
              <p:cNvSpPr>
                <a:spLocks noChangeArrowheads="1"/>
              </p:cNvSpPr>
              <p:nvPr/>
            </p:nvSpPr>
            <p:spPr bwMode="auto">
              <a:xfrm>
                <a:off x="4944" y="3803"/>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7" name="Rectangle 925"/>
              <p:cNvSpPr>
                <a:spLocks noChangeArrowheads="1"/>
              </p:cNvSpPr>
              <p:nvPr/>
            </p:nvSpPr>
            <p:spPr bwMode="auto">
              <a:xfrm>
                <a:off x="4943" y="3788"/>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8" name="Rectangle 926"/>
              <p:cNvSpPr>
                <a:spLocks noChangeArrowheads="1"/>
              </p:cNvSpPr>
              <p:nvPr/>
            </p:nvSpPr>
            <p:spPr bwMode="auto">
              <a:xfrm>
                <a:off x="4943" y="3779"/>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49" name="Rectangle 927"/>
              <p:cNvSpPr>
                <a:spLocks noChangeArrowheads="1"/>
              </p:cNvSpPr>
              <p:nvPr/>
            </p:nvSpPr>
            <p:spPr bwMode="auto">
              <a:xfrm>
                <a:off x="4943" y="376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0" name="Rectangle 928"/>
              <p:cNvSpPr>
                <a:spLocks noChangeArrowheads="1"/>
              </p:cNvSpPr>
              <p:nvPr/>
            </p:nvSpPr>
            <p:spPr bwMode="auto">
              <a:xfrm>
                <a:off x="4943" y="375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1" name="Freeform 929"/>
              <p:cNvSpPr>
                <a:spLocks/>
              </p:cNvSpPr>
              <p:nvPr/>
            </p:nvSpPr>
            <p:spPr bwMode="auto">
              <a:xfrm>
                <a:off x="4943" y="3740"/>
                <a:ext cx="2"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52" name="Rectangle 930"/>
              <p:cNvSpPr>
                <a:spLocks noChangeArrowheads="1"/>
              </p:cNvSpPr>
              <p:nvPr/>
            </p:nvSpPr>
            <p:spPr bwMode="auto">
              <a:xfrm>
                <a:off x="4943" y="373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3" name="Freeform 931"/>
              <p:cNvSpPr>
                <a:spLocks/>
              </p:cNvSpPr>
              <p:nvPr/>
            </p:nvSpPr>
            <p:spPr bwMode="auto">
              <a:xfrm>
                <a:off x="4943" y="3716"/>
                <a:ext cx="2"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54" name="Rectangle 932"/>
              <p:cNvSpPr>
                <a:spLocks noChangeArrowheads="1"/>
              </p:cNvSpPr>
              <p:nvPr/>
            </p:nvSpPr>
            <p:spPr bwMode="auto">
              <a:xfrm>
                <a:off x="4943" y="3707"/>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5" name="Rectangle 933"/>
              <p:cNvSpPr>
                <a:spLocks noChangeArrowheads="1"/>
              </p:cNvSpPr>
              <p:nvPr/>
            </p:nvSpPr>
            <p:spPr bwMode="auto">
              <a:xfrm>
                <a:off x="4943" y="369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6" name="Rectangle 934"/>
              <p:cNvSpPr>
                <a:spLocks noChangeArrowheads="1"/>
              </p:cNvSpPr>
              <p:nvPr/>
            </p:nvSpPr>
            <p:spPr bwMode="auto">
              <a:xfrm>
                <a:off x="4943" y="3683"/>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7" name="Rectangle 935"/>
              <p:cNvSpPr>
                <a:spLocks noChangeArrowheads="1"/>
              </p:cNvSpPr>
              <p:nvPr/>
            </p:nvSpPr>
            <p:spPr bwMode="auto">
              <a:xfrm>
                <a:off x="4943" y="366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58" name="Freeform 936"/>
              <p:cNvSpPr>
                <a:spLocks/>
              </p:cNvSpPr>
              <p:nvPr/>
            </p:nvSpPr>
            <p:spPr bwMode="auto">
              <a:xfrm>
                <a:off x="4943" y="3659"/>
                <a:ext cx="2" cy="3"/>
              </a:xfrm>
              <a:custGeom>
                <a:avLst/>
                <a:gdLst>
                  <a:gd name="T0" fmla="*/ 16 w 16"/>
                  <a:gd name="T1" fmla="*/ 16 h 16"/>
                  <a:gd name="T2" fmla="*/ 1 w 16"/>
                  <a:gd name="T3" fmla="*/ 16 h 16"/>
                  <a:gd name="T4" fmla="*/ 0 w 16"/>
                  <a:gd name="T5" fmla="*/ 0 h 16"/>
                  <a:gd name="T6" fmla="*/ 15 w 16"/>
                  <a:gd name="T7" fmla="*/ 0 h 16"/>
                  <a:gd name="T8" fmla="*/ 16 w 16"/>
                  <a:gd name="T9" fmla="*/ 16 h 16"/>
                  <a:gd name="T10" fmla="*/ 0 60000 65536"/>
                  <a:gd name="T11" fmla="*/ 0 60000 65536"/>
                  <a:gd name="T12" fmla="*/ 0 60000 65536"/>
                  <a:gd name="T13" fmla="*/ 0 60000 65536"/>
                  <a:gd name="T14" fmla="*/ 0 60000 65536"/>
                  <a:gd name="T15" fmla="*/ 0 w 16"/>
                  <a:gd name="T16" fmla="*/ 0 h 16"/>
                  <a:gd name="T17" fmla="*/ 16 w 16"/>
                  <a:gd name="T18" fmla="*/ 16 h 16"/>
                </a:gdLst>
                <a:ahLst/>
                <a:cxnLst>
                  <a:cxn ang="T10">
                    <a:pos x="T0" y="T1"/>
                  </a:cxn>
                  <a:cxn ang="T11">
                    <a:pos x="T2" y="T3"/>
                  </a:cxn>
                  <a:cxn ang="T12">
                    <a:pos x="T4" y="T5"/>
                  </a:cxn>
                  <a:cxn ang="T13">
                    <a:pos x="T6" y="T7"/>
                  </a:cxn>
                  <a:cxn ang="T14">
                    <a:pos x="T8" y="T9"/>
                  </a:cxn>
                </a:cxnLst>
                <a:rect l="T15" t="T16" r="T17" b="T18"/>
                <a:pathLst>
                  <a:path w="16" h="16">
                    <a:moveTo>
                      <a:pt x="16" y="16"/>
                    </a:moveTo>
                    <a:lnTo>
                      <a:pt x="1" y="16"/>
                    </a:lnTo>
                    <a:lnTo>
                      <a:pt x="0" y="0"/>
                    </a:lnTo>
                    <a:lnTo>
                      <a:pt x="15" y="0"/>
                    </a:lnTo>
                    <a:lnTo>
                      <a:pt x="16" y="16"/>
                    </a:lnTo>
                    <a:close/>
                  </a:path>
                </a:pathLst>
              </a:custGeom>
              <a:solidFill>
                <a:srgbClr val="FF0080"/>
              </a:solidFill>
              <a:ln w="0">
                <a:solidFill>
                  <a:srgbClr val="FF0080"/>
                </a:solidFill>
                <a:prstDash val="solid"/>
                <a:round/>
                <a:headEnd/>
                <a:tailEnd/>
              </a:ln>
            </p:spPr>
            <p:txBody>
              <a:bodyPr/>
              <a:lstStyle/>
              <a:p>
                <a:endParaRPr lang="en-US"/>
              </a:p>
            </p:txBody>
          </p:sp>
          <p:sp>
            <p:nvSpPr>
              <p:cNvPr id="62859" name="Rectangle 937"/>
              <p:cNvSpPr>
                <a:spLocks noChangeArrowheads="1"/>
              </p:cNvSpPr>
              <p:nvPr/>
            </p:nvSpPr>
            <p:spPr bwMode="auto">
              <a:xfrm>
                <a:off x="4943" y="364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0" name="Rectangle 938"/>
              <p:cNvSpPr>
                <a:spLocks noChangeArrowheads="1"/>
              </p:cNvSpPr>
              <p:nvPr/>
            </p:nvSpPr>
            <p:spPr bwMode="auto">
              <a:xfrm>
                <a:off x="4943" y="363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1" name="Rectangle 939"/>
              <p:cNvSpPr>
                <a:spLocks noChangeArrowheads="1"/>
              </p:cNvSpPr>
              <p:nvPr/>
            </p:nvSpPr>
            <p:spPr bwMode="auto">
              <a:xfrm>
                <a:off x="4943" y="362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2" name="Rectangle 940"/>
              <p:cNvSpPr>
                <a:spLocks noChangeArrowheads="1"/>
              </p:cNvSpPr>
              <p:nvPr/>
            </p:nvSpPr>
            <p:spPr bwMode="auto">
              <a:xfrm>
                <a:off x="4943" y="361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3" name="Freeform 941"/>
              <p:cNvSpPr>
                <a:spLocks/>
              </p:cNvSpPr>
              <p:nvPr/>
            </p:nvSpPr>
            <p:spPr bwMode="auto">
              <a:xfrm>
                <a:off x="4942" y="3596"/>
                <a:ext cx="3"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64" name="Rectangle 942"/>
              <p:cNvSpPr>
                <a:spLocks noChangeArrowheads="1"/>
              </p:cNvSpPr>
              <p:nvPr/>
            </p:nvSpPr>
            <p:spPr bwMode="auto">
              <a:xfrm>
                <a:off x="4942" y="358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5" name="Freeform 943"/>
              <p:cNvSpPr>
                <a:spLocks/>
              </p:cNvSpPr>
              <p:nvPr/>
            </p:nvSpPr>
            <p:spPr bwMode="auto">
              <a:xfrm>
                <a:off x="4942" y="3572"/>
                <a:ext cx="3" cy="9"/>
              </a:xfrm>
              <a:custGeom>
                <a:avLst/>
                <a:gdLst>
                  <a:gd name="T0" fmla="*/ 16 w 16"/>
                  <a:gd name="T1" fmla="*/ 61 h 61"/>
                  <a:gd name="T2" fmla="*/ 1 w 16"/>
                  <a:gd name="T3" fmla="*/ 61 h 61"/>
                  <a:gd name="T4" fmla="*/ 0 w 16"/>
                  <a:gd name="T5" fmla="*/ 0 h 61"/>
                  <a:gd name="T6" fmla="*/ 15 w 16"/>
                  <a:gd name="T7" fmla="*/ 0 h 61"/>
                  <a:gd name="T8" fmla="*/ 16 w 16"/>
                  <a:gd name="T9" fmla="*/ 61 h 61"/>
                  <a:gd name="T10" fmla="*/ 0 60000 65536"/>
                  <a:gd name="T11" fmla="*/ 0 60000 65536"/>
                  <a:gd name="T12" fmla="*/ 0 60000 65536"/>
                  <a:gd name="T13" fmla="*/ 0 60000 65536"/>
                  <a:gd name="T14" fmla="*/ 0 60000 65536"/>
                  <a:gd name="T15" fmla="*/ 0 w 16"/>
                  <a:gd name="T16" fmla="*/ 0 h 61"/>
                  <a:gd name="T17" fmla="*/ 16 w 16"/>
                  <a:gd name="T18" fmla="*/ 61 h 61"/>
                </a:gdLst>
                <a:ahLst/>
                <a:cxnLst>
                  <a:cxn ang="T10">
                    <a:pos x="T0" y="T1"/>
                  </a:cxn>
                  <a:cxn ang="T11">
                    <a:pos x="T2" y="T3"/>
                  </a:cxn>
                  <a:cxn ang="T12">
                    <a:pos x="T4" y="T5"/>
                  </a:cxn>
                  <a:cxn ang="T13">
                    <a:pos x="T6" y="T7"/>
                  </a:cxn>
                  <a:cxn ang="T14">
                    <a:pos x="T8" y="T9"/>
                  </a:cxn>
                </a:cxnLst>
                <a:rect l="T15" t="T16" r="T17" b="T18"/>
                <a:pathLst>
                  <a:path w="16" h="61">
                    <a:moveTo>
                      <a:pt x="16" y="61"/>
                    </a:moveTo>
                    <a:lnTo>
                      <a:pt x="1" y="61"/>
                    </a:lnTo>
                    <a:lnTo>
                      <a:pt x="0" y="0"/>
                    </a:lnTo>
                    <a:lnTo>
                      <a:pt x="15" y="0"/>
                    </a:lnTo>
                    <a:lnTo>
                      <a:pt x="16" y="61"/>
                    </a:lnTo>
                    <a:close/>
                  </a:path>
                </a:pathLst>
              </a:custGeom>
              <a:solidFill>
                <a:srgbClr val="FF0080"/>
              </a:solidFill>
              <a:ln w="0">
                <a:solidFill>
                  <a:srgbClr val="FF0080"/>
                </a:solidFill>
                <a:prstDash val="solid"/>
                <a:round/>
                <a:headEnd/>
                <a:tailEnd/>
              </a:ln>
            </p:spPr>
            <p:txBody>
              <a:bodyPr/>
              <a:lstStyle/>
              <a:p>
                <a:endParaRPr lang="en-US"/>
              </a:p>
            </p:txBody>
          </p:sp>
          <p:sp>
            <p:nvSpPr>
              <p:cNvPr id="62866" name="Rectangle 944"/>
              <p:cNvSpPr>
                <a:spLocks noChangeArrowheads="1"/>
              </p:cNvSpPr>
              <p:nvPr/>
            </p:nvSpPr>
            <p:spPr bwMode="auto">
              <a:xfrm>
                <a:off x="4942" y="356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7" name="Rectangle 945"/>
              <p:cNvSpPr>
                <a:spLocks noChangeArrowheads="1"/>
              </p:cNvSpPr>
              <p:nvPr/>
            </p:nvSpPr>
            <p:spPr bwMode="auto">
              <a:xfrm>
                <a:off x="4942" y="354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8" name="Rectangle 946"/>
              <p:cNvSpPr>
                <a:spLocks noChangeArrowheads="1"/>
              </p:cNvSpPr>
              <p:nvPr/>
            </p:nvSpPr>
            <p:spPr bwMode="auto">
              <a:xfrm>
                <a:off x="4942" y="354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69" name="Rectangle 947"/>
              <p:cNvSpPr>
                <a:spLocks noChangeArrowheads="1"/>
              </p:cNvSpPr>
              <p:nvPr/>
            </p:nvSpPr>
            <p:spPr bwMode="auto">
              <a:xfrm>
                <a:off x="4942" y="352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0" name="Rectangle 948"/>
              <p:cNvSpPr>
                <a:spLocks noChangeArrowheads="1"/>
              </p:cNvSpPr>
              <p:nvPr/>
            </p:nvSpPr>
            <p:spPr bwMode="auto">
              <a:xfrm>
                <a:off x="4942" y="35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1" name="Rectangle 949"/>
              <p:cNvSpPr>
                <a:spLocks noChangeArrowheads="1"/>
              </p:cNvSpPr>
              <p:nvPr/>
            </p:nvSpPr>
            <p:spPr bwMode="auto">
              <a:xfrm>
                <a:off x="4942" y="350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2" name="Rectangle 950"/>
              <p:cNvSpPr>
                <a:spLocks noChangeArrowheads="1"/>
              </p:cNvSpPr>
              <p:nvPr/>
            </p:nvSpPr>
            <p:spPr bwMode="auto">
              <a:xfrm>
                <a:off x="4944" y="349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3" name="Rectangle 951"/>
              <p:cNvSpPr>
                <a:spLocks noChangeArrowheads="1"/>
              </p:cNvSpPr>
              <p:nvPr/>
            </p:nvSpPr>
            <p:spPr bwMode="auto">
              <a:xfrm>
                <a:off x="4953" y="3494"/>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4" name="Rectangle 952"/>
              <p:cNvSpPr>
                <a:spLocks noChangeArrowheads="1"/>
              </p:cNvSpPr>
              <p:nvPr/>
            </p:nvSpPr>
            <p:spPr bwMode="auto">
              <a:xfrm>
                <a:off x="4953" y="349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5" name="Rectangle 953"/>
              <p:cNvSpPr>
                <a:spLocks noChangeArrowheads="1"/>
              </p:cNvSpPr>
              <p:nvPr/>
            </p:nvSpPr>
            <p:spPr bwMode="auto">
              <a:xfrm>
                <a:off x="4968" y="3493"/>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6" name="Rectangle 954"/>
              <p:cNvSpPr>
                <a:spLocks noChangeArrowheads="1"/>
              </p:cNvSpPr>
              <p:nvPr/>
            </p:nvSpPr>
            <p:spPr bwMode="auto">
              <a:xfrm>
                <a:off x="4977" y="3493"/>
                <a:ext cx="8"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7" name="Rectangle 955"/>
              <p:cNvSpPr>
                <a:spLocks noChangeArrowheads="1"/>
              </p:cNvSpPr>
              <p:nvPr/>
            </p:nvSpPr>
            <p:spPr bwMode="auto">
              <a:xfrm>
                <a:off x="4992"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8" name="Rectangle 956"/>
              <p:cNvSpPr>
                <a:spLocks noChangeArrowheads="1"/>
              </p:cNvSpPr>
              <p:nvPr/>
            </p:nvSpPr>
            <p:spPr bwMode="auto">
              <a:xfrm>
                <a:off x="5001" y="349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79" name="Rectangle 957"/>
              <p:cNvSpPr>
                <a:spLocks noChangeArrowheads="1"/>
              </p:cNvSpPr>
              <p:nvPr/>
            </p:nvSpPr>
            <p:spPr bwMode="auto">
              <a:xfrm>
                <a:off x="5016"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0" name="Rectangle 958"/>
              <p:cNvSpPr>
                <a:spLocks noChangeArrowheads="1"/>
              </p:cNvSpPr>
              <p:nvPr/>
            </p:nvSpPr>
            <p:spPr bwMode="auto">
              <a:xfrm>
                <a:off x="5025" y="349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1" name="Rectangle 959"/>
              <p:cNvSpPr>
                <a:spLocks noChangeArrowheads="1"/>
              </p:cNvSpPr>
              <p:nvPr/>
            </p:nvSpPr>
            <p:spPr bwMode="auto">
              <a:xfrm>
                <a:off x="5040"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2" name="Rectangle 960"/>
              <p:cNvSpPr>
                <a:spLocks noChangeArrowheads="1"/>
              </p:cNvSpPr>
              <p:nvPr/>
            </p:nvSpPr>
            <p:spPr bwMode="auto">
              <a:xfrm>
                <a:off x="5049" y="349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3" name="Rectangle 961"/>
              <p:cNvSpPr>
                <a:spLocks noChangeArrowheads="1"/>
              </p:cNvSpPr>
              <p:nvPr/>
            </p:nvSpPr>
            <p:spPr bwMode="auto">
              <a:xfrm>
                <a:off x="5064"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4" name="Freeform 962"/>
              <p:cNvSpPr>
                <a:spLocks/>
              </p:cNvSpPr>
              <p:nvPr/>
            </p:nvSpPr>
            <p:spPr bwMode="auto">
              <a:xfrm>
                <a:off x="5073" y="3493"/>
                <a:ext cx="8" cy="2"/>
              </a:xfrm>
              <a:custGeom>
                <a:avLst/>
                <a:gdLst>
                  <a:gd name="T0" fmla="*/ 0 w 61"/>
                  <a:gd name="T1" fmla="*/ 16 h 16"/>
                  <a:gd name="T2" fmla="*/ 0 w 61"/>
                  <a:gd name="T3" fmla="*/ 1 h 16"/>
                  <a:gd name="T4" fmla="*/ 61 w 61"/>
                  <a:gd name="T5" fmla="*/ 0 h 16"/>
                  <a:gd name="T6" fmla="*/ 61 w 61"/>
                  <a:gd name="T7" fmla="*/ 15 h 16"/>
                  <a:gd name="T8" fmla="*/ 0 w 61"/>
                  <a:gd name="T9" fmla="*/ 16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0" y="16"/>
                    </a:moveTo>
                    <a:lnTo>
                      <a:pt x="0" y="1"/>
                    </a:lnTo>
                    <a:lnTo>
                      <a:pt x="61" y="0"/>
                    </a:lnTo>
                    <a:lnTo>
                      <a:pt x="61" y="15"/>
                    </a:lnTo>
                    <a:lnTo>
                      <a:pt x="0" y="16"/>
                    </a:lnTo>
                    <a:close/>
                  </a:path>
                </a:pathLst>
              </a:custGeom>
              <a:solidFill>
                <a:srgbClr val="FF0080"/>
              </a:solidFill>
              <a:ln w="0">
                <a:solidFill>
                  <a:srgbClr val="FF0080"/>
                </a:solidFill>
                <a:prstDash val="solid"/>
                <a:round/>
                <a:headEnd/>
                <a:tailEnd/>
              </a:ln>
            </p:spPr>
            <p:txBody>
              <a:bodyPr/>
              <a:lstStyle/>
              <a:p>
                <a:endParaRPr lang="en-US"/>
              </a:p>
            </p:txBody>
          </p:sp>
          <p:sp>
            <p:nvSpPr>
              <p:cNvPr id="62885" name="Rectangle 963"/>
              <p:cNvSpPr>
                <a:spLocks noChangeArrowheads="1"/>
              </p:cNvSpPr>
              <p:nvPr/>
            </p:nvSpPr>
            <p:spPr bwMode="auto">
              <a:xfrm>
                <a:off x="5088"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6" name="Freeform 964"/>
              <p:cNvSpPr>
                <a:spLocks/>
              </p:cNvSpPr>
              <p:nvPr/>
            </p:nvSpPr>
            <p:spPr bwMode="auto">
              <a:xfrm>
                <a:off x="5097" y="3493"/>
                <a:ext cx="8" cy="2"/>
              </a:xfrm>
              <a:custGeom>
                <a:avLst/>
                <a:gdLst>
                  <a:gd name="T0" fmla="*/ 0 w 61"/>
                  <a:gd name="T1" fmla="*/ 16 h 16"/>
                  <a:gd name="T2" fmla="*/ 0 w 61"/>
                  <a:gd name="T3" fmla="*/ 1 h 16"/>
                  <a:gd name="T4" fmla="*/ 61 w 61"/>
                  <a:gd name="T5" fmla="*/ 0 h 16"/>
                  <a:gd name="T6" fmla="*/ 61 w 61"/>
                  <a:gd name="T7" fmla="*/ 15 h 16"/>
                  <a:gd name="T8" fmla="*/ 0 w 61"/>
                  <a:gd name="T9" fmla="*/ 16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0" y="16"/>
                    </a:moveTo>
                    <a:lnTo>
                      <a:pt x="0" y="1"/>
                    </a:lnTo>
                    <a:lnTo>
                      <a:pt x="61" y="0"/>
                    </a:lnTo>
                    <a:lnTo>
                      <a:pt x="61" y="15"/>
                    </a:lnTo>
                    <a:lnTo>
                      <a:pt x="0" y="16"/>
                    </a:lnTo>
                    <a:close/>
                  </a:path>
                </a:pathLst>
              </a:custGeom>
              <a:solidFill>
                <a:srgbClr val="FF0080"/>
              </a:solidFill>
              <a:ln w="0">
                <a:solidFill>
                  <a:srgbClr val="FF0080"/>
                </a:solidFill>
                <a:prstDash val="solid"/>
                <a:round/>
                <a:headEnd/>
                <a:tailEnd/>
              </a:ln>
            </p:spPr>
            <p:txBody>
              <a:bodyPr/>
              <a:lstStyle/>
              <a:p>
                <a:endParaRPr lang="en-US"/>
              </a:p>
            </p:txBody>
          </p:sp>
          <p:sp>
            <p:nvSpPr>
              <p:cNvPr id="62887" name="Rectangle 965"/>
              <p:cNvSpPr>
                <a:spLocks noChangeArrowheads="1"/>
              </p:cNvSpPr>
              <p:nvPr/>
            </p:nvSpPr>
            <p:spPr bwMode="auto">
              <a:xfrm>
                <a:off x="5112"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8" name="Rectangle 966"/>
              <p:cNvSpPr>
                <a:spLocks noChangeArrowheads="1"/>
              </p:cNvSpPr>
              <p:nvPr/>
            </p:nvSpPr>
            <p:spPr bwMode="auto">
              <a:xfrm>
                <a:off x="5121" y="349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89" name="Rectangle 967"/>
              <p:cNvSpPr>
                <a:spLocks noChangeArrowheads="1"/>
              </p:cNvSpPr>
              <p:nvPr/>
            </p:nvSpPr>
            <p:spPr bwMode="auto">
              <a:xfrm>
                <a:off x="5136" y="349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0" name="Rectangle 968"/>
              <p:cNvSpPr>
                <a:spLocks noChangeArrowheads="1"/>
              </p:cNvSpPr>
              <p:nvPr/>
            </p:nvSpPr>
            <p:spPr bwMode="auto">
              <a:xfrm>
                <a:off x="5145" y="3493"/>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1" name="Freeform 969"/>
              <p:cNvSpPr>
                <a:spLocks/>
              </p:cNvSpPr>
              <p:nvPr/>
            </p:nvSpPr>
            <p:spPr bwMode="auto">
              <a:xfrm>
                <a:off x="5160" y="3492"/>
                <a:ext cx="2" cy="3"/>
              </a:xfrm>
              <a:custGeom>
                <a:avLst/>
                <a:gdLst>
                  <a:gd name="T0" fmla="*/ 0 w 15"/>
                  <a:gd name="T1" fmla="*/ 16 h 16"/>
                  <a:gd name="T2" fmla="*/ 0 w 15"/>
                  <a:gd name="T3" fmla="*/ 1 h 16"/>
                  <a:gd name="T4" fmla="*/ 15 w 15"/>
                  <a:gd name="T5" fmla="*/ 0 h 16"/>
                  <a:gd name="T6" fmla="*/ 15 w 15"/>
                  <a:gd name="T7" fmla="*/ 15 h 16"/>
                  <a:gd name="T8" fmla="*/ 0 w 15"/>
                  <a:gd name="T9" fmla="*/ 16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0" y="16"/>
                    </a:moveTo>
                    <a:lnTo>
                      <a:pt x="0" y="1"/>
                    </a:lnTo>
                    <a:lnTo>
                      <a:pt x="15" y="0"/>
                    </a:lnTo>
                    <a:lnTo>
                      <a:pt x="15" y="15"/>
                    </a:lnTo>
                    <a:lnTo>
                      <a:pt x="0" y="16"/>
                    </a:lnTo>
                    <a:close/>
                  </a:path>
                </a:pathLst>
              </a:custGeom>
              <a:solidFill>
                <a:srgbClr val="FF0080"/>
              </a:solidFill>
              <a:ln w="0">
                <a:solidFill>
                  <a:srgbClr val="FF0080"/>
                </a:solidFill>
                <a:prstDash val="solid"/>
                <a:round/>
                <a:headEnd/>
                <a:tailEnd/>
              </a:ln>
            </p:spPr>
            <p:txBody>
              <a:bodyPr/>
              <a:lstStyle/>
              <a:p>
                <a:endParaRPr lang="en-US"/>
              </a:p>
            </p:txBody>
          </p:sp>
          <p:sp>
            <p:nvSpPr>
              <p:cNvPr id="62892" name="Rectangle 970"/>
              <p:cNvSpPr>
                <a:spLocks noChangeArrowheads="1"/>
              </p:cNvSpPr>
              <p:nvPr/>
            </p:nvSpPr>
            <p:spPr bwMode="auto">
              <a:xfrm>
                <a:off x="5169" y="3492"/>
                <a:ext cx="1"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3" name="Freeform 971"/>
              <p:cNvSpPr>
                <a:spLocks/>
              </p:cNvSpPr>
              <p:nvPr/>
            </p:nvSpPr>
            <p:spPr bwMode="auto">
              <a:xfrm>
                <a:off x="5169" y="3494"/>
                <a:ext cx="2" cy="7"/>
              </a:xfrm>
              <a:custGeom>
                <a:avLst/>
                <a:gdLst>
                  <a:gd name="T0" fmla="*/ 0 w 17"/>
                  <a:gd name="T1" fmla="*/ 0 h 53"/>
                  <a:gd name="T2" fmla="*/ 16 w 17"/>
                  <a:gd name="T3" fmla="*/ 0 h 53"/>
                  <a:gd name="T4" fmla="*/ 17 w 17"/>
                  <a:gd name="T5" fmla="*/ 53 h 53"/>
                  <a:gd name="T6" fmla="*/ 1 w 17"/>
                  <a:gd name="T7" fmla="*/ 53 h 53"/>
                  <a:gd name="T8" fmla="*/ 0 w 17"/>
                  <a:gd name="T9" fmla="*/ 0 h 53"/>
                  <a:gd name="T10" fmla="*/ 0 60000 65536"/>
                  <a:gd name="T11" fmla="*/ 0 60000 65536"/>
                  <a:gd name="T12" fmla="*/ 0 60000 65536"/>
                  <a:gd name="T13" fmla="*/ 0 60000 65536"/>
                  <a:gd name="T14" fmla="*/ 0 60000 65536"/>
                  <a:gd name="T15" fmla="*/ 0 w 17"/>
                  <a:gd name="T16" fmla="*/ 0 h 53"/>
                  <a:gd name="T17" fmla="*/ 17 w 17"/>
                  <a:gd name="T18" fmla="*/ 53 h 53"/>
                </a:gdLst>
                <a:ahLst/>
                <a:cxnLst>
                  <a:cxn ang="T10">
                    <a:pos x="T0" y="T1"/>
                  </a:cxn>
                  <a:cxn ang="T11">
                    <a:pos x="T2" y="T3"/>
                  </a:cxn>
                  <a:cxn ang="T12">
                    <a:pos x="T4" y="T5"/>
                  </a:cxn>
                  <a:cxn ang="T13">
                    <a:pos x="T6" y="T7"/>
                  </a:cxn>
                  <a:cxn ang="T14">
                    <a:pos x="T8" y="T9"/>
                  </a:cxn>
                </a:cxnLst>
                <a:rect l="T15" t="T16" r="T17" b="T18"/>
                <a:pathLst>
                  <a:path w="17" h="53">
                    <a:moveTo>
                      <a:pt x="0" y="0"/>
                    </a:moveTo>
                    <a:lnTo>
                      <a:pt x="16" y="0"/>
                    </a:lnTo>
                    <a:lnTo>
                      <a:pt x="17" y="53"/>
                    </a:lnTo>
                    <a:lnTo>
                      <a:pt x="1" y="53"/>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894" name="Rectangle 972"/>
              <p:cNvSpPr>
                <a:spLocks noChangeArrowheads="1"/>
              </p:cNvSpPr>
              <p:nvPr/>
            </p:nvSpPr>
            <p:spPr bwMode="auto">
              <a:xfrm>
                <a:off x="5169" y="350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5" name="Rectangle 973"/>
              <p:cNvSpPr>
                <a:spLocks noChangeArrowheads="1"/>
              </p:cNvSpPr>
              <p:nvPr/>
            </p:nvSpPr>
            <p:spPr bwMode="auto">
              <a:xfrm>
                <a:off x="5169" y="3516"/>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6" name="Freeform 974"/>
              <p:cNvSpPr>
                <a:spLocks/>
              </p:cNvSpPr>
              <p:nvPr/>
            </p:nvSpPr>
            <p:spPr bwMode="auto">
              <a:xfrm>
                <a:off x="5169" y="3516"/>
                <a:ext cx="2" cy="9"/>
              </a:xfrm>
              <a:custGeom>
                <a:avLst/>
                <a:gdLst>
                  <a:gd name="T0" fmla="*/ 0 w 17"/>
                  <a:gd name="T1" fmla="*/ 0 h 61"/>
                  <a:gd name="T2" fmla="*/ 16 w 17"/>
                  <a:gd name="T3" fmla="*/ 0 h 61"/>
                  <a:gd name="T4" fmla="*/ 17 w 17"/>
                  <a:gd name="T5" fmla="*/ 61 h 61"/>
                  <a:gd name="T6" fmla="*/ 1 w 17"/>
                  <a:gd name="T7" fmla="*/ 61 h 61"/>
                  <a:gd name="T8" fmla="*/ 0 w 17"/>
                  <a:gd name="T9" fmla="*/ 0 h 61"/>
                  <a:gd name="T10" fmla="*/ 0 60000 65536"/>
                  <a:gd name="T11" fmla="*/ 0 60000 65536"/>
                  <a:gd name="T12" fmla="*/ 0 60000 65536"/>
                  <a:gd name="T13" fmla="*/ 0 60000 65536"/>
                  <a:gd name="T14" fmla="*/ 0 60000 65536"/>
                  <a:gd name="T15" fmla="*/ 0 w 17"/>
                  <a:gd name="T16" fmla="*/ 0 h 61"/>
                  <a:gd name="T17" fmla="*/ 17 w 17"/>
                  <a:gd name="T18" fmla="*/ 61 h 61"/>
                </a:gdLst>
                <a:ahLst/>
                <a:cxnLst>
                  <a:cxn ang="T10">
                    <a:pos x="T0" y="T1"/>
                  </a:cxn>
                  <a:cxn ang="T11">
                    <a:pos x="T2" y="T3"/>
                  </a:cxn>
                  <a:cxn ang="T12">
                    <a:pos x="T4" y="T5"/>
                  </a:cxn>
                  <a:cxn ang="T13">
                    <a:pos x="T6" y="T7"/>
                  </a:cxn>
                  <a:cxn ang="T14">
                    <a:pos x="T8" y="T9"/>
                  </a:cxn>
                </a:cxnLst>
                <a:rect l="T15" t="T16" r="T17" b="T18"/>
                <a:pathLst>
                  <a:path w="17" h="61">
                    <a:moveTo>
                      <a:pt x="0" y="0"/>
                    </a:moveTo>
                    <a:lnTo>
                      <a:pt x="16" y="0"/>
                    </a:lnTo>
                    <a:lnTo>
                      <a:pt x="17" y="61"/>
                    </a:lnTo>
                    <a:lnTo>
                      <a:pt x="1" y="61"/>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897" name="Rectangle 975"/>
              <p:cNvSpPr>
                <a:spLocks noChangeArrowheads="1"/>
              </p:cNvSpPr>
              <p:nvPr/>
            </p:nvSpPr>
            <p:spPr bwMode="auto">
              <a:xfrm>
                <a:off x="5169" y="353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8" name="Rectangle 976"/>
              <p:cNvSpPr>
                <a:spLocks noChangeArrowheads="1"/>
              </p:cNvSpPr>
              <p:nvPr/>
            </p:nvSpPr>
            <p:spPr bwMode="auto">
              <a:xfrm>
                <a:off x="5169" y="354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899" name="Rectangle 977"/>
              <p:cNvSpPr>
                <a:spLocks noChangeArrowheads="1"/>
              </p:cNvSpPr>
              <p:nvPr/>
            </p:nvSpPr>
            <p:spPr bwMode="auto">
              <a:xfrm>
                <a:off x="5169" y="355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0" name="Rectangle 978"/>
              <p:cNvSpPr>
                <a:spLocks noChangeArrowheads="1"/>
              </p:cNvSpPr>
              <p:nvPr/>
            </p:nvSpPr>
            <p:spPr bwMode="auto">
              <a:xfrm>
                <a:off x="5169" y="356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1" name="Rectangle 979"/>
              <p:cNvSpPr>
                <a:spLocks noChangeArrowheads="1"/>
              </p:cNvSpPr>
              <p:nvPr/>
            </p:nvSpPr>
            <p:spPr bwMode="auto">
              <a:xfrm>
                <a:off x="5169" y="358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2" name="Rectangle 980"/>
              <p:cNvSpPr>
                <a:spLocks noChangeArrowheads="1"/>
              </p:cNvSpPr>
              <p:nvPr/>
            </p:nvSpPr>
            <p:spPr bwMode="auto">
              <a:xfrm>
                <a:off x="5169" y="358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3" name="Rectangle 981"/>
              <p:cNvSpPr>
                <a:spLocks noChangeArrowheads="1"/>
              </p:cNvSpPr>
              <p:nvPr/>
            </p:nvSpPr>
            <p:spPr bwMode="auto">
              <a:xfrm>
                <a:off x="5169" y="360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4" name="Rectangle 982"/>
              <p:cNvSpPr>
                <a:spLocks noChangeArrowheads="1"/>
              </p:cNvSpPr>
              <p:nvPr/>
            </p:nvSpPr>
            <p:spPr bwMode="auto">
              <a:xfrm>
                <a:off x="5169" y="3612"/>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5" name="Rectangle 983"/>
              <p:cNvSpPr>
                <a:spLocks noChangeArrowheads="1"/>
              </p:cNvSpPr>
              <p:nvPr/>
            </p:nvSpPr>
            <p:spPr bwMode="auto">
              <a:xfrm>
                <a:off x="5169" y="3628"/>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6" name="Rectangle 984"/>
              <p:cNvSpPr>
                <a:spLocks noChangeArrowheads="1"/>
              </p:cNvSpPr>
              <p:nvPr/>
            </p:nvSpPr>
            <p:spPr bwMode="auto">
              <a:xfrm>
                <a:off x="5169" y="3636"/>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7" name="Rectangle 985"/>
              <p:cNvSpPr>
                <a:spLocks noChangeArrowheads="1"/>
              </p:cNvSpPr>
              <p:nvPr/>
            </p:nvSpPr>
            <p:spPr bwMode="auto">
              <a:xfrm>
                <a:off x="5169" y="3652"/>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08" name="Freeform 986"/>
              <p:cNvSpPr>
                <a:spLocks/>
              </p:cNvSpPr>
              <p:nvPr/>
            </p:nvSpPr>
            <p:spPr bwMode="auto">
              <a:xfrm>
                <a:off x="5169" y="3660"/>
                <a:ext cx="3" cy="9"/>
              </a:xfrm>
              <a:custGeom>
                <a:avLst/>
                <a:gdLst>
                  <a:gd name="T0" fmla="*/ 0 w 17"/>
                  <a:gd name="T1" fmla="*/ 0 h 61"/>
                  <a:gd name="T2" fmla="*/ 16 w 17"/>
                  <a:gd name="T3" fmla="*/ 0 h 61"/>
                  <a:gd name="T4" fmla="*/ 17 w 17"/>
                  <a:gd name="T5" fmla="*/ 61 h 61"/>
                  <a:gd name="T6" fmla="*/ 1 w 17"/>
                  <a:gd name="T7" fmla="*/ 61 h 61"/>
                  <a:gd name="T8" fmla="*/ 0 w 17"/>
                  <a:gd name="T9" fmla="*/ 0 h 61"/>
                  <a:gd name="T10" fmla="*/ 0 60000 65536"/>
                  <a:gd name="T11" fmla="*/ 0 60000 65536"/>
                  <a:gd name="T12" fmla="*/ 0 60000 65536"/>
                  <a:gd name="T13" fmla="*/ 0 60000 65536"/>
                  <a:gd name="T14" fmla="*/ 0 60000 65536"/>
                  <a:gd name="T15" fmla="*/ 0 w 17"/>
                  <a:gd name="T16" fmla="*/ 0 h 61"/>
                  <a:gd name="T17" fmla="*/ 17 w 17"/>
                  <a:gd name="T18" fmla="*/ 61 h 61"/>
                </a:gdLst>
                <a:ahLst/>
                <a:cxnLst>
                  <a:cxn ang="T10">
                    <a:pos x="T0" y="T1"/>
                  </a:cxn>
                  <a:cxn ang="T11">
                    <a:pos x="T2" y="T3"/>
                  </a:cxn>
                  <a:cxn ang="T12">
                    <a:pos x="T4" y="T5"/>
                  </a:cxn>
                  <a:cxn ang="T13">
                    <a:pos x="T6" y="T7"/>
                  </a:cxn>
                  <a:cxn ang="T14">
                    <a:pos x="T8" y="T9"/>
                  </a:cxn>
                </a:cxnLst>
                <a:rect l="T15" t="T16" r="T17" b="T18"/>
                <a:pathLst>
                  <a:path w="17" h="61">
                    <a:moveTo>
                      <a:pt x="0" y="0"/>
                    </a:moveTo>
                    <a:lnTo>
                      <a:pt x="16" y="0"/>
                    </a:lnTo>
                    <a:lnTo>
                      <a:pt x="17" y="61"/>
                    </a:lnTo>
                    <a:lnTo>
                      <a:pt x="1" y="61"/>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09" name="Rectangle 987"/>
              <p:cNvSpPr>
                <a:spLocks noChangeArrowheads="1"/>
              </p:cNvSpPr>
              <p:nvPr/>
            </p:nvSpPr>
            <p:spPr bwMode="auto">
              <a:xfrm>
                <a:off x="5170" y="367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0" name="Freeform 988"/>
              <p:cNvSpPr>
                <a:spLocks/>
              </p:cNvSpPr>
              <p:nvPr/>
            </p:nvSpPr>
            <p:spPr bwMode="auto">
              <a:xfrm>
                <a:off x="5170" y="3684"/>
                <a:ext cx="2" cy="9"/>
              </a:xfrm>
              <a:custGeom>
                <a:avLst/>
                <a:gdLst>
                  <a:gd name="T0" fmla="*/ 0 w 17"/>
                  <a:gd name="T1" fmla="*/ 0 h 61"/>
                  <a:gd name="T2" fmla="*/ 16 w 17"/>
                  <a:gd name="T3" fmla="*/ 0 h 61"/>
                  <a:gd name="T4" fmla="*/ 17 w 17"/>
                  <a:gd name="T5" fmla="*/ 61 h 61"/>
                  <a:gd name="T6" fmla="*/ 1 w 17"/>
                  <a:gd name="T7" fmla="*/ 61 h 61"/>
                  <a:gd name="T8" fmla="*/ 0 w 17"/>
                  <a:gd name="T9" fmla="*/ 0 h 61"/>
                  <a:gd name="T10" fmla="*/ 0 60000 65536"/>
                  <a:gd name="T11" fmla="*/ 0 60000 65536"/>
                  <a:gd name="T12" fmla="*/ 0 60000 65536"/>
                  <a:gd name="T13" fmla="*/ 0 60000 65536"/>
                  <a:gd name="T14" fmla="*/ 0 60000 65536"/>
                  <a:gd name="T15" fmla="*/ 0 w 17"/>
                  <a:gd name="T16" fmla="*/ 0 h 61"/>
                  <a:gd name="T17" fmla="*/ 17 w 17"/>
                  <a:gd name="T18" fmla="*/ 61 h 61"/>
                </a:gdLst>
                <a:ahLst/>
                <a:cxnLst>
                  <a:cxn ang="T10">
                    <a:pos x="T0" y="T1"/>
                  </a:cxn>
                  <a:cxn ang="T11">
                    <a:pos x="T2" y="T3"/>
                  </a:cxn>
                  <a:cxn ang="T12">
                    <a:pos x="T4" y="T5"/>
                  </a:cxn>
                  <a:cxn ang="T13">
                    <a:pos x="T6" y="T7"/>
                  </a:cxn>
                  <a:cxn ang="T14">
                    <a:pos x="T8" y="T9"/>
                  </a:cxn>
                </a:cxnLst>
                <a:rect l="T15" t="T16" r="T17" b="T18"/>
                <a:pathLst>
                  <a:path w="17" h="61">
                    <a:moveTo>
                      <a:pt x="0" y="0"/>
                    </a:moveTo>
                    <a:lnTo>
                      <a:pt x="16" y="0"/>
                    </a:lnTo>
                    <a:lnTo>
                      <a:pt x="17" y="61"/>
                    </a:lnTo>
                    <a:lnTo>
                      <a:pt x="1" y="61"/>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11" name="Rectangle 989"/>
              <p:cNvSpPr>
                <a:spLocks noChangeArrowheads="1"/>
              </p:cNvSpPr>
              <p:nvPr/>
            </p:nvSpPr>
            <p:spPr bwMode="auto">
              <a:xfrm>
                <a:off x="5170" y="370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2" name="Rectangle 990"/>
              <p:cNvSpPr>
                <a:spLocks noChangeArrowheads="1"/>
              </p:cNvSpPr>
              <p:nvPr/>
            </p:nvSpPr>
            <p:spPr bwMode="auto">
              <a:xfrm>
                <a:off x="5170" y="370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3" name="Rectangle 991"/>
              <p:cNvSpPr>
                <a:spLocks noChangeArrowheads="1"/>
              </p:cNvSpPr>
              <p:nvPr/>
            </p:nvSpPr>
            <p:spPr bwMode="auto">
              <a:xfrm>
                <a:off x="5170" y="372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4" name="Rectangle 992"/>
              <p:cNvSpPr>
                <a:spLocks noChangeArrowheads="1"/>
              </p:cNvSpPr>
              <p:nvPr/>
            </p:nvSpPr>
            <p:spPr bwMode="auto">
              <a:xfrm>
                <a:off x="5170" y="373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5" name="Freeform 993"/>
              <p:cNvSpPr>
                <a:spLocks/>
              </p:cNvSpPr>
              <p:nvPr/>
            </p:nvSpPr>
            <p:spPr bwMode="auto">
              <a:xfrm>
                <a:off x="5170" y="3748"/>
                <a:ext cx="2" cy="2"/>
              </a:xfrm>
              <a:custGeom>
                <a:avLst/>
                <a:gdLst>
                  <a:gd name="T0" fmla="*/ 0 w 17"/>
                  <a:gd name="T1" fmla="*/ 0 h 15"/>
                  <a:gd name="T2" fmla="*/ 16 w 17"/>
                  <a:gd name="T3" fmla="*/ 0 h 15"/>
                  <a:gd name="T4" fmla="*/ 17 w 17"/>
                  <a:gd name="T5" fmla="*/ 15 h 15"/>
                  <a:gd name="T6" fmla="*/ 1 w 17"/>
                  <a:gd name="T7" fmla="*/ 15 h 15"/>
                  <a:gd name="T8" fmla="*/ 0 w 17"/>
                  <a:gd name="T9" fmla="*/ 0 h 15"/>
                  <a:gd name="T10" fmla="*/ 0 60000 65536"/>
                  <a:gd name="T11" fmla="*/ 0 60000 65536"/>
                  <a:gd name="T12" fmla="*/ 0 60000 65536"/>
                  <a:gd name="T13" fmla="*/ 0 60000 65536"/>
                  <a:gd name="T14" fmla="*/ 0 60000 65536"/>
                  <a:gd name="T15" fmla="*/ 0 w 17"/>
                  <a:gd name="T16" fmla="*/ 0 h 15"/>
                  <a:gd name="T17" fmla="*/ 17 w 17"/>
                  <a:gd name="T18" fmla="*/ 15 h 15"/>
                </a:gdLst>
                <a:ahLst/>
                <a:cxnLst>
                  <a:cxn ang="T10">
                    <a:pos x="T0" y="T1"/>
                  </a:cxn>
                  <a:cxn ang="T11">
                    <a:pos x="T2" y="T3"/>
                  </a:cxn>
                  <a:cxn ang="T12">
                    <a:pos x="T4" y="T5"/>
                  </a:cxn>
                  <a:cxn ang="T13">
                    <a:pos x="T6" y="T7"/>
                  </a:cxn>
                  <a:cxn ang="T14">
                    <a:pos x="T8" y="T9"/>
                  </a:cxn>
                </a:cxnLst>
                <a:rect l="T15" t="T16" r="T17" b="T18"/>
                <a:pathLst>
                  <a:path w="17" h="15">
                    <a:moveTo>
                      <a:pt x="0" y="0"/>
                    </a:moveTo>
                    <a:lnTo>
                      <a:pt x="16" y="0"/>
                    </a:lnTo>
                    <a:lnTo>
                      <a:pt x="17" y="15"/>
                    </a:lnTo>
                    <a:lnTo>
                      <a:pt x="1" y="15"/>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16" name="Rectangle 994"/>
              <p:cNvSpPr>
                <a:spLocks noChangeArrowheads="1"/>
              </p:cNvSpPr>
              <p:nvPr/>
            </p:nvSpPr>
            <p:spPr bwMode="auto">
              <a:xfrm>
                <a:off x="5170" y="375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7" name="Rectangle 995"/>
              <p:cNvSpPr>
                <a:spLocks noChangeArrowheads="1"/>
              </p:cNvSpPr>
              <p:nvPr/>
            </p:nvSpPr>
            <p:spPr bwMode="auto">
              <a:xfrm>
                <a:off x="5170" y="377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8" name="Rectangle 996"/>
              <p:cNvSpPr>
                <a:spLocks noChangeArrowheads="1"/>
              </p:cNvSpPr>
              <p:nvPr/>
            </p:nvSpPr>
            <p:spPr bwMode="auto">
              <a:xfrm>
                <a:off x="5170" y="378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19" name="Rectangle 997"/>
              <p:cNvSpPr>
                <a:spLocks noChangeArrowheads="1"/>
              </p:cNvSpPr>
              <p:nvPr/>
            </p:nvSpPr>
            <p:spPr bwMode="auto">
              <a:xfrm>
                <a:off x="5170" y="379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0" name="Freeform 998"/>
              <p:cNvSpPr>
                <a:spLocks/>
              </p:cNvSpPr>
              <p:nvPr/>
            </p:nvSpPr>
            <p:spPr bwMode="auto">
              <a:xfrm>
                <a:off x="5170" y="3804"/>
                <a:ext cx="3" cy="9"/>
              </a:xfrm>
              <a:custGeom>
                <a:avLst/>
                <a:gdLst>
                  <a:gd name="T0" fmla="*/ 0 w 17"/>
                  <a:gd name="T1" fmla="*/ 0 h 61"/>
                  <a:gd name="T2" fmla="*/ 16 w 17"/>
                  <a:gd name="T3" fmla="*/ 0 h 61"/>
                  <a:gd name="T4" fmla="*/ 17 w 17"/>
                  <a:gd name="T5" fmla="*/ 61 h 61"/>
                  <a:gd name="T6" fmla="*/ 1 w 17"/>
                  <a:gd name="T7" fmla="*/ 61 h 61"/>
                  <a:gd name="T8" fmla="*/ 0 w 17"/>
                  <a:gd name="T9" fmla="*/ 0 h 61"/>
                  <a:gd name="T10" fmla="*/ 0 60000 65536"/>
                  <a:gd name="T11" fmla="*/ 0 60000 65536"/>
                  <a:gd name="T12" fmla="*/ 0 60000 65536"/>
                  <a:gd name="T13" fmla="*/ 0 60000 65536"/>
                  <a:gd name="T14" fmla="*/ 0 60000 65536"/>
                  <a:gd name="T15" fmla="*/ 0 w 17"/>
                  <a:gd name="T16" fmla="*/ 0 h 61"/>
                  <a:gd name="T17" fmla="*/ 17 w 17"/>
                  <a:gd name="T18" fmla="*/ 61 h 61"/>
                </a:gdLst>
                <a:ahLst/>
                <a:cxnLst>
                  <a:cxn ang="T10">
                    <a:pos x="T0" y="T1"/>
                  </a:cxn>
                  <a:cxn ang="T11">
                    <a:pos x="T2" y="T3"/>
                  </a:cxn>
                  <a:cxn ang="T12">
                    <a:pos x="T4" y="T5"/>
                  </a:cxn>
                  <a:cxn ang="T13">
                    <a:pos x="T6" y="T7"/>
                  </a:cxn>
                  <a:cxn ang="T14">
                    <a:pos x="T8" y="T9"/>
                  </a:cxn>
                </a:cxnLst>
                <a:rect l="T15" t="T16" r="T17" b="T18"/>
                <a:pathLst>
                  <a:path w="17" h="61">
                    <a:moveTo>
                      <a:pt x="0" y="0"/>
                    </a:moveTo>
                    <a:lnTo>
                      <a:pt x="16" y="0"/>
                    </a:lnTo>
                    <a:lnTo>
                      <a:pt x="17" y="61"/>
                    </a:lnTo>
                    <a:lnTo>
                      <a:pt x="1" y="61"/>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21" name="Rectangle 999"/>
              <p:cNvSpPr>
                <a:spLocks noChangeArrowheads="1"/>
              </p:cNvSpPr>
              <p:nvPr/>
            </p:nvSpPr>
            <p:spPr bwMode="auto">
              <a:xfrm>
                <a:off x="5170" y="3820"/>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2" name="Freeform 1000"/>
              <p:cNvSpPr>
                <a:spLocks/>
              </p:cNvSpPr>
              <p:nvPr/>
            </p:nvSpPr>
            <p:spPr bwMode="auto">
              <a:xfrm>
                <a:off x="5170" y="3828"/>
                <a:ext cx="3" cy="9"/>
              </a:xfrm>
              <a:custGeom>
                <a:avLst/>
                <a:gdLst>
                  <a:gd name="T0" fmla="*/ 0 w 17"/>
                  <a:gd name="T1" fmla="*/ 0 h 61"/>
                  <a:gd name="T2" fmla="*/ 16 w 17"/>
                  <a:gd name="T3" fmla="*/ 0 h 61"/>
                  <a:gd name="T4" fmla="*/ 17 w 17"/>
                  <a:gd name="T5" fmla="*/ 61 h 61"/>
                  <a:gd name="T6" fmla="*/ 1 w 17"/>
                  <a:gd name="T7" fmla="*/ 61 h 61"/>
                  <a:gd name="T8" fmla="*/ 0 w 17"/>
                  <a:gd name="T9" fmla="*/ 0 h 61"/>
                  <a:gd name="T10" fmla="*/ 0 60000 65536"/>
                  <a:gd name="T11" fmla="*/ 0 60000 65536"/>
                  <a:gd name="T12" fmla="*/ 0 60000 65536"/>
                  <a:gd name="T13" fmla="*/ 0 60000 65536"/>
                  <a:gd name="T14" fmla="*/ 0 60000 65536"/>
                  <a:gd name="T15" fmla="*/ 0 w 17"/>
                  <a:gd name="T16" fmla="*/ 0 h 61"/>
                  <a:gd name="T17" fmla="*/ 17 w 17"/>
                  <a:gd name="T18" fmla="*/ 61 h 61"/>
                </a:gdLst>
                <a:ahLst/>
                <a:cxnLst>
                  <a:cxn ang="T10">
                    <a:pos x="T0" y="T1"/>
                  </a:cxn>
                  <a:cxn ang="T11">
                    <a:pos x="T2" y="T3"/>
                  </a:cxn>
                  <a:cxn ang="T12">
                    <a:pos x="T4" y="T5"/>
                  </a:cxn>
                  <a:cxn ang="T13">
                    <a:pos x="T6" y="T7"/>
                  </a:cxn>
                  <a:cxn ang="T14">
                    <a:pos x="T8" y="T9"/>
                  </a:cxn>
                </a:cxnLst>
                <a:rect l="T15" t="T16" r="T17" b="T18"/>
                <a:pathLst>
                  <a:path w="17" h="61">
                    <a:moveTo>
                      <a:pt x="0" y="0"/>
                    </a:moveTo>
                    <a:lnTo>
                      <a:pt x="16" y="0"/>
                    </a:lnTo>
                    <a:lnTo>
                      <a:pt x="17" y="61"/>
                    </a:lnTo>
                    <a:lnTo>
                      <a:pt x="1" y="61"/>
                    </a:lnTo>
                    <a:lnTo>
                      <a:pt x="0" y="0"/>
                    </a:lnTo>
                    <a:close/>
                  </a:path>
                </a:pathLst>
              </a:custGeom>
              <a:solidFill>
                <a:srgbClr val="FF0080"/>
              </a:solidFill>
              <a:ln w="0">
                <a:solidFill>
                  <a:srgbClr val="FF0080"/>
                </a:solidFill>
                <a:prstDash val="solid"/>
                <a:round/>
                <a:headEnd/>
                <a:tailEnd/>
              </a:ln>
            </p:spPr>
            <p:txBody>
              <a:bodyPr/>
              <a:lstStyle/>
              <a:p>
                <a:endParaRPr lang="en-US"/>
              </a:p>
            </p:txBody>
          </p:sp>
          <p:sp>
            <p:nvSpPr>
              <p:cNvPr id="62923" name="Rectangle 1001"/>
              <p:cNvSpPr>
                <a:spLocks noChangeArrowheads="1"/>
              </p:cNvSpPr>
              <p:nvPr/>
            </p:nvSpPr>
            <p:spPr bwMode="auto">
              <a:xfrm>
                <a:off x="5170" y="3843"/>
                <a:ext cx="3"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4" name="Rectangle 1002"/>
              <p:cNvSpPr>
                <a:spLocks noChangeArrowheads="1"/>
              </p:cNvSpPr>
              <p:nvPr/>
            </p:nvSpPr>
            <p:spPr bwMode="auto">
              <a:xfrm>
                <a:off x="5170" y="3852"/>
                <a:ext cx="3"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5" name="Rectangle 1003"/>
              <p:cNvSpPr>
                <a:spLocks noChangeArrowheads="1"/>
              </p:cNvSpPr>
              <p:nvPr/>
            </p:nvSpPr>
            <p:spPr bwMode="auto">
              <a:xfrm>
                <a:off x="5171" y="3867"/>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6" name="Rectangle 1004"/>
              <p:cNvSpPr>
                <a:spLocks noChangeArrowheads="1"/>
              </p:cNvSpPr>
              <p:nvPr/>
            </p:nvSpPr>
            <p:spPr bwMode="auto">
              <a:xfrm>
                <a:off x="5171" y="387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7" name="Rectangle 1005"/>
              <p:cNvSpPr>
                <a:spLocks noChangeArrowheads="1"/>
              </p:cNvSpPr>
              <p:nvPr/>
            </p:nvSpPr>
            <p:spPr bwMode="auto">
              <a:xfrm>
                <a:off x="5171" y="389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8" name="Rectangle 1006"/>
              <p:cNvSpPr>
                <a:spLocks noChangeArrowheads="1"/>
              </p:cNvSpPr>
              <p:nvPr/>
            </p:nvSpPr>
            <p:spPr bwMode="auto">
              <a:xfrm>
                <a:off x="5171" y="390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29" name="Rectangle 1007"/>
              <p:cNvSpPr>
                <a:spLocks noChangeArrowheads="1"/>
              </p:cNvSpPr>
              <p:nvPr/>
            </p:nvSpPr>
            <p:spPr bwMode="auto">
              <a:xfrm>
                <a:off x="5171" y="3915"/>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930" name="Rectangle 1008"/>
              <p:cNvSpPr>
                <a:spLocks noChangeArrowheads="1"/>
              </p:cNvSpPr>
              <p:nvPr/>
            </p:nvSpPr>
            <p:spPr bwMode="auto">
              <a:xfrm>
                <a:off x="5171" y="3915"/>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grpSp>
        <p:grpSp>
          <p:nvGrpSpPr>
            <p:cNvPr id="8" name="Group 1210"/>
            <p:cNvGrpSpPr>
              <a:grpSpLocks/>
            </p:cNvGrpSpPr>
            <p:nvPr/>
          </p:nvGrpSpPr>
          <p:grpSpPr bwMode="auto">
            <a:xfrm>
              <a:off x="2220" y="2864"/>
              <a:ext cx="2945" cy="1055"/>
              <a:chOff x="2220" y="2864"/>
              <a:chExt cx="2945" cy="1055"/>
            </a:xfrm>
          </p:grpSpPr>
          <p:sp>
            <p:nvSpPr>
              <p:cNvPr id="62531" name="Rectangle 1010"/>
              <p:cNvSpPr>
                <a:spLocks noChangeArrowheads="1"/>
              </p:cNvSpPr>
              <p:nvPr/>
            </p:nvSpPr>
            <p:spPr bwMode="auto">
              <a:xfrm>
                <a:off x="5164" y="3915"/>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2" name="Freeform 1011"/>
              <p:cNvSpPr>
                <a:spLocks/>
              </p:cNvSpPr>
              <p:nvPr/>
            </p:nvSpPr>
            <p:spPr bwMode="auto">
              <a:xfrm>
                <a:off x="5155" y="3915"/>
                <a:ext cx="9" cy="2"/>
              </a:xfrm>
              <a:custGeom>
                <a:avLst/>
                <a:gdLst>
                  <a:gd name="T0" fmla="*/ 61 w 61"/>
                  <a:gd name="T1" fmla="*/ 0 h 16"/>
                  <a:gd name="T2" fmla="*/ 61 w 61"/>
                  <a:gd name="T3" fmla="*/ 15 h 16"/>
                  <a:gd name="T4" fmla="*/ 0 w 61"/>
                  <a:gd name="T5" fmla="*/ 16 h 16"/>
                  <a:gd name="T6" fmla="*/ 0 w 61"/>
                  <a:gd name="T7" fmla="*/ 1 h 16"/>
                  <a:gd name="T8" fmla="*/ 61 w 61"/>
                  <a:gd name="T9" fmla="*/ 0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61" y="0"/>
                    </a:moveTo>
                    <a:lnTo>
                      <a:pt x="61" y="15"/>
                    </a:lnTo>
                    <a:lnTo>
                      <a:pt x="0" y="16"/>
                    </a:lnTo>
                    <a:lnTo>
                      <a:pt x="0" y="1"/>
                    </a:lnTo>
                    <a:lnTo>
                      <a:pt x="61" y="0"/>
                    </a:lnTo>
                    <a:close/>
                  </a:path>
                </a:pathLst>
              </a:custGeom>
              <a:solidFill>
                <a:srgbClr val="FF0080"/>
              </a:solidFill>
              <a:ln w="0">
                <a:solidFill>
                  <a:srgbClr val="FF0080"/>
                </a:solidFill>
                <a:prstDash val="solid"/>
                <a:round/>
                <a:headEnd/>
                <a:tailEnd/>
              </a:ln>
            </p:spPr>
            <p:txBody>
              <a:bodyPr/>
              <a:lstStyle/>
              <a:p>
                <a:endParaRPr lang="en-US"/>
              </a:p>
            </p:txBody>
          </p:sp>
          <p:sp>
            <p:nvSpPr>
              <p:cNvPr id="62533" name="Rectangle 1012"/>
              <p:cNvSpPr>
                <a:spLocks noChangeArrowheads="1"/>
              </p:cNvSpPr>
              <p:nvPr/>
            </p:nvSpPr>
            <p:spPr bwMode="auto">
              <a:xfrm>
                <a:off x="5147" y="3915"/>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4" name="Freeform 1013"/>
              <p:cNvSpPr>
                <a:spLocks/>
              </p:cNvSpPr>
              <p:nvPr/>
            </p:nvSpPr>
            <p:spPr bwMode="auto">
              <a:xfrm>
                <a:off x="5131" y="3915"/>
                <a:ext cx="9" cy="3"/>
              </a:xfrm>
              <a:custGeom>
                <a:avLst/>
                <a:gdLst>
                  <a:gd name="T0" fmla="*/ 61 w 61"/>
                  <a:gd name="T1" fmla="*/ 0 h 16"/>
                  <a:gd name="T2" fmla="*/ 61 w 61"/>
                  <a:gd name="T3" fmla="*/ 15 h 16"/>
                  <a:gd name="T4" fmla="*/ 0 w 61"/>
                  <a:gd name="T5" fmla="*/ 16 h 16"/>
                  <a:gd name="T6" fmla="*/ 0 w 61"/>
                  <a:gd name="T7" fmla="*/ 1 h 16"/>
                  <a:gd name="T8" fmla="*/ 61 w 61"/>
                  <a:gd name="T9" fmla="*/ 0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61" y="0"/>
                    </a:moveTo>
                    <a:lnTo>
                      <a:pt x="61" y="15"/>
                    </a:lnTo>
                    <a:lnTo>
                      <a:pt x="0" y="16"/>
                    </a:lnTo>
                    <a:lnTo>
                      <a:pt x="0" y="1"/>
                    </a:lnTo>
                    <a:lnTo>
                      <a:pt x="61" y="0"/>
                    </a:lnTo>
                    <a:close/>
                  </a:path>
                </a:pathLst>
              </a:custGeom>
              <a:solidFill>
                <a:srgbClr val="FF0080"/>
              </a:solidFill>
              <a:ln w="0">
                <a:solidFill>
                  <a:srgbClr val="FF0080"/>
                </a:solidFill>
                <a:prstDash val="solid"/>
                <a:round/>
                <a:headEnd/>
                <a:tailEnd/>
              </a:ln>
            </p:spPr>
            <p:txBody>
              <a:bodyPr/>
              <a:lstStyle/>
              <a:p>
                <a:endParaRPr lang="en-US"/>
              </a:p>
            </p:txBody>
          </p:sp>
          <p:sp>
            <p:nvSpPr>
              <p:cNvPr id="62535" name="Rectangle 1014"/>
              <p:cNvSpPr>
                <a:spLocks noChangeArrowheads="1"/>
              </p:cNvSpPr>
              <p:nvPr/>
            </p:nvSpPr>
            <p:spPr bwMode="auto">
              <a:xfrm>
                <a:off x="5123" y="391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6" name="Rectangle 1015"/>
              <p:cNvSpPr>
                <a:spLocks noChangeArrowheads="1"/>
              </p:cNvSpPr>
              <p:nvPr/>
            </p:nvSpPr>
            <p:spPr bwMode="auto">
              <a:xfrm>
                <a:off x="5107" y="3915"/>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7" name="Rectangle 1016"/>
              <p:cNvSpPr>
                <a:spLocks noChangeArrowheads="1"/>
              </p:cNvSpPr>
              <p:nvPr/>
            </p:nvSpPr>
            <p:spPr bwMode="auto">
              <a:xfrm>
                <a:off x="5099"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8" name="Rectangle 1017"/>
              <p:cNvSpPr>
                <a:spLocks noChangeArrowheads="1"/>
              </p:cNvSpPr>
              <p:nvPr/>
            </p:nvSpPr>
            <p:spPr bwMode="auto">
              <a:xfrm>
                <a:off x="5083" y="3916"/>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39" name="Freeform 1018"/>
              <p:cNvSpPr>
                <a:spLocks/>
              </p:cNvSpPr>
              <p:nvPr/>
            </p:nvSpPr>
            <p:spPr bwMode="auto">
              <a:xfrm>
                <a:off x="5075" y="3916"/>
                <a:ext cx="2" cy="2"/>
              </a:xfrm>
              <a:custGeom>
                <a:avLst/>
                <a:gdLst>
                  <a:gd name="T0" fmla="*/ 15 w 15"/>
                  <a:gd name="T1" fmla="*/ 0 h 16"/>
                  <a:gd name="T2" fmla="*/ 15 w 15"/>
                  <a:gd name="T3" fmla="*/ 15 h 16"/>
                  <a:gd name="T4" fmla="*/ 0 w 15"/>
                  <a:gd name="T5" fmla="*/ 16 h 16"/>
                  <a:gd name="T6" fmla="*/ 0 w 15"/>
                  <a:gd name="T7" fmla="*/ 1 h 16"/>
                  <a:gd name="T8" fmla="*/ 15 w 15"/>
                  <a:gd name="T9" fmla="*/ 0 h 16"/>
                  <a:gd name="T10" fmla="*/ 0 60000 65536"/>
                  <a:gd name="T11" fmla="*/ 0 60000 65536"/>
                  <a:gd name="T12" fmla="*/ 0 60000 65536"/>
                  <a:gd name="T13" fmla="*/ 0 60000 65536"/>
                  <a:gd name="T14" fmla="*/ 0 60000 65536"/>
                  <a:gd name="T15" fmla="*/ 0 w 15"/>
                  <a:gd name="T16" fmla="*/ 0 h 16"/>
                  <a:gd name="T17" fmla="*/ 15 w 15"/>
                  <a:gd name="T18" fmla="*/ 16 h 16"/>
                </a:gdLst>
                <a:ahLst/>
                <a:cxnLst>
                  <a:cxn ang="T10">
                    <a:pos x="T0" y="T1"/>
                  </a:cxn>
                  <a:cxn ang="T11">
                    <a:pos x="T2" y="T3"/>
                  </a:cxn>
                  <a:cxn ang="T12">
                    <a:pos x="T4" y="T5"/>
                  </a:cxn>
                  <a:cxn ang="T13">
                    <a:pos x="T6" y="T7"/>
                  </a:cxn>
                  <a:cxn ang="T14">
                    <a:pos x="T8" y="T9"/>
                  </a:cxn>
                </a:cxnLst>
                <a:rect l="T15" t="T16" r="T17" b="T18"/>
                <a:pathLst>
                  <a:path w="15" h="16">
                    <a:moveTo>
                      <a:pt x="15" y="0"/>
                    </a:moveTo>
                    <a:lnTo>
                      <a:pt x="15" y="15"/>
                    </a:lnTo>
                    <a:lnTo>
                      <a:pt x="0" y="16"/>
                    </a:lnTo>
                    <a:lnTo>
                      <a:pt x="0" y="1"/>
                    </a:lnTo>
                    <a:lnTo>
                      <a:pt x="15" y="0"/>
                    </a:lnTo>
                    <a:close/>
                  </a:path>
                </a:pathLst>
              </a:custGeom>
              <a:solidFill>
                <a:srgbClr val="FF0080"/>
              </a:solidFill>
              <a:ln w="0">
                <a:solidFill>
                  <a:srgbClr val="FF0080"/>
                </a:solidFill>
                <a:prstDash val="solid"/>
                <a:round/>
                <a:headEnd/>
                <a:tailEnd/>
              </a:ln>
            </p:spPr>
            <p:txBody>
              <a:bodyPr/>
              <a:lstStyle/>
              <a:p>
                <a:endParaRPr lang="en-US"/>
              </a:p>
            </p:txBody>
          </p:sp>
          <p:sp>
            <p:nvSpPr>
              <p:cNvPr id="62540" name="Rectangle 1019"/>
              <p:cNvSpPr>
                <a:spLocks noChangeArrowheads="1"/>
              </p:cNvSpPr>
              <p:nvPr/>
            </p:nvSpPr>
            <p:spPr bwMode="auto">
              <a:xfrm>
                <a:off x="5059" y="3916"/>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1" name="Rectangle 1020"/>
              <p:cNvSpPr>
                <a:spLocks noChangeArrowheads="1"/>
              </p:cNvSpPr>
              <p:nvPr/>
            </p:nvSpPr>
            <p:spPr bwMode="auto">
              <a:xfrm>
                <a:off x="5051"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2" name="Rectangle 1021"/>
              <p:cNvSpPr>
                <a:spLocks noChangeArrowheads="1"/>
              </p:cNvSpPr>
              <p:nvPr/>
            </p:nvSpPr>
            <p:spPr bwMode="auto">
              <a:xfrm>
                <a:off x="5035" y="3916"/>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3" name="Rectangle 1022"/>
              <p:cNvSpPr>
                <a:spLocks noChangeArrowheads="1"/>
              </p:cNvSpPr>
              <p:nvPr/>
            </p:nvSpPr>
            <p:spPr bwMode="auto">
              <a:xfrm>
                <a:off x="5027"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4" name="Freeform 1023"/>
              <p:cNvSpPr>
                <a:spLocks/>
              </p:cNvSpPr>
              <p:nvPr/>
            </p:nvSpPr>
            <p:spPr bwMode="auto">
              <a:xfrm>
                <a:off x="5011" y="3916"/>
                <a:ext cx="9" cy="2"/>
              </a:xfrm>
              <a:custGeom>
                <a:avLst/>
                <a:gdLst>
                  <a:gd name="T0" fmla="*/ 61 w 61"/>
                  <a:gd name="T1" fmla="*/ 0 h 16"/>
                  <a:gd name="T2" fmla="*/ 61 w 61"/>
                  <a:gd name="T3" fmla="*/ 15 h 16"/>
                  <a:gd name="T4" fmla="*/ 0 w 61"/>
                  <a:gd name="T5" fmla="*/ 16 h 16"/>
                  <a:gd name="T6" fmla="*/ 0 w 61"/>
                  <a:gd name="T7" fmla="*/ 1 h 16"/>
                  <a:gd name="T8" fmla="*/ 61 w 61"/>
                  <a:gd name="T9" fmla="*/ 0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61" y="0"/>
                    </a:moveTo>
                    <a:lnTo>
                      <a:pt x="61" y="15"/>
                    </a:lnTo>
                    <a:lnTo>
                      <a:pt x="0" y="16"/>
                    </a:lnTo>
                    <a:lnTo>
                      <a:pt x="0" y="1"/>
                    </a:lnTo>
                    <a:lnTo>
                      <a:pt x="61" y="0"/>
                    </a:lnTo>
                    <a:close/>
                  </a:path>
                </a:pathLst>
              </a:custGeom>
              <a:solidFill>
                <a:srgbClr val="FF0080"/>
              </a:solidFill>
              <a:ln w="0">
                <a:solidFill>
                  <a:srgbClr val="FF0080"/>
                </a:solidFill>
                <a:prstDash val="solid"/>
                <a:round/>
                <a:headEnd/>
                <a:tailEnd/>
              </a:ln>
            </p:spPr>
            <p:txBody>
              <a:bodyPr/>
              <a:lstStyle/>
              <a:p>
                <a:endParaRPr lang="en-US"/>
              </a:p>
            </p:txBody>
          </p:sp>
          <p:sp>
            <p:nvSpPr>
              <p:cNvPr id="62545" name="Rectangle 1024"/>
              <p:cNvSpPr>
                <a:spLocks noChangeArrowheads="1"/>
              </p:cNvSpPr>
              <p:nvPr/>
            </p:nvSpPr>
            <p:spPr bwMode="auto">
              <a:xfrm>
                <a:off x="5003"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6" name="Freeform 1025"/>
              <p:cNvSpPr>
                <a:spLocks/>
              </p:cNvSpPr>
              <p:nvPr/>
            </p:nvSpPr>
            <p:spPr bwMode="auto">
              <a:xfrm>
                <a:off x="4987" y="3916"/>
                <a:ext cx="9" cy="2"/>
              </a:xfrm>
              <a:custGeom>
                <a:avLst/>
                <a:gdLst>
                  <a:gd name="T0" fmla="*/ 61 w 61"/>
                  <a:gd name="T1" fmla="*/ 0 h 16"/>
                  <a:gd name="T2" fmla="*/ 61 w 61"/>
                  <a:gd name="T3" fmla="*/ 15 h 16"/>
                  <a:gd name="T4" fmla="*/ 0 w 61"/>
                  <a:gd name="T5" fmla="*/ 16 h 16"/>
                  <a:gd name="T6" fmla="*/ 0 w 61"/>
                  <a:gd name="T7" fmla="*/ 1 h 16"/>
                  <a:gd name="T8" fmla="*/ 61 w 61"/>
                  <a:gd name="T9" fmla="*/ 0 h 16"/>
                  <a:gd name="T10" fmla="*/ 0 60000 65536"/>
                  <a:gd name="T11" fmla="*/ 0 60000 65536"/>
                  <a:gd name="T12" fmla="*/ 0 60000 65536"/>
                  <a:gd name="T13" fmla="*/ 0 60000 65536"/>
                  <a:gd name="T14" fmla="*/ 0 60000 65536"/>
                  <a:gd name="T15" fmla="*/ 0 w 61"/>
                  <a:gd name="T16" fmla="*/ 0 h 16"/>
                  <a:gd name="T17" fmla="*/ 61 w 61"/>
                  <a:gd name="T18" fmla="*/ 16 h 16"/>
                </a:gdLst>
                <a:ahLst/>
                <a:cxnLst>
                  <a:cxn ang="T10">
                    <a:pos x="T0" y="T1"/>
                  </a:cxn>
                  <a:cxn ang="T11">
                    <a:pos x="T2" y="T3"/>
                  </a:cxn>
                  <a:cxn ang="T12">
                    <a:pos x="T4" y="T5"/>
                  </a:cxn>
                  <a:cxn ang="T13">
                    <a:pos x="T6" y="T7"/>
                  </a:cxn>
                  <a:cxn ang="T14">
                    <a:pos x="T8" y="T9"/>
                  </a:cxn>
                </a:cxnLst>
                <a:rect l="T15" t="T16" r="T17" b="T18"/>
                <a:pathLst>
                  <a:path w="61" h="16">
                    <a:moveTo>
                      <a:pt x="61" y="0"/>
                    </a:moveTo>
                    <a:lnTo>
                      <a:pt x="61" y="15"/>
                    </a:lnTo>
                    <a:lnTo>
                      <a:pt x="0" y="16"/>
                    </a:lnTo>
                    <a:lnTo>
                      <a:pt x="0" y="1"/>
                    </a:lnTo>
                    <a:lnTo>
                      <a:pt x="61" y="0"/>
                    </a:lnTo>
                    <a:close/>
                  </a:path>
                </a:pathLst>
              </a:custGeom>
              <a:solidFill>
                <a:srgbClr val="FF0080"/>
              </a:solidFill>
              <a:ln w="0">
                <a:solidFill>
                  <a:srgbClr val="FF0080"/>
                </a:solidFill>
                <a:prstDash val="solid"/>
                <a:round/>
                <a:headEnd/>
                <a:tailEnd/>
              </a:ln>
            </p:spPr>
            <p:txBody>
              <a:bodyPr/>
              <a:lstStyle/>
              <a:p>
                <a:endParaRPr lang="en-US"/>
              </a:p>
            </p:txBody>
          </p:sp>
          <p:sp>
            <p:nvSpPr>
              <p:cNvPr id="62547" name="Rectangle 1026"/>
              <p:cNvSpPr>
                <a:spLocks noChangeArrowheads="1"/>
              </p:cNvSpPr>
              <p:nvPr/>
            </p:nvSpPr>
            <p:spPr bwMode="auto">
              <a:xfrm>
                <a:off x="4979"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8" name="Rectangle 1027"/>
              <p:cNvSpPr>
                <a:spLocks noChangeArrowheads="1"/>
              </p:cNvSpPr>
              <p:nvPr/>
            </p:nvSpPr>
            <p:spPr bwMode="auto">
              <a:xfrm>
                <a:off x="4963" y="3916"/>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49" name="Rectangle 1028"/>
              <p:cNvSpPr>
                <a:spLocks noChangeArrowheads="1"/>
              </p:cNvSpPr>
              <p:nvPr/>
            </p:nvSpPr>
            <p:spPr bwMode="auto">
              <a:xfrm>
                <a:off x="4955" y="391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0" name="Rectangle 1029"/>
              <p:cNvSpPr>
                <a:spLocks noChangeArrowheads="1"/>
              </p:cNvSpPr>
              <p:nvPr/>
            </p:nvSpPr>
            <p:spPr bwMode="auto">
              <a:xfrm>
                <a:off x="4945" y="3916"/>
                <a:ext cx="3"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1" name="Freeform 1030"/>
              <p:cNvSpPr>
                <a:spLocks/>
              </p:cNvSpPr>
              <p:nvPr/>
            </p:nvSpPr>
            <p:spPr bwMode="auto">
              <a:xfrm>
                <a:off x="3861" y="3050"/>
                <a:ext cx="331" cy="101"/>
              </a:xfrm>
              <a:custGeom>
                <a:avLst/>
                <a:gdLst>
                  <a:gd name="T0" fmla="*/ 5 w 2313"/>
                  <a:gd name="T1" fmla="*/ 0 h 710"/>
                  <a:gd name="T2" fmla="*/ 2313 w 2313"/>
                  <a:gd name="T3" fmla="*/ 0 h 710"/>
                  <a:gd name="T4" fmla="*/ 2313 w 2313"/>
                  <a:gd name="T5" fmla="*/ 710 h 710"/>
                  <a:gd name="T6" fmla="*/ 0 w 2313"/>
                  <a:gd name="T7" fmla="*/ 710 h 710"/>
                  <a:gd name="T8" fmla="*/ 0 w 2313"/>
                  <a:gd name="T9" fmla="*/ 0 h 710"/>
                  <a:gd name="T10" fmla="*/ 5 w 2313"/>
                  <a:gd name="T11" fmla="*/ 0 h 710"/>
                  <a:gd name="T12" fmla="*/ 0 60000 65536"/>
                  <a:gd name="T13" fmla="*/ 0 60000 65536"/>
                  <a:gd name="T14" fmla="*/ 0 60000 65536"/>
                  <a:gd name="T15" fmla="*/ 0 60000 65536"/>
                  <a:gd name="T16" fmla="*/ 0 60000 65536"/>
                  <a:gd name="T17" fmla="*/ 0 60000 65536"/>
                  <a:gd name="T18" fmla="*/ 0 w 2313"/>
                  <a:gd name="T19" fmla="*/ 0 h 710"/>
                  <a:gd name="T20" fmla="*/ 2313 w 2313"/>
                  <a:gd name="T21" fmla="*/ 710 h 710"/>
                </a:gdLst>
                <a:ahLst/>
                <a:cxnLst>
                  <a:cxn ang="T12">
                    <a:pos x="T0" y="T1"/>
                  </a:cxn>
                  <a:cxn ang="T13">
                    <a:pos x="T2" y="T3"/>
                  </a:cxn>
                  <a:cxn ang="T14">
                    <a:pos x="T4" y="T5"/>
                  </a:cxn>
                  <a:cxn ang="T15">
                    <a:pos x="T6" y="T7"/>
                  </a:cxn>
                  <a:cxn ang="T16">
                    <a:pos x="T8" y="T9"/>
                  </a:cxn>
                  <a:cxn ang="T17">
                    <a:pos x="T10" y="T11"/>
                  </a:cxn>
                </a:cxnLst>
                <a:rect l="T18" t="T19" r="T20" b="T21"/>
                <a:pathLst>
                  <a:path w="2313" h="710">
                    <a:moveTo>
                      <a:pt x="5" y="0"/>
                    </a:moveTo>
                    <a:lnTo>
                      <a:pt x="2313" y="0"/>
                    </a:lnTo>
                    <a:lnTo>
                      <a:pt x="2313" y="710"/>
                    </a:lnTo>
                    <a:lnTo>
                      <a:pt x="0" y="710"/>
                    </a:lnTo>
                    <a:lnTo>
                      <a:pt x="0" y="0"/>
                    </a:lnTo>
                    <a:lnTo>
                      <a:pt x="5" y="0"/>
                    </a:lnTo>
                    <a:close/>
                  </a:path>
                </a:pathLst>
              </a:custGeom>
              <a:solidFill>
                <a:srgbClr val="E0E0E0"/>
              </a:solidFill>
              <a:ln w="9525">
                <a:noFill/>
                <a:round/>
                <a:headEnd/>
                <a:tailEnd/>
              </a:ln>
            </p:spPr>
            <p:txBody>
              <a:bodyPr/>
              <a:lstStyle/>
              <a:p>
                <a:endParaRPr lang="en-US"/>
              </a:p>
            </p:txBody>
          </p:sp>
          <p:sp>
            <p:nvSpPr>
              <p:cNvPr id="62552" name="Freeform 1031"/>
              <p:cNvSpPr>
                <a:spLocks/>
              </p:cNvSpPr>
              <p:nvPr/>
            </p:nvSpPr>
            <p:spPr bwMode="auto">
              <a:xfrm>
                <a:off x="3861" y="3049"/>
                <a:ext cx="1" cy="2"/>
              </a:xfrm>
              <a:custGeom>
                <a:avLst/>
                <a:gdLst>
                  <a:gd name="T0" fmla="*/ 7 w 7"/>
                  <a:gd name="T1" fmla="*/ 15 h 15"/>
                  <a:gd name="T2" fmla="*/ 7 w 7"/>
                  <a:gd name="T3" fmla="*/ 15 h 15"/>
                  <a:gd name="T4" fmla="*/ 6 w 7"/>
                  <a:gd name="T5" fmla="*/ 15 h 15"/>
                  <a:gd name="T6" fmla="*/ 4 w 7"/>
                  <a:gd name="T7" fmla="*/ 14 h 15"/>
                  <a:gd name="T8" fmla="*/ 3 w 7"/>
                  <a:gd name="T9" fmla="*/ 14 h 15"/>
                  <a:gd name="T10" fmla="*/ 2 w 7"/>
                  <a:gd name="T11" fmla="*/ 13 h 15"/>
                  <a:gd name="T12" fmla="*/ 1 w 7"/>
                  <a:gd name="T13" fmla="*/ 12 h 15"/>
                  <a:gd name="T14" fmla="*/ 1 w 7"/>
                  <a:gd name="T15" fmla="*/ 11 h 15"/>
                  <a:gd name="T16" fmla="*/ 0 w 7"/>
                  <a:gd name="T17" fmla="*/ 10 h 15"/>
                  <a:gd name="T18" fmla="*/ 0 w 7"/>
                  <a:gd name="T19" fmla="*/ 9 h 15"/>
                  <a:gd name="T20" fmla="*/ 0 w 7"/>
                  <a:gd name="T21" fmla="*/ 7 h 15"/>
                  <a:gd name="T22" fmla="*/ 0 w 7"/>
                  <a:gd name="T23" fmla="*/ 6 h 15"/>
                  <a:gd name="T24" fmla="*/ 0 w 7"/>
                  <a:gd name="T25" fmla="*/ 5 h 15"/>
                  <a:gd name="T26" fmla="*/ 1 w 7"/>
                  <a:gd name="T27" fmla="*/ 3 h 15"/>
                  <a:gd name="T28" fmla="*/ 1 w 7"/>
                  <a:gd name="T29" fmla="*/ 2 h 15"/>
                  <a:gd name="T30" fmla="*/ 2 w 7"/>
                  <a:gd name="T31" fmla="*/ 1 h 15"/>
                  <a:gd name="T32" fmla="*/ 3 w 7"/>
                  <a:gd name="T33" fmla="*/ 1 h 15"/>
                  <a:gd name="T34" fmla="*/ 4 w 7"/>
                  <a:gd name="T35" fmla="*/ 0 h 15"/>
                  <a:gd name="T36" fmla="*/ 6 w 7"/>
                  <a:gd name="T37" fmla="*/ 0 h 15"/>
                  <a:gd name="T38" fmla="*/ 7 w 7"/>
                  <a:gd name="T39" fmla="*/ 0 h 15"/>
                  <a:gd name="T40" fmla="*/ 7 w 7"/>
                  <a:gd name="T41" fmla="*/ 0 h 15"/>
                  <a:gd name="T42" fmla="*/ 7 w 7"/>
                  <a:gd name="T43" fmla="*/ 15 h 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5"/>
                  <a:gd name="T68" fmla="*/ 7 w 7"/>
                  <a:gd name="T69" fmla="*/ 15 h 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5">
                    <a:moveTo>
                      <a:pt x="7" y="15"/>
                    </a:moveTo>
                    <a:lnTo>
                      <a:pt x="7" y="15"/>
                    </a:lnTo>
                    <a:lnTo>
                      <a:pt x="6" y="15"/>
                    </a:lnTo>
                    <a:lnTo>
                      <a:pt x="4" y="14"/>
                    </a:lnTo>
                    <a:lnTo>
                      <a:pt x="3" y="14"/>
                    </a:lnTo>
                    <a:lnTo>
                      <a:pt x="2" y="13"/>
                    </a:lnTo>
                    <a:lnTo>
                      <a:pt x="1" y="12"/>
                    </a:lnTo>
                    <a:lnTo>
                      <a:pt x="1" y="11"/>
                    </a:lnTo>
                    <a:lnTo>
                      <a:pt x="0" y="10"/>
                    </a:lnTo>
                    <a:lnTo>
                      <a:pt x="0" y="9"/>
                    </a:lnTo>
                    <a:lnTo>
                      <a:pt x="0" y="7"/>
                    </a:lnTo>
                    <a:lnTo>
                      <a:pt x="0" y="6"/>
                    </a:lnTo>
                    <a:lnTo>
                      <a:pt x="0" y="5"/>
                    </a:lnTo>
                    <a:lnTo>
                      <a:pt x="1" y="3"/>
                    </a:lnTo>
                    <a:lnTo>
                      <a:pt x="1" y="2"/>
                    </a:lnTo>
                    <a:lnTo>
                      <a:pt x="2" y="1"/>
                    </a:lnTo>
                    <a:lnTo>
                      <a:pt x="3" y="1"/>
                    </a:lnTo>
                    <a:lnTo>
                      <a:pt x="4" y="0"/>
                    </a:lnTo>
                    <a:lnTo>
                      <a:pt x="6" y="0"/>
                    </a:lnTo>
                    <a:lnTo>
                      <a:pt x="7" y="0"/>
                    </a:lnTo>
                    <a:lnTo>
                      <a:pt x="7" y="15"/>
                    </a:lnTo>
                    <a:close/>
                  </a:path>
                </a:pathLst>
              </a:custGeom>
              <a:solidFill>
                <a:srgbClr val="FF0080"/>
              </a:solidFill>
              <a:ln w="0">
                <a:solidFill>
                  <a:srgbClr val="FF0080"/>
                </a:solidFill>
                <a:prstDash val="solid"/>
                <a:round/>
                <a:headEnd/>
                <a:tailEnd/>
              </a:ln>
            </p:spPr>
            <p:txBody>
              <a:bodyPr/>
              <a:lstStyle/>
              <a:p>
                <a:endParaRPr lang="en-US"/>
              </a:p>
            </p:txBody>
          </p:sp>
          <p:sp>
            <p:nvSpPr>
              <p:cNvPr id="62553" name="Freeform 1032"/>
              <p:cNvSpPr>
                <a:spLocks/>
              </p:cNvSpPr>
              <p:nvPr/>
            </p:nvSpPr>
            <p:spPr bwMode="auto">
              <a:xfrm>
                <a:off x="3860" y="3049"/>
                <a:ext cx="2" cy="1"/>
              </a:xfrm>
              <a:custGeom>
                <a:avLst/>
                <a:gdLst>
                  <a:gd name="T0" fmla="*/ 0 w 15"/>
                  <a:gd name="T1" fmla="*/ 7 h 7"/>
                  <a:gd name="T2" fmla="*/ 0 w 15"/>
                  <a:gd name="T3" fmla="*/ 7 h 7"/>
                  <a:gd name="T4" fmla="*/ 0 w 15"/>
                  <a:gd name="T5" fmla="*/ 6 h 7"/>
                  <a:gd name="T6" fmla="*/ 0 w 15"/>
                  <a:gd name="T7" fmla="*/ 5 h 7"/>
                  <a:gd name="T8" fmla="*/ 1 w 15"/>
                  <a:gd name="T9" fmla="*/ 3 h 7"/>
                  <a:gd name="T10" fmla="*/ 1 w 15"/>
                  <a:gd name="T11" fmla="*/ 2 h 7"/>
                  <a:gd name="T12" fmla="*/ 2 w 15"/>
                  <a:gd name="T13" fmla="*/ 1 h 7"/>
                  <a:gd name="T14" fmla="*/ 3 w 15"/>
                  <a:gd name="T15" fmla="*/ 1 h 7"/>
                  <a:gd name="T16" fmla="*/ 5 w 15"/>
                  <a:gd name="T17" fmla="*/ 0 h 7"/>
                  <a:gd name="T18" fmla="*/ 6 w 15"/>
                  <a:gd name="T19" fmla="*/ 0 h 7"/>
                  <a:gd name="T20" fmla="*/ 7 w 15"/>
                  <a:gd name="T21" fmla="*/ 0 h 7"/>
                  <a:gd name="T22" fmla="*/ 8 w 15"/>
                  <a:gd name="T23" fmla="*/ 0 h 7"/>
                  <a:gd name="T24" fmla="*/ 10 w 15"/>
                  <a:gd name="T25" fmla="*/ 0 h 7"/>
                  <a:gd name="T26" fmla="*/ 11 w 15"/>
                  <a:gd name="T27" fmla="*/ 1 h 7"/>
                  <a:gd name="T28" fmla="*/ 12 w 15"/>
                  <a:gd name="T29" fmla="*/ 1 h 7"/>
                  <a:gd name="T30" fmla="*/ 13 w 15"/>
                  <a:gd name="T31" fmla="*/ 2 h 7"/>
                  <a:gd name="T32" fmla="*/ 14 w 15"/>
                  <a:gd name="T33" fmla="*/ 3 h 7"/>
                  <a:gd name="T34" fmla="*/ 14 w 15"/>
                  <a:gd name="T35" fmla="*/ 5 h 7"/>
                  <a:gd name="T36" fmla="*/ 14 w 15"/>
                  <a:gd name="T37" fmla="*/ 6 h 7"/>
                  <a:gd name="T38" fmla="*/ 15 w 15"/>
                  <a:gd name="T39" fmla="*/ 7 h 7"/>
                  <a:gd name="T40" fmla="*/ 15 w 15"/>
                  <a:gd name="T41" fmla="*/ 7 h 7"/>
                  <a:gd name="T42" fmla="*/ 0 w 15"/>
                  <a:gd name="T43" fmla="*/ 7 h 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7"/>
                  <a:gd name="T68" fmla="*/ 15 w 15"/>
                  <a:gd name="T69" fmla="*/ 7 h 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7">
                    <a:moveTo>
                      <a:pt x="0" y="7"/>
                    </a:moveTo>
                    <a:lnTo>
                      <a:pt x="0" y="7"/>
                    </a:lnTo>
                    <a:lnTo>
                      <a:pt x="0" y="6"/>
                    </a:lnTo>
                    <a:lnTo>
                      <a:pt x="0" y="5"/>
                    </a:lnTo>
                    <a:lnTo>
                      <a:pt x="1" y="3"/>
                    </a:lnTo>
                    <a:lnTo>
                      <a:pt x="1" y="2"/>
                    </a:lnTo>
                    <a:lnTo>
                      <a:pt x="2" y="1"/>
                    </a:lnTo>
                    <a:lnTo>
                      <a:pt x="3" y="1"/>
                    </a:lnTo>
                    <a:lnTo>
                      <a:pt x="5" y="0"/>
                    </a:lnTo>
                    <a:lnTo>
                      <a:pt x="6" y="0"/>
                    </a:lnTo>
                    <a:lnTo>
                      <a:pt x="7" y="0"/>
                    </a:lnTo>
                    <a:lnTo>
                      <a:pt x="8" y="0"/>
                    </a:lnTo>
                    <a:lnTo>
                      <a:pt x="10" y="0"/>
                    </a:lnTo>
                    <a:lnTo>
                      <a:pt x="11" y="1"/>
                    </a:lnTo>
                    <a:lnTo>
                      <a:pt x="12" y="1"/>
                    </a:lnTo>
                    <a:lnTo>
                      <a:pt x="13" y="2"/>
                    </a:lnTo>
                    <a:lnTo>
                      <a:pt x="14" y="3"/>
                    </a:lnTo>
                    <a:lnTo>
                      <a:pt x="14" y="5"/>
                    </a:lnTo>
                    <a:lnTo>
                      <a:pt x="14" y="6"/>
                    </a:lnTo>
                    <a:lnTo>
                      <a:pt x="15" y="7"/>
                    </a:lnTo>
                    <a:lnTo>
                      <a:pt x="0" y="7"/>
                    </a:lnTo>
                    <a:close/>
                  </a:path>
                </a:pathLst>
              </a:custGeom>
              <a:solidFill>
                <a:srgbClr val="FF0080"/>
              </a:solidFill>
              <a:ln w="0">
                <a:solidFill>
                  <a:srgbClr val="FF0080"/>
                </a:solidFill>
                <a:prstDash val="solid"/>
                <a:round/>
                <a:headEnd/>
                <a:tailEnd/>
              </a:ln>
            </p:spPr>
            <p:txBody>
              <a:bodyPr/>
              <a:lstStyle/>
              <a:p>
                <a:endParaRPr lang="en-US"/>
              </a:p>
            </p:txBody>
          </p:sp>
          <p:sp>
            <p:nvSpPr>
              <p:cNvPr id="62554" name="Rectangle 1033"/>
              <p:cNvSpPr>
                <a:spLocks noChangeArrowheads="1"/>
              </p:cNvSpPr>
              <p:nvPr/>
            </p:nvSpPr>
            <p:spPr bwMode="auto">
              <a:xfrm>
                <a:off x="3862"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5" name="Rectangle 1034"/>
              <p:cNvSpPr>
                <a:spLocks noChangeArrowheads="1"/>
              </p:cNvSpPr>
              <p:nvPr/>
            </p:nvSpPr>
            <p:spPr bwMode="auto">
              <a:xfrm>
                <a:off x="3877"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6" name="Rectangle 1035"/>
              <p:cNvSpPr>
                <a:spLocks noChangeArrowheads="1"/>
              </p:cNvSpPr>
              <p:nvPr/>
            </p:nvSpPr>
            <p:spPr bwMode="auto">
              <a:xfrm>
                <a:off x="3886"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7" name="Rectangle 1036"/>
              <p:cNvSpPr>
                <a:spLocks noChangeArrowheads="1"/>
              </p:cNvSpPr>
              <p:nvPr/>
            </p:nvSpPr>
            <p:spPr bwMode="auto">
              <a:xfrm>
                <a:off x="3901"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8" name="Rectangle 1037"/>
              <p:cNvSpPr>
                <a:spLocks noChangeArrowheads="1"/>
              </p:cNvSpPr>
              <p:nvPr/>
            </p:nvSpPr>
            <p:spPr bwMode="auto">
              <a:xfrm>
                <a:off x="3910"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59" name="Rectangle 1038"/>
              <p:cNvSpPr>
                <a:spLocks noChangeArrowheads="1"/>
              </p:cNvSpPr>
              <p:nvPr/>
            </p:nvSpPr>
            <p:spPr bwMode="auto">
              <a:xfrm>
                <a:off x="3925"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0" name="Rectangle 1039"/>
              <p:cNvSpPr>
                <a:spLocks noChangeArrowheads="1"/>
              </p:cNvSpPr>
              <p:nvPr/>
            </p:nvSpPr>
            <p:spPr bwMode="auto">
              <a:xfrm>
                <a:off x="3934"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1" name="Rectangle 1040"/>
              <p:cNvSpPr>
                <a:spLocks noChangeArrowheads="1"/>
              </p:cNvSpPr>
              <p:nvPr/>
            </p:nvSpPr>
            <p:spPr bwMode="auto">
              <a:xfrm>
                <a:off x="3949"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2" name="Rectangle 1041"/>
              <p:cNvSpPr>
                <a:spLocks noChangeArrowheads="1"/>
              </p:cNvSpPr>
              <p:nvPr/>
            </p:nvSpPr>
            <p:spPr bwMode="auto">
              <a:xfrm>
                <a:off x="3958"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3" name="Rectangle 1042"/>
              <p:cNvSpPr>
                <a:spLocks noChangeArrowheads="1"/>
              </p:cNvSpPr>
              <p:nvPr/>
            </p:nvSpPr>
            <p:spPr bwMode="auto">
              <a:xfrm>
                <a:off x="3973"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4" name="Rectangle 1043"/>
              <p:cNvSpPr>
                <a:spLocks noChangeArrowheads="1"/>
              </p:cNvSpPr>
              <p:nvPr/>
            </p:nvSpPr>
            <p:spPr bwMode="auto">
              <a:xfrm>
                <a:off x="3982"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5" name="Rectangle 1044"/>
              <p:cNvSpPr>
                <a:spLocks noChangeArrowheads="1"/>
              </p:cNvSpPr>
              <p:nvPr/>
            </p:nvSpPr>
            <p:spPr bwMode="auto">
              <a:xfrm>
                <a:off x="3997"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6" name="Rectangle 1045"/>
              <p:cNvSpPr>
                <a:spLocks noChangeArrowheads="1"/>
              </p:cNvSpPr>
              <p:nvPr/>
            </p:nvSpPr>
            <p:spPr bwMode="auto">
              <a:xfrm>
                <a:off x="4006"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7" name="Rectangle 1046"/>
              <p:cNvSpPr>
                <a:spLocks noChangeArrowheads="1"/>
              </p:cNvSpPr>
              <p:nvPr/>
            </p:nvSpPr>
            <p:spPr bwMode="auto">
              <a:xfrm>
                <a:off x="4021"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8" name="Rectangle 1047"/>
              <p:cNvSpPr>
                <a:spLocks noChangeArrowheads="1"/>
              </p:cNvSpPr>
              <p:nvPr/>
            </p:nvSpPr>
            <p:spPr bwMode="auto">
              <a:xfrm>
                <a:off x="4030"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69" name="Rectangle 1048"/>
              <p:cNvSpPr>
                <a:spLocks noChangeArrowheads="1"/>
              </p:cNvSpPr>
              <p:nvPr/>
            </p:nvSpPr>
            <p:spPr bwMode="auto">
              <a:xfrm>
                <a:off x="4045"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0" name="Rectangle 1049"/>
              <p:cNvSpPr>
                <a:spLocks noChangeArrowheads="1"/>
              </p:cNvSpPr>
              <p:nvPr/>
            </p:nvSpPr>
            <p:spPr bwMode="auto">
              <a:xfrm>
                <a:off x="4054"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1" name="Rectangle 1050"/>
              <p:cNvSpPr>
                <a:spLocks noChangeArrowheads="1"/>
              </p:cNvSpPr>
              <p:nvPr/>
            </p:nvSpPr>
            <p:spPr bwMode="auto">
              <a:xfrm>
                <a:off x="4069"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2" name="Rectangle 1051"/>
              <p:cNvSpPr>
                <a:spLocks noChangeArrowheads="1"/>
              </p:cNvSpPr>
              <p:nvPr/>
            </p:nvSpPr>
            <p:spPr bwMode="auto">
              <a:xfrm>
                <a:off x="4078"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3" name="Rectangle 1052"/>
              <p:cNvSpPr>
                <a:spLocks noChangeArrowheads="1"/>
              </p:cNvSpPr>
              <p:nvPr/>
            </p:nvSpPr>
            <p:spPr bwMode="auto">
              <a:xfrm>
                <a:off x="4093"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4" name="Rectangle 1053"/>
              <p:cNvSpPr>
                <a:spLocks noChangeArrowheads="1"/>
              </p:cNvSpPr>
              <p:nvPr/>
            </p:nvSpPr>
            <p:spPr bwMode="auto">
              <a:xfrm>
                <a:off x="4102"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5" name="Rectangle 1054"/>
              <p:cNvSpPr>
                <a:spLocks noChangeArrowheads="1"/>
              </p:cNvSpPr>
              <p:nvPr/>
            </p:nvSpPr>
            <p:spPr bwMode="auto">
              <a:xfrm>
                <a:off x="4117"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6" name="Rectangle 1055"/>
              <p:cNvSpPr>
                <a:spLocks noChangeArrowheads="1"/>
              </p:cNvSpPr>
              <p:nvPr/>
            </p:nvSpPr>
            <p:spPr bwMode="auto">
              <a:xfrm>
                <a:off x="4126"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7" name="Rectangle 1056"/>
              <p:cNvSpPr>
                <a:spLocks noChangeArrowheads="1"/>
              </p:cNvSpPr>
              <p:nvPr/>
            </p:nvSpPr>
            <p:spPr bwMode="auto">
              <a:xfrm>
                <a:off x="4141"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8" name="Rectangle 1057"/>
              <p:cNvSpPr>
                <a:spLocks noChangeArrowheads="1"/>
              </p:cNvSpPr>
              <p:nvPr/>
            </p:nvSpPr>
            <p:spPr bwMode="auto">
              <a:xfrm>
                <a:off x="4150"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79" name="Rectangle 1058"/>
              <p:cNvSpPr>
                <a:spLocks noChangeArrowheads="1"/>
              </p:cNvSpPr>
              <p:nvPr/>
            </p:nvSpPr>
            <p:spPr bwMode="auto">
              <a:xfrm>
                <a:off x="4165"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0" name="Rectangle 1059"/>
              <p:cNvSpPr>
                <a:spLocks noChangeArrowheads="1"/>
              </p:cNvSpPr>
              <p:nvPr/>
            </p:nvSpPr>
            <p:spPr bwMode="auto">
              <a:xfrm>
                <a:off x="4174" y="3049"/>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1" name="Rectangle 1060"/>
              <p:cNvSpPr>
                <a:spLocks noChangeArrowheads="1"/>
              </p:cNvSpPr>
              <p:nvPr/>
            </p:nvSpPr>
            <p:spPr bwMode="auto">
              <a:xfrm>
                <a:off x="4189" y="304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2" name="Rectangle 1061"/>
              <p:cNvSpPr>
                <a:spLocks noChangeArrowheads="1"/>
              </p:cNvSpPr>
              <p:nvPr/>
            </p:nvSpPr>
            <p:spPr bwMode="auto">
              <a:xfrm>
                <a:off x="4191" y="3056"/>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3" name="Rectangle 1062"/>
              <p:cNvSpPr>
                <a:spLocks noChangeArrowheads="1"/>
              </p:cNvSpPr>
              <p:nvPr/>
            </p:nvSpPr>
            <p:spPr bwMode="auto">
              <a:xfrm>
                <a:off x="4191" y="305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4" name="Rectangle 1063"/>
              <p:cNvSpPr>
                <a:spLocks noChangeArrowheads="1"/>
              </p:cNvSpPr>
              <p:nvPr/>
            </p:nvSpPr>
            <p:spPr bwMode="auto">
              <a:xfrm>
                <a:off x="4191" y="307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5" name="Rectangle 1064"/>
              <p:cNvSpPr>
                <a:spLocks noChangeArrowheads="1"/>
              </p:cNvSpPr>
              <p:nvPr/>
            </p:nvSpPr>
            <p:spPr bwMode="auto">
              <a:xfrm>
                <a:off x="4191" y="308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6" name="Rectangle 1065"/>
              <p:cNvSpPr>
                <a:spLocks noChangeArrowheads="1"/>
              </p:cNvSpPr>
              <p:nvPr/>
            </p:nvSpPr>
            <p:spPr bwMode="auto">
              <a:xfrm>
                <a:off x="4191" y="309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7" name="Rectangle 1066"/>
              <p:cNvSpPr>
                <a:spLocks noChangeArrowheads="1"/>
              </p:cNvSpPr>
              <p:nvPr/>
            </p:nvSpPr>
            <p:spPr bwMode="auto">
              <a:xfrm>
                <a:off x="4191" y="310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8" name="Rectangle 1067"/>
              <p:cNvSpPr>
                <a:spLocks noChangeArrowheads="1"/>
              </p:cNvSpPr>
              <p:nvPr/>
            </p:nvSpPr>
            <p:spPr bwMode="auto">
              <a:xfrm>
                <a:off x="4191" y="3119"/>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89" name="Rectangle 1068"/>
              <p:cNvSpPr>
                <a:spLocks noChangeArrowheads="1"/>
              </p:cNvSpPr>
              <p:nvPr/>
            </p:nvSpPr>
            <p:spPr bwMode="auto">
              <a:xfrm>
                <a:off x="4191" y="312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0" name="Rectangle 1069"/>
              <p:cNvSpPr>
                <a:spLocks noChangeArrowheads="1"/>
              </p:cNvSpPr>
              <p:nvPr/>
            </p:nvSpPr>
            <p:spPr bwMode="auto">
              <a:xfrm>
                <a:off x="4191" y="314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1" name="Rectangle 1070"/>
              <p:cNvSpPr>
                <a:spLocks noChangeArrowheads="1"/>
              </p:cNvSpPr>
              <p:nvPr/>
            </p:nvSpPr>
            <p:spPr bwMode="auto">
              <a:xfrm>
                <a:off x="4191" y="3150"/>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2" name="Rectangle 1071"/>
              <p:cNvSpPr>
                <a:spLocks noChangeArrowheads="1"/>
              </p:cNvSpPr>
              <p:nvPr/>
            </p:nvSpPr>
            <p:spPr bwMode="auto">
              <a:xfrm>
                <a:off x="4182"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3" name="Rectangle 1072"/>
              <p:cNvSpPr>
                <a:spLocks noChangeArrowheads="1"/>
              </p:cNvSpPr>
              <p:nvPr/>
            </p:nvSpPr>
            <p:spPr bwMode="auto">
              <a:xfrm>
                <a:off x="4174"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4" name="Rectangle 1073"/>
              <p:cNvSpPr>
                <a:spLocks noChangeArrowheads="1"/>
              </p:cNvSpPr>
              <p:nvPr/>
            </p:nvSpPr>
            <p:spPr bwMode="auto">
              <a:xfrm>
                <a:off x="4158"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5" name="Rectangle 1074"/>
              <p:cNvSpPr>
                <a:spLocks noChangeArrowheads="1"/>
              </p:cNvSpPr>
              <p:nvPr/>
            </p:nvSpPr>
            <p:spPr bwMode="auto">
              <a:xfrm>
                <a:off x="4150"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6" name="Rectangle 1075"/>
              <p:cNvSpPr>
                <a:spLocks noChangeArrowheads="1"/>
              </p:cNvSpPr>
              <p:nvPr/>
            </p:nvSpPr>
            <p:spPr bwMode="auto">
              <a:xfrm>
                <a:off x="4134"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7" name="Rectangle 1076"/>
              <p:cNvSpPr>
                <a:spLocks noChangeArrowheads="1"/>
              </p:cNvSpPr>
              <p:nvPr/>
            </p:nvSpPr>
            <p:spPr bwMode="auto">
              <a:xfrm>
                <a:off x="4126"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8" name="Rectangle 1077"/>
              <p:cNvSpPr>
                <a:spLocks noChangeArrowheads="1"/>
              </p:cNvSpPr>
              <p:nvPr/>
            </p:nvSpPr>
            <p:spPr bwMode="auto">
              <a:xfrm>
                <a:off x="4110"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599" name="Rectangle 1078"/>
              <p:cNvSpPr>
                <a:spLocks noChangeArrowheads="1"/>
              </p:cNvSpPr>
              <p:nvPr/>
            </p:nvSpPr>
            <p:spPr bwMode="auto">
              <a:xfrm>
                <a:off x="4102"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0" name="Rectangle 1079"/>
              <p:cNvSpPr>
                <a:spLocks noChangeArrowheads="1"/>
              </p:cNvSpPr>
              <p:nvPr/>
            </p:nvSpPr>
            <p:spPr bwMode="auto">
              <a:xfrm>
                <a:off x="4086"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1" name="Rectangle 1080"/>
              <p:cNvSpPr>
                <a:spLocks noChangeArrowheads="1"/>
              </p:cNvSpPr>
              <p:nvPr/>
            </p:nvSpPr>
            <p:spPr bwMode="auto">
              <a:xfrm>
                <a:off x="4078"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2" name="Rectangle 1081"/>
              <p:cNvSpPr>
                <a:spLocks noChangeArrowheads="1"/>
              </p:cNvSpPr>
              <p:nvPr/>
            </p:nvSpPr>
            <p:spPr bwMode="auto">
              <a:xfrm>
                <a:off x="4062"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3" name="Rectangle 1082"/>
              <p:cNvSpPr>
                <a:spLocks noChangeArrowheads="1"/>
              </p:cNvSpPr>
              <p:nvPr/>
            </p:nvSpPr>
            <p:spPr bwMode="auto">
              <a:xfrm>
                <a:off x="4054"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4" name="Rectangle 1083"/>
              <p:cNvSpPr>
                <a:spLocks noChangeArrowheads="1"/>
              </p:cNvSpPr>
              <p:nvPr/>
            </p:nvSpPr>
            <p:spPr bwMode="auto">
              <a:xfrm>
                <a:off x="4038"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5" name="Rectangle 1084"/>
              <p:cNvSpPr>
                <a:spLocks noChangeArrowheads="1"/>
              </p:cNvSpPr>
              <p:nvPr/>
            </p:nvSpPr>
            <p:spPr bwMode="auto">
              <a:xfrm>
                <a:off x="4030"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6" name="Rectangle 1085"/>
              <p:cNvSpPr>
                <a:spLocks noChangeArrowheads="1"/>
              </p:cNvSpPr>
              <p:nvPr/>
            </p:nvSpPr>
            <p:spPr bwMode="auto">
              <a:xfrm>
                <a:off x="4014"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7" name="Rectangle 1086"/>
              <p:cNvSpPr>
                <a:spLocks noChangeArrowheads="1"/>
              </p:cNvSpPr>
              <p:nvPr/>
            </p:nvSpPr>
            <p:spPr bwMode="auto">
              <a:xfrm>
                <a:off x="4006"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8" name="Rectangle 1087"/>
              <p:cNvSpPr>
                <a:spLocks noChangeArrowheads="1"/>
              </p:cNvSpPr>
              <p:nvPr/>
            </p:nvSpPr>
            <p:spPr bwMode="auto">
              <a:xfrm>
                <a:off x="3990"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09" name="Rectangle 1088"/>
              <p:cNvSpPr>
                <a:spLocks noChangeArrowheads="1"/>
              </p:cNvSpPr>
              <p:nvPr/>
            </p:nvSpPr>
            <p:spPr bwMode="auto">
              <a:xfrm>
                <a:off x="3982"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0" name="Rectangle 1089"/>
              <p:cNvSpPr>
                <a:spLocks noChangeArrowheads="1"/>
              </p:cNvSpPr>
              <p:nvPr/>
            </p:nvSpPr>
            <p:spPr bwMode="auto">
              <a:xfrm>
                <a:off x="3966"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1" name="Rectangle 1090"/>
              <p:cNvSpPr>
                <a:spLocks noChangeArrowheads="1"/>
              </p:cNvSpPr>
              <p:nvPr/>
            </p:nvSpPr>
            <p:spPr bwMode="auto">
              <a:xfrm>
                <a:off x="3958"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2" name="Rectangle 1091"/>
              <p:cNvSpPr>
                <a:spLocks noChangeArrowheads="1"/>
              </p:cNvSpPr>
              <p:nvPr/>
            </p:nvSpPr>
            <p:spPr bwMode="auto">
              <a:xfrm>
                <a:off x="3942"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3" name="Rectangle 1092"/>
              <p:cNvSpPr>
                <a:spLocks noChangeArrowheads="1"/>
              </p:cNvSpPr>
              <p:nvPr/>
            </p:nvSpPr>
            <p:spPr bwMode="auto">
              <a:xfrm>
                <a:off x="3934"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4" name="Rectangle 1093"/>
              <p:cNvSpPr>
                <a:spLocks noChangeArrowheads="1"/>
              </p:cNvSpPr>
              <p:nvPr/>
            </p:nvSpPr>
            <p:spPr bwMode="auto">
              <a:xfrm>
                <a:off x="3918"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5" name="Rectangle 1094"/>
              <p:cNvSpPr>
                <a:spLocks noChangeArrowheads="1"/>
              </p:cNvSpPr>
              <p:nvPr/>
            </p:nvSpPr>
            <p:spPr bwMode="auto">
              <a:xfrm>
                <a:off x="3910"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6" name="Rectangle 1095"/>
              <p:cNvSpPr>
                <a:spLocks noChangeArrowheads="1"/>
              </p:cNvSpPr>
              <p:nvPr/>
            </p:nvSpPr>
            <p:spPr bwMode="auto">
              <a:xfrm>
                <a:off x="3894"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7" name="Rectangle 1096"/>
              <p:cNvSpPr>
                <a:spLocks noChangeArrowheads="1"/>
              </p:cNvSpPr>
              <p:nvPr/>
            </p:nvSpPr>
            <p:spPr bwMode="auto">
              <a:xfrm>
                <a:off x="3886"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8" name="Rectangle 1097"/>
              <p:cNvSpPr>
                <a:spLocks noChangeArrowheads="1"/>
              </p:cNvSpPr>
              <p:nvPr/>
            </p:nvSpPr>
            <p:spPr bwMode="auto">
              <a:xfrm>
                <a:off x="3870" y="3150"/>
                <a:ext cx="9"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19" name="Rectangle 1098"/>
              <p:cNvSpPr>
                <a:spLocks noChangeArrowheads="1"/>
              </p:cNvSpPr>
              <p:nvPr/>
            </p:nvSpPr>
            <p:spPr bwMode="auto">
              <a:xfrm>
                <a:off x="3862" y="315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0" name="Rectangle 1099"/>
              <p:cNvSpPr>
                <a:spLocks noChangeArrowheads="1"/>
              </p:cNvSpPr>
              <p:nvPr/>
            </p:nvSpPr>
            <p:spPr bwMode="auto">
              <a:xfrm>
                <a:off x="3860" y="3145"/>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1" name="Rectangle 1100"/>
              <p:cNvSpPr>
                <a:spLocks noChangeArrowheads="1"/>
              </p:cNvSpPr>
              <p:nvPr/>
            </p:nvSpPr>
            <p:spPr bwMode="auto">
              <a:xfrm>
                <a:off x="3860" y="313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2" name="Rectangle 1101"/>
              <p:cNvSpPr>
                <a:spLocks noChangeArrowheads="1"/>
              </p:cNvSpPr>
              <p:nvPr/>
            </p:nvSpPr>
            <p:spPr bwMode="auto">
              <a:xfrm>
                <a:off x="3860" y="312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3" name="Rectangle 1102"/>
              <p:cNvSpPr>
                <a:spLocks noChangeArrowheads="1"/>
              </p:cNvSpPr>
              <p:nvPr/>
            </p:nvSpPr>
            <p:spPr bwMode="auto">
              <a:xfrm>
                <a:off x="3860" y="311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4" name="Rectangle 1103"/>
              <p:cNvSpPr>
                <a:spLocks noChangeArrowheads="1"/>
              </p:cNvSpPr>
              <p:nvPr/>
            </p:nvSpPr>
            <p:spPr bwMode="auto">
              <a:xfrm>
                <a:off x="3860" y="310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5" name="Rectangle 1104"/>
              <p:cNvSpPr>
                <a:spLocks noChangeArrowheads="1"/>
              </p:cNvSpPr>
              <p:nvPr/>
            </p:nvSpPr>
            <p:spPr bwMode="auto">
              <a:xfrm>
                <a:off x="3860" y="308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6" name="Rectangle 1105"/>
              <p:cNvSpPr>
                <a:spLocks noChangeArrowheads="1"/>
              </p:cNvSpPr>
              <p:nvPr/>
            </p:nvSpPr>
            <p:spPr bwMode="auto">
              <a:xfrm>
                <a:off x="3860" y="308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7" name="Rectangle 1106"/>
              <p:cNvSpPr>
                <a:spLocks noChangeArrowheads="1"/>
              </p:cNvSpPr>
              <p:nvPr/>
            </p:nvSpPr>
            <p:spPr bwMode="auto">
              <a:xfrm>
                <a:off x="3860" y="306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8" name="Rectangle 1107"/>
              <p:cNvSpPr>
                <a:spLocks noChangeArrowheads="1"/>
              </p:cNvSpPr>
              <p:nvPr/>
            </p:nvSpPr>
            <p:spPr bwMode="auto">
              <a:xfrm>
                <a:off x="3860" y="305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29" name="Rectangle 1108"/>
              <p:cNvSpPr>
                <a:spLocks noChangeArrowheads="1"/>
              </p:cNvSpPr>
              <p:nvPr/>
            </p:nvSpPr>
            <p:spPr bwMode="auto">
              <a:xfrm>
                <a:off x="4754" y="3116"/>
                <a:ext cx="6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CMS</a:t>
                </a:r>
                <a:endParaRPr lang="en-US"/>
              </a:p>
            </p:txBody>
          </p:sp>
          <p:sp>
            <p:nvSpPr>
              <p:cNvPr id="62630" name="Freeform 1109"/>
              <p:cNvSpPr>
                <a:spLocks/>
              </p:cNvSpPr>
              <p:nvPr/>
            </p:nvSpPr>
            <p:spPr bwMode="auto">
              <a:xfrm>
                <a:off x="4607" y="3056"/>
                <a:ext cx="322" cy="179"/>
              </a:xfrm>
              <a:custGeom>
                <a:avLst/>
                <a:gdLst>
                  <a:gd name="T0" fmla="*/ 4 w 2252"/>
                  <a:gd name="T1" fmla="*/ 0 h 1256"/>
                  <a:gd name="T2" fmla="*/ 2252 w 2252"/>
                  <a:gd name="T3" fmla="*/ 0 h 1256"/>
                  <a:gd name="T4" fmla="*/ 2252 w 2252"/>
                  <a:gd name="T5" fmla="*/ 1256 h 1256"/>
                  <a:gd name="T6" fmla="*/ 0 w 2252"/>
                  <a:gd name="T7" fmla="*/ 1256 h 1256"/>
                  <a:gd name="T8" fmla="*/ 0 w 2252"/>
                  <a:gd name="T9" fmla="*/ 0 h 1256"/>
                  <a:gd name="T10" fmla="*/ 4 w 2252"/>
                  <a:gd name="T11" fmla="*/ 0 h 1256"/>
                  <a:gd name="T12" fmla="*/ 0 60000 65536"/>
                  <a:gd name="T13" fmla="*/ 0 60000 65536"/>
                  <a:gd name="T14" fmla="*/ 0 60000 65536"/>
                  <a:gd name="T15" fmla="*/ 0 60000 65536"/>
                  <a:gd name="T16" fmla="*/ 0 60000 65536"/>
                  <a:gd name="T17" fmla="*/ 0 60000 65536"/>
                  <a:gd name="T18" fmla="*/ 0 w 2252"/>
                  <a:gd name="T19" fmla="*/ 0 h 1256"/>
                  <a:gd name="T20" fmla="*/ 2252 w 2252"/>
                  <a:gd name="T21" fmla="*/ 1256 h 1256"/>
                </a:gdLst>
                <a:ahLst/>
                <a:cxnLst>
                  <a:cxn ang="T12">
                    <a:pos x="T0" y="T1"/>
                  </a:cxn>
                  <a:cxn ang="T13">
                    <a:pos x="T2" y="T3"/>
                  </a:cxn>
                  <a:cxn ang="T14">
                    <a:pos x="T4" y="T5"/>
                  </a:cxn>
                  <a:cxn ang="T15">
                    <a:pos x="T6" y="T7"/>
                  </a:cxn>
                  <a:cxn ang="T16">
                    <a:pos x="T8" y="T9"/>
                  </a:cxn>
                  <a:cxn ang="T17">
                    <a:pos x="T10" y="T11"/>
                  </a:cxn>
                </a:cxnLst>
                <a:rect l="T18" t="T19" r="T20" b="T21"/>
                <a:pathLst>
                  <a:path w="2252" h="1256">
                    <a:moveTo>
                      <a:pt x="4" y="0"/>
                    </a:moveTo>
                    <a:lnTo>
                      <a:pt x="2252" y="0"/>
                    </a:lnTo>
                    <a:lnTo>
                      <a:pt x="2252" y="1256"/>
                    </a:lnTo>
                    <a:lnTo>
                      <a:pt x="0" y="1256"/>
                    </a:lnTo>
                    <a:lnTo>
                      <a:pt x="0" y="0"/>
                    </a:lnTo>
                    <a:lnTo>
                      <a:pt x="4" y="0"/>
                    </a:lnTo>
                    <a:close/>
                  </a:path>
                </a:pathLst>
              </a:custGeom>
              <a:solidFill>
                <a:srgbClr val="FF8080"/>
              </a:solidFill>
              <a:ln w="9525">
                <a:noFill/>
                <a:round/>
                <a:headEnd/>
                <a:tailEnd/>
              </a:ln>
            </p:spPr>
            <p:txBody>
              <a:bodyPr/>
              <a:lstStyle/>
              <a:p>
                <a:endParaRPr lang="en-US"/>
              </a:p>
            </p:txBody>
          </p:sp>
          <p:sp>
            <p:nvSpPr>
              <p:cNvPr id="62631" name="Freeform 1110"/>
              <p:cNvSpPr>
                <a:spLocks/>
              </p:cNvSpPr>
              <p:nvPr/>
            </p:nvSpPr>
            <p:spPr bwMode="auto">
              <a:xfrm>
                <a:off x="4606" y="3054"/>
                <a:ext cx="1" cy="3"/>
              </a:xfrm>
              <a:custGeom>
                <a:avLst/>
                <a:gdLst>
                  <a:gd name="T0" fmla="*/ 8 w 8"/>
                  <a:gd name="T1" fmla="*/ 16 h 16"/>
                  <a:gd name="T2" fmla="*/ 8 w 8"/>
                  <a:gd name="T3" fmla="*/ 16 h 16"/>
                  <a:gd name="T4" fmla="*/ 6 w 8"/>
                  <a:gd name="T5" fmla="*/ 15 h 16"/>
                  <a:gd name="T6" fmla="*/ 5 w 8"/>
                  <a:gd name="T7" fmla="*/ 15 h 16"/>
                  <a:gd name="T8" fmla="*/ 4 w 8"/>
                  <a:gd name="T9" fmla="*/ 15 h 16"/>
                  <a:gd name="T10" fmla="*/ 3 w 8"/>
                  <a:gd name="T11" fmla="*/ 14 h 16"/>
                  <a:gd name="T12" fmla="*/ 2 w 8"/>
                  <a:gd name="T13" fmla="*/ 13 h 16"/>
                  <a:gd name="T14" fmla="*/ 1 w 8"/>
                  <a:gd name="T15" fmla="*/ 12 h 16"/>
                  <a:gd name="T16" fmla="*/ 1 w 8"/>
                  <a:gd name="T17" fmla="*/ 11 h 16"/>
                  <a:gd name="T18" fmla="*/ 0 w 8"/>
                  <a:gd name="T19" fmla="*/ 9 h 16"/>
                  <a:gd name="T20" fmla="*/ 0 w 8"/>
                  <a:gd name="T21" fmla="*/ 8 h 16"/>
                  <a:gd name="T22" fmla="*/ 0 w 8"/>
                  <a:gd name="T23" fmla="*/ 7 h 16"/>
                  <a:gd name="T24" fmla="*/ 1 w 8"/>
                  <a:gd name="T25" fmla="*/ 5 h 16"/>
                  <a:gd name="T26" fmla="*/ 1 w 8"/>
                  <a:gd name="T27" fmla="*/ 3 h 16"/>
                  <a:gd name="T28" fmla="*/ 2 w 8"/>
                  <a:gd name="T29" fmla="*/ 2 h 16"/>
                  <a:gd name="T30" fmla="*/ 3 w 8"/>
                  <a:gd name="T31" fmla="*/ 1 h 16"/>
                  <a:gd name="T32" fmla="*/ 4 w 8"/>
                  <a:gd name="T33" fmla="*/ 1 h 16"/>
                  <a:gd name="T34" fmla="*/ 5 w 8"/>
                  <a:gd name="T35" fmla="*/ 0 h 16"/>
                  <a:gd name="T36" fmla="*/ 6 w 8"/>
                  <a:gd name="T37" fmla="*/ 0 h 16"/>
                  <a:gd name="T38" fmla="*/ 8 w 8"/>
                  <a:gd name="T39" fmla="*/ 0 h 16"/>
                  <a:gd name="T40" fmla="*/ 8 w 8"/>
                  <a:gd name="T41" fmla="*/ 0 h 16"/>
                  <a:gd name="T42" fmla="*/ 8 w 8"/>
                  <a:gd name="T43" fmla="*/ 16 h 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16"/>
                  <a:gd name="T68" fmla="*/ 8 w 8"/>
                  <a:gd name="T69" fmla="*/ 16 h 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16">
                    <a:moveTo>
                      <a:pt x="8" y="16"/>
                    </a:moveTo>
                    <a:lnTo>
                      <a:pt x="8" y="16"/>
                    </a:lnTo>
                    <a:lnTo>
                      <a:pt x="6" y="15"/>
                    </a:lnTo>
                    <a:lnTo>
                      <a:pt x="5" y="15"/>
                    </a:lnTo>
                    <a:lnTo>
                      <a:pt x="4" y="15"/>
                    </a:lnTo>
                    <a:lnTo>
                      <a:pt x="3" y="14"/>
                    </a:lnTo>
                    <a:lnTo>
                      <a:pt x="2" y="13"/>
                    </a:lnTo>
                    <a:lnTo>
                      <a:pt x="1" y="12"/>
                    </a:lnTo>
                    <a:lnTo>
                      <a:pt x="1" y="11"/>
                    </a:lnTo>
                    <a:lnTo>
                      <a:pt x="0" y="9"/>
                    </a:lnTo>
                    <a:lnTo>
                      <a:pt x="0" y="8"/>
                    </a:lnTo>
                    <a:lnTo>
                      <a:pt x="0" y="7"/>
                    </a:lnTo>
                    <a:lnTo>
                      <a:pt x="1" y="5"/>
                    </a:lnTo>
                    <a:lnTo>
                      <a:pt x="1" y="3"/>
                    </a:lnTo>
                    <a:lnTo>
                      <a:pt x="2" y="2"/>
                    </a:lnTo>
                    <a:lnTo>
                      <a:pt x="3" y="1"/>
                    </a:lnTo>
                    <a:lnTo>
                      <a:pt x="4" y="1"/>
                    </a:lnTo>
                    <a:lnTo>
                      <a:pt x="5" y="0"/>
                    </a:lnTo>
                    <a:lnTo>
                      <a:pt x="6" y="0"/>
                    </a:lnTo>
                    <a:lnTo>
                      <a:pt x="8" y="0"/>
                    </a:lnTo>
                    <a:lnTo>
                      <a:pt x="8" y="16"/>
                    </a:lnTo>
                    <a:close/>
                  </a:path>
                </a:pathLst>
              </a:custGeom>
              <a:solidFill>
                <a:srgbClr val="FF0080"/>
              </a:solidFill>
              <a:ln w="0">
                <a:solidFill>
                  <a:srgbClr val="FF0080"/>
                </a:solidFill>
                <a:prstDash val="solid"/>
                <a:round/>
                <a:headEnd/>
                <a:tailEnd/>
              </a:ln>
            </p:spPr>
            <p:txBody>
              <a:bodyPr/>
              <a:lstStyle/>
              <a:p>
                <a:endParaRPr lang="en-US"/>
              </a:p>
            </p:txBody>
          </p:sp>
          <p:sp>
            <p:nvSpPr>
              <p:cNvPr id="62632" name="Freeform 1111"/>
              <p:cNvSpPr>
                <a:spLocks/>
              </p:cNvSpPr>
              <p:nvPr/>
            </p:nvSpPr>
            <p:spPr bwMode="auto">
              <a:xfrm>
                <a:off x="4606" y="3054"/>
                <a:ext cx="2" cy="2"/>
              </a:xfrm>
              <a:custGeom>
                <a:avLst/>
                <a:gdLst>
                  <a:gd name="T0" fmla="*/ 0 w 15"/>
                  <a:gd name="T1" fmla="*/ 8 h 8"/>
                  <a:gd name="T2" fmla="*/ 0 w 15"/>
                  <a:gd name="T3" fmla="*/ 8 h 8"/>
                  <a:gd name="T4" fmla="*/ 0 w 15"/>
                  <a:gd name="T5" fmla="*/ 7 h 8"/>
                  <a:gd name="T6" fmla="*/ 1 w 15"/>
                  <a:gd name="T7" fmla="*/ 5 h 8"/>
                  <a:gd name="T8" fmla="*/ 1 w 15"/>
                  <a:gd name="T9" fmla="*/ 3 h 8"/>
                  <a:gd name="T10" fmla="*/ 2 w 15"/>
                  <a:gd name="T11" fmla="*/ 2 h 8"/>
                  <a:gd name="T12" fmla="*/ 3 w 15"/>
                  <a:gd name="T13" fmla="*/ 1 h 8"/>
                  <a:gd name="T14" fmla="*/ 4 w 15"/>
                  <a:gd name="T15" fmla="*/ 1 h 8"/>
                  <a:gd name="T16" fmla="*/ 5 w 15"/>
                  <a:gd name="T17" fmla="*/ 0 h 8"/>
                  <a:gd name="T18" fmla="*/ 6 w 15"/>
                  <a:gd name="T19" fmla="*/ 0 h 8"/>
                  <a:gd name="T20" fmla="*/ 8 w 15"/>
                  <a:gd name="T21" fmla="*/ 0 h 8"/>
                  <a:gd name="T22" fmla="*/ 9 w 15"/>
                  <a:gd name="T23" fmla="*/ 0 h 8"/>
                  <a:gd name="T24" fmla="*/ 10 w 15"/>
                  <a:gd name="T25" fmla="*/ 0 h 8"/>
                  <a:gd name="T26" fmla="*/ 12 w 15"/>
                  <a:gd name="T27" fmla="*/ 1 h 8"/>
                  <a:gd name="T28" fmla="*/ 13 w 15"/>
                  <a:gd name="T29" fmla="*/ 1 h 8"/>
                  <a:gd name="T30" fmla="*/ 13 w 15"/>
                  <a:gd name="T31" fmla="*/ 2 h 8"/>
                  <a:gd name="T32" fmla="*/ 14 w 15"/>
                  <a:gd name="T33" fmla="*/ 3 h 8"/>
                  <a:gd name="T34" fmla="*/ 15 w 15"/>
                  <a:gd name="T35" fmla="*/ 5 h 8"/>
                  <a:gd name="T36" fmla="*/ 15 w 15"/>
                  <a:gd name="T37" fmla="*/ 7 h 8"/>
                  <a:gd name="T38" fmla="*/ 15 w 15"/>
                  <a:gd name="T39" fmla="*/ 8 h 8"/>
                  <a:gd name="T40" fmla="*/ 15 w 15"/>
                  <a:gd name="T41" fmla="*/ 8 h 8"/>
                  <a:gd name="T42" fmla="*/ 0 w 15"/>
                  <a:gd name="T43" fmla="*/ 8 h 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
                  <a:gd name="T67" fmla="*/ 0 h 8"/>
                  <a:gd name="T68" fmla="*/ 15 w 15"/>
                  <a:gd name="T69" fmla="*/ 8 h 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 h="8">
                    <a:moveTo>
                      <a:pt x="0" y="8"/>
                    </a:moveTo>
                    <a:lnTo>
                      <a:pt x="0" y="8"/>
                    </a:lnTo>
                    <a:lnTo>
                      <a:pt x="0" y="7"/>
                    </a:lnTo>
                    <a:lnTo>
                      <a:pt x="1" y="5"/>
                    </a:lnTo>
                    <a:lnTo>
                      <a:pt x="1" y="3"/>
                    </a:lnTo>
                    <a:lnTo>
                      <a:pt x="2" y="2"/>
                    </a:lnTo>
                    <a:lnTo>
                      <a:pt x="3" y="1"/>
                    </a:lnTo>
                    <a:lnTo>
                      <a:pt x="4" y="1"/>
                    </a:lnTo>
                    <a:lnTo>
                      <a:pt x="5" y="0"/>
                    </a:lnTo>
                    <a:lnTo>
                      <a:pt x="6" y="0"/>
                    </a:lnTo>
                    <a:lnTo>
                      <a:pt x="8" y="0"/>
                    </a:lnTo>
                    <a:lnTo>
                      <a:pt x="9" y="0"/>
                    </a:lnTo>
                    <a:lnTo>
                      <a:pt x="10" y="0"/>
                    </a:lnTo>
                    <a:lnTo>
                      <a:pt x="12" y="1"/>
                    </a:lnTo>
                    <a:lnTo>
                      <a:pt x="13" y="1"/>
                    </a:lnTo>
                    <a:lnTo>
                      <a:pt x="13" y="2"/>
                    </a:lnTo>
                    <a:lnTo>
                      <a:pt x="14" y="3"/>
                    </a:lnTo>
                    <a:lnTo>
                      <a:pt x="15" y="5"/>
                    </a:lnTo>
                    <a:lnTo>
                      <a:pt x="15" y="7"/>
                    </a:lnTo>
                    <a:lnTo>
                      <a:pt x="15" y="8"/>
                    </a:lnTo>
                    <a:lnTo>
                      <a:pt x="0" y="8"/>
                    </a:lnTo>
                    <a:close/>
                  </a:path>
                </a:pathLst>
              </a:custGeom>
              <a:solidFill>
                <a:srgbClr val="FF0080"/>
              </a:solidFill>
              <a:ln w="0">
                <a:solidFill>
                  <a:srgbClr val="FF0080"/>
                </a:solidFill>
                <a:prstDash val="solid"/>
                <a:round/>
                <a:headEnd/>
                <a:tailEnd/>
              </a:ln>
            </p:spPr>
            <p:txBody>
              <a:bodyPr/>
              <a:lstStyle/>
              <a:p>
                <a:endParaRPr lang="en-US"/>
              </a:p>
            </p:txBody>
          </p:sp>
          <p:sp>
            <p:nvSpPr>
              <p:cNvPr id="62633" name="Rectangle 1112"/>
              <p:cNvSpPr>
                <a:spLocks noChangeArrowheads="1"/>
              </p:cNvSpPr>
              <p:nvPr/>
            </p:nvSpPr>
            <p:spPr bwMode="auto">
              <a:xfrm>
                <a:off x="4607"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4" name="Rectangle 1113"/>
              <p:cNvSpPr>
                <a:spLocks noChangeArrowheads="1"/>
              </p:cNvSpPr>
              <p:nvPr/>
            </p:nvSpPr>
            <p:spPr bwMode="auto">
              <a:xfrm>
                <a:off x="4623"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5" name="Rectangle 1114"/>
              <p:cNvSpPr>
                <a:spLocks noChangeArrowheads="1"/>
              </p:cNvSpPr>
              <p:nvPr/>
            </p:nvSpPr>
            <p:spPr bwMode="auto">
              <a:xfrm>
                <a:off x="4631"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6" name="Rectangle 1115"/>
              <p:cNvSpPr>
                <a:spLocks noChangeArrowheads="1"/>
              </p:cNvSpPr>
              <p:nvPr/>
            </p:nvSpPr>
            <p:spPr bwMode="auto">
              <a:xfrm>
                <a:off x="4647"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7" name="Rectangle 1116"/>
              <p:cNvSpPr>
                <a:spLocks noChangeArrowheads="1"/>
              </p:cNvSpPr>
              <p:nvPr/>
            </p:nvSpPr>
            <p:spPr bwMode="auto">
              <a:xfrm>
                <a:off x="4655"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8" name="Rectangle 1117"/>
              <p:cNvSpPr>
                <a:spLocks noChangeArrowheads="1"/>
              </p:cNvSpPr>
              <p:nvPr/>
            </p:nvSpPr>
            <p:spPr bwMode="auto">
              <a:xfrm>
                <a:off x="4671"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39" name="Rectangle 1118"/>
              <p:cNvSpPr>
                <a:spLocks noChangeArrowheads="1"/>
              </p:cNvSpPr>
              <p:nvPr/>
            </p:nvSpPr>
            <p:spPr bwMode="auto">
              <a:xfrm>
                <a:off x="4679"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0" name="Rectangle 1119"/>
              <p:cNvSpPr>
                <a:spLocks noChangeArrowheads="1"/>
              </p:cNvSpPr>
              <p:nvPr/>
            </p:nvSpPr>
            <p:spPr bwMode="auto">
              <a:xfrm>
                <a:off x="4695"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1" name="Rectangle 1120"/>
              <p:cNvSpPr>
                <a:spLocks noChangeArrowheads="1"/>
              </p:cNvSpPr>
              <p:nvPr/>
            </p:nvSpPr>
            <p:spPr bwMode="auto">
              <a:xfrm>
                <a:off x="4703"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2" name="Rectangle 1121"/>
              <p:cNvSpPr>
                <a:spLocks noChangeArrowheads="1"/>
              </p:cNvSpPr>
              <p:nvPr/>
            </p:nvSpPr>
            <p:spPr bwMode="auto">
              <a:xfrm>
                <a:off x="4719"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3" name="Rectangle 1122"/>
              <p:cNvSpPr>
                <a:spLocks noChangeArrowheads="1"/>
              </p:cNvSpPr>
              <p:nvPr/>
            </p:nvSpPr>
            <p:spPr bwMode="auto">
              <a:xfrm>
                <a:off x="4727"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4" name="Rectangle 1123"/>
              <p:cNvSpPr>
                <a:spLocks noChangeArrowheads="1"/>
              </p:cNvSpPr>
              <p:nvPr/>
            </p:nvSpPr>
            <p:spPr bwMode="auto">
              <a:xfrm>
                <a:off x="4743"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5" name="Rectangle 1124"/>
              <p:cNvSpPr>
                <a:spLocks noChangeArrowheads="1"/>
              </p:cNvSpPr>
              <p:nvPr/>
            </p:nvSpPr>
            <p:spPr bwMode="auto">
              <a:xfrm>
                <a:off x="4751"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6" name="Rectangle 1125"/>
              <p:cNvSpPr>
                <a:spLocks noChangeArrowheads="1"/>
              </p:cNvSpPr>
              <p:nvPr/>
            </p:nvSpPr>
            <p:spPr bwMode="auto">
              <a:xfrm>
                <a:off x="4767"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7" name="Rectangle 1126"/>
              <p:cNvSpPr>
                <a:spLocks noChangeArrowheads="1"/>
              </p:cNvSpPr>
              <p:nvPr/>
            </p:nvSpPr>
            <p:spPr bwMode="auto">
              <a:xfrm>
                <a:off x="4775"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8" name="Rectangle 1127"/>
              <p:cNvSpPr>
                <a:spLocks noChangeArrowheads="1"/>
              </p:cNvSpPr>
              <p:nvPr/>
            </p:nvSpPr>
            <p:spPr bwMode="auto">
              <a:xfrm>
                <a:off x="4791"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49" name="Rectangle 1128"/>
              <p:cNvSpPr>
                <a:spLocks noChangeArrowheads="1"/>
              </p:cNvSpPr>
              <p:nvPr/>
            </p:nvSpPr>
            <p:spPr bwMode="auto">
              <a:xfrm>
                <a:off x="4799"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0" name="Rectangle 1129"/>
              <p:cNvSpPr>
                <a:spLocks noChangeArrowheads="1"/>
              </p:cNvSpPr>
              <p:nvPr/>
            </p:nvSpPr>
            <p:spPr bwMode="auto">
              <a:xfrm>
                <a:off x="4815"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1" name="Rectangle 1130"/>
              <p:cNvSpPr>
                <a:spLocks noChangeArrowheads="1"/>
              </p:cNvSpPr>
              <p:nvPr/>
            </p:nvSpPr>
            <p:spPr bwMode="auto">
              <a:xfrm>
                <a:off x="4823"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2" name="Rectangle 1131"/>
              <p:cNvSpPr>
                <a:spLocks noChangeArrowheads="1"/>
              </p:cNvSpPr>
              <p:nvPr/>
            </p:nvSpPr>
            <p:spPr bwMode="auto">
              <a:xfrm>
                <a:off x="4839"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3" name="Rectangle 1132"/>
              <p:cNvSpPr>
                <a:spLocks noChangeArrowheads="1"/>
              </p:cNvSpPr>
              <p:nvPr/>
            </p:nvSpPr>
            <p:spPr bwMode="auto">
              <a:xfrm>
                <a:off x="4847"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4" name="Rectangle 1133"/>
              <p:cNvSpPr>
                <a:spLocks noChangeArrowheads="1"/>
              </p:cNvSpPr>
              <p:nvPr/>
            </p:nvSpPr>
            <p:spPr bwMode="auto">
              <a:xfrm>
                <a:off x="4863"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5" name="Rectangle 1134"/>
              <p:cNvSpPr>
                <a:spLocks noChangeArrowheads="1"/>
              </p:cNvSpPr>
              <p:nvPr/>
            </p:nvSpPr>
            <p:spPr bwMode="auto">
              <a:xfrm>
                <a:off x="4871"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6" name="Rectangle 1135"/>
              <p:cNvSpPr>
                <a:spLocks noChangeArrowheads="1"/>
              </p:cNvSpPr>
              <p:nvPr/>
            </p:nvSpPr>
            <p:spPr bwMode="auto">
              <a:xfrm>
                <a:off x="4887"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7" name="Rectangle 1136"/>
              <p:cNvSpPr>
                <a:spLocks noChangeArrowheads="1"/>
              </p:cNvSpPr>
              <p:nvPr/>
            </p:nvSpPr>
            <p:spPr bwMode="auto">
              <a:xfrm>
                <a:off x="4895"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8" name="Rectangle 1137"/>
              <p:cNvSpPr>
                <a:spLocks noChangeArrowheads="1"/>
              </p:cNvSpPr>
              <p:nvPr/>
            </p:nvSpPr>
            <p:spPr bwMode="auto">
              <a:xfrm>
                <a:off x="4911" y="3054"/>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59" name="Rectangle 1138"/>
              <p:cNvSpPr>
                <a:spLocks noChangeArrowheads="1"/>
              </p:cNvSpPr>
              <p:nvPr/>
            </p:nvSpPr>
            <p:spPr bwMode="auto">
              <a:xfrm>
                <a:off x="4919" y="3054"/>
                <a:ext cx="9"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0" name="Rectangle 1139"/>
              <p:cNvSpPr>
                <a:spLocks noChangeArrowheads="1"/>
              </p:cNvSpPr>
              <p:nvPr/>
            </p:nvSpPr>
            <p:spPr bwMode="auto">
              <a:xfrm>
                <a:off x="4928" y="3061"/>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1" name="Rectangle 1140"/>
              <p:cNvSpPr>
                <a:spLocks noChangeArrowheads="1"/>
              </p:cNvSpPr>
              <p:nvPr/>
            </p:nvSpPr>
            <p:spPr bwMode="auto">
              <a:xfrm>
                <a:off x="4928" y="3070"/>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2" name="Rectangle 1141"/>
              <p:cNvSpPr>
                <a:spLocks noChangeArrowheads="1"/>
              </p:cNvSpPr>
              <p:nvPr/>
            </p:nvSpPr>
            <p:spPr bwMode="auto">
              <a:xfrm>
                <a:off x="4928" y="307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3" name="Rectangle 1142"/>
              <p:cNvSpPr>
                <a:spLocks noChangeArrowheads="1"/>
              </p:cNvSpPr>
              <p:nvPr/>
            </p:nvSpPr>
            <p:spPr bwMode="auto">
              <a:xfrm>
                <a:off x="4928" y="308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4" name="Rectangle 1143"/>
              <p:cNvSpPr>
                <a:spLocks noChangeArrowheads="1"/>
              </p:cNvSpPr>
              <p:nvPr/>
            </p:nvSpPr>
            <p:spPr bwMode="auto">
              <a:xfrm>
                <a:off x="4928" y="309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5" name="Rectangle 1144"/>
              <p:cNvSpPr>
                <a:spLocks noChangeArrowheads="1"/>
              </p:cNvSpPr>
              <p:nvPr/>
            </p:nvSpPr>
            <p:spPr bwMode="auto">
              <a:xfrm>
                <a:off x="4928" y="311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6" name="Rectangle 1145"/>
              <p:cNvSpPr>
                <a:spLocks noChangeArrowheads="1"/>
              </p:cNvSpPr>
              <p:nvPr/>
            </p:nvSpPr>
            <p:spPr bwMode="auto">
              <a:xfrm>
                <a:off x="4928" y="3118"/>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7" name="Rectangle 1146"/>
              <p:cNvSpPr>
                <a:spLocks noChangeArrowheads="1"/>
              </p:cNvSpPr>
              <p:nvPr/>
            </p:nvSpPr>
            <p:spPr bwMode="auto">
              <a:xfrm>
                <a:off x="4928" y="31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8" name="Rectangle 1147"/>
              <p:cNvSpPr>
                <a:spLocks noChangeArrowheads="1"/>
              </p:cNvSpPr>
              <p:nvPr/>
            </p:nvSpPr>
            <p:spPr bwMode="auto">
              <a:xfrm>
                <a:off x="4928" y="3142"/>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69" name="Rectangle 1148"/>
              <p:cNvSpPr>
                <a:spLocks noChangeArrowheads="1"/>
              </p:cNvSpPr>
              <p:nvPr/>
            </p:nvSpPr>
            <p:spPr bwMode="auto">
              <a:xfrm>
                <a:off x="4928" y="315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0" name="Rectangle 1149"/>
              <p:cNvSpPr>
                <a:spLocks noChangeArrowheads="1"/>
              </p:cNvSpPr>
              <p:nvPr/>
            </p:nvSpPr>
            <p:spPr bwMode="auto">
              <a:xfrm>
                <a:off x="4928" y="3166"/>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1" name="Rectangle 1150"/>
              <p:cNvSpPr>
                <a:spLocks noChangeArrowheads="1"/>
              </p:cNvSpPr>
              <p:nvPr/>
            </p:nvSpPr>
            <p:spPr bwMode="auto">
              <a:xfrm>
                <a:off x="4928" y="318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2" name="Rectangle 1151"/>
              <p:cNvSpPr>
                <a:spLocks noChangeArrowheads="1"/>
              </p:cNvSpPr>
              <p:nvPr/>
            </p:nvSpPr>
            <p:spPr bwMode="auto">
              <a:xfrm>
                <a:off x="4928" y="3190"/>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3" name="Rectangle 1152"/>
              <p:cNvSpPr>
                <a:spLocks noChangeArrowheads="1"/>
              </p:cNvSpPr>
              <p:nvPr/>
            </p:nvSpPr>
            <p:spPr bwMode="auto">
              <a:xfrm>
                <a:off x="4928" y="3205"/>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4" name="Rectangle 1153"/>
              <p:cNvSpPr>
                <a:spLocks noChangeArrowheads="1"/>
              </p:cNvSpPr>
              <p:nvPr/>
            </p:nvSpPr>
            <p:spPr bwMode="auto">
              <a:xfrm>
                <a:off x="4928" y="3214"/>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5" name="Rectangle 1154"/>
              <p:cNvSpPr>
                <a:spLocks noChangeArrowheads="1"/>
              </p:cNvSpPr>
              <p:nvPr/>
            </p:nvSpPr>
            <p:spPr bwMode="auto">
              <a:xfrm>
                <a:off x="4928" y="3229"/>
                <a:ext cx="2" cy="3"/>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6" name="Rectangle 1155"/>
              <p:cNvSpPr>
                <a:spLocks noChangeArrowheads="1"/>
              </p:cNvSpPr>
              <p:nvPr/>
            </p:nvSpPr>
            <p:spPr bwMode="auto">
              <a:xfrm>
                <a:off x="4925" y="3234"/>
                <a:ext cx="1"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7" name="Rectangle 1156"/>
              <p:cNvSpPr>
                <a:spLocks noChangeArrowheads="1"/>
              </p:cNvSpPr>
              <p:nvPr/>
            </p:nvSpPr>
            <p:spPr bwMode="auto">
              <a:xfrm>
                <a:off x="4917"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8" name="Rectangle 1157"/>
              <p:cNvSpPr>
                <a:spLocks noChangeArrowheads="1"/>
              </p:cNvSpPr>
              <p:nvPr/>
            </p:nvSpPr>
            <p:spPr bwMode="auto">
              <a:xfrm>
                <a:off x="4908"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79" name="Rectangle 1158"/>
              <p:cNvSpPr>
                <a:spLocks noChangeArrowheads="1"/>
              </p:cNvSpPr>
              <p:nvPr/>
            </p:nvSpPr>
            <p:spPr bwMode="auto">
              <a:xfrm>
                <a:off x="4893"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0" name="Rectangle 1159"/>
              <p:cNvSpPr>
                <a:spLocks noChangeArrowheads="1"/>
              </p:cNvSpPr>
              <p:nvPr/>
            </p:nvSpPr>
            <p:spPr bwMode="auto">
              <a:xfrm>
                <a:off x="4884"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1" name="Rectangle 1160"/>
              <p:cNvSpPr>
                <a:spLocks noChangeArrowheads="1"/>
              </p:cNvSpPr>
              <p:nvPr/>
            </p:nvSpPr>
            <p:spPr bwMode="auto">
              <a:xfrm>
                <a:off x="4869"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2" name="Rectangle 1161"/>
              <p:cNvSpPr>
                <a:spLocks noChangeArrowheads="1"/>
              </p:cNvSpPr>
              <p:nvPr/>
            </p:nvSpPr>
            <p:spPr bwMode="auto">
              <a:xfrm>
                <a:off x="4860"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3" name="Rectangle 1162"/>
              <p:cNvSpPr>
                <a:spLocks noChangeArrowheads="1"/>
              </p:cNvSpPr>
              <p:nvPr/>
            </p:nvSpPr>
            <p:spPr bwMode="auto">
              <a:xfrm>
                <a:off x="4845"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4" name="Rectangle 1163"/>
              <p:cNvSpPr>
                <a:spLocks noChangeArrowheads="1"/>
              </p:cNvSpPr>
              <p:nvPr/>
            </p:nvSpPr>
            <p:spPr bwMode="auto">
              <a:xfrm>
                <a:off x="4836"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5" name="Rectangle 1164"/>
              <p:cNvSpPr>
                <a:spLocks noChangeArrowheads="1"/>
              </p:cNvSpPr>
              <p:nvPr/>
            </p:nvSpPr>
            <p:spPr bwMode="auto">
              <a:xfrm>
                <a:off x="4821"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6" name="Rectangle 1165"/>
              <p:cNvSpPr>
                <a:spLocks noChangeArrowheads="1"/>
              </p:cNvSpPr>
              <p:nvPr/>
            </p:nvSpPr>
            <p:spPr bwMode="auto">
              <a:xfrm>
                <a:off x="4812"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7" name="Rectangle 1166"/>
              <p:cNvSpPr>
                <a:spLocks noChangeArrowheads="1"/>
              </p:cNvSpPr>
              <p:nvPr/>
            </p:nvSpPr>
            <p:spPr bwMode="auto">
              <a:xfrm>
                <a:off x="4797"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8" name="Rectangle 1167"/>
              <p:cNvSpPr>
                <a:spLocks noChangeArrowheads="1"/>
              </p:cNvSpPr>
              <p:nvPr/>
            </p:nvSpPr>
            <p:spPr bwMode="auto">
              <a:xfrm>
                <a:off x="4788"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89" name="Rectangle 1168"/>
              <p:cNvSpPr>
                <a:spLocks noChangeArrowheads="1"/>
              </p:cNvSpPr>
              <p:nvPr/>
            </p:nvSpPr>
            <p:spPr bwMode="auto">
              <a:xfrm>
                <a:off x="4773"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0" name="Rectangle 1169"/>
              <p:cNvSpPr>
                <a:spLocks noChangeArrowheads="1"/>
              </p:cNvSpPr>
              <p:nvPr/>
            </p:nvSpPr>
            <p:spPr bwMode="auto">
              <a:xfrm>
                <a:off x="4764"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1" name="Rectangle 1170"/>
              <p:cNvSpPr>
                <a:spLocks noChangeArrowheads="1"/>
              </p:cNvSpPr>
              <p:nvPr/>
            </p:nvSpPr>
            <p:spPr bwMode="auto">
              <a:xfrm>
                <a:off x="4749"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2" name="Rectangle 1171"/>
              <p:cNvSpPr>
                <a:spLocks noChangeArrowheads="1"/>
              </p:cNvSpPr>
              <p:nvPr/>
            </p:nvSpPr>
            <p:spPr bwMode="auto">
              <a:xfrm>
                <a:off x="4740"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3" name="Rectangle 1172"/>
              <p:cNvSpPr>
                <a:spLocks noChangeArrowheads="1"/>
              </p:cNvSpPr>
              <p:nvPr/>
            </p:nvSpPr>
            <p:spPr bwMode="auto">
              <a:xfrm>
                <a:off x="4725"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4" name="Rectangle 1173"/>
              <p:cNvSpPr>
                <a:spLocks noChangeArrowheads="1"/>
              </p:cNvSpPr>
              <p:nvPr/>
            </p:nvSpPr>
            <p:spPr bwMode="auto">
              <a:xfrm>
                <a:off x="4716"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5" name="Rectangle 1174"/>
              <p:cNvSpPr>
                <a:spLocks noChangeArrowheads="1"/>
              </p:cNvSpPr>
              <p:nvPr/>
            </p:nvSpPr>
            <p:spPr bwMode="auto">
              <a:xfrm>
                <a:off x="4701"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6" name="Rectangle 1175"/>
              <p:cNvSpPr>
                <a:spLocks noChangeArrowheads="1"/>
              </p:cNvSpPr>
              <p:nvPr/>
            </p:nvSpPr>
            <p:spPr bwMode="auto">
              <a:xfrm>
                <a:off x="4692"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7" name="Rectangle 1176"/>
              <p:cNvSpPr>
                <a:spLocks noChangeArrowheads="1"/>
              </p:cNvSpPr>
              <p:nvPr/>
            </p:nvSpPr>
            <p:spPr bwMode="auto">
              <a:xfrm>
                <a:off x="4677"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8" name="Rectangle 1177"/>
              <p:cNvSpPr>
                <a:spLocks noChangeArrowheads="1"/>
              </p:cNvSpPr>
              <p:nvPr/>
            </p:nvSpPr>
            <p:spPr bwMode="auto">
              <a:xfrm>
                <a:off x="4668"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699" name="Rectangle 1178"/>
              <p:cNvSpPr>
                <a:spLocks noChangeArrowheads="1"/>
              </p:cNvSpPr>
              <p:nvPr/>
            </p:nvSpPr>
            <p:spPr bwMode="auto">
              <a:xfrm>
                <a:off x="4653"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0" name="Rectangle 1179"/>
              <p:cNvSpPr>
                <a:spLocks noChangeArrowheads="1"/>
              </p:cNvSpPr>
              <p:nvPr/>
            </p:nvSpPr>
            <p:spPr bwMode="auto">
              <a:xfrm>
                <a:off x="4644"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1" name="Rectangle 1180"/>
              <p:cNvSpPr>
                <a:spLocks noChangeArrowheads="1"/>
              </p:cNvSpPr>
              <p:nvPr/>
            </p:nvSpPr>
            <p:spPr bwMode="auto">
              <a:xfrm>
                <a:off x="4629" y="3234"/>
                <a:ext cx="8"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2" name="Rectangle 1181"/>
              <p:cNvSpPr>
                <a:spLocks noChangeArrowheads="1"/>
              </p:cNvSpPr>
              <p:nvPr/>
            </p:nvSpPr>
            <p:spPr bwMode="auto">
              <a:xfrm>
                <a:off x="4620" y="323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3" name="Rectangle 1182"/>
              <p:cNvSpPr>
                <a:spLocks noChangeArrowheads="1"/>
              </p:cNvSpPr>
              <p:nvPr/>
            </p:nvSpPr>
            <p:spPr bwMode="auto">
              <a:xfrm>
                <a:off x="4607" y="3234"/>
                <a:ext cx="6"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4" name="Rectangle 1183"/>
              <p:cNvSpPr>
                <a:spLocks noChangeArrowheads="1"/>
              </p:cNvSpPr>
              <p:nvPr/>
            </p:nvSpPr>
            <p:spPr bwMode="auto">
              <a:xfrm>
                <a:off x="4606" y="3233"/>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5" name="Rectangle 1184"/>
              <p:cNvSpPr>
                <a:spLocks noChangeArrowheads="1"/>
              </p:cNvSpPr>
              <p:nvPr/>
            </p:nvSpPr>
            <p:spPr bwMode="auto">
              <a:xfrm>
                <a:off x="4606" y="322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6" name="Rectangle 1185"/>
              <p:cNvSpPr>
                <a:spLocks noChangeArrowheads="1"/>
              </p:cNvSpPr>
              <p:nvPr/>
            </p:nvSpPr>
            <p:spPr bwMode="auto">
              <a:xfrm>
                <a:off x="4606" y="3217"/>
                <a:ext cx="2" cy="1"/>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7" name="Rectangle 1186"/>
              <p:cNvSpPr>
                <a:spLocks noChangeArrowheads="1"/>
              </p:cNvSpPr>
              <p:nvPr/>
            </p:nvSpPr>
            <p:spPr bwMode="auto">
              <a:xfrm>
                <a:off x="4606" y="3209"/>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8" name="Rectangle 1187"/>
              <p:cNvSpPr>
                <a:spLocks noChangeArrowheads="1"/>
              </p:cNvSpPr>
              <p:nvPr/>
            </p:nvSpPr>
            <p:spPr bwMode="auto">
              <a:xfrm>
                <a:off x="4606" y="320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09" name="Rectangle 1188"/>
              <p:cNvSpPr>
                <a:spLocks noChangeArrowheads="1"/>
              </p:cNvSpPr>
              <p:nvPr/>
            </p:nvSpPr>
            <p:spPr bwMode="auto">
              <a:xfrm>
                <a:off x="4606" y="3185"/>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0" name="Rectangle 1189"/>
              <p:cNvSpPr>
                <a:spLocks noChangeArrowheads="1"/>
              </p:cNvSpPr>
              <p:nvPr/>
            </p:nvSpPr>
            <p:spPr bwMode="auto">
              <a:xfrm>
                <a:off x="4606" y="317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1" name="Rectangle 1190"/>
              <p:cNvSpPr>
                <a:spLocks noChangeArrowheads="1"/>
              </p:cNvSpPr>
              <p:nvPr/>
            </p:nvSpPr>
            <p:spPr bwMode="auto">
              <a:xfrm>
                <a:off x="4606" y="3161"/>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2" name="Rectangle 1191"/>
              <p:cNvSpPr>
                <a:spLocks noChangeArrowheads="1"/>
              </p:cNvSpPr>
              <p:nvPr/>
            </p:nvSpPr>
            <p:spPr bwMode="auto">
              <a:xfrm>
                <a:off x="4606" y="3152"/>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3" name="Rectangle 1192"/>
              <p:cNvSpPr>
                <a:spLocks noChangeArrowheads="1"/>
              </p:cNvSpPr>
              <p:nvPr/>
            </p:nvSpPr>
            <p:spPr bwMode="auto">
              <a:xfrm>
                <a:off x="4606" y="3137"/>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4" name="Rectangle 1193"/>
              <p:cNvSpPr>
                <a:spLocks noChangeArrowheads="1"/>
              </p:cNvSpPr>
              <p:nvPr/>
            </p:nvSpPr>
            <p:spPr bwMode="auto">
              <a:xfrm>
                <a:off x="4606" y="3128"/>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5" name="Rectangle 1194"/>
              <p:cNvSpPr>
                <a:spLocks noChangeArrowheads="1"/>
              </p:cNvSpPr>
              <p:nvPr/>
            </p:nvSpPr>
            <p:spPr bwMode="auto">
              <a:xfrm>
                <a:off x="4606" y="3113"/>
                <a:ext cx="2" cy="8"/>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6" name="Rectangle 1195"/>
              <p:cNvSpPr>
                <a:spLocks noChangeArrowheads="1"/>
              </p:cNvSpPr>
              <p:nvPr/>
            </p:nvSpPr>
            <p:spPr bwMode="auto">
              <a:xfrm>
                <a:off x="4606" y="3104"/>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7" name="Rectangle 1196"/>
              <p:cNvSpPr>
                <a:spLocks noChangeArrowheads="1"/>
              </p:cNvSpPr>
              <p:nvPr/>
            </p:nvSpPr>
            <p:spPr bwMode="auto">
              <a:xfrm>
                <a:off x="4606" y="3089"/>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8" name="Rectangle 1197"/>
              <p:cNvSpPr>
                <a:spLocks noChangeArrowheads="1"/>
              </p:cNvSpPr>
              <p:nvPr/>
            </p:nvSpPr>
            <p:spPr bwMode="auto">
              <a:xfrm>
                <a:off x="4606" y="3080"/>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19" name="Rectangle 1198"/>
              <p:cNvSpPr>
                <a:spLocks noChangeArrowheads="1"/>
              </p:cNvSpPr>
              <p:nvPr/>
            </p:nvSpPr>
            <p:spPr bwMode="auto">
              <a:xfrm>
                <a:off x="4606" y="3065"/>
                <a:ext cx="2" cy="9"/>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20" name="Rectangle 1199"/>
              <p:cNvSpPr>
                <a:spLocks noChangeArrowheads="1"/>
              </p:cNvSpPr>
              <p:nvPr/>
            </p:nvSpPr>
            <p:spPr bwMode="auto">
              <a:xfrm>
                <a:off x="4606" y="3056"/>
                <a:ext cx="2" cy="2"/>
              </a:xfrm>
              <a:prstGeom prst="rect">
                <a:avLst/>
              </a:prstGeom>
              <a:solidFill>
                <a:srgbClr val="FF0080"/>
              </a:solidFill>
              <a:ln w="0">
                <a:solidFill>
                  <a:srgbClr val="FF0080"/>
                </a:solidFill>
                <a:miter lim="800000"/>
                <a:headEnd/>
                <a:tailEnd/>
              </a:ln>
            </p:spPr>
            <p:txBody>
              <a:bodyPr/>
              <a:lstStyle/>
              <a:p>
                <a:endParaRPr lang="en-GB">
                  <a:latin typeface="Calibri" pitchFamily="34" charset="0"/>
                </a:endParaRPr>
              </a:p>
            </p:txBody>
          </p:sp>
          <p:sp>
            <p:nvSpPr>
              <p:cNvPr id="62721" name="Rectangle 1200"/>
              <p:cNvSpPr>
                <a:spLocks noChangeArrowheads="1"/>
              </p:cNvSpPr>
              <p:nvPr/>
            </p:nvSpPr>
            <p:spPr bwMode="auto">
              <a:xfrm>
                <a:off x="3931" y="3084"/>
                <a:ext cx="212"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ALICE cooling racks</a:t>
                </a:r>
                <a:endParaRPr lang="en-US"/>
              </a:p>
            </p:txBody>
          </p:sp>
          <p:sp>
            <p:nvSpPr>
              <p:cNvPr id="62722" name="Line 1201"/>
              <p:cNvSpPr>
                <a:spLocks noChangeShapeType="1"/>
              </p:cNvSpPr>
              <p:nvPr/>
            </p:nvSpPr>
            <p:spPr bwMode="auto">
              <a:xfrm flipH="1">
                <a:off x="2220" y="3086"/>
                <a:ext cx="98" cy="1"/>
              </a:xfrm>
              <a:prstGeom prst="line">
                <a:avLst/>
              </a:prstGeom>
              <a:noFill/>
              <a:ln w="0">
                <a:solidFill>
                  <a:srgbClr val="000000"/>
                </a:solidFill>
                <a:round/>
                <a:headEnd/>
                <a:tailEnd/>
              </a:ln>
            </p:spPr>
            <p:txBody>
              <a:bodyPr/>
              <a:lstStyle/>
              <a:p>
                <a:endParaRPr lang="en-US"/>
              </a:p>
            </p:txBody>
          </p:sp>
          <p:sp>
            <p:nvSpPr>
              <p:cNvPr id="62723" name="Line 1202"/>
              <p:cNvSpPr>
                <a:spLocks noChangeShapeType="1"/>
              </p:cNvSpPr>
              <p:nvPr/>
            </p:nvSpPr>
            <p:spPr bwMode="auto">
              <a:xfrm flipH="1">
                <a:off x="2220" y="3918"/>
                <a:ext cx="122" cy="1"/>
              </a:xfrm>
              <a:prstGeom prst="line">
                <a:avLst/>
              </a:prstGeom>
              <a:noFill/>
              <a:ln w="0">
                <a:solidFill>
                  <a:srgbClr val="000000"/>
                </a:solidFill>
                <a:round/>
                <a:headEnd/>
                <a:tailEnd/>
              </a:ln>
            </p:spPr>
            <p:txBody>
              <a:bodyPr/>
              <a:lstStyle/>
              <a:p>
                <a:endParaRPr lang="en-US"/>
              </a:p>
            </p:txBody>
          </p:sp>
          <p:sp>
            <p:nvSpPr>
              <p:cNvPr id="62724" name="Line 1203"/>
              <p:cNvSpPr>
                <a:spLocks noChangeShapeType="1"/>
              </p:cNvSpPr>
              <p:nvPr/>
            </p:nvSpPr>
            <p:spPr bwMode="auto">
              <a:xfrm>
                <a:off x="2258" y="3086"/>
                <a:ext cx="1" cy="832"/>
              </a:xfrm>
              <a:prstGeom prst="line">
                <a:avLst/>
              </a:prstGeom>
              <a:noFill/>
              <a:ln w="0">
                <a:solidFill>
                  <a:srgbClr val="000000"/>
                </a:solidFill>
                <a:round/>
                <a:headEnd/>
                <a:tailEnd/>
              </a:ln>
            </p:spPr>
            <p:txBody>
              <a:bodyPr/>
              <a:lstStyle/>
              <a:p>
                <a:endParaRPr lang="en-US"/>
              </a:p>
            </p:txBody>
          </p:sp>
          <p:sp>
            <p:nvSpPr>
              <p:cNvPr id="62725" name="Freeform 1204"/>
              <p:cNvSpPr>
                <a:spLocks/>
              </p:cNvSpPr>
              <p:nvPr/>
            </p:nvSpPr>
            <p:spPr bwMode="auto">
              <a:xfrm>
                <a:off x="2249" y="3086"/>
                <a:ext cx="19" cy="19"/>
              </a:xfrm>
              <a:custGeom>
                <a:avLst/>
                <a:gdLst>
                  <a:gd name="T0" fmla="*/ 136 w 136"/>
                  <a:gd name="T1" fmla="*/ 134 h 134"/>
                  <a:gd name="T2" fmla="*/ 68 w 136"/>
                  <a:gd name="T3" fmla="*/ 0 h 134"/>
                  <a:gd name="T4" fmla="*/ 0 w 136"/>
                  <a:gd name="T5" fmla="*/ 134 h 134"/>
                  <a:gd name="T6" fmla="*/ 68 w 136"/>
                  <a:gd name="T7" fmla="*/ 66 h 134"/>
                  <a:gd name="T8" fmla="*/ 136 w 136"/>
                  <a:gd name="T9" fmla="*/ 134 h 134"/>
                  <a:gd name="T10" fmla="*/ 0 60000 65536"/>
                  <a:gd name="T11" fmla="*/ 0 60000 65536"/>
                  <a:gd name="T12" fmla="*/ 0 60000 65536"/>
                  <a:gd name="T13" fmla="*/ 0 60000 65536"/>
                  <a:gd name="T14" fmla="*/ 0 60000 65536"/>
                  <a:gd name="T15" fmla="*/ 0 w 136"/>
                  <a:gd name="T16" fmla="*/ 0 h 134"/>
                  <a:gd name="T17" fmla="*/ 136 w 136"/>
                  <a:gd name="T18" fmla="*/ 134 h 134"/>
                </a:gdLst>
                <a:ahLst/>
                <a:cxnLst>
                  <a:cxn ang="T10">
                    <a:pos x="T0" y="T1"/>
                  </a:cxn>
                  <a:cxn ang="T11">
                    <a:pos x="T2" y="T3"/>
                  </a:cxn>
                  <a:cxn ang="T12">
                    <a:pos x="T4" y="T5"/>
                  </a:cxn>
                  <a:cxn ang="T13">
                    <a:pos x="T6" y="T7"/>
                  </a:cxn>
                  <a:cxn ang="T14">
                    <a:pos x="T8" y="T9"/>
                  </a:cxn>
                </a:cxnLst>
                <a:rect l="T15" t="T16" r="T17" b="T18"/>
                <a:pathLst>
                  <a:path w="136" h="134">
                    <a:moveTo>
                      <a:pt x="136" y="134"/>
                    </a:moveTo>
                    <a:lnTo>
                      <a:pt x="68" y="0"/>
                    </a:lnTo>
                    <a:lnTo>
                      <a:pt x="0" y="134"/>
                    </a:lnTo>
                    <a:lnTo>
                      <a:pt x="68" y="66"/>
                    </a:lnTo>
                    <a:lnTo>
                      <a:pt x="136" y="134"/>
                    </a:lnTo>
                    <a:close/>
                  </a:path>
                </a:pathLst>
              </a:custGeom>
              <a:solidFill>
                <a:srgbClr val="000000"/>
              </a:solidFill>
              <a:ln w="0">
                <a:solidFill>
                  <a:srgbClr val="000000"/>
                </a:solidFill>
                <a:prstDash val="solid"/>
                <a:round/>
                <a:headEnd/>
                <a:tailEnd/>
              </a:ln>
            </p:spPr>
            <p:txBody>
              <a:bodyPr/>
              <a:lstStyle/>
              <a:p>
                <a:endParaRPr lang="en-US"/>
              </a:p>
            </p:txBody>
          </p:sp>
          <p:sp>
            <p:nvSpPr>
              <p:cNvPr id="62726" name="Freeform 1205"/>
              <p:cNvSpPr>
                <a:spLocks/>
              </p:cNvSpPr>
              <p:nvPr/>
            </p:nvSpPr>
            <p:spPr bwMode="auto">
              <a:xfrm>
                <a:off x="2249" y="3898"/>
                <a:ext cx="19" cy="20"/>
              </a:xfrm>
              <a:custGeom>
                <a:avLst/>
                <a:gdLst>
                  <a:gd name="T0" fmla="*/ 136 w 136"/>
                  <a:gd name="T1" fmla="*/ 0 h 136"/>
                  <a:gd name="T2" fmla="*/ 68 w 136"/>
                  <a:gd name="T3" fmla="*/ 136 h 136"/>
                  <a:gd name="T4" fmla="*/ 0 w 136"/>
                  <a:gd name="T5" fmla="*/ 0 h 136"/>
                  <a:gd name="T6" fmla="*/ 68 w 136"/>
                  <a:gd name="T7" fmla="*/ 68 h 136"/>
                  <a:gd name="T8" fmla="*/ 136 w 136"/>
                  <a:gd name="T9" fmla="*/ 0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136" y="0"/>
                    </a:moveTo>
                    <a:lnTo>
                      <a:pt x="68" y="136"/>
                    </a:lnTo>
                    <a:lnTo>
                      <a:pt x="0" y="0"/>
                    </a:lnTo>
                    <a:lnTo>
                      <a:pt x="68" y="68"/>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62727" name="Rectangle 1206"/>
              <p:cNvSpPr>
                <a:spLocks noChangeArrowheads="1"/>
              </p:cNvSpPr>
              <p:nvPr/>
            </p:nvSpPr>
            <p:spPr bwMode="auto">
              <a:xfrm>
                <a:off x="2249" y="3373"/>
                <a:ext cx="25" cy="7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28" name="Rectangle 1207"/>
              <p:cNvSpPr>
                <a:spLocks noChangeArrowheads="1"/>
              </p:cNvSpPr>
              <p:nvPr/>
            </p:nvSpPr>
            <p:spPr bwMode="auto">
              <a:xfrm>
                <a:off x="2249" y="3372"/>
                <a:ext cx="25" cy="7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62729" name="Rectangle 1208"/>
              <p:cNvSpPr>
                <a:spLocks noChangeArrowheads="1"/>
              </p:cNvSpPr>
              <p:nvPr/>
            </p:nvSpPr>
            <p:spPr bwMode="auto">
              <a:xfrm rot="-5460000">
                <a:off x="2219" y="3385"/>
                <a:ext cx="92"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1365 cm</a:t>
                </a:r>
                <a:endParaRPr lang="en-US"/>
              </a:p>
            </p:txBody>
          </p:sp>
          <p:sp>
            <p:nvSpPr>
              <p:cNvPr id="62730" name="Rectangle 1209"/>
              <p:cNvSpPr>
                <a:spLocks noChangeArrowheads="1"/>
              </p:cNvSpPr>
              <p:nvPr/>
            </p:nvSpPr>
            <p:spPr bwMode="auto">
              <a:xfrm>
                <a:off x="2523" y="2864"/>
                <a:ext cx="43" cy="73"/>
              </a:xfrm>
              <a:prstGeom prst="rect">
                <a:avLst/>
              </a:prstGeom>
              <a:noFill/>
              <a:ln w="1">
                <a:solidFill>
                  <a:srgbClr val="000000"/>
                </a:solidFill>
                <a:miter lim="800000"/>
                <a:headEnd/>
                <a:tailEnd/>
              </a:ln>
            </p:spPr>
            <p:txBody>
              <a:bodyPr/>
              <a:lstStyle/>
              <a:p>
                <a:endParaRPr lang="en-GB">
                  <a:latin typeface="Calibri" pitchFamily="34" charset="0"/>
                </a:endParaRPr>
              </a:p>
            </p:txBody>
          </p:sp>
        </p:grpSp>
        <p:grpSp>
          <p:nvGrpSpPr>
            <p:cNvPr id="9" name="Group 1411"/>
            <p:cNvGrpSpPr>
              <a:grpSpLocks/>
            </p:cNvGrpSpPr>
            <p:nvPr/>
          </p:nvGrpSpPr>
          <p:grpSpPr bwMode="auto">
            <a:xfrm>
              <a:off x="2324" y="2670"/>
              <a:ext cx="2849" cy="1432"/>
              <a:chOff x="2324" y="2670"/>
              <a:chExt cx="2849" cy="1432"/>
            </a:xfrm>
          </p:grpSpPr>
          <p:sp>
            <p:nvSpPr>
              <p:cNvPr id="39803" name="Line 1211"/>
              <p:cNvSpPr>
                <a:spLocks noChangeShapeType="1"/>
              </p:cNvSpPr>
              <p:nvPr/>
            </p:nvSpPr>
            <p:spPr bwMode="auto">
              <a:xfrm flipH="1">
                <a:off x="3490" y="2689"/>
                <a:ext cx="10" cy="1"/>
              </a:xfrm>
              <a:prstGeom prst="line">
                <a:avLst/>
              </a:prstGeom>
              <a:noFill/>
              <a:ln w="0">
                <a:solidFill>
                  <a:srgbClr val="000000"/>
                </a:solidFill>
                <a:round/>
                <a:headEnd/>
                <a:tailEnd/>
              </a:ln>
            </p:spPr>
            <p:txBody>
              <a:bodyPr/>
              <a:lstStyle/>
              <a:p>
                <a:endParaRPr lang="en-US"/>
              </a:p>
            </p:txBody>
          </p:sp>
          <p:sp>
            <p:nvSpPr>
              <p:cNvPr id="39804" name="Line 1212"/>
              <p:cNvSpPr>
                <a:spLocks noChangeShapeType="1"/>
              </p:cNvSpPr>
              <p:nvPr/>
            </p:nvSpPr>
            <p:spPr bwMode="auto">
              <a:xfrm flipH="1">
                <a:off x="3490" y="2994"/>
                <a:ext cx="10" cy="1"/>
              </a:xfrm>
              <a:prstGeom prst="line">
                <a:avLst/>
              </a:prstGeom>
              <a:noFill/>
              <a:ln w="0">
                <a:solidFill>
                  <a:srgbClr val="000000"/>
                </a:solidFill>
                <a:round/>
                <a:headEnd/>
                <a:tailEnd/>
              </a:ln>
            </p:spPr>
            <p:txBody>
              <a:bodyPr/>
              <a:lstStyle/>
              <a:p>
                <a:endParaRPr lang="en-US"/>
              </a:p>
            </p:txBody>
          </p:sp>
          <p:sp>
            <p:nvSpPr>
              <p:cNvPr id="39805" name="Line 1213"/>
              <p:cNvSpPr>
                <a:spLocks noChangeShapeType="1"/>
              </p:cNvSpPr>
              <p:nvPr/>
            </p:nvSpPr>
            <p:spPr bwMode="auto">
              <a:xfrm>
                <a:off x="3528" y="2689"/>
                <a:ext cx="1" cy="305"/>
              </a:xfrm>
              <a:prstGeom prst="line">
                <a:avLst/>
              </a:prstGeom>
              <a:noFill/>
              <a:ln w="0">
                <a:solidFill>
                  <a:srgbClr val="000000"/>
                </a:solidFill>
                <a:round/>
                <a:headEnd/>
                <a:tailEnd/>
              </a:ln>
            </p:spPr>
            <p:txBody>
              <a:bodyPr/>
              <a:lstStyle/>
              <a:p>
                <a:endParaRPr lang="en-US"/>
              </a:p>
            </p:txBody>
          </p:sp>
          <p:sp>
            <p:nvSpPr>
              <p:cNvPr id="39806" name="Freeform 1214"/>
              <p:cNvSpPr>
                <a:spLocks/>
              </p:cNvSpPr>
              <p:nvPr/>
            </p:nvSpPr>
            <p:spPr bwMode="auto">
              <a:xfrm>
                <a:off x="3519" y="2689"/>
                <a:ext cx="19" cy="19"/>
              </a:xfrm>
              <a:custGeom>
                <a:avLst/>
                <a:gdLst>
                  <a:gd name="T0" fmla="*/ 136 w 136"/>
                  <a:gd name="T1" fmla="*/ 136 h 136"/>
                  <a:gd name="T2" fmla="*/ 68 w 136"/>
                  <a:gd name="T3" fmla="*/ 0 h 136"/>
                  <a:gd name="T4" fmla="*/ 0 w 136"/>
                  <a:gd name="T5" fmla="*/ 136 h 136"/>
                  <a:gd name="T6" fmla="*/ 68 w 136"/>
                  <a:gd name="T7" fmla="*/ 68 h 136"/>
                  <a:gd name="T8" fmla="*/ 136 w 136"/>
                  <a:gd name="T9" fmla="*/ 136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136" y="136"/>
                    </a:moveTo>
                    <a:lnTo>
                      <a:pt x="68" y="0"/>
                    </a:lnTo>
                    <a:lnTo>
                      <a:pt x="0" y="136"/>
                    </a:lnTo>
                    <a:lnTo>
                      <a:pt x="68" y="68"/>
                    </a:lnTo>
                    <a:lnTo>
                      <a:pt x="136" y="136"/>
                    </a:lnTo>
                    <a:close/>
                  </a:path>
                </a:pathLst>
              </a:custGeom>
              <a:solidFill>
                <a:srgbClr val="000000"/>
              </a:solidFill>
              <a:ln w="0">
                <a:solidFill>
                  <a:srgbClr val="000000"/>
                </a:solidFill>
                <a:prstDash val="solid"/>
                <a:round/>
                <a:headEnd/>
                <a:tailEnd/>
              </a:ln>
            </p:spPr>
            <p:txBody>
              <a:bodyPr/>
              <a:lstStyle/>
              <a:p>
                <a:endParaRPr lang="en-US"/>
              </a:p>
            </p:txBody>
          </p:sp>
          <p:sp>
            <p:nvSpPr>
              <p:cNvPr id="39807" name="Freeform 1215"/>
              <p:cNvSpPr>
                <a:spLocks/>
              </p:cNvSpPr>
              <p:nvPr/>
            </p:nvSpPr>
            <p:spPr bwMode="auto">
              <a:xfrm>
                <a:off x="3519" y="2975"/>
                <a:ext cx="19" cy="19"/>
              </a:xfrm>
              <a:custGeom>
                <a:avLst/>
                <a:gdLst>
                  <a:gd name="T0" fmla="*/ 136 w 136"/>
                  <a:gd name="T1" fmla="*/ 0 h 135"/>
                  <a:gd name="T2" fmla="*/ 68 w 136"/>
                  <a:gd name="T3" fmla="*/ 135 h 135"/>
                  <a:gd name="T4" fmla="*/ 0 w 136"/>
                  <a:gd name="T5" fmla="*/ 0 h 135"/>
                  <a:gd name="T6" fmla="*/ 68 w 136"/>
                  <a:gd name="T7" fmla="*/ 67 h 135"/>
                  <a:gd name="T8" fmla="*/ 136 w 136"/>
                  <a:gd name="T9" fmla="*/ 0 h 135"/>
                  <a:gd name="T10" fmla="*/ 0 60000 65536"/>
                  <a:gd name="T11" fmla="*/ 0 60000 65536"/>
                  <a:gd name="T12" fmla="*/ 0 60000 65536"/>
                  <a:gd name="T13" fmla="*/ 0 60000 65536"/>
                  <a:gd name="T14" fmla="*/ 0 60000 65536"/>
                  <a:gd name="T15" fmla="*/ 0 w 136"/>
                  <a:gd name="T16" fmla="*/ 0 h 135"/>
                  <a:gd name="T17" fmla="*/ 136 w 136"/>
                  <a:gd name="T18" fmla="*/ 135 h 135"/>
                </a:gdLst>
                <a:ahLst/>
                <a:cxnLst>
                  <a:cxn ang="T10">
                    <a:pos x="T0" y="T1"/>
                  </a:cxn>
                  <a:cxn ang="T11">
                    <a:pos x="T2" y="T3"/>
                  </a:cxn>
                  <a:cxn ang="T12">
                    <a:pos x="T4" y="T5"/>
                  </a:cxn>
                  <a:cxn ang="T13">
                    <a:pos x="T6" y="T7"/>
                  </a:cxn>
                  <a:cxn ang="T14">
                    <a:pos x="T8" y="T9"/>
                  </a:cxn>
                </a:cxnLst>
                <a:rect l="T15" t="T16" r="T17" b="T18"/>
                <a:pathLst>
                  <a:path w="136" h="135">
                    <a:moveTo>
                      <a:pt x="136" y="0"/>
                    </a:moveTo>
                    <a:lnTo>
                      <a:pt x="68" y="135"/>
                    </a:lnTo>
                    <a:lnTo>
                      <a:pt x="0" y="0"/>
                    </a:lnTo>
                    <a:lnTo>
                      <a:pt x="68" y="67"/>
                    </a:lnTo>
                    <a:lnTo>
                      <a:pt x="136" y="0"/>
                    </a:lnTo>
                    <a:close/>
                  </a:path>
                </a:pathLst>
              </a:custGeom>
              <a:solidFill>
                <a:srgbClr val="000000"/>
              </a:solidFill>
              <a:ln w="0">
                <a:solidFill>
                  <a:srgbClr val="000000"/>
                </a:solidFill>
                <a:prstDash val="solid"/>
                <a:round/>
                <a:headEnd/>
                <a:tailEnd/>
              </a:ln>
            </p:spPr>
            <p:txBody>
              <a:bodyPr/>
              <a:lstStyle/>
              <a:p>
                <a:endParaRPr lang="en-US"/>
              </a:p>
            </p:txBody>
          </p:sp>
          <p:sp>
            <p:nvSpPr>
              <p:cNvPr id="39808" name="Rectangle 1216"/>
              <p:cNvSpPr>
                <a:spLocks noChangeArrowheads="1"/>
              </p:cNvSpPr>
              <p:nvPr/>
            </p:nvSpPr>
            <p:spPr bwMode="auto">
              <a:xfrm>
                <a:off x="3519" y="2800"/>
                <a:ext cx="24" cy="6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09" name="Rectangle 1217"/>
              <p:cNvSpPr>
                <a:spLocks noChangeArrowheads="1"/>
              </p:cNvSpPr>
              <p:nvPr/>
            </p:nvSpPr>
            <p:spPr bwMode="auto">
              <a:xfrm>
                <a:off x="3519" y="2800"/>
                <a:ext cx="24" cy="64"/>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10" name="Rectangle 1218"/>
              <p:cNvSpPr>
                <a:spLocks noChangeArrowheads="1"/>
              </p:cNvSpPr>
              <p:nvPr/>
            </p:nvSpPr>
            <p:spPr bwMode="auto">
              <a:xfrm rot="-5460000">
                <a:off x="3495" y="2807"/>
                <a:ext cx="80" cy="32"/>
              </a:xfrm>
              <a:prstGeom prst="rect">
                <a:avLst/>
              </a:prstGeom>
              <a:noFill/>
              <a:ln w="9525">
                <a:noFill/>
                <a:miter lim="800000"/>
                <a:headEnd/>
                <a:tailEnd/>
              </a:ln>
            </p:spPr>
            <p:txBody>
              <a:bodyPr wrap="none" lIns="0" tIns="0" rIns="0" bIns="0">
                <a:spAutoFit/>
              </a:bodyPr>
              <a:lstStyle/>
              <a:p>
                <a:r>
                  <a:rPr lang="en-US" sz="300" b="1">
                    <a:solidFill>
                      <a:srgbClr val="000000"/>
                    </a:solidFill>
                    <a:latin typeface="Times New Roman" pitchFamily="18" charset="0"/>
                  </a:rPr>
                  <a:t>500 cm</a:t>
                </a:r>
                <a:endParaRPr lang="en-US"/>
              </a:p>
            </p:txBody>
          </p:sp>
          <p:sp>
            <p:nvSpPr>
              <p:cNvPr id="39811" name="Rectangle 1219"/>
              <p:cNvSpPr>
                <a:spLocks noChangeArrowheads="1"/>
              </p:cNvSpPr>
              <p:nvPr/>
            </p:nvSpPr>
            <p:spPr bwMode="auto">
              <a:xfrm>
                <a:off x="4666" y="3105"/>
                <a:ext cx="223"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CMS - Tracker</a:t>
                </a:r>
                <a:endParaRPr lang="en-US"/>
              </a:p>
            </p:txBody>
          </p:sp>
          <p:sp>
            <p:nvSpPr>
              <p:cNvPr id="39812" name="Rectangle 1220"/>
              <p:cNvSpPr>
                <a:spLocks noChangeArrowheads="1"/>
              </p:cNvSpPr>
              <p:nvPr/>
            </p:nvSpPr>
            <p:spPr bwMode="auto">
              <a:xfrm>
                <a:off x="4684" y="3140"/>
                <a:ext cx="186"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01/06 - 02/07</a:t>
                </a:r>
                <a:endParaRPr lang="en-US"/>
              </a:p>
            </p:txBody>
          </p:sp>
          <p:sp>
            <p:nvSpPr>
              <p:cNvPr id="39813" name="Rectangle 1221"/>
              <p:cNvSpPr>
                <a:spLocks noChangeArrowheads="1"/>
              </p:cNvSpPr>
              <p:nvPr/>
            </p:nvSpPr>
            <p:spPr bwMode="auto">
              <a:xfrm>
                <a:off x="5041" y="2826"/>
                <a:ext cx="132" cy="257"/>
              </a:xfrm>
              <a:prstGeom prst="rect">
                <a:avLst/>
              </a:prstGeom>
              <a:solidFill>
                <a:srgbClr val="FF8080"/>
              </a:solidFill>
              <a:ln w="0">
                <a:solidFill>
                  <a:srgbClr val="400080"/>
                </a:solidFill>
                <a:miter lim="800000"/>
                <a:headEnd/>
                <a:tailEnd/>
              </a:ln>
            </p:spPr>
            <p:txBody>
              <a:bodyPr/>
              <a:lstStyle/>
              <a:p>
                <a:endParaRPr lang="en-GB">
                  <a:latin typeface="Calibri" pitchFamily="34" charset="0"/>
                </a:endParaRPr>
              </a:p>
            </p:txBody>
          </p:sp>
          <p:sp>
            <p:nvSpPr>
              <p:cNvPr id="39814" name="Rectangle 1222"/>
              <p:cNvSpPr>
                <a:spLocks noChangeArrowheads="1"/>
              </p:cNvSpPr>
              <p:nvPr/>
            </p:nvSpPr>
            <p:spPr bwMode="auto">
              <a:xfrm>
                <a:off x="3349" y="3650"/>
                <a:ext cx="217" cy="78"/>
              </a:xfrm>
              <a:prstGeom prst="rect">
                <a:avLst/>
              </a:prstGeom>
              <a:noFill/>
              <a:ln w="9525">
                <a:noFill/>
                <a:miter lim="800000"/>
                <a:headEnd/>
                <a:tailEnd/>
              </a:ln>
            </p:spPr>
            <p:txBody>
              <a:bodyPr wrap="none" lIns="0" tIns="0" rIns="0" bIns="0">
                <a:spAutoFit/>
              </a:bodyPr>
              <a:lstStyle/>
              <a:p>
                <a:r>
                  <a:rPr lang="en-US" sz="800" b="1">
                    <a:solidFill>
                      <a:srgbClr val="000000"/>
                    </a:solidFill>
                    <a:latin typeface="Times New Roman" pitchFamily="18" charset="0"/>
                  </a:rPr>
                  <a:t>PH-DT </a:t>
                </a:r>
                <a:endParaRPr lang="en-US"/>
              </a:p>
            </p:txBody>
          </p:sp>
          <p:sp>
            <p:nvSpPr>
              <p:cNvPr id="39815" name="Rectangle 1223"/>
              <p:cNvSpPr>
                <a:spLocks noChangeArrowheads="1"/>
              </p:cNvSpPr>
              <p:nvPr/>
            </p:nvSpPr>
            <p:spPr bwMode="auto">
              <a:xfrm>
                <a:off x="3726" y="3650"/>
                <a:ext cx="258" cy="85"/>
              </a:xfrm>
              <a:prstGeom prst="rect">
                <a:avLst/>
              </a:prstGeom>
              <a:noFill/>
              <a:ln w="9525">
                <a:noFill/>
                <a:miter lim="800000"/>
                <a:headEnd/>
                <a:tailEnd/>
              </a:ln>
            </p:spPr>
            <p:txBody>
              <a:bodyPr wrap="none" lIns="0" tIns="0" rIns="0" bIns="0">
                <a:spAutoFit/>
              </a:bodyPr>
              <a:lstStyle/>
              <a:p>
                <a:r>
                  <a:rPr lang="en-US" sz="800" b="1">
                    <a:solidFill>
                      <a:srgbClr val="000000"/>
                    </a:solidFill>
                    <a:latin typeface="Times New Roman" pitchFamily="18" charset="0"/>
                  </a:rPr>
                  <a:t>Bondlab</a:t>
                </a:r>
                <a:endParaRPr lang="en-US"/>
              </a:p>
            </p:txBody>
          </p:sp>
          <p:sp>
            <p:nvSpPr>
              <p:cNvPr id="39816" name="Rectangle 1224"/>
              <p:cNvSpPr>
                <a:spLocks noChangeArrowheads="1"/>
              </p:cNvSpPr>
              <p:nvPr/>
            </p:nvSpPr>
            <p:spPr bwMode="auto">
              <a:xfrm>
                <a:off x="4643" y="3497"/>
                <a:ext cx="280" cy="417"/>
              </a:xfrm>
              <a:prstGeom prst="rect">
                <a:avLst/>
              </a:prstGeom>
              <a:solidFill>
                <a:srgbClr val="00FF00"/>
              </a:solidFill>
              <a:ln w="0">
                <a:solidFill>
                  <a:srgbClr val="400080"/>
                </a:solidFill>
                <a:miter lim="800000"/>
                <a:headEnd/>
                <a:tailEnd/>
              </a:ln>
            </p:spPr>
            <p:txBody>
              <a:bodyPr/>
              <a:lstStyle/>
              <a:p>
                <a:endParaRPr lang="en-GB">
                  <a:latin typeface="Calibri" pitchFamily="34" charset="0"/>
                </a:endParaRPr>
              </a:p>
            </p:txBody>
          </p:sp>
          <p:sp>
            <p:nvSpPr>
              <p:cNvPr id="39817" name="Rectangle 1225"/>
              <p:cNvSpPr>
                <a:spLocks noChangeArrowheads="1"/>
              </p:cNvSpPr>
              <p:nvPr/>
            </p:nvSpPr>
            <p:spPr bwMode="auto">
              <a:xfrm>
                <a:off x="4722" y="3648"/>
                <a:ext cx="180"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ATLAS</a:t>
                </a:r>
                <a:endParaRPr lang="en-US"/>
              </a:p>
            </p:txBody>
          </p:sp>
          <p:sp>
            <p:nvSpPr>
              <p:cNvPr id="39818" name="Rectangle 1226"/>
              <p:cNvSpPr>
                <a:spLocks noChangeArrowheads="1"/>
              </p:cNvSpPr>
              <p:nvPr/>
            </p:nvSpPr>
            <p:spPr bwMode="auto">
              <a:xfrm>
                <a:off x="4752" y="3697"/>
                <a:ext cx="114"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SCT</a:t>
                </a:r>
                <a:endParaRPr lang="en-US"/>
              </a:p>
            </p:txBody>
          </p:sp>
          <p:sp>
            <p:nvSpPr>
              <p:cNvPr id="39819" name="Line 1227"/>
              <p:cNvSpPr>
                <a:spLocks noChangeShapeType="1"/>
              </p:cNvSpPr>
              <p:nvPr/>
            </p:nvSpPr>
            <p:spPr bwMode="auto">
              <a:xfrm flipH="1">
                <a:off x="4497" y="3038"/>
                <a:ext cx="22" cy="1"/>
              </a:xfrm>
              <a:prstGeom prst="line">
                <a:avLst/>
              </a:prstGeom>
              <a:noFill/>
              <a:ln w="0">
                <a:solidFill>
                  <a:srgbClr val="400080"/>
                </a:solidFill>
                <a:round/>
                <a:headEnd/>
                <a:tailEnd/>
              </a:ln>
            </p:spPr>
            <p:txBody>
              <a:bodyPr/>
              <a:lstStyle/>
              <a:p>
                <a:endParaRPr lang="en-US"/>
              </a:p>
            </p:txBody>
          </p:sp>
          <p:sp>
            <p:nvSpPr>
              <p:cNvPr id="39820" name="Line 1228"/>
              <p:cNvSpPr>
                <a:spLocks noChangeShapeType="1"/>
              </p:cNvSpPr>
              <p:nvPr/>
            </p:nvSpPr>
            <p:spPr bwMode="auto">
              <a:xfrm flipH="1">
                <a:off x="4497" y="3491"/>
                <a:ext cx="22" cy="1"/>
              </a:xfrm>
              <a:prstGeom prst="line">
                <a:avLst/>
              </a:prstGeom>
              <a:noFill/>
              <a:ln w="0">
                <a:solidFill>
                  <a:srgbClr val="400080"/>
                </a:solidFill>
                <a:round/>
                <a:headEnd/>
                <a:tailEnd/>
              </a:ln>
            </p:spPr>
            <p:txBody>
              <a:bodyPr/>
              <a:lstStyle/>
              <a:p>
                <a:endParaRPr lang="en-US"/>
              </a:p>
            </p:txBody>
          </p:sp>
          <p:sp>
            <p:nvSpPr>
              <p:cNvPr id="39821" name="Line 1229"/>
              <p:cNvSpPr>
                <a:spLocks noChangeShapeType="1"/>
              </p:cNvSpPr>
              <p:nvPr/>
            </p:nvSpPr>
            <p:spPr bwMode="auto">
              <a:xfrm>
                <a:off x="4536" y="3038"/>
                <a:ext cx="1" cy="453"/>
              </a:xfrm>
              <a:prstGeom prst="line">
                <a:avLst/>
              </a:prstGeom>
              <a:noFill/>
              <a:ln w="0">
                <a:solidFill>
                  <a:srgbClr val="400080"/>
                </a:solidFill>
                <a:round/>
                <a:headEnd/>
                <a:tailEnd/>
              </a:ln>
            </p:spPr>
            <p:txBody>
              <a:bodyPr/>
              <a:lstStyle/>
              <a:p>
                <a:endParaRPr lang="en-US"/>
              </a:p>
            </p:txBody>
          </p:sp>
          <p:sp>
            <p:nvSpPr>
              <p:cNvPr id="39822" name="Freeform 1230"/>
              <p:cNvSpPr>
                <a:spLocks/>
              </p:cNvSpPr>
              <p:nvPr/>
            </p:nvSpPr>
            <p:spPr bwMode="auto">
              <a:xfrm>
                <a:off x="4527" y="3038"/>
                <a:ext cx="19" cy="19"/>
              </a:xfrm>
              <a:custGeom>
                <a:avLst/>
                <a:gdLst>
                  <a:gd name="T0" fmla="*/ 136 w 136"/>
                  <a:gd name="T1" fmla="*/ 137 h 137"/>
                  <a:gd name="T2" fmla="*/ 68 w 136"/>
                  <a:gd name="T3" fmla="*/ 0 h 137"/>
                  <a:gd name="T4" fmla="*/ 0 w 136"/>
                  <a:gd name="T5" fmla="*/ 137 h 137"/>
                  <a:gd name="T6" fmla="*/ 68 w 136"/>
                  <a:gd name="T7" fmla="*/ 69 h 137"/>
                  <a:gd name="T8" fmla="*/ 136 w 136"/>
                  <a:gd name="T9" fmla="*/ 137 h 137"/>
                  <a:gd name="T10" fmla="*/ 0 60000 65536"/>
                  <a:gd name="T11" fmla="*/ 0 60000 65536"/>
                  <a:gd name="T12" fmla="*/ 0 60000 65536"/>
                  <a:gd name="T13" fmla="*/ 0 60000 65536"/>
                  <a:gd name="T14" fmla="*/ 0 60000 65536"/>
                  <a:gd name="T15" fmla="*/ 0 w 136"/>
                  <a:gd name="T16" fmla="*/ 0 h 137"/>
                  <a:gd name="T17" fmla="*/ 136 w 136"/>
                  <a:gd name="T18" fmla="*/ 137 h 137"/>
                </a:gdLst>
                <a:ahLst/>
                <a:cxnLst>
                  <a:cxn ang="T10">
                    <a:pos x="T0" y="T1"/>
                  </a:cxn>
                  <a:cxn ang="T11">
                    <a:pos x="T2" y="T3"/>
                  </a:cxn>
                  <a:cxn ang="T12">
                    <a:pos x="T4" y="T5"/>
                  </a:cxn>
                  <a:cxn ang="T13">
                    <a:pos x="T6" y="T7"/>
                  </a:cxn>
                  <a:cxn ang="T14">
                    <a:pos x="T8" y="T9"/>
                  </a:cxn>
                </a:cxnLst>
                <a:rect l="T15" t="T16" r="T17" b="T18"/>
                <a:pathLst>
                  <a:path w="136" h="137">
                    <a:moveTo>
                      <a:pt x="136" y="137"/>
                    </a:moveTo>
                    <a:lnTo>
                      <a:pt x="68" y="0"/>
                    </a:lnTo>
                    <a:lnTo>
                      <a:pt x="0" y="137"/>
                    </a:lnTo>
                    <a:lnTo>
                      <a:pt x="68" y="69"/>
                    </a:lnTo>
                    <a:lnTo>
                      <a:pt x="136" y="137"/>
                    </a:lnTo>
                    <a:close/>
                  </a:path>
                </a:pathLst>
              </a:custGeom>
              <a:solidFill>
                <a:srgbClr val="400080"/>
              </a:solidFill>
              <a:ln w="0">
                <a:solidFill>
                  <a:srgbClr val="400080"/>
                </a:solidFill>
                <a:prstDash val="solid"/>
                <a:round/>
                <a:headEnd/>
                <a:tailEnd/>
              </a:ln>
            </p:spPr>
            <p:txBody>
              <a:bodyPr/>
              <a:lstStyle/>
              <a:p>
                <a:endParaRPr lang="en-US"/>
              </a:p>
            </p:txBody>
          </p:sp>
          <p:sp>
            <p:nvSpPr>
              <p:cNvPr id="39823" name="Freeform 1231"/>
              <p:cNvSpPr>
                <a:spLocks/>
              </p:cNvSpPr>
              <p:nvPr/>
            </p:nvSpPr>
            <p:spPr bwMode="auto">
              <a:xfrm>
                <a:off x="4527" y="3472"/>
                <a:ext cx="19" cy="19"/>
              </a:xfrm>
              <a:custGeom>
                <a:avLst/>
                <a:gdLst>
                  <a:gd name="T0" fmla="*/ 136 w 136"/>
                  <a:gd name="T1" fmla="*/ 0 h 135"/>
                  <a:gd name="T2" fmla="*/ 68 w 136"/>
                  <a:gd name="T3" fmla="*/ 135 h 135"/>
                  <a:gd name="T4" fmla="*/ 0 w 136"/>
                  <a:gd name="T5" fmla="*/ 0 h 135"/>
                  <a:gd name="T6" fmla="*/ 68 w 136"/>
                  <a:gd name="T7" fmla="*/ 68 h 135"/>
                  <a:gd name="T8" fmla="*/ 136 w 136"/>
                  <a:gd name="T9" fmla="*/ 0 h 135"/>
                  <a:gd name="T10" fmla="*/ 0 60000 65536"/>
                  <a:gd name="T11" fmla="*/ 0 60000 65536"/>
                  <a:gd name="T12" fmla="*/ 0 60000 65536"/>
                  <a:gd name="T13" fmla="*/ 0 60000 65536"/>
                  <a:gd name="T14" fmla="*/ 0 60000 65536"/>
                  <a:gd name="T15" fmla="*/ 0 w 136"/>
                  <a:gd name="T16" fmla="*/ 0 h 135"/>
                  <a:gd name="T17" fmla="*/ 136 w 136"/>
                  <a:gd name="T18" fmla="*/ 135 h 135"/>
                </a:gdLst>
                <a:ahLst/>
                <a:cxnLst>
                  <a:cxn ang="T10">
                    <a:pos x="T0" y="T1"/>
                  </a:cxn>
                  <a:cxn ang="T11">
                    <a:pos x="T2" y="T3"/>
                  </a:cxn>
                  <a:cxn ang="T12">
                    <a:pos x="T4" y="T5"/>
                  </a:cxn>
                  <a:cxn ang="T13">
                    <a:pos x="T6" y="T7"/>
                  </a:cxn>
                  <a:cxn ang="T14">
                    <a:pos x="T8" y="T9"/>
                  </a:cxn>
                </a:cxnLst>
                <a:rect l="T15" t="T16" r="T17" b="T18"/>
                <a:pathLst>
                  <a:path w="136" h="135">
                    <a:moveTo>
                      <a:pt x="136" y="0"/>
                    </a:moveTo>
                    <a:lnTo>
                      <a:pt x="68" y="135"/>
                    </a:lnTo>
                    <a:lnTo>
                      <a:pt x="0" y="0"/>
                    </a:lnTo>
                    <a:lnTo>
                      <a:pt x="68" y="68"/>
                    </a:lnTo>
                    <a:lnTo>
                      <a:pt x="136" y="0"/>
                    </a:lnTo>
                    <a:close/>
                  </a:path>
                </a:pathLst>
              </a:custGeom>
              <a:solidFill>
                <a:srgbClr val="400080"/>
              </a:solidFill>
              <a:ln w="0">
                <a:solidFill>
                  <a:srgbClr val="400080"/>
                </a:solidFill>
                <a:prstDash val="solid"/>
                <a:round/>
                <a:headEnd/>
                <a:tailEnd/>
              </a:ln>
            </p:spPr>
            <p:txBody>
              <a:bodyPr/>
              <a:lstStyle/>
              <a:p>
                <a:endParaRPr lang="en-US"/>
              </a:p>
            </p:txBody>
          </p:sp>
          <p:sp>
            <p:nvSpPr>
              <p:cNvPr id="39824" name="Rectangle 1232"/>
              <p:cNvSpPr>
                <a:spLocks noChangeArrowheads="1"/>
              </p:cNvSpPr>
              <p:nvPr/>
            </p:nvSpPr>
            <p:spPr bwMode="auto">
              <a:xfrm>
                <a:off x="4517" y="3172"/>
                <a:ext cx="48" cy="128"/>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25" name="Rectangle 1233"/>
              <p:cNvSpPr>
                <a:spLocks noChangeArrowheads="1"/>
              </p:cNvSpPr>
              <p:nvPr/>
            </p:nvSpPr>
            <p:spPr bwMode="auto">
              <a:xfrm>
                <a:off x="4517" y="3172"/>
                <a:ext cx="49" cy="128"/>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26" name="Rectangle 1234"/>
              <p:cNvSpPr>
                <a:spLocks noChangeArrowheads="1"/>
              </p:cNvSpPr>
              <p:nvPr/>
            </p:nvSpPr>
            <p:spPr bwMode="auto">
              <a:xfrm rot="-5460000">
                <a:off x="4468" y="3186"/>
                <a:ext cx="162"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743 cm</a:t>
                </a:r>
                <a:endParaRPr lang="en-US"/>
              </a:p>
            </p:txBody>
          </p:sp>
          <p:sp>
            <p:nvSpPr>
              <p:cNvPr id="39827" name="Line 1235"/>
              <p:cNvSpPr>
                <a:spLocks noChangeShapeType="1"/>
              </p:cNvSpPr>
              <p:nvPr/>
            </p:nvSpPr>
            <p:spPr bwMode="auto">
              <a:xfrm>
                <a:off x="4226" y="3135"/>
                <a:ext cx="1" cy="9"/>
              </a:xfrm>
              <a:prstGeom prst="line">
                <a:avLst/>
              </a:prstGeom>
              <a:noFill/>
              <a:ln w="0">
                <a:solidFill>
                  <a:srgbClr val="400080"/>
                </a:solidFill>
                <a:round/>
                <a:headEnd/>
                <a:tailEnd/>
              </a:ln>
            </p:spPr>
            <p:txBody>
              <a:bodyPr/>
              <a:lstStyle/>
              <a:p>
                <a:endParaRPr lang="en-US"/>
              </a:p>
            </p:txBody>
          </p:sp>
          <p:sp>
            <p:nvSpPr>
              <p:cNvPr id="39828" name="Line 1236"/>
              <p:cNvSpPr>
                <a:spLocks noChangeShapeType="1"/>
              </p:cNvSpPr>
              <p:nvPr/>
            </p:nvSpPr>
            <p:spPr bwMode="auto">
              <a:xfrm>
                <a:off x="4569" y="3135"/>
                <a:ext cx="1" cy="9"/>
              </a:xfrm>
              <a:prstGeom prst="line">
                <a:avLst/>
              </a:prstGeom>
              <a:noFill/>
              <a:ln w="0">
                <a:solidFill>
                  <a:srgbClr val="400080"/>
                </a:solidFill>
                <a:round/>
                <a:headEnd/>
                <a:tailEnd/>
              </a:ln>
            </p:spPr>
            <p:txBody>
              <a:bodyPr/>
              <a:lstStyle/>
              <a:p>
                <a:endParaRPr lang="en-US"/>
              </a:p>
            </p:txBody>
          </p:sp>
          <p:sp>
            <p:nvSpPr>
              <p:cNvPr id="39829" name="Line 1237"/>
              <p:cNvSpPr>
                <a:spLocks noChangeShapeType="1"/>
              </p:cNvSpPr>
              <p:nvPr/>
            </p:nvSpPr>
            <p:spPr bwMode="auto">
              <a:xfrm>
                <a:off x="4226" y="3105"/>
                <a:ext cx="343" cy="1"/>
              </a:xfrm>
              <a:prstGeom prst="line">
                <a:avLst/>
              </a:prstGeom>
              <a:noFill/>
              <a:ln w="0">
                <a:solidFill>
                  <a:srgbClr val="400080"/>
                </a:solidFill>
                <a:round/>
                <a:headEnd/>
                <a:tailEnd/>
              </a:ln>
            </p:spPr>
            <p:txBody>
              <a:bodyPr/>
              <a:lstStyle/>
              <a:p>
                <a:endParaRPr lang="en-US"/>
              </a:p>
            </p:txBody>
          </p:sp>
          <p:sp>
            <p:nvSpPr>
              <p:cNvPr id="39830" name="Freeform 1238"/>
              <p:cNvSpPr>
                <a:spLocks/>
              </p:cNvSpPr>
              <p:nvPr/>
            </p:nvSpPr>
            <p:spPr bwMode="auto">
              <a:xfrm>
                <a:off x="4226" y="3095"/>
                <a:ext cx="20" cy="20"/>
              </a:xfrm>
              <a:custGeom>
                <a:avLst/>
                <a:gdLst>
                  <a:gd name="T0" fmla="*/ 137 w 137"/>
                  <a:gd name="T1" fmla="*/ 0 h 137"/>
                  <a:gd name="T2" fmla="*/ 0 w 137"/>
                  <a:gd name="T3" fmla="*/ 68 h 137"/>
                  <a:gd name="T4" fmla="*/ 137 w 137"/>
                  <a:gd name="T5" fmla="*/ 137 h 137"/>
                  <a:gd name="T6" fmla="*/ 69 w 137"/>
                  <a:gd name="T7" fmla="*/ 68 h 137"/>
                  <a:gd name="T8" fmla="*/ 137 w 137"/>
                  <a:gd name="T9" fmla="*/ 0 h 137"/>
                  <a:gd name="T10" fmla="*/ 0 60000 65536"/>
                  <a:gd name="T11" fmla="*/ 0 60000 65536"/>
                  <a:gd name="T12" fmla="*/ 0 60000 65536"/>
                  <a:gd name="T13" fmla="*/ 0 60000 65536"/>
                  <a:gd name="T14" fmla="*/ 0 60000 65536"/>
                  <a:gd name="T15" fmla="*/ 0 w 137"/>
                  <a:gd name="T16" fmla="*/ 0 h 137"/>
                  <a:gd name="T17" fmla="*/ 137 w 137"/>
                  <a:gd name="T18" fmla="*/ 137 h 137"/>
                </a:gdLst>
                <a:ahLst/>
                <a:cxnLst>
                  <a:cxn ang="T10">
                    <a:pos x="T0" y="T1"/>
                  </a:cxn>
                  <a:cxn ang="T11">
                    <a:pos x="T2" y="T3"/>
                  </a:cxn>
                  <a:cxn ang="T12">
                    <a:pos x="T4" y="T5"/>
                  </a:cxn>
                  <a:cxn ang="T13">
                    <a:pos x="T6" y="T7"/>
                  </a:cxn>
                  <a:cxn ang="T14">
                    <a:pos x="T8" y="T9"/>
                  </a:cxn>
                </a:cxnLst>
                <a:rect l="T15" t="T16" r="T17" b="T18"/>
                <a:pathLst>
                  <a:path w="137" h="137">
                    <a:moveTo>
                      <a:pt x="137" y="0"/>
                    </a:moveTo>
                    <a:lnTo>
                      <a:pt x="0" y="68"/>
                    </a:lnTo>
                    <a:lnTo>
                      <a:pt x="137" y="137"/>
                    </a:lnTo>
                    <a:lnTo>
                      <a:pt x="69" y="68"/>
                    </a:lnTo>
                    <a:lnTo>
                      <a:pt x="137" y="0"/>
                    </a:lnTo>
                    <a:close/>
                  </a:path>
                </a:pathLst>
              </a:custGeom>
              <a:solidFill>
                <a:srgbClr val="400080"/>
              </a:solidFill>
              <a:ln w="0">
                <a:solidFill>
                  <a:srgbClr val="400080"/>
                </a:solidFill>
                <a:prstDash val="solid"/>
                <a:round/>
                <a:headEnd/>
                <a:tailEnd/>
              </a:ln>
            </p:spPr>
            <p:txBody>
              <a:bodyPr/>
              <a:lstStyle/>
              <a:p>
                <a:endParaRPr lang="en-US"/>
              </a:p>
            </p:txBody>
          </p:sp>
          <p:sp>
            <p:nvSpPr>
              <p:cNvPr id="39831" name="Freeform 1239"/>
              <p:cNvSpPr>
                <a:spLocks/>
              </p:cNvSpPr>
              <p:nvPr/>
            </p:nvSpPr>
            <p:spPr bwMode="auto">
              <a:xfrm>
                <a:off x="4550" y="3095"/>
                <a:ext cx="19" cy="20"/>
              </a:xfrm>
              <a:custGeom>
                <a:avLst/>
                <a:gdLst>
                  <a:gd name="T0" fmla="*/ 0 w 136"/>
                  <a:gd name="T1" fmla="*/ 0 h 137"/>
                  <a:gd name="T2" fmla="*/ 136 w 136"/>
                  <a:gd name="T3" fmla="*/ 68 h 137"/>
                  <a:gd name="T4" fmla="*/ 0 w 136"/>
                  <a:gd name="T5" fmla="*/ 137 h 137"/>
                  <a:gd name="T6" fmla="*/ 68 w 136"/>
                  <a:gd name="T7" fmla="*/ 68 h 137"/>
                  <a:gd name="T8" fmla="*/ 0 w 136"/>
                  <a:gd name="T9" fmla="*/ 0 h 137"/>
                  <a:gd name="T10" fmla="*/ 0 60000 65536"/>
                  <a:gd name="T11" fmla="*/ 0 60000 65536"/>
                  <a:gd name="T12" fmla="*/ 0 60000 65536"/>
                  <a:gd name="T13" fmla="*/ 0 60000 65536"/>
                  <a:gd name="T14" fmla="*/ 0 60000 65536"/>
                  <a:gd name="T15" fmla="*/ 0 w 136"/>
                  <a:gd name="T16" fmla="*/ 0 h 137"/>
                  <a:gd name="T17" fmla="*/ 136 w 136"/>
                  <a:gd name="T18" fmla="*/ 137 h 137"/>
                </a:gdLst>
                <a:ahLst/>
                <a:cxnLst>
                  <a:cxn ang="T10">
                    <a:pos x="T0" y="T1"/>
                  </a:cxn>
                  <a:cxn ang="T11">
                    <a:pos x="T2" y="T3"/>
                  </a:cxn>
                  <a:cxn ang="T12">
                    <a:pos x="T4" y="T5"/>
                  </a:cxn>
                  <a:cxn ang="T13">
                    <a:pos x="T6" y="T7"/>
                  </a:cxn>
                  <a:cxn ang="T14">
                    <a:pos x="T8" y="T9"/>
                  </a:cxn>
                </a:cxnLst>
                <a:rect l="T15" t="T16" r="T17" b="T18"/>
                <a:pathLst>
                  <a:path w="136" h="137">
                    <a:moveTo>
                      <a:pt x="0" y="0"/>
                    </a:moveTo>
                    <a:lnTo>
                      <a:pt x="136" y="68"/>
                    </a:lnTo>
                    <a:lnTo>
                      <a:pt x="0" y="137"/>
                    </a:lnTo>
                    <a:lnTo>
                      <a:pt x="68" y="68"/>
                    </a:lnTo>
                    <a:lnTo>
                      <a:pt x="0" y="0"/>
                    </a:lnTo>
                    <a:close/>
                  </a:path>
                </a:pathLst>
              </a:custGeom>
              <a:solidFill>
                <a:srgbClr val="400080"/>
              </a:solidFill>
              <a:ln w="0">
                <a:solidFill>
                  <a:srgbClr val="400080"/>
                </a:solidFill>
                <a:prstDash val="solid"/>
                <a:round/>
                <a:headEnd/>
                <a:tailEnd/>
              </a:ln>
            </p:spPr>
            <p:txBody>
              <a:bodyPr/>
              <a:lstStyle/>
              <a:p>
                <a:endParaRPr lang="en-US"/>
              </a:p>
            </p:txBody>
          </p:sp>
          <p:sp>
            <p:nvSpPr>
              <p:cNvPr id="39832" name="Rectangle 1240"/>
              <p:cNvSpPr>
                <a:spLocks noChangeArrowheads="1"/>
              </p:cNvSpPr>
              <p:nvPr/>
            </p:nvSpPr>
            <p:spPr bwMode="auto">
              <a:xfrm>
                <a:off x="4351" y="3086"/>
                <a:ext cx="128" cy="48"/>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33" name="Rectangle 1241"/>
              <p:cNvSpPr>
                <a:spLocks noChangeArrowheads="1"/>
              </p:cNvSpPr>
              <p:nvPr/>
            </p:nvSpPr>
            <p:spPr bwMode="auto">
              <a:xfrm>
                <a:off x="4351" y="3086"/>
                <a:ext cx="128" cy="48"/>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9834" name="Rectangle 1242"/>
              <p:cNvSpPr>
                <a:spLocks noChangeArrowheads="1"/>
              </p:cNvSpPr>
              <p:nvPr/>
            </p:nvSpPr>
            <p:spPr bwMode="auto">
              <a:xfrm>
                <a:off x="4351" y="3086"/>
                <a:ext cx="161" cy="63"/>
              </a:xfrm>
              <a:prstGeom prst="rect">
                <a:avLst/>
              </a:prstGeom>
              <a:noFill/>
              <a:ln w="9525">
                <a:noFill/>
                <a:miter lim="800000"/>
                <a:headEnd/>
                <a:tailEnd/>
              </a:ln>
            </p:spPr>
            <p:txBody>
              <a:bodyPr wrap="none" lIns="0" tIns="0" rIns="0" bIns="0">
                <a:spAutoFit/>
              </a:bodyPr>
              <a:lstStyle/>
              <a:p>
                <a:r>
                  <a:rPr lang="en-US" sz="500" b="1">
                    <a:solidFill>
                      <a:srgbClr val="000000"/>
                    </a:solidFill>
                    <a:latin typeface="Times New Roman" pitchFamily="18" charset="0"/>
                  </a:rPr>
                  <a:t>561 cm</a:t>
                </a:r>
                <a:endParaRPr lang="en-US"/>
              </a:p>
            </p:txBody>
          </p:sp>
          <p:sp>
            <p:nvSpPr>
              <p:cNvPr id="39835" name="Rectangle 1243"/>
              <p:cNvSpPr>
                <a:spLocks noChangeArrowheads="1"/>
              </p:cNvSpPr>
              <p:nvPr/>
            </p:nvSpPr>
            <p:spPr bwMode="auto">
              <a:xfrm>
                <a:off x="4255" y="3176"/>
                <a:ext cx="211"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LHCb- Tracker</a:t>
                </a:r>
                <a:endParaRPr lang="en-US"/>
              </a:p>
            </p:txBody>
          </p:sp>
          <p:sp>
            <p:nvSpPr>
              <p:cNvPr id="39836" name="Rectangle 1244"/>
              <p:cNvSpPr>
                <a:spLocks noChangeArrowheads="1"/>
              </p:cNvSpPr>
              <p:nvPr/>
            </p:nvSpPr>
            <p:spPr bwMode="auto">
              <a:xfrm>
                <a:off x="4255" y="3211"/>
                <a:ext cx="206"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 -  Integration -</a:t>
                </a:r>
                <a:endParaRPr lang="en-US"/>
              </a:p>
            </p:txBody>
          </p:sp>
          <p:sp>
            <p:nvSpPr>
              <p:cNvPr id="39837" name="Rectangle 1245"/>
              <p:cNvSpPr>
                <a:spLocks noChangeArrowheads="1"/>
              </p:cNvSpPr>
              <p:nvPr/>
            </p:nvSpPr>
            <p:spPr bwMode="auto">
              <a:xfrm>
                <a:off x="4255" y="3246"/>
                <a:ext cx="193"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 04/06 - 04/07</a:t>
                </a:r>
                <a:endParaRPr lang="en-US"/>
              </a:p>
            </p:txBody>
          </p:sp>
          <p:sp>
            <p:nvSpPr>
              <p:cNvPr id="39838" name="Rectangle 1246"/>
              <p:cNvSpPr>
                <a:spLocks noChangeArrowheads="1"/>
              </p:cNvSpPr>
              <p:nvPr/>
            </p:nvSpPr>
            <p:spPr bwMode="auto">
              <a:xfrm>
                <a:off x="3498" y="3362"/>
                <a:ext cx="241" cy="139"/>
              </a:xfrm>
              <a:prstGeom prst="rect">
                <a:avLst/>
              </a:prstGeom>
              <a:solidFill>
                <a:srgbClr val="00FFFF"/>
              </a:solidFill>
              <a:ln w="9525">
                <a:noFill/>
                <a:miter lim="800000"/>
                <a:headEnd/>
                <a:tailEnd/>
              </a:ln>
            </p:spPr>
            <p:txBody>
              <a:bodyPr/>
              <a:lstStyle/>
              <a:p>
                <a:endParaRPr lang="en-GB">
                  <a:latin typeface="Calibri" pitchFamily="34" charset="0"/>
                </a:endParaRPr>
              </a:p>
            </p:txBody>
          </p:sp>
          <p:sp>
            <p:nvSpPr>
              <p:cNvPr id="39839" name="Rectangle 1247"/>
              <p:cNvSpPr>
                <a:spLocks noChangeArrowheads="1"/>
              </p:cNvSpPr>
              <p:nvPr/>
            </p:nvSpPr>
            <p:spPr bwMode="auto">
              <a:xfrm rot="-5460000">
                <a:off x="4981" y="2914"/>
                <a:ext cx="221"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CMS - Tracker</a:t>
                </a:r>
                <a:endParaRPr lang="en-US"/>
              </a:p>
            </p:txBody>
          </p:sp>
          <p:sp>
            <p:nvSpPr>
              <p:cNvPr id="39840" name="Rectangle 1248"/>
              <p:cNvSpPr>
                <a:spLocks noChangeArrowheads="1"/>
              </p:cNvSpPr>
              <p:nvPr/>
            </p:nvSpPr>
            <p:spPr bwMode="auto">
              <a:xfrm rot="-5460000">
                <a:off x="5033" y="2915"/>
                <a:ext cx="186"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01/06 - 02/07</a:t>
                </a:r>
                <a:endParaRPr lang="en-US"/>
              </a:p>
            </p:txBody>
          </p:sp>
          <p:sp>
            <p:nvSpPr>
              <p:cNvPr id="39841" name="Rectangle 1249"/>
              <p:cNvSpPr>
                <a:spLocks noChangeArrowheads="1"/>
              </p:cNvSpPr>
              <p:nvPr/>
            </p:nvSpPr>
            <p:spPr bwMode="auto">
              <a:xfrm rot="-5460000">
                <a:off x="4936" y="3663"/>
                <a:ext cx="221"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CMS - Tracker</a:t>
                </a:r>
                <a:endParaRPr lang="en-US"/>
              </a:p>
            </p:txBody>
          </p:sp>
          <p:sp>
            <p:nvSpPr>
              <p:cNvPr id="39842" name="Rectangle 1250"/>
              <p:cNvSpPr>
                <a:spLocks noChangeArrowheads="1"/>
              </p:cNvSpPr>
              <p:nvPr/>
            </p:nvSpPr>
            <p:spPr bwMode="auto">
              <a:xfrm rot="-5460000">
                <a:off x="4989" y="3664"/>
                <a:ext cx="186" cy="43"/>
              </a:xfrm>
              <a:prstGeom prst="rect">
                <a:avLst/>
              </a:prstGeom>
              <a:noFill/>
              <a:ln w="9525">
                <a:noFill/>
                <a:miter lim="800000"/>
                <a:headEnd/>
                <a:tailEnd/>
              </a:ln>
            </p:spPr>
            <p:txBody>
              <a:bodyPr wrap="none" lIns="0" tIns="0" rIns="0" bIns="0">
                <a:spAutoFit/>
              </a:bodyPr>
              <a:lstStyle/>
              <a:p>
                <a:r>
                  <a:rPr lang="en-US" sz="400" b="1">
                    <a:solidFill>
                      <a:srgbClr val="000000"/>
                    </a:solidFill>
                    <a:latin typeface="Times New Roman" pitchFamily="18" charset="0"/>
                  </a:rPr>
                  <a:t>01/06 - 02/07</a:t>
                </a:r>
                <a:endParaRPr lang="en-US"/>
              </a:p>
            </p:txBody>
          </p:sp>
          <p:sp>
            <p:nvSpPr>
              <p:cNvPr id="39843" name="Line 1251"/>
              <p:cNvSpPr>
                <a:spLocks noChangeShapeType="1"/>
              </p:cNvSpPr>
              <p:nvPr/>
            </p:nvSpPr>
            <p:spPr bwMode="auto">
              <a:xfrm flipH="1">
                <a:off x="3865" y="3925"/>
                <a:ext cx="152" cy="1"/>
              </a:xfrm>
              <a:prstGeom prst="line">
                <a:avLst/>
              </a:prstGeom>
              <a:noFill/>
              <a:ln w="0">
                <a:solidFill>
                  <a:srgbClr val="000000"/>
                </a:solidFill>
                <a:round/>
                <a:headEnd/>
                <a:tailEnd/>
              </a:ln>
            </p:spPr>
            <p:txBody>
              <a:bodyPr/>
              <a:lstStyle/>
              <a:p>
                <a:endParaRPr lang="en-US"/>
              </a:p>
            </p:txBody>
          </p:sp>
          <p:sp>
            <p:nvSpPr>
              <p:cNvPr id="39844" name="Line 1252"/>
              <p:cNvSpPr>
                <a:spLocks noChangeShapeType="1"/>
              </p:cNvSpPr>
              <p:nvPr/>
            </p:nvSpPr>
            <p:spPr bwMode="auto">
              <a:xfrm flipH="1">
                <a:off x="3865" y="3922"/>
                <a:ext cx="152" cy="1"/>
              </a:xfrm>
              <a:prstGeom prst="line">
                <a:avLst/>
              </a:prstGeom>
              <a:noFill/>
              <a:ln w="0">
                <a:solidFill>
                  <a:srgbClr val="000000"/>
                </a:solidFill>
                <a:round/>
                <a:headEnd/>
                <a:tailEnd/>
              </a:ln>
            </p:spPr>
            <p:txBody>
              <a:bodyPr/>
              <a:lstStyle/>
              <a:p>
                <a:endParaRPr lang="en-US"/>
              </a:p>
            </p:txBody>
          </p:sp>
          <p:sp>
            <p:nvSpPr>
              <p:cNvPr id="39845" name="Line 1253"/>
              <p:cNvSpPr>
                <a:spLocks noChangeShapeType="1"/>
              </p:cNvSpPr>
              <p:nvPr/>
            </p:nvSpPr>
            <p:spPr bwMode="auto">
              <a:xfrm flipV="1">
                <a:off x="3415" y="2689"/>
                <a:ext cx="1" cy="803"/>
              </a:xfrm>
              <a:prstGeom prst="line">
                <a:avLst/>
              </a:prstGeom>
              <a:noFill/>
              <a:ln w="0">
                <a:solidFill>
                  <a:srgbClr val="696969"/>
                </a:solidFill>
                <a:round/>
                <a:headEnd/>
                <a:tailEnd/>
              </a:ln>
            </p:spPr>
            <p:txBody>
              <a:bodyPr/>
              <a:lstStyle/>
              <a:p>
                <a:endParaRPr lang="en-US"/>
              </a:p>
            </p:txBody>
          </p:sp>
          <p:sp>
            <p:nvSpPr>
              <p:cNvPr id="39846" name="Line 1254"/>
              <p:cNvSpPr>
                <a:spLocks noChangeShapeType="1"/>
              </p:cNvSpPr>
              <p:nvPr/>
            </p:nvSpPr>
            <p:spPr bwMode="auto">
              <a:xfrm flipV="1">
                <a:off x="3453" y="2689"/>
                <a:ext cx="1" cy="803"/>
              </a:xfrm>
              <a:prstGeom prst="line">
                <a:avLst/>
              </a:prstGeom>
              <a:noFill/>
              <a:ln w="0">
                <a:solidFill>
                  <a:srgbClr val="696969"/>
                </a:solidFill>
                <a:round/>
                <a:headEnd/>
                <a:tailEnd/>
              </a:ln>
            </p:spPr>
            <p:txBody>
              <a:bodyPr/>
              <a:lstStyle/>
              <a:p>
                <a:endParaRPr lang="en-US"/>
              </a:p>
            </p:txBody>
          </p:sp>
          <p:sp>
            <p:nvSpPr>
              <p:cNvPr id="39847" name="Line 1255"/>
              <p:cNvSpPr>
                <a:spLocks noChangeShapeType="1"/>
              </p:cNvSpPr>
              <p:nvPr/>
            </p:nvSpPr>
            <p:spPr bwMode="auto">
              <a:xfrm>
                <a:off x="3342" y="3922"/>
                <a:ext cx="56" cy="1"/>
              </a:xfrm>
              <a:prstGeom prst="line">
                <a:avLst/>
              </a:prstGeom>
              <a:noFill/>
              <a:ln w="0">
                <a:solidFill>
                  <a:srgbClr val="000000"/>
                </a:solidFill>
                <a:round/>
                <a:headEnd/>
                <a:tailEnd/>
              </a:ln>
            </p:spPr>
            <p:txBody>
              <a:bodyPr/>
              <a:lstStyle/>
              <a:p>
                <a:endParaRPr lang="en-US"/>
              </a:p>
            </p:txBody>
          </p:sp>
          <p:sp>
            <p:nvSpPr>
              <p:cNvPr id="39848" name="Line 1256"/>
              <p:cNvSpPr>
                <a:spLocks noChangeShapeType="1"/>
              </p:cNvSpPr>
              <p:nvPr/>
            </p:nvSpPr>
            <p:spPr bwMode="auto">
              <a:xfrm flipH="1">
                <a:off x="3342" y="3925"/>
                <a:ext cx="56" cy="1"/>
              </a:xfrm>
              <a:prstGeom prst="line">
                <a:avLst/>
              </a:prstGeom>
              <a:noFill/>
              <a:ln w="0">
                <a:solidFill>
                  <a:srgbClr val="000000"/>
                </a:solidFill>
                <a:round/>
                <a:headEnd/>
                <a:tailEnd/>
              </a:ln>
            </p:spPr>
            <p:txBody>
              <a:bodyPr/>
              <a:lstStyle/>
              <a:p>
                <a:endParaRPr lang="en-US"/>
              </a:p>
            </p:txBody>
          </p:sp>
          <p:sp>
            <p:nvSpPr>
              <p:cNvPr id="39849" name="Line 1257"/>
              <p:cNvSpPr>
                <a:spLocks noChangeShapeType="1"/>
              </p:cNvSpPr>
              <p:nvPr/>
            </p:nvSpPr>
            <p:spPr bwMode="auto">
              <a:xfrm flipH="1">
                <a:off x="3058" y="3867"/>
                <a:ext cx="13" cy="1"/>
              </a:xfrm>
              <a:prstGeom prst="line">
                <a:avLst/>
              </a:prstGeom>
              <a:noFill/>
              <a:ln w="0">
                <a:solidFill>
                  <a:srgbClr val="696969"/>
                </a:solidFill>
                <a:round/>
                <a:headEnd/>
                <a:tailEnd/>
              </a:ln>
            </p:spPr>
            <p:txBody>
              <a:bodyPr/>
              <a:lstStyle/>
              <a:p>
                <a:endParaRPr lang="en-US"/>
              </a:p>
            </p:txBody>
          </p:sp>
          <p:sp>
            <p:nvSpPr>
              <p:cNvPr id="39850" name="Line 1258"/>
              <p:cNvSpPr>
                <a:spLocks noChangeShapeType="1"/>
              </p:cNvSpPr>
              <p:nvPr/>
            </p:nvSpPr>
            <p:spPr bwMode="auto">
              <a:xfrm flipH="1">
                <a:off x="3058" y="3904"/>
                <a:ext cx="13" cy="1"/>
              </a:xfrm>
              <a:prstGeom prst="line">
                <a:avLst/>
              </a:prstGeom>
              <a:noFill/>
              <a:ln w="0">
                <a:solidFill>
                  <a:srgbClr val="696969"/>
                </a:solidFill>
                <a:round/>
                <a:headEnd/>
                <a:tailEnd/>
              </a:ln>
            </p:spPr>
            <p:txBody>
              <a:bodyPr/>
              <a:lstStyle/>
              <a:p>
                <a:endParaRPr lang="en-US"/>
              </a:p>
            </p:txBody>
          </p:sp>
          <p:sp>
            <p:nvSpPr>
              <p:cNvPr id="39851" name="Line 1259"/>
              <p:cNvSpPr>
                <a:spLocks noChangeShapeType="1"/>
              </p:cNvSpPr>
              <p:nvPr/>
            </p:nvSpPr>
            <p:spPr bwMode="auto">
              <a:xfrm>
                <a:off x="3058" y="3867"/>
                <a:ext cx="1" cy="18"/>
              </a:xfrm>
              <a:prstGeom prst="line">
                <a:avLst/>
              </a:prstGeom>
              <a:noFill/>
              <a:ln w="0">
                <a:solidFill>
                  <a:srgbClr val="696969"/>
                </a:solidFill>
                <a:round/>
                <a:headEnd/>
                <a:tailEnd/>
              </a:ln>
            </p:spPr>
            <p:txBody>
              <a:bodyPr/>
              <a:lstStyle/>
              <a:p>
                <a:endParaRPr lang="en-US"/>
              </a:p>
            </p:txBody>
          </p:sp>
          <p:sp>
            <p:nvSpPr>
              <p:cNvPr id="39852" name="Line 1260"/>
              <p:cNvSpPr>
                <a:spLocks noChangeShapeType="1"/>
              </p:cNvSpPr>
              <p:nvPr/>
            </p:nvSpPr>
            <p:spPr bwMode="auto">
              <a:xfrm flipV="1">
                <a:off x="3058" y="3885"/>
                <a:ext cx="1" cy="19"/>
              </a:xfrm>
              <a:prstGeom prst="line">
                <a:avLst/>
              </a:prstGeom>
              <a:noFill/>
              <a:ln w="0">
                <a:solidFill>
                  <a:srgbClr val="696969"/>
                </a:solidFill>
                <a:round/>
                <a:headEnd/>
                <a:tailEnd/>
              </a:ln>
            </p:spPr>
            <p:txBody>
              <a:bodyPr/>
              <a:lstStyle/>
              <a:p>
                <a:endParaRPr lang="en-US"/>
              </a:p>
            </p:txBody>
          </p:sp>
          <p:sp>
            <p:nvSpPr>
              <p:cNvPr id="39853" name="Freeform 1261"/>
              <p:cNvSpPr>
                <a:spLocks/>
              </p:cNvSpPr>
              <p:nvPr/>
            </p:nvSpPr>
            <p:spPr bwMode="auto">
              <a:xfrm>
                <a:off x="3071" y="3867"/>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54" name="Freeform 1262"/>
              <p:cNvSpPr>
                <a:spLocks/>
              </p:cNvSpPr>
              <p:nvPr/>
            </p:nvSpPr>
            <p:spPr bwMode="auto">
              <a:xfrm>
                <a:off x="3071" y="3904"/>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55" name="Freeform 1263"/>
              <p:cNvSpPr>
                <a:spLocks/>
              </p:cNvSpPr>
              <p:nvPr/>
            </p:nvSpPr>
            <p:spPr bwMode="auto">
              <a:xfrm>
                <a:off x="3058" y="3904"/>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56" name="Line 1264"/>
              <p:cNvSpPr>
                <a:spLocks noChangeShapeType="1"/>
              </p:cNvSpPr>
              <p:nvPr/>
            </p:nvSpPr>
            <p:spPr bwMode="auto">
              <a:xfrm>
                <a:off x="3128" y="3555"/>
                <a:ext cx="1" cy="22"/>
              </a:xfrm>
              <a:prstGeom prst="line">
                <a:avLst/>
              </a:prstGeom>
              <a:noFill/>
              <a:ln w="0">
                <a:solidFill>
                  <a:srgbClr val="696969"/>
                </a:solidFill>
                <a:round/>
                <a:headEnd/>
                <a:tailEnd/>
              </a:ln>
            </p:spPr>
            <p:txBody>
              <a:bodyPr/>
              <a:lstStyle/>
              <a:p>
                <a:endParaRPr lang="en-US"/>
              </a:p>
            </p:txBody>
          </p:sp>
          <p:sp>
            <p:nvSpPr>
              <p:cNvPr id="39857" name="Line 1265"/>
              <p:cNvSpPr>
                <a:spLocks noChangeShapeType="1"/>
              </p:cNvSpPr>
              <p:nvPr/>
            </p:nvSpPr>
            <p:spPr bwMode="auto">
              <a:xfrm>
                <a:off x="3100" y="3555"/>
                <a:ext cx="1" cy="22"/>
              </a:xfrm>
              <a:prstGeom prst="line">
                <a:avLst/>
              </a:prstGeom>
              <a:noFill/>
              <a:ln w="0">
                <a:solidFill>
                  <a:srgbClr val="696969"/>
                </a:solidFill>
                <a:round/>
                <a:headEnd/>
                <a:tailEnd/>
              </a:ln>
            </p:spPr>
            <p:txBody>
              <a:bodyPr/>
              <a:lstStyle/>
              <a:p>
                <a:endParaRPr lang="en-US"/>
              </a:p>
            </p:txBody>
          </p:sp>
          <p:sp>
            <p:nvSpPr>
              <p:cNvPr id="39858" name="Line 1266"/>
              <p:cNvSpPr>
                <a:spLocks noChangeShapeType="1"/>
              </p:cNvSpPr>
              <p:nvPr/>
            </p:nvSpPr>
            <p:spPr bwMode="auto">
              <a:xfrm flipH="1">
                <a:off x="3114" y="3577"/>
                <a:ext cx="14" cy="1"/>
              </a:xfrm>
              <a:prstGeom prst="line">
                <a:avLst/>
              </a:prstGeom>
              <a:noFill/>
              <a:ln w="0">
                <a:solidFill>
                  <a:srgbClr val="696969"/>
                </a:solidFill>
                <a:round/>
                <a:headEnd/>
                <a:tailEnd/>
              </a:ln>
            </p:spPr>
            <p:txBody>
              <a:bodyPr/>
              <a:lstStyle/>
              <a:p>
                <a:endParaRPr lang="en-US"/>
              </a:p>
            </p:txBody>
          </p:sp>
          <p:sp>
            <p:nvSpPr>
              <p:cNvPr id="39859" name="Line 1267"/>
              <p:cNvSpPr>
                <a:spLocks noChangeShapeType="1"/>
              </p:cNvSpPr>
              <p:nvPr/>
            </p:nvSpPr>
            <p:spPr bwMode="auto">
              <a:xfrm>
                <a:off x="3100" y="3577"/>
                <a:ext cx="14" cy="1"/>
              </a:xfrm>
              <a:prstGeom prst="line">
                <a:avLst/>
              </a:prstGeom>
              <a:noFill/>
              <a:ln w="0">
                <a:solidFill>
                  <a:srgbClr val="696969"/>
                </a:solidFill>
                <a:round/>
                <a:headEnd/>
                <a:tailEnd/>
              </a:ln>
            </p:spPr>
            <p:txBody>
              <a:bodyPr/>
              <a:lstStyle/>
              <a:p>
                <a:endParaRPr lang="en-US"/>
              </a:p>
            </p:txBody>
          </p:sp>
          <p:sp>
            <p:nvSpPr>
              <p:cNvPr id="39860" name="Freeform 1268"/>
              <p:cNvSpPr>
                <a:spLocks/>
              </p:cNvSpPr>
              <p:nvPr/>
            </p:nvSpPr>
            <p:spPr bwMode="auto">
              <a:xfrm>
                <a:off x="3128" y="355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61" name="Freeform 1269"/>
              <p:cNvSpPr>
                <a:spLocks/>
              </p:cNvSpPr>
              <p:nvPr/>
            </p:nvSpPr>
            <p:spPr bwMode="auto">
              <a:xfrm>
                <a:off x="3100" y="355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62" name="Freeform 1270"/>
              <p:cNvSpPr>
                <a:spLocks/>
              </p:cNvSpPr>
              <p:nvPr/>
            </p:nvSpPr>
            <p:spPr bwMode="auto">
              <a:xfrm>
                <a:off x="3100" y="3577"/>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63" name="Line 1271"/>
              <p:cNvSpPr>
                <a:spLocks noChangeShapeType="1"/>
              </p:cNvSpPr>
              <p:nvPr/>
            </p:nvSpPr>
            <p:spPr bwMode="auto">
              <a:xfrm flipV="1">
                <a:off x="3100" y="3825"/>
                <a:ext cx="1" cy="54"/>
              </a:xfrm>
              <a:prstGeom prst="line">
                <a:avLst/>
              </a:prstGeom>
              <a:noFill/>
              <a:ln w="0">
                <a:solidFill>
                  <a:srgbClr val="000000"/>
                </a:solidFill>
                <a:round/>
                <a:headEnd/>
                <a:tailEnd/>
              </a:ln>
            </p:spPr>
            <p:txBody>
              <a:bodyPr/>
              <a:lstStyle/>
              <a:p>
                <a:endParaRPr lang="en-US"/>
              </a:p>
            </p:txBody>
          </p:sp>
          <p:sp>
            <p:nvSpPr>
              <p:cNvPr id="39864" name="Line 1272"/>
              <p:cNvSpPr>
                <a:spLocks noChangeShapeType="1"/>
              </p:cNvSpPr>
              <p:nvPr/>
            </p:nvSpPr>
            <p:spPr bwMode="auto">
              <a:xfrm flipH="1">
                <a:off x="3131" y="3925"/>
                <a:ext cx="64" cy="1"/>
              </a:xfrm>
              <a:prstGeom prst="line">
                <a:avLst/>
              </a:prstGeom>
              <a:noFill/>
              <a:ln w="0">
                <a:solidFill>
                  <a:srgbClr val="000000"/>
                </a:solidFill>
                <a:round/>
                <a:headEnd/>
                <a:tailEnd/>
              </a:ln>
            </p:spPr>
            <p:txBody>
              <a:bodyPr/>
              <a:lstStyle/>
              <a:p>
                <a:endParaRPr lang="en-US"/>
              </a:p>
            </p:txBody>
          </p:sp>
          <p:sp>
            <p:nvSpPr>
              <p:cNvPr id="39865" name="Line 1273"/>
              <p:cNvSpPr>
                <a:spLocks noChangeShapeType="1"/>
              </p:cNvSpPr>
              <p:nvPr/>
            </p:nvSpPr>
            <p:spPr bwMode="auto">
              <a:xfrm flipH="1">
                <a:off x="3131" y="3922"/>
                <a:ext cx="64" cy="1"/>
              </a:xfrm>
              <a:prstGeom prst="line">
                <a:avLst/>
              </a:prstGeom>
              <a:noFill/>
              <a:ln w="0">
                <a:solidFill>
                  <a:srgbClr val="000000"/>
                </a:solidFill>
                <a:round/>
                <a:headEnd/>
                <a:tailEnd/>
              </a:ln>
            </p:spPr>
            <p:txBody>
              <a:bodyPr/>
              <a:lstStyle/>
              <a:p>
                <a:endParaRPr lang="en-US"/>
              </a:p>
            </p:txBody>
          </p:sp>
          <p:sp>
            <p:nvSpPr>
              <p:cNvPr id="39866" name="Line 1274"/>
              <p:cNvSpPr>
                <a:spLocks noChangeShapeType="1"/>
              </p:cNvSpPr>
              <p:nvPr/>
            </p:nvSpPr>
            <p:spPr bwMode="auto">
              <a:xfrm>
                <a:off x="3317" y="3925"/>
                <a:ext cx="20" cy="1"/>
              </a:xfrm>
              <a:prstGeom prst="line">
                <a:avLst/>
              </a:prstGeom>
              <a:noFill/>
              <a:ln w="0">
                <a:solidFill>
                  <a:srgbClr val="000000"/>
                </a:solidFill>
                <a:round/>
                <a:headEnd/>
                <a:tailEnd/>
              </a:ln>
            </p:spPr>
            <p:txBody>
              <a:bodyPr/>
              <a:lstStyle/>
              <a:p>
                <a:endParaRPr lang="en-US"/>
              </a:p>
            </p:txBody>
          </p:sp>
          <p:sp>
            <p:nvSpPr>
              <p:cNvPr id="39867" name="Line 1275"/>
              <p:cNvSpPr>
                <a:spLocks noChangeShapeType="1"/>
              </p:cNvSpPr>
              <p:nvPr/>
            </p:nvSpPr>
            <p:spPr bwMode="auto">
              <a:xfrm flipH="1">
                <a:off x="3317" y="3922"/>
                <a:ext cx="20" cy="1"/>
              </a:xfrm>
              <a:prstGeom prst="line">
                <a:avLst/>
              </a:prstGeom>
              <a:noFill/>
              <a:ln w="0">
                <a:solidFill>
                  <a:srgbClr val="000000"/>
                </a:solidFill>
                <a:round/>
                <a:headEnd/>
                <a:tailEnd/>
              </a:ln>
            </p:spPr>
            <p:txBody>
              <a:bodyPr/>
              <a:lstStyle/>
              <a:p>
                <a:endParaRPr lang="en-US"/>
              </a:p>
            </p:txBody>
          </p:sp>
          <p:sp>
            <p:nvSpPr>
              <p:cNvPr id="39868" name="Line 1276"/>
              <p:cNvSpPr>
                <a:spLocks noChangeShapeType="1"/>
              </p:cNvSpPr>
              <p:nvPr/>
            </p:nvSpPr>
            <p:spPr bwMode="auto">
              <a:xfrm flipV="1">
                <a:off x="3342" y="3922"/>
                <a:ext cx="1" cy="3"/>
              </a:xfrm>
              <a:prstGeom prst="line">
                <a:avLst/>
              </a:prstGeom>
              <a:noFill/>
              <a:ln w="0">
                <a:solidFill>
                  <a:srgbClr val="000000"/>
                </a:solidFill>
                <a:round/>
                <a:headEnd/>
                <a:tailEnd/>
              </a:ln>
            </p:spPr>
            <p:txBody>
              <a:bodyPr/>
              <a:lstStyle/>
              <a:p>
                <a:endParaRPr lang="en-US"/>
              </a:p>
            </p:txBody>
          </p:sp>
          <p:sp>
            <p:nvSpPr>
              <p:cNvPr id="39869" name="Line 1277"/>
              <p:cNvSpPr>
                <a:spLocks noChangeShapeType="1"/>
              </p:cNvSpPr>
              <p:nvPr/>
            </p:nvSpPr>
            <p:spPr bwMode="auto">
              <a:xfrm flipH="1">
                <a:off x="3337" y="3922"/>
                <a:ext cx="5" cy="1"/>
              </a:xfrm>
              <a:prstGeom prst="line">
                <a:avLst/>
              </a:prstGeom>
              <a:noFill/>
              <a:ln w="0">
                <a:solidFill>
                  <a:srgbClr val="000000"/>
                </a:solidFill>
                <a:round/>
                <a:headEnd/>
                <a:tailEnd/>
              </a:ln>
            </p:spPr>
            <p:txBody>
              <a:bodyPr/>
              <a:lstStyle/>
              <a:p>
                <a:endParaRPr lang="en-US"/>
              </a:p>
            </p:txBody>
          </p:sp>
          <p:sp>
            <p:nvSpPr>
              <p:cNvPr id="39870" name="Line 1278"/>
              <p:cNvSpPr>
                <a:spLocks noChangeShapeType="1"/>
              </p:cNvSpPr>
              <p:nvPr/>
            </p:nvSpPr>
            <p:spPr bwMode="auto">
              <a:xfrm flipH="1">
                <a:off x="3337" y="3925"/>
                <a:ext cx="5" cy="1"/>
              </a:xfrm>
              <a:prstGeom prst="line">
                <a:avLst/>
              </a:prstGeom>
              <a:noFill/>
              <a:ln w="0">
                <a:solidFill>
                  <a:srgbClr val="000000"/>
                </a:solidFill>
                <a:round/>
                <a:headEnd/>
                <a:tailEnd/>
              </a:ln>
            </p:spPr>
            <p:txBody>
              <a:bodyPr/>
              <a:lstStyle/>
              <a:p>
                <a:endParaRPr lang="en-US"/>
              </a:p>
            </p:txBody>
          </p:sp>
          <p:sp>
            <p:nvSpPr>
              <p:cNvPr id="39871" name="Line 1279"/>
              <p:cNvSpPr>
                <a:spLocks noChangeShapeType="1"/>
              </p:cNvSpPr>
              <p:nvPr/>
            </p:nvSpPr>
            <p:spPr bwMode="auto">
              <a:xfrm>
                <a:off x="3342" y="3922"/>
                <a:ext cx="1" cy="3"/>
              </a:xfrm>
              <a:prstGeom prst="line">
                <a:avLst/>
              </a:prstGeom>
              <a:noFill/>
              <a:ln w="0">
                <a:solidFill>
                  <a:srgbClr val="000000"/>
                </a:solidFill>
                <a:round/>
                <a:headEnd/>
                <a:tailEnd/>
              </a:ln>
            </p:spPr>
            <p:txBody>
              <a:bodyPr/>
              <a:lstStyle/>
              <a:p>
                <a:endParaRPr lang="en-US"/>
              </a:p>
            </p:txBody>
          </p:sp>
          <p:sp>
            <p:nvSpPr>
              <p:cNvPr id="39872" name="Line 1280"/>
              <p:cNvSpPr>
                <a:spLocks noChangeShapeType="1"/>
              </p:cNvSpPr>
              <p:nvPr/>
            </p:nvSpPr>
            <p:spPr bwMode="auto">
              <a:xfrm>
                <a:off x="3128" y="3517"/>
                <a:ext cx="25" cy="1"/>
              </a:xfrm>
              <a:prstGeom prst="line">
                <a:avLst/>
              </a:prstGeom>
              <a:noFill/>
              <a:ln w="0">
                <a:solidFill>
                  <a:srgbClr val="696969"/>
                </a:solidFill>
                <a:round/>
                <a:headEnd/>
                <a:tailEnd/>
              </a:ln>
            </p:spPr>
            <p:txBody>
              <a:bodyPr/>
              <a:lstStyle/>
              <a:p>
                <a:endParaRPr lang="en-US"/>
              </a:p>
            </p:txBody>
          </p:sp>
          <p:sp>
            <p:nvSpPr>
              <p:cNvPr id="39873" name="Line 1281"/>
              <p:cNvSpPr>
                <a:spLocks noChangeShapeType="1"/>
              </p:cNvSpPr>
              <p:nvPr/>
            </p:nvSpPr>
            <p:spPr bwMode="auto">
              <a:xfrm flipH="1">
                <a:off x="3153" y="3498"/>
                <a:ext cx="13" cy="1"/>
              </a:xfrm>
              <a:prstGeom prst="line">
                <a:avLst/>
              </a:prstGeom>
              <a:noFill/>
              <a:ln w="0">
                <a:solidFill>
                  <a:srgbClr val="696969"/>
                </a:solidFill>
                <a:round/>
                <a:headEnd/>
                <a:tailEnd/>
              </a:ln>
            </p:spPr>
            <p:txBody>
              <a:bodyPr/>
              <a:lstStyle/>
              <a:p>
                <a:endParaRPr lang="en-US"/>
              </a:p>
            </p:txBody>
          </p:sp>
          <p:sp>
            <p:nvSpPr>
              <p:cNvPr id="39874" name="Line 1282"/>
              <p:cNvSpPr>
                <a:spLocks noChangeShapeType="1"/>
              </p:cNvSpPr>
              <p:nvPr/>
            </p:nvSpPr>
            <p:spPr bwMode="auto">
              <a:xfrm flipV="1">
                <a:off x="3153" y="3507"/>
                <a:ext cx="1" cy="10"/>
              </a:xfrm>
              <a:prstGeom prst="line">
                <a:avLst/>
              </a:prstGeom>
              <a:noFill/>
              <a:ln w="0">
                <a:solidFill>
                  <a:srgbClr val="696969"/>
                </a:solidFill>
                <a:round/>
                <a:headEnd/>
                <a:tailEnd/>
              </a:ln>
            </p:spPr>
            <p:txBody>
              <a:bodyPr/>
              <a:lstStyle/>
              <a:p>
                <a:endParaRPr lang="en-US"/>
              </a:p>
            </p:txBody>
          </p:sp>
          <p:sp>
            <p:nvSpPr>
              <p:cNvPr id="39875" name="Line 1283"/>
              <p:cNvSpPr>
                <a:spLocks noChangeShapeType="1"/>
              </p:cNvSpPr>
              <p:nvPr/>
            </p:nvSpPr>
            <p:spPr bwMode="auto">
              <a:xfrm>
                <a:off x="3153" y="3498"/>
                <a:ext cx="1" cy="9"/>
              </a:xfrm>
              <a:prstGeom prst="line">
                <a:avLst/>
              </a:prstGeom>
              <a:noFill/>
              <a:ln w="0">
                <a:solidFill>
                  <a:srgbClr val="696969"/>
                </a:solidFill>
                <a:round/>
                <a:headEnd/>
                <a:tailEnd/>
              </a:ln>
            </p:spPr>
            <p:txBody>
              <a:bodyPr/>
              <a:lstStyle/>
              <a:p>
                <a:endParaRPr lang="en-US"/>
              </a:p>
            </p:txBody>
          </p:sp>
          <p:sp>
            <p:nvSpPr>
              <p:cNvPr id="39876" name="Freeform 1284"/>
              <p:cNvSpPr>
                <a:spLocks/>
              </p:cNvSpPr>
              <p:nvPr/>
            </p:nvSpPr>
            <p:spPr bwMode="auto">
              <a:xfrm>
                <a:off x="3128" y="3517"/>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77" name="Freeform 1285"/>
              <p:cNvSpPr>
                <a:spLocks/>
              </p:cNvSpPr>
              <p:nvPr/>
            </p:nvSpPr>
            <p:spPr bwMode="auto">
              <a:xfrm>
                <a:off x="3166" y="34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78" name="Freeform 1286"/>
              <p:cNvSpPr>
                <a:spLocks/>
              </p:cNvSpPr>
              <p:nvPr/>
            </p:nvSpPr>
            <p:spPr bwMode="auto">
              <a:xfrm>
                <a:off x="3153" y="34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79" name="Line 1287"/>
              <p:cNvSpPr>
                <a:spLocks noChangeShapeType="1"/>
              </p:cNvSpPr>
              <p:nvPr/>
            </p:nvSpPr>
            <p:spPr bwMode="auto">
              <a:xfrm flipH="1">
                <a:off x="3498" y="3925"/>
                <a:ext cx="216" cy="1"/>
              </a:xfrm>
              <a:prstGeom prst="line">
                <a:avLst/>
              </a:prstGeom>
              <a:noFill/>
              <a:ln w="0">
                <a:solidFill>
                  <a:srgbClr val="000000"/>
                </a:solidFill>
                <a:round/>
                <a:headEnd/>
                <a:tailEnd/>
              </a:ln>
            </p:spPr>
            <p:txBody>
              <a:bodyPr/>
              <a:lstStyle/>
              <a:p>
                <a:endParaRPr lang="en-US"/>
              </a:p>
            </p:txBody>
          </p:sp>
          <p:sp>
            <p:nvSpPr>
              <p:cNvPr id="39880" name="Line 1288"/>
              <p:cNvSpPr>
                <a:spLocks noChangeShapeType="1"/>
              </p:cNvSpPr>
              <p:nvPr/>
            </p:nvSpPr>
            <p:spPr bwMode="auto">
              <a:xfrm flipH="1">
                <a:off x="3498" y="3922"/>
                <a:ext cx="216" cy="1"/>
              </a:xfrm>
              <a:prstGeom prst="line">
                <a:avLst/>
              </a:prstGeom>
              <a:noFill/>
              <a:ln w="0">
                <a:solidFill>
                  <a:srgbClr val="000000"/>
                </a:solidFill>
                <a:round/>
                <a:headEnd/>
                <a:tailEnd/>
              </a:ln>
            </p:spPr>
            <p:txBody>
              <a:bodyPr/>
              <a:lstStyle/>
              <a:p>
                <a:endParaRPr lang="en-US"/>
              </a:p>
            </p:txBody>
          </p:sp>
          <p:sp>
            <p:nvSpPr>
              <p:cNvPr id="39881" name="Line 1289"/>
              <p:cNvSpPr>
                <a:spLocks noChangeShapeType="1"/>
              </p:cNvSpPr>
              <p:nvPr/>
            </p:nvSpPr>
            <p:spPr bwMode="auto">
              <a:xfrm>
                <a:off x="3403" y="3925"/>
                <a:ext cx="56" cy="1"/>
              </a:xfrm>
              <a:prstGeom prst="line">
                <a:avLst/>
              </a:prstGeom>
              <a:noFill/>
              <a:ln w="0">
                <a:solidFill>
                  <a:srgbClr val="000000"/>
                </a:solidFill>
                <a:round/>
                <a:headEnd/>
                <a:tailEnd/>
              </a:ln>
            </p:spPr>
            <p:txBody>
              <a:bodyPr/>
              <a:lstStyle/>
              <a:p>
                <a:endParaRPr lang="en-US"/>
              </a:p>
            </p:txBody>
          </p:sp>
          <p:sp>
            <p:nvSpPr>
              <p:cNvPr id="39882" name="Line 1290"/>
              <p:cNvSpPr>
                <a:spLocks noChangeShapeType="1"/>
              </p:cNvSpPr>
              <p:nvPr/>
            </p:nvSpPr>
            <p:spPr bwMode="auto">
              <a:xfrm flipH="1">
                <a:off x="3403" y="3922"/>
                <a:ext cx="56" cy="1"/>
              </a:xfrm>
              <a:prstGeom prst="line">
                <a:avLst/>
              </a:prstGeom>
              <a:noFill/>
              <a:ln w="0">
                <a:solidFill>
                  <a:srgbClr val="000000"/>
                </a:solidFill>
                <a:round/>
                <a:headEnd/>
                <a:tailEnd/>
              </a:ln>
            </p:spPr>
            <p:txBody>
              <a:bodyPr/>
              <a:lstStyle/>
              <a:p>
                <a:endParaRPr lang="en-US"/>
              </a:p>
            </p:txBody>
          </p:sp>
          <p:sp>
            <p:nvSpPr>
              <p:cNvPr id="39883" name="Line 1291"/>
              <p:cNvSpPr>
                <a:spLocks noChangeShapeType="1"/>
              </p:cNvSpPr>
              <p:nvPr/>
            </p:nvSpPr>
            <p:spPr bwMode="auto">
              <a:xfrm flipH="1">
                <a:off x="3774" y="3925"/>
                <a:ext cx="43" cy="1"/>
              </a:xfrm>
              <a:prstGeom prst="line">
                <a:avLst/>
              </a:prstGeom>
              <a:noFill/>
              <a:ln w="0">
                <a:solidFill>
                  <a:srgbClr val="000000"/>
                </a:solidFill>
                <a:round/>
                <a:headEnd/>
                <a:tailEnd/>
              </a:ln>
            </p:spPr>
            <p:txBody>
              <a:bodyPr/>
              <a:lstStyle/>
              <a:p>
                <a:endParaRPr lang="en-US"/>
              </a:p>
            </p:txBody>
          </p:sp>
          <p:sp>
            <p:nvSpPr>
              <p:cNvPr id="39884" name="Line 1292"/>
              <p:cNvSpPr>
                <a:spLocks noChangeShapeType="1"/>
              </p:cNvSpPr>
              <p:nvPr/>
            </p:nvSpPr>
            <p:spPr bwMode="auto">
              <a:xfrm>
                <a:off x="3774" y="3922"/>
                <a:ext cx="43" cy="1"/>
              </a:xfrm>
              <a:prstGeom prst="line">
                <a:avLst/>
              </a:prstGeom>
              <a:noFill/>
              <a:ln w="0">
                <a:solidFill>
                  <a:srgbClr val="000000"/>
                </a:solidFill>
                <a:round/>
                <a:headEnd/>
                <a:tailEnd/>
              </a:ln>
            </p:spPr>
            <p:txBody>
              <a:bodyPr/>
              <a:lstStyle/>
              <a:p>
                <a:endParaRPr lang="en-US"/>
              </a:p>
            </p:txBody>
          </p:sp>
          <p:sp>
            <p:nvSpPr>
              <p:cNvPr id="39885" name="Line 1293"/>
              <p:cNvSpPr>
                <a:spLocks noChangeShapeType="1"/>
              </p:cNvSpPr>
              <p:nvPr/>
            </p:nvSpPr>
            <p:spPr bwMode="auto">
              <a:xfrm flipH="1">
                <a:off x="3726" y="3925"/>
                <a:ext cx="43" cy="1"/>
              </a:xfrm>
              <a:prstGeom prst="line">
                <a:avLst/>
              </a:prstGeom>
              <a:noFill/>
              <a:ln w="0">
                <a:solidFill>
                  <a:srgbClr val="000000"/>
                </a:solidFill>
                <a:round/>
                <a:headEnd/>
                <a:tailEnd/>
              </a:ln>
            </p:spPr>
            <p:txBody>
              <a:bodyPr/>
              <a:lstStyle/>
              <a:p>
                <a:endParaRPr lang="en-US"/>
              </a:p>
            </p:txBody>
          </p:sp>
          <p:sp>
            <p:nvSpPr>
              <p:cNvPr id="39886" name="Line 1294"/>
              <p:cNvSpPr>
                <a:spLocks noChangeShapeType="1"/>
              </p:cNvSpPr>
              <p:nvPr/>
            </p:nvSpPr>
            <p:spPr bwMode="auto">
              <a:xfrm>
                <a:off x="3726" y="3922"/>
                <a:ext cx="43" cy="1"/>
              </a:xfrm>
              <a:prstGeom prst="line">
                <a:avLst/>
              </a:prstGeom>
              <a:noFill/>
              <a:ln w="0">
                <a:solidFill>
                  <a:srgbClr val="000000"/>
                </a:solidFill>
                <a:round/>
                <a:headEnd/>
                <a:tailEnd/>
              </a:ln>
            </p:spPr>
            <p:txBody>
              <a:bodyPr/>
              <a:lstStyle/>
              <a:p>
                <a:endParaRPr lang="en-US"/>
              </a:p>
            </p:txBody>
          </p:sp>
          <p:sp>
            <p:nvSpPr>
              <p:cNvPr id="39887" name="Line 1295"/>
              <p:cNvSpPr>
                <a:spLocks noChangeShapeType="1"/>
              </p:cNvSpPr>
              <p:nvPr/>
            </p:nvSpPr>
            <p:spPr bwMode="auto">
              <a:xfrm flipV="1">
                <a:off x="3726" y="3922"/>
                <a:ext cx="1" cy="3"/>
              </a:xfrm>
              <a:prstGeom prst="line">
                <a:avLst/>
              </a:prstGeom>
              <a:noFill/>
              <a:ln w="0">
                <a:solidFill>
                  <a:srgbClr val="000000"/>
                </a:solidFill>
                <a:round/>
                <a:headEnd/>
                <a:tailEnd/>
              </a:ln>
            </p:spPr>
            <p:txBody>
              <a:bodyPr/>
              <a:lstStyle/>
              <a:p>
                <a:endParaRPr lang="en-US"/>
              </a:p>
            </p:txBody>
          </p:sp>
          <p:sp>
            <p:nvSpPr>
              <p:cNvPr id="39888" name="Line 1296"/>
              <p:cNvSpPr>
                <a:spLocks noChangeShapeType="1"/>
              </p:cNvSpPr>
              <p:nvPr/>
            </p:nvSpPr>
            <p:spPr bwMode="auto">
              <a:xfrm>
                <a:off x="3714" y="3925"/>
                <a:ext cx="12" cy="1"/>
              </a:xfrm>
              <a:prstGeom prst="line">
                <a:avLst/>
              </a:prstGeom>
              <a:noFill/>
              <a:ln w="0">
                <a:solidFill>
                  <a:srgbClr val="000000"/>
                </a:solidFill>
                <a:round/>
                <a:headEnd/>
                <a:tailEnd/>
              </a:ln>
            </p:spPr>
            <p:txBody>
              <a:bodyPr/>
              <a:lstStyle/>
              <a:p>
                <a:endParaRPr lang="en-US"/>
              </a:p>
            </p:txBody>
          </p:sp>
          <p:sp>
            <p:nvSpPr>
              <p:cNvPr id="39889" name="Line 1297"/>
              <p:cNvSpPr>
                <a:spLocks noChangeShapeType="1"/>
              </p:cNvSpPr>
              <p:nvPr/>
            </p:nvSpPr>
            <p:spPr bwMode="auto">
              <a:xfrm>
                <a:off x="3714" y="3922"/>
                <a:ext cx="12" cy="1"/>
              </a:xfrm>
              <a:prstGeom prst="line">
                <a:avLst/>
              </a:prstGeom>
              <a:noFill/>
              <a:ln w="0">
                <a:solidFill>
                  <a:srgbClr val="000000"/>
                </a:solidFill>
                <a:round/>
                <a:headEnd/>
                <a:tailEnd/>
              </a:ln>
            </p:spPr>
            <p:txBody>
              <a:bodyPr/>
              <a:lstStyle/>
              <a:p>
                <a:endParaRPr lang="en-US"/>
              </a:p>
            </p:txBody>
          </p:sp>
          <p:sp>
            <p:nvSpPr>
              <p:cNvPr id="39890" name="Line 1298"/>
              <p:cNvSpPr>
                <a:spLocks noChangeShapeType="1"/>
              </p:cNvSpPr>
              <p:nvPr/>
            </p:nvSpPr>
            <p:spPr bwMode="auto">
              <a:xfrm>
                <a:off x="3726" y="3922"/>
                <a:ext cx="1" cy="3"/>
              </a:xfrm>
              <a:prstGeom prst="line">
                <a:avLst/>
              </a:prstGeom>
              <a:noFill/>
              <a:ln w="0">
                <a:solidFill>
                  <a:srgbClr val="000000"/>
                </a:solidFill>
                <a:round/>
                <a:headEnd/>
                <a:tailEnd/>
              </a:ln>
            </p:spPr>
            <p:txBody>
              <a:bodyPr/>
              <a:lstStyle/>
              <a:p>
                <a:endParaRPr lang="en-US"/>
              </a:p>
            </p:txBody>
          </p:sp>
          <p:sp>
            <p:nvSpPr>
              <p:cNvPr id="39891" name="Line 1299"/>
              <p:cNvSpPr>
                <a:spLocks noChangeShapeType="1"/>
              </p:cNvSpPr>
              <p:nvPr/>
            </p:nvSpPr>
            <p:spPr bwMode="auto">
              <a:xfrm>
                <a:off x="3636" y="3138"/>
                <a:ext cx="1" cy="6"/>
              </a:xfrm>
              <a:prstGeom prst="line">
                <a:avLst/>
              </a:prstGeom>
              <a:noFill/>
              <a:ln w="0">
                <a:solidFill>
                  <a:srgbClr val="000000"/>
                </a:solidFill>
                <a:round/>
                <a:headEnd/>
                <a:tailEnd/>
              </a:ln>
            </p:spPr>
            <p:txBody>
              <a:bodyPr/>
              <a:lstStyle/>
              <a:p>
                <a:endParaRPr lang="en-US"/>
              </a:p>
            </p:txBody>
          </p:sp>
          <p:sp>
            <p:nvSpPr>
              <p:cNvPr id="39892" name="Line 1300"/>
              <p:cNvSpPr>
                <a:spLocks noChangeShapeType="1"/>
              </p:cNvSpPr>
              <p:nvPr/>
            </p:nvSpPr>
            <p:spPr bwMode="auto">
              <a:xfrm flipV="1">
                <a:off x="3522" y="2916"/>
                <a:ext cx="1" cy="82"/>
              </a:xfrm>
              <a:prstGeom prst="line">
                <a:avLst/>
              </a:prstGeom>
              <a:noFill/>
              <a:ln w="0">
                <a:solidFill>
                  <a:srgbClr val="696969"/>
                </a:solidFill>
                <a:round/>
                <a:headEnd/>
                <a:tailEnd/>
              </a:ln>
            </p:spPr>
            <p:txBody>
              <a:bodyPr/>
              <a:lstStyle/>
              <a:p>
                <a:endParaRPr lang="en-US"/>
              </a:p>
            </p:txBody>
          </p:sp>
          <p:sp>
            <p:nvSpPr>
              <p:cNvPr id="39893" name="Line 1301"/>
              <p:cNvSpPr>
                <a:spLocks noChangeShapeType="1"/>
              </p:cNvSpPr>
              <p:nvPr/>
            </p:nvSpPr>
            <p:spPr bwMode="auto">
              <a:xfrm flipV="1">
                <a:off x="3498" y="2916"/>
                <a:ext cx="1" cy="82"/>
              </a:xfrm>
              <a:prstGeom prst="line">
                <a:avLst/>
              </a:prstGeom>
              <a:noFill/>
              <a:ln w="0">
                <a:solidFill>
                  <a:srgbClr val="696969"/>
                </a:solidFill>
                <a:round/>
                <a:headEnd/>
                <a:tailEnd/>
              </a:ln>
            </p:spPr>
            <p:txBody>
              <a:bodyPr/>
              <a:lstStyle/>
              <a:p>
                <a:endParaRPr lang="en-US"/>
              </a:p>
            </p:txBody>
          </p:sp>
          <p:sp>
            <p:nvSpPr>
              <p:cNvPr id="39894" name="Line 1302"/>
              <p:cNvSpPr>
                <a:spLocks noChangeShapeType="1"/>
              </p:cNvSpPr>
              <p:nvPr/>
            </p:nvSpPr>
            <p:spPr bwMode="auto">
              <a:xfrm flipH="1">
                <a:off x="3510" y="2916"/>
                <a:ext cx="12" cy="1"/>
              </a:xfrm>
              <a:prstGeom prst="line">
                <a:avLst/>
              </a:prstGeom>
              <a:noFill/>
              <a:ln w="0">
                <a:solidFill>
                  <a:srgbClr val="696969"/>
                </a:solidFill>
                <a:round/>
                <a:headEnd/>
                <a:tailEnd/>
              </a:ln>
            </p:spPr>
            <p:txBody>
              <a:bodyPr/>
              <a:lstStyle/>
              <a:p>
                <a:endParaRPr lang="en-US"/>
              </a:p>
            </p:txBody>
          </p:sp>
          <p:sp>
            <p:nvSpPr>
              <p:cNvPr id="39895" name="Line 1303"/>
              <p:cNvSpPr>
                <a:spLocks noChangeShapeType="1"/>
              </p:cNvSpPr>
              <p:nvPr/>
            </p:nvSpPr>
            <p:spPr bwMode="auto">
              <a:xfrm>
                <a:off x="3498" y="2916"/>
                <a:ext cx="12" cy="1"/>
              </a:xfrm>
              <a:prstGeom prst="line">
                <a:avLst/>
              </a:prstGeom>
              <a:noFill/>
              <a:ln w="0">
                <a:solidFill>
                  <a:srgbClr val="696969"/>
                </a:solidFill>
                <a:round/>
                <a:headEnd/>
                <a:tailEnd/>
              </a:ln>
            </p:spPr>
            <p:txBody>
              <a:bodyPr/>
              <a:lstStyle/>
              <a:p>
                <a:endParaRPr lang="en-US"/>
              </a:p>
            </p:txBody>
          </p:sp>
          <p:sp>
            <p:nvSpPr>
              <p:cNvPr id="39896" name="Freeform 1304"/>
              <p:cNvSpPr>
                <a:spLocks/>
              </p:cNvSpPr>
              <p:nvPr/>
            </p:nvSpPr>
            <p:spPr bwMode="auto">
              <a:xfrm>
                <a:off x="3522" y="29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97" name="Freeform 1305"/>
              <p:cNvSpPr>
                <a:spLocks/>
              </p:cNvSpPr>
              <p:nvPr/>
            </p:nvSpPr>
            <p:spPr bwMode="auto">
              <a:xfrm>
                <a:off x="3498" y="29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98" name="Freeform 1306"/>
              <p:cNvSpPr>
                <a:spLocks/>
              </p:cNvSpPr>
              <p:nvPr/>
            </p:nvSpPr>
            <p:spPr bwMode="auto">
              <a:xfrm>
                <a:off x="3498" y="2916"/>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899" name="Line 1307"/>
              <p:cNvSpPr>
                <a:spLocks noChangeShapeType="1"/>
              </p:cNvSpPr>
              <p:nvPr/>
            </p:nvSpPr>
            <p:spPr bwMode="auto">
              <a:xfrm flipV="1">
                <a:off x="3737" y="2922"/>
                <a:ext cx="1" cy="76"/>
              </a:xfrm>
              <a:prstGeom prst="line">
                <a:avLst/>
              </a:prstGeom>
              <a:noFill/>
              <a:ln w="0">
                <a:solidFill>
                  <a:srgbClr val="696969"/>
                </a:solidFill>
                <a:round/>
                <a:headEnd/>
                <a:tailEnd/>
              </a:ln>
            </p:spPr>
            <p:txBody>
              <a:bodyPr/>
              <a:lstStyle/>
              <a:p>
                <a:endParaRPr lang="en-US"/>
              </a:p>
            </p:txBody>
          </p:sp>
          <p:sp>
            <p:nvSpPr>
              <p:cNvPr id="39900" name="Line 1308"/>
              <p:cNvSpPr>
                <a:spLocks noChangeShapeType="1"/>
              </p:cNvSpPr>
              <p:nvPr/>
            </p:nvSpPr>
            <p:spPr bwMode="auto">
              <a:xfrm flipV="1">
                <a:off x="3713" y="2922"/>
                <a:ext cx="1" cy="76"/>
              </a:xfrm>
              <a:prstGeom prst="line">
                <a:avLst/>
              </a:prstGeom>
              <a:noFill/>
              <a:ln w="0">
                <a:solidFill>
                  <a:srgbClr val="696969"/>
                </a:solidFill>
                <a:round/>
                <a:headEnd/>
                <a:tailEnd/>
              </a:ln>
            </p:spPr>
            <p:txBody>
              <a:bodyPr/>
              <a:lstStyle/>
              <a:p>
                <a:endParaRPr lang="en-US"/>
              </a:p>
            </p:txBody>
          </p:sp>
          <p:sp>
            <p:nvSpPr>
              <p:cNvPr id="39901" name="Line 1309"/>
              <p:cNvSpPr>
                <a:spLocks noChangeShapeType="1"/>
              </p:cNvSpPr>
              <p:nvPr/>
            </p:nvSpPr>
            <p:spPr bwMode="auto">
              <a:xfrm>
                <a:off x="3713" y="2922"/>
                <a:ext cx="24" cy="1"/>
              </a:xfrm>
              <a:prstGeom prst="line">
                <a:avLst/>
              </a:prstGeom>
              <a:noFill/>
              <a:ln w="0">
                <a:solidFill>
                  <a:srgbClr val="696969"/>
                </a:solidFill>
                <a:round/>
                <a:headEnd/>
                <a:tailEnd/>
              </a:ln>
            </p:spPr>
            <p:txBody>
              <a:bodyPr/>
              <a:lstStyle/>
              <a:p>
                <a:endParaRPr lang="en-US"/>
              </a:p>
            </p:txBody>
          </p:sp>
          <p:sp>
            <p:nvSpPr>
              <p:cNvPr id="39902" name="Line 1310"/>
              <p:cNvSpPr>
                <a:spLocks noChangeShapeType="1"/>
              </p:cNvSpPr>
              <p:nvPr/>
            </p:nvSpPr>
            <p:spPr bwMode="auto">
              <a:xfrm>
                <a:off x="3737" y="2922"/>
                <a:ext cx="58" cy="1"/>
              </a:xfrm>
              <a:prstGeom prst="line">
                <a:avLst/>
              </a:prstGeom>
              <a:noFill/>
              <a:ln w="0">
                <a:solidFill>
                  <a:srgbClr val="696969"/>
                </a:solidFill>
                <a:round/>
                <a:headEnd/>
                <a:tailEnd/>
              </a:ln>
            </p:spPr>
            <p:txBody>
              <a:bodyPr/>
              <a:lstStyle/>
              <a:p>
                <a:endParaRPr lang="en-US"/>
              </a:p>
            </p:txBody>
          </p:sp>
          <p:sp>
            <p:nvSpPr>
              <p:cNvPr id="39903" name="Freeform 1311"/>
              <p:cNvSpPr>
                <a:spLocks/>
              </p:cNvSpPr>
              <p:nvPr/>
            </p:nvSpPr>
            <p:spPr bwMode="auto">
              <a:xfrm>
                <a:off x="3737" y="29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04" name="Freeform 1312"/>
              <p:cNvSpPr>
                <a:spLocks/>
              </p:cNvSpPr>
              <p:nvPr/>
            </p:nvSpPr>
            <p:spPr bwMode="auto">
              <a:xfrm>
                <a:off x="3713" y="2998"/>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05" name="Freeform 1313"/>
              <p:cNvSpPr>
                <a:spLocks/>
              </p:cNvSpPr>
              <p:nvPr/>
            </p:nvSpPr>
            <p:spPr bwMode="auto">
              <a:xfrm>
                <a:off x="3713" y="292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06" name="Line 1314"/>
              <p:cNvSpPr>
                <a:spLocks noChangeShapeType="1"/>
              </p:cNvSpPr>
              <p:nvPr/>
            </p:nvSpPr>
            <p:spPr bwMode="auto">
              <a:xfrm>
                <a:off x="4204" y="3879"/>
                <a:ext cx="1" cy="143"/>
              </a:xfrm>
              <a:prstGeom prst="line">
                <a:avLst/>
              </a:prstGeom>
              <a:noFill/>
              <a:ln w="0">
                <a:solidFill>
                  <a:srgbClr val="696969"/>
                </a:solidFill>
                <a:round/>
                <a:headEnd/>
                <a:tailEnd/>
              </a:ln>
            </p:spPr>
            <p:txBody>
              <a:bodyPr/>
              <a:lstStyle/>
              <a:p>
                <a:endParaRPr lang="en-US"/>
              </a:p>
            </p:txBody>
          </p:sp>
          <p:sp>
            <p:nvSpPr>
              <p:cNvPr id="39907" name="Line 1315"/>
              <p:cNvSpPr>
                <a:spLocks noChangeShapeType="1"/>
              </p:cNvSpPr>
              <p:nvPr/>
            </p:nvSpPr>
            <p:spPr bwMode="auto">
              <a:xfrm>
                <a:off x="4226" y="3879"/>
                <a:ext cx="1" cy="143"/>
              </a:xfrm>
              <a:prstGeom prst="line">
                <a:avLst/>
              </a:prstGeom>
              <a:noFill/>
              <a:ln w="0">
                <a:solidFill>
                  <a:srgbClr val="696969"/>
                </a:solidFill>
                <a:round/>
                <a:headEnd/>
                <a:tailEnd/>
              </a:ln>
            </p:spPr>
            <p:txBody>
              <a:bodyPr/>
              <a:lstStyle/>
              <a:p>
                <a:endParaRPr lang="en-US"/>
              </a:p>
            </p:txBody>
          </p:sp>
          <p:sp>
            <p:nvSpPr>
              <p:cNvPr id="39908" name="Line 1316"/>
              <p:cNvSpPr>
                <a:spLocks noChangeShapeType="1"/>
              </p:cNvSpPr>
              <p:nvPr/>
            </p:nvSpPr>
            <p:spPr bwMode="auto">
              <a:xfrm>
                <a:off x="4204" y="4022"/>
                <a:ext cx="11" cy="1"/>
              </a:xfrm>
              <a:prstGeom prst="line">
                <a:avLst/>
              </a:prstGeom>
              <a:noFill/>
              <a:ln w="0">
                <a:solidFill>
                  <a:srgbClr val="696969"/>
                </a:solidFill>
                <a:round/>
                <a:headEnd/>
                <a:tailEnd/>
              </a:ln>
            </p:spPr>
            <p:txBody>
              <a:bodyPr/>
              <a:lstStyle/>
              <a:p>
                <a:endParaRPr lang="en-US"/>
              </a:p>
            </p:txBody>
          </p:sp>
          <p:sp>
            <p:nvSpPr>
              <p:cNvPr id="39909" name="Line 1317"/>
              <p:cNvSpPr>
                <a:spLocks noChangeShapeType="1"/>
              </p:cNvSpPr>
              <p:nvPr/>
            </p:nvSpPr>
            <p:spPr bwMode="auto">
              <a:xfrm flipH="1">
                <a:off x="4215" y="4022"/>
                <a:ext cx="11" cy="1"/>
              </a:xfrm>
              <a:prstGeom prst="line">
                <a:avLst/>
              </a:prstGeom>
              <a:noFill/>
              <a:ln w="0">
                <a:solidFill>
                  <a:srgbClr val="696969"/>
                </a:solidFill>
                <a:round/>
                <a:headEnd/>
                <a:tailEnd/>
              </a:ln>
            </p:spPr>
            <p:txBody>
              <a:bodyPr/>
              <a:lstStyle/>
              <a:p>
                <a:endParaRPr lang="en-US"/>
              </a:p>
            </p:txBody>
          </p:sp>
          <p:sp>
            <p:nvSpPr>
              <p:cNvPr id="39910" name="Freeform 1318"/>
              <p:cNvSpPr>
                <a:spLocks/>
              </p:cNvSpPr>
              <p:nvPr/>
            </p:nvSpPr>
            <p:spPr bwMode="auto">
              <a:xfrm>
                <a:off x="4204" y="3879"/>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11" name="Freeform 1319"/>
              <p:cNvSpPr>
                <a:spLocks/>
              </p:cNvSpPr>
              <p:nvPr/>
            </p:nvSpPr>
            <p:spPr bwMode="auto">
              <a:xfrm>
                <a:off x="4226" y="3879"/>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12" name="Freeform 1320"/>
              <p:cNvSpPr>
                <a:spLocks/>
              </p:cNvSpPr>
              <p:nvPr/>
            </p:nvSpPr>
            <p:spPr bwMode="auto">
              <a:xfrm>
                <a:off x="4226" y="402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13" name="Line 1321"/>
              <p:cNvSpPr>
                <a:spLocks noChangeShapeType="1"/>
              </p:cNvSpPr>
              <p:nvPr/>
            </p:nvSpPr>
            <p:spPr bwMode="auto">
              <a:xfrm>
                <a:off x="4089" y="3922"/>
                <a:ext cx="1" cy="83"/>
              </a:xfrm>
              <a:prstGeom prst="line">
                <a:avLst/>
              </a:prstGeom>
              <a:noFill/>
              <a:ln w="0">
                <a:solidFill>
                  <a:srgbClr val="BCBCBC"/>
                </a:solidFill>
                <a:round/>
                <a:headEnd/>
                <a:tailEnd/>
              </a:ln>
            </p:spPr>
            <p:txBody>
              <a:bodyPr/>
              <a:lstStyle/>
              <a:p>
                <a:endParaRPr lang="en-US"/>
              </a:p>
            </p:txBody>
          </p:sp>
          <p:sp>
            <p:nvSpPr>
              <p:cNvPr id="39914" name="Line 1322"/>
              <p:cNvSpPr>
                <a:spLocks noChangeShapeType="1"/>
              </p:cNvSpPr>
              <p:nvPr/>
            </p:nvSpPr>
            <p:spPr bwMode="auto">
              <a:xfrm>
                <a:off x="4067" y="3922"/>
                <a:ext cx="1" cy="83"/>
              </a:xfrm>
              <a:prstGeom prst="line">
                <a:avLst/>
              </a:prstGeom>
              <a:noFill/>
              <a:ln w="0">
                <a:solidFill>
                  <a:srgbClr val="BCBCBC"/>
                </a:solidFill>
                <a:round/>
                <a:headEnd/>
                <a:tailEnd/>
              </a:ln>
            </p:spPr>
            <p:txBody>
              <a:bodyPr/>
              <a:lstStyle/>
              <a:p>
                <a:endParaRPr lang="en-US"/>
              </a:p>
            </p:txBody>
          </p:sp>
          <p:sp>
            <p:nvSpPr>
              <p:cNvPr id="39915" name="Line 1323"/>
              <p:cNvSpPr>
                <a:spLocks noChangeShapeType="1"/>
              </p:cNvSpPr>
              <p:nvPr/>
            </p:nvSpPr>
            <p:spPr bwMode="auto">
              <a:xfrm flipH="1">
                <a:off x="4078" y="4005"/>
                <a:ext cx="11" cy="1"/>
              </a:xfrm>
              <a:prstGeom prst="line">
                <a:avLst/>
              </a:prstGeom>
              <a:noFill/>
              <a:ln w="0">
                <a:solidFill>
                  <a:srgbClr val="BCBCBC"/>
                </a:solidFill>
                <a:round/>
                <a:headEnd/>
                <a:tailEnd/>
              </a:ln>
            </p:spPr>
            <p:txBody>
              <a:bodyPr/>
              <a:lstStyle/>
              <a:p>
                <a:endParaRPr lang="en-US"/>
              </a:p>
            </p:txBody>
          </p:sp>
          <p:sp>
            <p:nvSpPr>
              <p:cNvPr id="39916" name="Line 1324"/>
              <p:cNvSpPr>
                <a:spLocks noChangeShapeType="1"/>
              </p:cNvSpPr>
              <p:nvPr/>
            </p:nvSpPr>
            <p:spPr bwMode="auto">
              <a:xfrm>
                <a:off x="4067" y="4005"/>
                <a:ext cx="11" cy="1"/>
              </a:xfrm>
              <a:prstGeom prst="line">
                <a:avLst/>
              </a:prstGeom>
              <a:noFill/>
              <a:ln w="0">
                <a:solidFill>
                  <a:srgbClr val="BCBCBC"/>
                </a:solidFill>
                <a:round/>
                <a:headEnd/>
                <a:tailEnd/>
              </a:ln>
            </p:spPr>
            <p:txBody>
              <a:bodyPr/>
              <a:lstStyle/>
              <a:p>
                <a:endParaRPr lang="en-US"/>
              </a:p>
            </p:txBody>
          </p:sp>
          <p:sp>
            <p:nvSpPr>
              <p:cNvPr id="39917" name="Freeform 1325"/>
              <p:cNvSpPr>
                <a:spLocks/>
              </p:cNvSpPr>
              <p:nvPr/>
            </p:nvSpPr>
            <p:spPr bwMode="auto">
              <a:xfrm>
                <a:off x="4089" y="392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BCBCBC"/>
                </a:solidFill>
                <a:prstDash val="solid"/>
                <a:round/>
                <a:headEnd/>
                <a:tailEnd/>
              </a:ln>
            </p:spPr>
            <p:txBody>
              <a:bodyPr/>
              <a:lstStyle/>
              <a:p>
                <a:endParaRPr lang="en-US"/>
              </a:p>
            </p:txBody>
          </p:sp>
          <p:sp>
            <p:nvSpPr>
              <p:cNvPr id="39918" name="Freeform 1326"/>
              <p:cNvSpPr>
                <a:spLocks/>
              </p:cNvSpPr>
              <p:nvPr/>
            </p:nvSpPr>
            <p:spPr bwMode="auto">
              <a:xfrm>
                <a:off x="4067" y="392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BCBCBC"/>
                </a:solidFill>
                <a:prstDash val="solid"/>
                <a:round/>
                <a:headEnd/>
                <a:tailEnd/>
              </a:ln>
            </p:spPr>
            <p:txBody>
              <a:bodyPr/>
              <a:lstStyle/>
              <a:p>
                <a:endParaRPr lang="en-US"/>
              </a:p>
            </p:txBody>
          </p:sp>
          <p:sp>
            <p:nvSpPr>
              <p:cNvPr id="39919" name="Freeform 1327"/>
              <p:cNvSpPr>
                <a:spLocks/>
              </p:cNvSpPr>
              <p:nvPr/>
            </p:nvSpPr>
            <p:spPr bwMode="auto">
              <a:xfrm>
                <a:off x="4067" y="400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BCBCBC"/>
                </a:solidFill>
                <a:prstDash val="solid"/>
                <a:round/>
                <a:headEnd/>
                <a:tailEnd/>
              </a:ln>
            </p:spPr>
            <p:txBody>
              <a:bodyPr/>
              <a:lstStyle/>
              <a:p>
                <a:endParaRPr lang="en-US"/>
              </a:p>
            </p:txBody>
          </p:sp>
          <p:sp>
            <p:nvSpPr>
              <p:cNvPr id="39920" name="Line 1328"/>
              <p:cNvSpPr>
                <a:spLocks noChangeShapeType="1"/>
              </p:cNvSpPr>
              <p:nvPr/>
            </p:nvSpPr>
            <p:spPr bwMode="auto">
              <a:xfrm>
                <a:off x="4199" y="3555"/>
                <a:ext cx="1" cy="15"/>
              </a:xfrm>
              <a:prstGeom prst="line">
                <a:avLst/>
              </a:prstGeom>
              <a:noFill/>
              <a:ln w="0">
                <a:solidFill>
                  <a:srgbClr val="696969"/>
                </a:solidFill>
                <a:round/>
                <a:headEnd/>
                <a:tailEnd/>
              </a:ln>
            </p:spPr>
            <p:txBody>
              <a:bodyPr/>
              <a:lstStyle/>
              <a:p>
                <a:endParaRPr lang="en-US"/>
              </a:p>
            </p:txBody>
          </p:sp>
          <p:sp>
            <p:nvSpPr>
              <p:cNvPr id="39921" name="Line 1329"/>
              <p:cNvSpPr>
                <a:spLocks noChangeShapeType="1"/>
              </p:cNvSpPr>
              <p:nvPr/>
            </p:nvSpPr>
            <p:spPr bwMode="auto">
              <a:xfrm>
                <a:off x="4226" y="3555"/>
                <a:ext cx="1" cy="15"/>
              </a:xfrm>
              <a:prstGeom prst="line">
                <a:avLst/>
              </a:prstGeom>
              <a:noFill/>
              <a:ln w="0">
                <a:solidFill>
                  <a:srgbClr val="696969"/>
                </a:solidFill>
                <a:round/>
                <a:headEnd/>
                <a:tailEnd/>
              </a:ln>
            </p:spPr>
            <p:txBody>
              <a:bodyPr/>
              <a:lstStyle/>
              <a:p>
                <a:endParaRPr lang="en-US"/>
              </a:p>
            </p:txBody>
          </p:sp>
          <p:sp>
            <p:nvSpPr>
              <p:cNvPr id="39922" name="Line 1330"/>
              <p:cNvSpPr>
                <a:spLocks noChangeShapeType="1"/>
              </p:cNvSpPr>
              <p:nvPr/>
            </p:nvSpPr>
            <p:spPr bwMode="auto">
              <a:xfrm>
                <a:off x="4199" y="3570"/>
                <a:ext cx="13" cy="1"/>
              </a:xfrm>
              <a:prstGeom prst="line">
                <a:avLst/>
              </a:prstGeom>
              <a:noFill/>
              <a:ln w="0">
                <a:solidFill>
                  <a:srgbClr val="696969"/>
                </a:solidFill>
                <a:round/>
                <a:headEnd/>
                <a:tailEnd/>
              </a:ln>
            </p:spPr>
            <p:txBody>
              <a:bodyPr/>
              <a:lstStyle/>
              <a:p>
                <a:endParaRPr lang="en-US"/>
              </a:p>
            </p:txBody>
          </p:sp>
          <p:sp>
            <p:nvSpPr>
              <p:cNvPr id="39923" name="Line 1331"/>
              <p:cNvSpPr>
                <a:spLocks noChangeShapeType="1"/>
              </p:cNvSpPr>
              <p:nvPr/>
            </p:nvSpPr>
            <p:spPr bwMode="auto">
              <a:xfrm flipH="1">
                <a:off x="4212" y="3570"/>
                <a:ext cx="14" cy="1"/>
              </a:xfrm>
              <a:prstGeom prst="line">
                <a:avLst/>
              </a:prstGeom>
              <a:noFill/>
              <a:ln w="0">
                <a:solidFill>
                  <a:srgbClr val="696969"/>
                </a:solidFill>
                <a:round/>
                <a:headEnd/>
                <a:tailEnd/>
              </a:ln>
            </p:spPr>
            <p:txBody>
              <a:bodyPr/>
              <a:lstStyle/>
              <a:p>
                <a:endParaRPr lang="en-US"/>
              </a:p>
            </p:txBody>
          </p:sp>
          <p:sp>
            <p:nvSpPr>
              <p:cNvPr id="39924" name="Freeform 1332"/>
              <p:cNvSpPr>
                <a:spLocks/>
              </p:cNvSpPr>
              <p:nvPr/>
            </p:nvSpPr>
            <p:spPr bwMode="auto">
              <a:xfrm>
                <a:off x="4199" y="357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696969"/>
              </a:solidFill>
              <a:ln w="9525">
                <a:noFill/>
                <a:round/>
                <a:headEnd/>
                <a:tailEnd/>
              </a:ln>
            </p:spPr>
            <p:txBody>
              <a:bodyPr/>
              <a:lstStyle/>
              <a:p>
                <a:endParaRPr lang="en-US"/>
              </a:p>
            </p:txBody>
          </p:sp>
          <p:sp>
            <p:nvSpPr>
              <p:cNvPr id="39925" name="Freeform 1333"/>
              <p:cNvSpPr>
                <a:spLocks/>
              </p:cNvSpPr>
              <p:nvPr/>
            </p:nvSpPr>
            <p:spPr bwMode="auto">
              <a:xfrm>
                <a:off x="4226" y="3570"/>
                <a:ext cx="1" cy="1"/>
              </a:xfrm>
              <a:custGeom>
                <a:avLst/>
                <a:gdLst>
                  <a:gd name="T0" fmla="*/ 0 w 1"/>
                  <a:gd name="T1" fmla="*/ 0 h 1"/>
                  <a:gd name="T2" fmla="*/ 0 w 1"/>
                  <a:gd name="T3" fmla="*/ 1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1"/>
                    </a:lnTo>
                    <a:lnTo>
                      <a:pt x="0" y="0"/>
                    </a:lnTo>
                    <a:close/>
                  </a:path>
                </a:pathLst>
              </a:custGeom>
              <a:solidFill>
                <a:srgbClr val="696969"/>
              </a:solidFill>
              <a:ln w="9525">
                <a:noFill/>
                <a:round/>
                <a:headEnd/>
                <a:tailEnd/>
              </a:ln>
            </p:spPr>
            <p:txBody>
              <a:bodyPr/>
              <a:lstStyle/>
              <a:p>
                <a:endParaRPr lang="en-US"/>
              </a:p>
            </p:txBody>
          </p:sp>
          <p:sp>
            <p:nvSpPr>
              <p:cNvPr id="39926" name="Freeform 1334"/>
              <p:cNvSpPr>
                <a:spLocks/>
              </p:cNvSpPr>
              <p:nvPr/>
            </p:nvSpPr>
            <p:spPr bwMode="auto">
              <a:xfrm>
                <a:off x="4199" y="355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27" name="Freeform 1335"/>
              <p:cNvSpPr>
                <a:spLocks/>
              </p:cNvSpPr>
              <p:nvPr/>
            </p:nvSpPr>
            <p:spPr bwMode="auto">
              <a:xfrm>
                <a:off x="4226" y="355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28" name="Freeform 1336"/>
              <p:cNvSpPr>
                <a:spLocks/>
              </p:cNvSpPr>
              <p:nvPr/>
            </p:nvSpPr>
            <p:spPr bwMode="auto">
              <a:xfrm>
                <a:off x="4226" y="3570"/>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929" name="Line 1337"/>
              <p:cNvSpPr>
                <a:spLocks noChangeShapeType="1"/>
              </p:cNvSpPr>
              <p:nvPr/>
            </p:nvSpPr>
            <p:spPr bwMode="auto">
              <a:xfrm>
                <a:off x="4017" y="3925"/>
                <a:ext cx="49" cy="1"/>
              </a:xfrm>
              <a:prstGeom prst="line">
                <a:avLst/>
              </a:prstGeom>
              <a:noFill/>
              <a:ln w="0">
                <a:solidFill>
                  <a:srgbClr val="000000"/>
                </a:solidFill>
                <a:round/>
                <a:headEnd/>
                <a:tailEnd/>
              </a:ln>
            </p:spPr>
            <p:txBody>
              <a:bodyPr/>
              <a:lstStyle/>
              <a:p>
                <a:endParaRPr lang="en-US"/>
              </a:p>
            </p:txBody>
          </p:sp>
          <p:sp>
            <p:nvSpPr>
              <p:cNvPr id="39930" name="Line 1338"/>
              <p:cNvSpPr>
                <a:spLocks noChangeShapeType="1"/>
              </p:cNvSpPr>
              <p:nvPr/>
            </p:nvSpPr>
            <p:spPr bwMode="auto">
              <a:xfrm>
                <a:off x="4017" y="3922"/>
                <a:ext cx="49" cy="1"/>
              </a:xfrm>
              <a:prstGeom prst="line">
                <a:avLst/>
              </a:prstGeom>
              <a:noFill/>
              <a:ln w="0">
                <a:solidFill>
                  <a:srgbClr val="000000"/>
                </a:solidFill>
                <a:round/>
                <a:headEnd/>
                <a:tailEnd/>
              </a:ln>
            </p:spPr>
            <p:txBody>
              <a:bodyPr/>
              <a:lstStyle/>
              <a:p>
                <a:endParaRPr lang="en-US"/>
              </a:p>
            </p:txBody>
          </p:sp>
          <p:sp>
            <p:nvSpPr>
              <p:cNvPr id="39931" name="Line 1339"/>
              <p:cNvSpPr>
                <a:spLocks noChangeShapeType="1"/>
              </p:cNvSpPr>
              <p:nvPr/>
            </p:nvSpPr>
            <p:spPr bwMode="auto">
              <a:xfrm flipV="1">
                <a:off x="3219" y="3492"/>
                <a:ext cx="1" cy="6"/>
              </a:xfrm>
              <a:prstGeom prst="line">
                <a:avLst/>
              </a:prstGeom>
              <a:noFill/>
              <a:ln w="0">
                <a:solidFill>
                  <a:srgbClr val="000000"/>
                </a:solidFill>
                <a:round/>
                <a:headEnd/>
                <a:tailEnd/>
              </a:ln>
            </p:spPr>
            <p:txBody>
              <a:bodyPr/>
              <a:lstStyle/>
              <a:p>
                <a:endParaRPr lang="en-US"/>
              </a:p>
            </p:txBody>
          </p:sp>
          <p:sp>
            <p:nvSpPr>
              <p:cNvPr id="39932" name="Line 1340"/>
              <p:cNvSpPr>
                <a:spLocks noChangeShapeType="1"/>
              </p:cNvSpPr>
              <p:nvPr/>
            </p:nvSpPr>
            <p:spPr bwMode="auto">
              <a:xfrm>
                <a:off x="3103" y="2722"/>
                <a:ext cx="18" cy="1"/>
              </a:xfrm>
              <a:prstGeom prst="line">
                <a:avLst/>
              </a:prstGeom>
              <a:noFill/>
              <a:ln w="0">
                <a:solidFill>
                  <a:srgbClr val="000000"/>
                </a:solidFill>
                <a:round/>
                <a:headEnd/>
                <a:tailEnd/>
              </a:ln>
            </p:spPr>
            <p:txBody>
              <a:bodyPr/>
              <a:lstStyle/>
              <a:p>
                <a:endParaRPr lang="en-US"/>
              </a:p>
            </p:txBody>
          </p:sp>
          <p:sp>
            <p:nvSpPr>
              <p:cNvPr id="39933" name="Line 1341"/>
              <p:cNvSpPr>
                <a:spLocks noChangeShapeType="1"/>
              </p:cNvSpPr>
              <p:nvPr/>
            </p:nvSpPr>
            <p:spPr bwMode="auto">
              <a:xfrm>
                <a:off x="3470" y="2722"/>
                <a:ext cx="19" cy="1"/>
              </a:xfrm>
              <a:prstGeom prst="line">
                <a:avLst/>
              </a:prstGeom>
              <a:noFill/>
              <a:ln w="0">
                <a:solidFill>
                  <a:srgbClr val="000000"/>
                </a:solidFill>
                <a:round/>
                <a:headEnd/>
                <a:tailEnd/>
              </a:ln>
            </p:spPr>
            <p:txBody>
              <a:bodyPr/>
              <a:lstStyle/>
              <a:p>
                <a:endParaRPr lang="en-US"/>
              </a:p>
            </p:txBody>
          </p:sp>
          <p:sp>
            <p:nvSpPr>
              <p:cNvPr id="39934" name="Line 1342"/>
              <p:cNvSpPr>
                <a:spLocks noChangeShapeType="1"/>
              </p:cNvSpPr>
              <p:nvPr/>
            </p:nvSpPr>
            <p:spPr bwMode="auto">
              <a:xfrm>
                <a:off x="3837" y="2722"/>
                <a:ext cx="19" cy="1"/>
              </a:xfrm>
              <a:prstGeom prst="line">
                <a:avLst/>
              </a:prstGeom>
              <a:noFill/>
              <a:ln w="0">
                <a:solidFill>
                  <a:srgbClr val="000000"/>
                </a:solidFill>
                <a:round/>
                <a:headEnd/>
                <a:tailEnd/>
              </a:ln>
            </p:spPr>
            <p:txBody>
              <a:bodyPr/>
              <a:lstStyle/>
              <a:p>
                <a:endParaRPr lang="en-US"/>
              </a:p>
            </p:txBody>
          </p:sp>
          <p:sp>
            <p:nvSpPr>
              <p:cNvPr id="39935" name="Line 1343"/>
              <p:cNvSpPr>
                <a:spLocks noChangeShapeType="1"/>
              </p:cNvSpPr>
              <p:nvPr/>
            </p:nvSpPr>
            <p:spPr bwMode="auto">
              <a:xfrm>
                <a:off x="4205" y="2722"/>
                <a:ext cx="18" cy="1"/>
              </a:xfrm>
              <a:prstGeom prst="line">
                <a:avLst/>
              </a:prstGeom>
              <a:noFill/>
              <a:ln w="0">
                <a:solidFill>
                  <a:srgbClr val="000000"/>
                </a:solidFill>
                <a:round/>
                <a:headEnd/>
                <a:tailEnd/>
              </a:ln>
            </p:spPr>
            <p:txBody>
              <a:bodyPr/>
              <a:lstStyle/>
              <a:p>
                <a:endParaRPr lang="en-US"/>
              </a:p>
            </p:txBody>
          </p:sp>
          <p:sp>
            <p:nvSpPr>
              <p:cNvPr id="62464" name="Line 1344"/>
              <p:cNvSpPr>
                <a:spLocks noChangeShapeType="1"/>
              </p:cNvSpPr>
              <p:nvPr/>
            </p:nvSpPr>
            <p:spPr bwMode="auto">
              <a:xfrm>
                <a:off x="4572" y="2722"/>
                <a:ext cx="18" cy="1"/>
              </a:xfrm>
              <a:prstGeom prst="line">
                <a:avLst/>
              </a:prstGeom>
              <a:noFill/>
              <a:ln w="0">
                <a:solidFill>
                  <a:srgbClr val="000000"/>
                </a:solidFill>
                <a:round/>
                <a:headEnd/>
                <a:tailEnd/>
              </a:ln>
            </p:spPr>
            <p:txBody>
              <a:bodyPr/>
              <a:lstStyle/>
              <a:p>
                <a:endParaRPr lang="en-US"/>
              </a:p>
            </p:txBody>
          </p:sp>
          <p:sp>
            <p:nvSpPr>
              <p:cNvPr id="62465" name="Line 1345"/>
              <p:cNvSpPr>
                <a:spLocks noChangeShapeType="1"/>
              </p:cNvSpPr>
              <p:nvPr/>
            </p:nvSpPr>
            <p:spPr bwMode="auto">
              <a:xfrm flipH="1">
                <a:off x="4939" y="2722"/>
                <a:ext cx="19" cy="1"/>
              </a:xfrm>
              <a:prstGeom prst="line">
                <a:avLst/>
              </a:prstGeom>
              <a:noFill/>
              <a:ln w="0">
                <a:solidFill>
                  <a:srgbClr val="000000"/>
                </a:solidFill>
                <a:round/>
                <a:headEnd/>
                <a:tailEnd/>
              </a:ln>
            </p:spPr>
            <p:txBody>
              <a:bodyPr/>
              <a:lstStyle/>
              <a:p>
                <a:endParaRPr lang="en-US"/>
              </a:p>
            </p:txBody>
          </p:sp>
          <p:sp>
            <p:nvSpPr>
              <p:cNvPr id="62466" name="Line 1346"/>
              <p:cNvSpPr>
                <a:spLocks noChangeShapeType="1"/>
              </p:cNvSpPr>
              <p:nvPr/>
            </p:nvSpPr>
            <p:spPr bwMode="auto">
              <a:xfrm>
                <a:off x="4807" y="2811"/>
                <a:ext cx="1" cy="11"/>
              </a:xfrm>
              <a:prstGeom prst="line">
                <a:avLst/>
              </a:prstGeom>
              <a:noFill/>
              <a:ln w="0">
                <a:solidFill>
                  <a:srgbClr val="000000"/>
                </a:solidFill>
                <a:round/>
                <a:headEnd/>
                <a:tailEnd/>
              </a:ln>
            </p:spPr>
            <p:txBody>
              <a:bodyPr/>
              <a:lstStyle/>
              <a:p>
                <a:endParaRPr lang="en-US"/>
              </a:p>
            </p:txBody>
          </p:sp>
          <p:sp>
            <p:nvSpPr>
              <p:cNvPr id="62467" name="Line 1347"/>
              <p:cNvSpPr>
                <a:spLocks noChangeShapeType="1"/>
              </p:cNvSpPr>
              <p:nvPr/>
            </p:nvSpPr>
            <p:spPr bwMode="auto">
              <a:xfrm>
                <a:off x="4979" y="2811"/>
                <a:ext cx="1" cy="12"/>
              </a:xfrm>
              <a:prstGeom prst="line">
                <a:avLst/>
              </a:prstGeom>
              <a:noFill/>
              <a:ln w="0">
                <a:solidFill>
                  <a:srgbClr val="000000"/>
                </a:solidFill>
                <a:round/>
                <a:headEnd/>
                <a:tailEnd/>
              </a:ln>
            </p:spPr>
            <p:txBody>
              <a:bodyPr/>
              <a:lstStyle/>
              <a:p>
                <a:endParaRPr lang="en-US"/>
              </a:p>
            </p:txBody>
          </p:sp>
          <p:sp>
            <p:nvSpPr>
              <p:cNvPr id="62468" name="Line 1348"/>
              <p:cNvSpPr>
                <a:spLocks noChangeShapeType="1"/>
              </p:cNvSpPr>
              <p:nvPr/>
            </p:nvSpPr>
            <p:spPr bwMode="auto">
              <a:xfrm>
                <a:off x="3094" y="3492"/>
                <a:ext cx="125" cy="1"/>
              </a:xfrm>
              <a:prstGeom prst="line">
                <a:avLst/>
              </a:prstGeom>
              <a:noFill/>
              <a:ln w="0">
                <a:solidFill>
                  <a:srgbClr val="000000"/>
                </a:solidFill>
                <a:round/>
                <a:headEnd/>
                <a:tailEnd/>
              </a:ln>
            </p:spPr>
            <p:txBody>
              <a:bodyPr/>
              <a:lstStyle/>
              <a:p>
                <a:endParaRPr lang="en-US"/>
              </a:p>
            </p:txBody>
          </p:sp>
          <p:sp>
            <p:nvSpPr>
              <p:cNvPr id="62469" name="Line 1349"/>
              <p:cNvSpPr>
                <a:spLocks noChangeShapeType="1"/>
              </p:cNvSpPr>
              <p:nvPr/>
            </p:nvSpPr>
            <p:spPr bwMode="auto">
              <a:xfrm>
                <a:off x="3366" y="3492"/>
                <a:ext cx="1" cy="6"/>
              </a:xfrm>
              <a:prstGeom prst="line">
                <a:avLst/>
              </a:prstGeom>
              <a:noFill/>
              <a:ln w="0">
                <a:solidFill>
                  <a:srgbClr val="000000"/>
                </a:solidFill>
                <a:round/>
                <a:headEnd/>
                <a:tailEnd/>
              </a:ln>
            </p:spPr>
            <p:txBody>
              <a:bodyPr/>
              <a:lstStyle/>
              <a:p>
                <a:endParaRPr lang="en-US"/>
              </a:p>
            </p:txBody>
          </p:sp>
          <p:sp>
            <p:nvSpPr>
              <p:cNvPr id="62470" name="Line 1350"/>
              <p:cNvSpPr>
                <a:spLocks noChangeShapeType="1"/>
              </p:cNvSpPr>
              <p:nvPr/>
            </p:nvSpPr>
            <p:spPr bwMode="auto">
              <a:xfrm flipV="1">
                <a:off x="4098" y="3492"/>
                <a:ext cx="1" cy="6"/>
              </a:xfrm>
              <a:prstGeom prst="line">
                <a:avLst/>
              </a:prstGeom>
              <a:noFill/>
              <a:ln w="0">
                <a:solidFill>
                  <a:srgbClr val="000000"/>
                </a:solidFill>
                <a:round/>
                <a:headEnd/>
                <a:tailEnd/>
              </a:ln>
            </p:spPr>
            <p:txBody>
              <a:bodyPr/>
              <a:lstStyle/>
              <a:p>
                <a:endParaRPr lang="en-US"/>
              </a:p>
            </p:txBody>
          </p:sp>
          <p:sp>
            <p:nvSpPr>
              <p:cNvPr id="62471" name="Line 1351"/>
              <p:cNvSpPr>
                <a:spLocks noChangeShapeType="1"/>
              </p:cNvSpPr>
              <p:nvPr/>
            </p:nvSpPr>
            <p:spPr bwMode="auto">
              <a:xfrm flipV="1">
                <a:off x="3923" y="3492"/>
                <a:ext cx="1" cy="6"/>
              </a:xfrm>
              <a:prstGeom prst="line">
                <a:avLst/>
              </a:prstGeom>
              <a:noFill/>
              <a:ln w="0">
                <a:solidFill>
                  <a:srgbClr val="000000"/>
                </a:solidFill>
                <a:round/>
                <a:headEnd/>
                <a:tailEnd/>
              </a:ln>
            </p:spPr>
            <p:txBody>
              <a:bodyPr/>
              <a:lstStyle/>
              <a:p>
                <a:endParaRPr lang="en-US"/>
              </a:p>
            </p:txBody>
          </p:sp>
          <p:sp>
            <p:nvSpPr>
              <p:cNvPr id="62472" name="Line 1352"/>
              <p:cNvSpPr>
                <a:spLocks noChangeShapeType="1"/>
              </p:cNvSpPr>
              <p:nvPr/>
            </p:nvSpPr>
            <p:spPr bwMode="auto">
              <a:xfrm>
                <a:off x="2378" y="2722"/>
                <a:ext cx="4" cy="1"/>
              </a:xfrm>
              <a:prstGeom prst="line">
                <a:avLst/>
              </a:prstGeom>
              <a:noFill/>
              <a:ln w="0">
                <a:solidFill>
                  <a:srgbClr val="000000"/>
                </a:solidFill>
                <a:round/>
                <a:headEnd/>
                <a:tailEnd/>
              </a:ln>
            </p:spPr>
            <p:txBody>
              <a:bodyPr/>
              <a:lstStyle/>
              <a:p>
                <a:endParaRPr lang="en-US"/>
              </a:p>
            </p:txBody>
          </p:sp>
          <p:sp>
            <p:nvSpPr>
              <p:cNvPr id="62473" name="Line 1353"/>
              <p:cNvSpPr>
                <a:spLocks noChangeShapeType="1"/>
              </p:cNvSpPr>
              <p:nvPr/>
            </p:nvSpPr>
            <p:spPr bwMode="auto">
              <a:xfrm flipH="1">
                <a:off x="2369" y="2722"/>
                <a:ext cx="13" cy="1"/>
              </a:xfrm>
              <a:prstGeom prst="line">
                <a:avLst/>
              </a:prstGeom>
              <a:noFill/>
              <a:ln w="0">
                <a:solidFill>
                  <a:srgbClr val="000000"/>
                </a:solidFill>
                <a:round/>
                <a:headEnd/>
                <a:tailEnd/>
              </a:ln>
            </p:spPr>
            <p:txBody>
              <a:bodyPr/>
              <a:lstStyle/>
              <a:p>
                <a:endParaRPr lang="en-US"/>
              </a:p>
            </p:txBody>
          </p:sp>
          <p:sp>
            <p:nvSpPr>
              <p:cNvPr id="62474" name="Line 1354"/>
              <p:cNvSpPr>
                <a:spLocks noChangeShapeType="1"/>
              </p:cNvSpPr>
              <p:nvPr/>
            </p:nvSpPr>
            <p:spPr bwMode="auto">
              <a:xfrm>
                <a:off x="2736" y="2722"/>
                <a:ext cx="18" cy="1"/>
              </a:xfrm>
              <a:prstGeom prst="line">
                <a:avLst/>
              </a:prstGeom>
              <a:noFill/>
              <a:ln w="0">
                <a:solidFill>
                  <a:srgbClr val="000000"/>
                </a:solidFill>
                <a:round/>
                <a:headEnd/>
                <a:tailEnd/>
              </a:ln>
            </p:spPr>
            <p:txBody>
              <a:bodyPr/>
              <a:lstStyle/>
              <a:p>
                <a:endParaRPr lang="en-US"/>
              </a:p>
            </p:txBody>
          </p:sp>
          <p:sp>
            <p:nvSpPr>
              <p:cNvPr id="62475" name="Line 1355"/>
              <p:cNvSpPr>
                <a:spLocks noChangeShapeType="1"/>
              </p:cNvSpPr>
              <p:nvPr/>
            </p:nvSpPr>
            <p:spPr bwMode="auto">
              <a:xfrm>
                <a:off x="2369" y="2722"/>
                <a:ext cx="18" cy="1"/>
              </a:xfrm>
              <a:prstGeom prst="line">
                <a:avLst/>
              </a:prstGeom>
              <a:noFill/>
              <a:ln w="0">
                <a:solidFill>
                  <a:srgbClr val="000000"/>
                </a:solidFill>
                <a:round/>
                <a:headEnd/>
                <a:tailEnd/>
              </a:ln>
            </p:spPr>
            <p:txBody>
              <a:bodyPr/>
              <a:lstStyle/>
              <a:p>
                <a:endParaRPr lang="en-US"/>
              </a:p>
            </p:txBody>
          </p:sp>
          <p:sp>
            <p:nvSpPr>
              <p:cNvPr id="62476" name="Line 1356"/>
              <p:cNvSpPr>
                <a:spLocks noChangeShapeType="1"/>
              </p:cNvSpPr>
              <p:nvPr/>
            </p:nvSpPr>
            <p:spPr bwMode="auto">
              <a:xfrm flipH="1">
                <a:off x="3094" y="3642"/>
                <a:ext cx="6" cy="1"/>
              </a:xfrm>
              <a:prstGeom prst="line">
                <a:avLst/>
              </a:prstGeom>
              <a:noFill/>
              <a:ln w="0">
                <a:solidFill>
                  <a:srgbClr val="000000"/>
                </a:solidFill>
                <a:round/>
                <a:headEnd/>
                <a:tailEnd/>
              </a:ln>
            </p:spPr>
            <p:txBody>
              <a:bodyPr/>
              <a:lstStyle/>
              <a:p>
                <a:endParaRPr lang="en-US"/>
              </a:p>
            </p:txBody>
          </p:sp>
          <p:sp>
            <p:nvSpPr>
              <p:cNvPr id="62477" name="Line 1357"/>
              <p:cNvSpPr>
                <a:spLocks noChangeShapeType="1"/>
              </p:cNvSpPr>
              <p:nvPr/>
            </p:nvSpPr>
            <p:spPr bwMode="auto">
              <a:xfrm flipV="1">
                <a:off x="3100" y="3498"/>
                <a:ext cx="1" cy="144"/>
              </a:xfrm>
              <a:prstGeom prst="line">
                <a:avLst/>
              </a:prstGeom>
              <a:noFill/>
              <a:ln w="0">
                <a:solidFill>
                  <a:srgbClr val="000000"/>
                </a:solidFill>
                <a:round/>
                <a:headEnd/>
                <a:tailEnd/>
              </a:ln>
            </p:spPr>
            <p:txBody>
              <a:bodyPr/>
              <a:lstStyle/>
              <a:p>
                <a:endParaRPr lang="en-US"/>
              </a:p>
            </p:txBody>
          </p:sp>
          <p:sp>
            <p:nvSpPr>
              <p:cNvPr id="62478" name="Line 1358"/>
              <p:cNvSpPr>
                <a:spLocks noChangeShapeType="1"/>
              </p:cNvSpPr>
              <p:nvPr/>
            </p:nvSpPr>
            <p:spPr bwMode="auto">
              <a:xfrm>
                <a:off x="3094" y="3825"/>
                <a:ext cx="6" cy="1"/>
              </a:xfrm>
              <a:prstGeom prst="line">
                <a:avLst/>
              </a:prstGeom>
              <a:noFill/>
              <a:ln w="0">
                <a:solidFill>
                  <a:srgbClr val="000000"/>
                </a:solidFill>
                <a:round/>
                <a:headEnd/>
                <a:tailEnd/>
              </a:ln>
            </p:spPr>
            <p:txBody>
              <a:bodyPr/>
              <a:lstStyle/>
              <a:p>
                <a:endParaRPr lang="en-US"/>
              </a:p>
            </p:txBody>
          </p:sp>
          <p:sp>
            <p:nvSpPr>
              <p:cNvPr id="62479" name="Line 1359"/>
              <p:cNvSpPr>
                <a:spLocks noChangeShapeType="1"/>
              </p:cNvSpPr>
              <p:nvPr/>
            </p:nvSpPr>
            <p:spPr bwMode="auto">
              <a:xfrm>
                <a:off x="3131" y="3922"/>
                <a:ext cx="1" cy="84"/>
              </a:xfrm>
              <a:prstGeom prst="line">
                <a:avLst/>
              </a:prstGeom>
              <a:noFill/>
              <a:ln w="0">
                <a:solidFill>
                  <a:srgbClr val="000000"/>
                </a:solidFill>
                <a:round/>
                <a:headEnd/>
                <a:tailEnd/>
              </a:ln>
            </p:spPr>
            <p:txBody>
              <a:bodyPr/>
              <a:lstStyle/>
              <a:p>
                <a:endParaRPr lang="en-US"/>
              </a:p>
            </p:txBody>
          </p:sp>
          <p:sp>
            <p:nvSpPr>
              <p:cNvPr id="62480" name="Line 1360"/>
              <p:cNvSpPr>
                <a:spLocks noChangeShapeType="1"/>
              </p:cNvSpPr>
              <p:nvPr/>
            </p:nvSpPr>
            <p:spPr bwMode="auto">
              <a:xfrm>
                <a:off x="3195" y="3922"/>
                <a:ext cx="1" cy="3"/>
              </a:xfrm>
              <a:prstGeom prst="line">
                <a:avLst/>
              </a:prstGeom>
              <a:noFill/>
              <a:ln w="0">
                <a:solidFill>
                  <a:srgbClr val="000000"/>
                </a:solidFill>
                <a:round/>
                <a:headEnd/>
                <a:tailEnd/>
              </a:ln>
            </p:spPr>
            <p:txBody>
              <a:bodyPr/>
              <a:lstStyle/>
              <a:p>
                <a:endParaRPr lang="en-US"/>
              </a:p>
            </p:txBody>
          </p:sp>
          <p:sp>
            <p:nvSpPr>
              <p:cNvPr id="62481" name="Line 1361"/>
              <p:cNvSpPr>
                <a:spLocks noChangeShapeType="1"/>
              </p:cNvSpPr>
              <p:nvPr/>
            </p:nvSpPr>
            <p:spPr bwMode="auto">
              <a:xfrm>
                <a:off x="3195" y="3922"/>
                <a:ext cx="1" cy="3"/>
              </a:xfrm>
              <a:prstGeom prst="line">
                <a:avLst/>
              </a:prstGeom>
              <a:noFill/>
              <a:ln w="0">
                <a:solidFill>
                  <a:srgbClr val="000000"/>
                </a:solidFill>
                <a:round/>
                <a:headEnd/>
                <a:tailEnd/>
              </a:ln>
            </p:spPr>
            <p:txBody>
              <a:bodyPr/>
              <a:lstStyle/>
              <a:p>
                <a:endParaRPr lang="en-US"/>
              </a:p>
            </p:txBody>
          </p:sp>
          <p:sp>
            <p:nvSpPr>
              <p:cNvPr id="62482" name="Line 1362"/>
              <p:cNvSpPr>
                <a:spLocks noChangeShapeType="1"/>
              </p:cNvSpPr>
              <p:nvPr/>
            </p:nvSpPr>
            <p:spPr bwMode="auto">
              <a:xfrm>
                <a:off x="3317" y="3922"/>
                <a:ext cx="1" cy="3"/>
              </a:xfrm>
              <a:prstGeom prst="line">
                <a:avLst/>
              </a:prstGeom>
              <a:noFill/>
              <a:ln w="0">
                <a:solidFill>
                  <a:srgbClr val="000000"/>
                </a:solidFill>
                <a:round/>
                <a:headEnd/>
                <a:tailEnd/>
              </a:ln>
            </p:spPr>
            <p:txBody>
              <a:bodyPr/>
              <a:lstStyle/>
              <a:p>
                <a:endParaRPr lang="en-US"/>
              </a:p>
            </p:txBody>
          </p:sp>
          <p:sp>
            <p:nvSpPr>
              <p:cNvPr id="62483" name="Line 1363"/>
              <p:cNvSpPr>
                <a:spLocks noChangeShapeType="1"/>
              </p:cNvSpPr>
              <p:nvPr/>
            </p:nvSpPr>
            <p:spPr bwMode="auto">
              <a:xfrm>
                <a:off x="3195" y="3922"/>
                <a:ext cx="122" cy="1"/>
              </a:xfrm>
              <a:prstGeom prst="line">
                <a:avLst/>
              </a:prstGeom>
              <a:noFill/>
              <a:ln w="0">
                <a:solidFill>
                  <a:srgbClr val="000000"/>
                </a:solidFill>
                <a:round/>
                <a:headEnd/>
                <a:tailEnd/>
              </a:ln>
            </p:spPr>
            <p:txBody>
              <a:bodyPr/>
              <a:lstStyle/>
              <a:p>
                <a:endParaRPr lang="en-US"/>
              </a:p>
            </p:txBody>
          </p:sp>
          <p:sp>
            <p:nvSpPr>
              <p:cNvPr id="62484" name="Line 1364"/>
              <p:cNvSpPr>
                <a:spLocks noChangeShapeType="1"/>
              </p:cNvSpPr>
              <p:nvPr/>
            </p:nvSpPr>
            <p:spPr bwMode="auto">
              <a:xfrm>
                <a:off x="3100" y="3879"/>
                <a:ext cx="961" cy="1"/>
              </a:xfrm>
              <a:prstGeom prst="line">
                <a:avLst/>
              </a:prstGeom>
              <a:noFill/>
              <a:ln w="0">
                <a:solidFill>
                  <a:srgbClr val="696969"/>
                </a:solidFill>
                <a:round/>
                <a:headEnd/>
                <a:tailEnd/>
              </a:ln>
            </p:spPr>
            <p:txBody>
              <a:bodyPr/>
              <a:lstStyle/>
              <a:p>
                <a:endParaRPr lang="en-US"/>
              </a:p>
            </p:txBody>
          </p:sp>
          <p:sp>
            <p:nvSpPr>
              <p:cNvPr id="62485" name="Line 1365"/>
              <p:cNvSpPr>
                <a:spLocks noChangeShapeType="1"/>
              </p:cNvSpPr>
              <p:nvPr/>
            </p:nvSpPr>
            <p:spPr bwMode="auto">
              <a:xfrm>
                <a:off x="3743" y="3498"/>
                <a:ext cx="483" cy="1"/>
              </a:xfrm>
              <a:prstGeom prst="line">
                <a:avLst/>
              </a:prstGeom>
              <a:noFill/>
              <a:ln w="0">
                <a:solidFill>
                  <a:srgbClr val="696969"/>
                </a:solidFill>
                <a:round/>
                <a:headEnd/>
                <a:tailEnd/>
              </a:ln>
            </p:spPr>
            <p:txBody>
              <a:bodyPr/>
              <a:lstStyle/>
              <a:p>
                <a:endParaRPr lang="en-US"/>
              </a:p>
            </p:txBody>
          </p:sp>
          <p:sp>
            <p:nvSpPr>
              <p:cNvPr id="62486" name="Line 1366"/>
              <p:cNvSpPr>
                <a:spLocks noChangeShapeType="1"/>
              </p:cNvSpPr>
              <p:nvPr/>
            </p:nvSpPr>
            <p:spPr bwMode="auto">
              <a:xfrm>
                <a:off x="3743" y="3492"/>
                <a:ext cx="180" cy="1"/>
              </a:xfrm>
              <a:prstGeom prst="line">
                <a:avLst/>
              </a:prstGeom>
              <a:noFill/>
              <a:ln w="0">
                <a:solidFill>
                  <a:srgbClr val="000000"/>
                </a:solidFill>
                <a:round/>
                <a:headEnd/>
                <a:tailEnd/>
              </a:ln>
            </p:spPr>
            <p:txBody>
              <a:bodyPr/>
              <a:lstStyle/>
              <a:p>
                <a:endParaRPr lang="en-US"/>
              </a:p>
            </p:txBody>
          </p:sp>
          <p:sp>
            <p:nvSpPr>
              <p:cNvPr id="62487" name="Line 1367"/>
              <p:cNvSpPr>
                <a:spLocks noChangeShapeType="1"/>
              </p:cNvSpPr>
              <p:nvPr/>
            </p:nvSpPr>
            <p:spPr bwMode="auto">
              <a:xfrm>
                <a:off x="3856" y="2689"/>
                <a:ext cx="349" cy="1"/>
              </a:xfrm>
              <a:prstGeom prst="line">
                <a:avLst/>
              </a:prstGeom>
              <a:noFill/>
              <a:ln w="0">
                <a:solidFill>
                  <a:srgbClr val="000000"/>
                </a:solidFill>
                <a:round/>
                <a:headEnd/>
                <a:tailEnd/>
              </a:ln>
            </p:spPr>
            <p:txBody>
              <a:bodyPr/>
              <a:lstStyle/>
              <a:p>
                <a:endParaRPr lang="en-US"/>
              </a:p>
            </p:txBody>
          </p:sp>
          <p:sp>
            <p:nvSpPr>
              <p:cNvPr id="62488" name="Line 1368"/>
              <p:cNvSpPr>
                <a:spLocks noChangeShapeType="1"/>
              </p:cNvSpPr>
              <p:nvPr/>
            </p:nvSpPr>
            <p:spPr bwMode="auto">
              <a:xfrm>
                <a:off x="2324" y="2670"/>
                <a:ext cx="2116" cy="1"/>
              </a:xfrm>
              <a:prstGeom prst="line">
                <a:avLst/>
              </a:prstGeom>
              <a:noFill/>
              <a:ln w="0">
                <a:solidFill>
                  <a:srgbClr val="000000"/>
                </a:solidFill>
                <a:round/>
                <a:headEnd/>
                <a:tailEnd/>
              </a:ln>
            </p:spPr>
            <p:txBody>
              <a:bodyPr/>
              <a:lstStyle/>
              <a:p>
                <a:endParaRPr lang="en-US"/>
              </a:p>
            </p:txBody>
          </p:sp>
          <p:sp>
            <p:nvSpPr>
              <p:cNvPr id="62489" name="Line 1369"/>
              <p:cNvSpPr>
                <a:spLocks noChangeShapeType="1"/>
              </p:cNvSpPr>
              <p:nvPr/>
            </p:nvSpPr>
            <p:spPr bwMode="auto">
              <a:xfrm>
                <a:off x="3859" y="3040"/>
                <a:ext cx="1077" cy="1"/>
              </a:xfrm>
              <a:prstGeom prst="line">
                <a:avLst/>
              </a:prstGeom>
              <a:noFill/>
              <a:ln w="0">
                <a:solidFill>
                  <a:srgbClr val="000000"/>
                </a:solidFill>
                <a:round/>
                <a:headEnd/>
                <a:tailEnd/>
              </a:ln>
            </p:spPr>
            <p:txBody>
              <a:bodyPr/>
              <a:lstStyle/>
              <a:p>
                <a:endParaRPr lang="en-US"/>
              </a:p>
            </p:txBody>
          </p:sp>
          <p:sp>
            <p:nvSpPr>
              <p:cNvPr id="62490" name="Line 1370"/>
              <p:cNvSpPr>
                <a:spLocks noChangeShapeType="1"/>
              </p:cNvSpPr>
              <p:nvPr/>
            </p:nvSpPr>
            <p:spPr bwMode="auto">
              <a:xfrm>
                <a:off x="3865" y="3034"/>
                <a:ext cx="1065" cy="1"/>
              </a:xfrm>
              <a:prstGeom prst="line">
                <a:avLst/>
              </a:prstGeom>
              <a:noFill/>
              <a:ln w="0">
                <a:solidFill>
                  <a:srgbClr val="000000"/>
                </a:solidFill>
                <a:round/>
                <a:headEnd/>
                <a:tailEnd/>
              </a:ln>
            </p:spPr>
            <p:txBody>
              <a:bodyPr/>
              <a:lstStyle/>
              <a:p>
                <a:endParaRPr lang="en-US"/>
              </a:p>
            </p:txBody>
          </p:sp>
          <p:sp>
            <p:nvSpPr>
              <p:cNvPr id="62491" name="Line 1371"/>
              <p:cNvSpPr>
                <a:spLocks noChangeShapeType="1"/>
              </p:cNvSpPr>
              <p:nvPr/>
            </p:nvSpPr>
            <p:spPr bwMode="auto">
              <a:xfrm flipH="1">
                <a:off x="4098" y="3498"/>
                <a:ext cx="128" cy="1"/>
              </a:xfrm>
              <a:prstGeom prst="line">
                <a:avLst/>
              </a:prstGeom>
              <a:noFill/>
              <a:ln w="0">
                <a:solidFill>
                  <a:srgbClr val="000000"/>
                </a:solidFill>
                <a:round/>
                <a:headEnd/>
                <a:tailEnd/>
              </a:ln>
            </p:spPr>
            <p:txBody>
              <a:bodyPr/>
              <a:lstStyle/>
              <a:p>
                <a:endParaRPr lang="en-US"/>
              </a:p>
            </p:txBody>
          </p:sp>
          <p:sp>
            <p:nvSpPr>
              <p:cNvPr id="62492" name="Line 1372"/>
              <p:cNvSpPr>
                <a:spLocks noChangeShapeType="1"/>
              </p:cNvSpPr>
              <p:nvPr/>
            </p:nvSpPr>
            <p:spPr bwMode="auto">
              <a:xfrm flipH="1">
                <a:off x="3908" y="2689"/>
                <a:ext cx="24" cy="18"/>
              </a:xfrm>
              <a:prstGeom prst="line">
                <a:avLst/>
              </a:prstGeom>
              <a:noFill/>
              <a:ln w="0">
                <a:solidFill>
                  <a:srgbClr val="696969"/>
                </a:solidFill>
                <a:round/>
                <a:headEnd/>
                <a:tailEnd/>
              </a:ln>
            </p:spPr>
            <p:txBody>
              <a:bodyPr/>
              <a:lstStyle/>
              <a:p>
                <a:endParaRPr lang="en-US"/>
              </a:p>
            </p:txBody>
          </p:sp>
          <p:sp>
            <p:nvSpPr>
              <p:cNvPr id="62493" name="Line 1373"/>
              <p:cNvSpPr>
                <a:spLocks noChangeShapeType="1"/>
              </p:cNvSpPr>
              <p:nvPr/>
            </p:nvSpPr>
            <p:spPr bwMode="auto">
              <a:xfrm>
                <a:off x="3908" y="2689"/>
                <a:ext cx="24" cy="18"/>
              </a:xfrm>
              <a:prstGeom prst="line">
                <a:avLst/>
              </a:prstGeom>
              <a:noFill/>
              <a:ln w="0">
                <a:solidFill>
                  <a:srgbClr val="696969"/>
                </a:solidFill>
                <a:round/>
                <a:headEnd/>
                <a:tailEnd/>
              </a:ln>
            </p:spPr>
            <p:txBody>
              <a:bodyPr/>
              <a:lstStyle/>
              <a:p>
                <a:endParaRPr lang="en-US"/>
              </a:p>
            </p:txBody>
          </p:sp>
          <p:sp>
            <p:nvSpPr>
              <p:cNvPr id="62494" name="Line 1374"/>
              <p:cNvSpPr>
                <a:spLocks noChangeShapeType="1"/>
              </p:cNvSpPr>
              <p:nvPr/>
            </p:nvSpPr>
            <p:spPr bwMode="auto">
              <a:xfrm flipH="1">
                <a:off x="3908" y="2707"/>
                <a:ext cx="24" cy="1"/>
              </a:xfrm>
              <a:prstGeom prst="line">
                <a:avLst/>
              </a:prstGeom>
              <a:noFill/>
              <a:ln w="0">
                <a:solidFill>
                  <a:srgbClr val="696969"/>
                </a:solidFill>
                <a:round/>
                <a:headEnd/>
                <a:tailEnd/>
              </a:ln>
            </p:spPr>
            <p:txBody>
              <a:bodyPr/>
              <a:lstStyle/>
              <a:p>
                <a:endParaRPr lang="en-US"/>
              </a:p>
            </p:txBody>
          </p:sp>
          <p:sp>
            <p:nvSpPr>
              <p:cNvPr id="62495" name="Line 1375"/>
              <p:cNvSpPr>
                <a:spLocks noChangeShapeType="1"/>
              </p:cNvSpPr>
              <p:nvPr/>
            </p:nvSpPr>
            <p:spPr bwMode="auto">
              <a:xfrm flipV="1">
                <a:off x="2345" y="2689"/>
                <a:ext cx="1" cy="1227"/>
              </a:xfrm>
              <a:prstGeom prst="line">
                <a:avLst/>
              </a:prstGeom>
              <a:noFill/>
              <a:ln w="0">
                <a:solidFill>
                  <a:srgbClr val="000000"/>
                </a:solidFill>
                <a:round/>
                <a:headEnd/>
                <a:tailEnd/>
              </a:ln>
            </p:spPr>
            <p:txBody>
              <a:bodyPr/>
              <a:lstStyle/>
              <a:p>
                <a:endParaRPr lang="en-US"/>
              </a:p>
            </p:txBody>
          </p:sp>
          <p:sp>
            <p:nvSpPr>
              <p:cNvPr id="62496" name="Line 1376"/>
              <p:cNvSpPr>
                <a:spLocks noChangeShapeType="1"/>
              </p:cNvSpPr>
              <p:nvPr/>
            </p:nvSpPr>
            <p:spPr bwMode="auto">
              <a:xfrm flipV="1">
                <a:off x="2324" y="2670"/>
                <a:ext cx="1" cy="1369"/>
              </a:xfrm>
              <a:prstGeom prst="line">
                <a:avLst/>
              </a:prstGeom>
              <a:noFill/>
              <a:ln w="0">
                <a:solidFill>
                  <a:srgbClr val="000000"/>
                </a:solidFill>
                <a:round/>
                <a:headEnd/>
                <a:tailEnd/>
              </a:ln>
            </p:spPr>
            <p:txBody>
              <a:bodyPr/>
              <a:lstStyle/>
              <a:p>
                <a:endParaRPr lang="en-US"/>
              </a:p>
            </p:txBody>
          </p:sp>
          <p:sp>
            <p:nvSpPr>
              <p:cNvPr id="62497" name="Line 1377"/>
              <p:cNvSpPr>
                <a:spLocks noChangeShapeType="1"/>
              </p:cNvSpPr>
              <p:nvPr/>
            </p:nvSpPr>
            <p:spPr bwMode="auto">
              <a:xfrm>
                <a:off x="3743" y="3273"/>
                <a:ext cx="1" cy="219"/>
              </a:xfrm>
              <a:prstGeom prst="line">
                <a:avLst/>
              </a:prstGeom>
              <a:noFill/>
              <a:ln w="0">
                <a:solidFill>
                  <a:srgbClr val="000000"/>
                </a:solidFill>
                <a:round/>
                <a:headEnd/>
                <a:tailEnd/>
              </a:ln>
            </p:spPr>
            <p:txBody>
              <a:bodyPr/>
              <a:lstStyle/>
              <a:p>
                <a:endParaRPr lang="en-US"/>
              </a:p>
            </p:txBody>
          </p:sp>
          <p:sp>
            <p:nvSpPr>
              <p:cNvPr id="62498" name="Line 1378"/>
              <p:cNvSpPr>
                <a:spLocks noChangeShapeType="1"/>
              </p:cNvSpPr>
              <p:nvPr/>
            </p:nvSpPr>
            <p:spPr bwMode="auto">
              <a:xfrm flipV="1">
                <a:off x="3737" y="3364"/>
                <a:ext cx="1" cy="134"/>
              </a:xfrm>
              <a:prstGeom prst="line">
                <a:avLst/>
              </a:prstGeom>
              <a:noFill/>
              <a:ln w="0">
                <a:solidFill>
                  <a:srgbClr val="000000"/>
                </a:solidFill>
                <a:round/>
                <a:headEnd/>
                <a:tailEnd/>
              </a:ln>
            </p:spPr>
            <p:txBody>
              <a:bodyPr/>
              <a:lstStyle/>
              <a:p>
                <a:endParaRPr lang="en-US"/>
              </a:p>
            </p:txBody>
          </p:sp>
          <p:sp>
            <p:nvSpPr>
              <p:cNvPr id="62499" name="Line 1379"/>
              <p:cNvSpPr>
                <a:spLocks noChangeShapeType="1"/>
              </p:cNvSpPr>
              <p:nvPr/>
            </p:nvSpPr>
            <p:spPr bwMode="auto">
              <a:xfrm flipV="1">
                <a:off x="3492" y="3273"/>
                <a:ext cx="1" cy="219"/>
              </a:xfrm>
              <a:prstGeom prst="line">
                <a:avLst/>
              </a:prstGeom>
              <a:noFill/>
              <a:ln w="0">
                <a:solidFill>
                  <a:srgbClr val="000000"/>
                </a:solidFill>
                <a:round/>
                <a:headEnd/>
                <a:tailEnd/>
              </a:ln>
            </p:spPr>
            <p:txBody>
              <a:bodyPr/>
              <a:lstStyle/>
              <a:p>
                <a:endParaRPr lang="en-US"/>
              </a:p>
            </p:txBody>
          </p:sp>
          <p:sp>
            <p:nvSpPr>
              <p:cNvPr id="62500" name="Line 1380"/>
              <p:cNvSpPr>
                <a:spLocks noChangeShapeType="1"/>
              </p:cNvSpPr>
              <p:nvPr/>
            </p:nvSpPr>
            <p:spPr bwMode="auto">
              <a:xfrm>
                <a:off x="3498" y="3364"/>
                <a:ext cx="1" cy="134"/>
              </a:xfrm>
              <a:prstGeom prst="line">
                <a:avLst/>
              </a:prstGeom>
              <a:noFill/>
              <a:ln w="0">
                <a:solidFill>
                  <a:srgbClr val="000000"/>
                </a:solidFill>
                <a:round/>
                <a:headEnd/>
                <a:tailEnd/>
              </a:ln>
            </p:spPr>
            <p:txBody>
              <a:bodyPr/>
              <a:lstStyle/>
              <a:p>
                <a:endParaRPr lang="en-US"/>
              </a:p>
            </p:txBody>
          </p:sp>
          <p:sp>
            <p:nvSpPr>
              <p:cNvPr id="62501" name="Line 1381"/>
              <p:cNvSpPr>
                <a:spLocks noChangeShapeType="1"/>
              </p:cNvSpPr>
              <p:nvPr/>
            </p:nvSpPr>
            <p:spPr bwMode="auto">
              <a:xfrm flipH="1">
                <a:off x="2750" y="4004"/>
                <a:ext cx="196" cy="1"/>
              </a:xfrm>
              <a:prstGeom prst="line">
                <a:avLst/>
              </a:prstGeom>
              <a:noFill/>
              <a:ln w="0">
                <a:solidFill>
                  <a:srgbClr val="696969"/>
                </a:solidFill>
                <a:round/>
                <a:headEnd/>
                <a:tailEnd/>
              </a:ln>
            </p:spPr>
            <p:txBody>
              <a:bodyPr/>
              <a:lstStyle/>
              <a:p>
                <a:endParaRPr lang="en-US"/>
              </a:p>
            </p:txBody>
          </p:sp>
          <p:sp>
            <p:nvSpPr>
              <p:cNvPr id="62502" name="Line 1382"/>
              <p:cNvSpPr>
                <a:spLocks noChangeShapeType="1"/>
              </p:cNvSpPr>
              <p:nvPr/>
            </p:nvSpPr>
            <p:spPr bwMode="auto">
              <a:xfrm flipH="1">
                <a:off x="2763" y="3904"/>
                <a:ext cx="334" cy="1"/>
              </a:xfrm>
              <a:prstGeom prst="line">
                <a:avLst/>
              </a:prstGeom>
              <a:noFill/>
              <a:ln w="0">
                <a:solidFill>
                  <a:srgbClr val="000000"/>
                </a:solidFill>
                <a:round/>
                <a:headEnd/>
                <a:tailEnd/>
              </a:ln>
            </p:spPr>
            <p:txBody>
              <a:bodyPr/>
              <a:lstStyle/>
              <a:p>
                <a:endParaRPr lang="en-US"/>
              </a:p>
            </p:txBody>
          </p:sp>
          <p:sp>
            <p:nvSpPr>
              <p:cNvPr id="62503" name="Line 1383"/>
              <p:cNvSpPr>
                <a:spLocks noChangeShapeType="1"/>
              </p:cNvSpPr>
              <p:nvPr/>
            </p:nvSpPr>
            <p:spPr bwMode="auto">
              <a:xfrm flipH="1">
                <a:off x="2771" y="3974"/>
                <a:ext cx="181" cy="1"/>
              </a:xfrm>
              <a:prstGeom prst="line">
                <a:avLst/>
              </a:prstGeom>
              <a:noFill/>
              <a:ln w="0">
                <a:solidFill>
                  <a:srgbClr val="696969"/>
                </a:solidFill>
                <a:round/>
                <a:headEnd/>
                <a:tailEnd/>
              </a:ln>
            </p:spPr>
            <p:txBody>
              <a:bodyPr/>
              <a:lstStyle/>
              <a:p>
                <a:endParaRPr lang="en-US"/>
              </a:p>
            </p:txBody>
          </p:sp>
          <p:sp>
            <p:nvSpPr>
              <p:cNvPr id="62504" name="Line 1384"/>
              <p:cNvSpPr>
                <a:spLocks noChangeShapeType="1"/>
              </p:cNvSpPr>
              <p:nvPr/>
            </p:nvSpPr>
            <p:spPr bwMode="auto">
              <a:xfrm flipH="1">
                <a:off x="2772" y="3973"/>
                <a:ext cx="180" cy="1"/>
              </a:xfrm>
              <a:prstGeom prst="line">
                <a:avLst/>
              </a:prstGeom>
              <a:noFill/>
              <a:ln w="0">
                <a:solidFill>
                  <a:srgbClr val="696969"/>
                </a:solidFill>
                <a:round/>
                <a:headEnd/>
                <a:tailEnd/>
              </a:ln>
            </p:spPr>
            <p:txBody>
              <a:bodyPr/>
              <a:lstStyle/>
              <a:p>
                <a:endParaRPr lang="en-US"/>
              </a:p>
            </p:txBody>
          </p:sp>
          <p:sp>
            <p:nvSpPr>
              <p:cNvPr id="62505" name="Line 1385"/>
              <p:cNvSpPr>
                <a:spLocks noChangeShapeType="1"/>
              </p:cNvSpPr>
              <p:nvPr/>
            </p:nvSpPr>
            <p:spPr bwMode="auto">
              <a:xfrm flipH="1">
                <a:off x="2728" y="4035"/>
                <a:ext cx="224" cy="1"/>
              </a:xfrm>
              <a:prstGeom prst="line">
                <a:avLst/>
              </a:prstGeom>
              <a:noFill/>
              <a:ln w="0">
                <a:solidFill>
                  <a:srgbClr val="696969"/>
                </a:solidFill>
                <a:round/>
                <a:headEnd/>
                <a:tailEnd/>
              </a:ln>
            </p:spPr>
            <p:txBody>
              <a:bodyPr/>
              <a:lstStyle/>
              <a:p>
                <a:endParaRPr lang="en-US"/>
              </a:p>
            </p:txBody>
          </p:sp>
          <p:sp>
            <p:nvSpPr>
              <p:cNvPr id="62506" name="Line 1386"/>
              <p:cNvSpPr>
                <a:spLocks noChangeShapeType="1"/>
              </p:cNvSpPr>
              <p:nvPr/>
            </p:nvSpPr>
            <p:spPr bwMode="auto">
              <a:xfrm flipH="1">
                <a:off x="2728" y="4035"/>
                <a:ext cx="224" cy="1"/>
              </a:xfrm>
              <a:prstGeom prst="line">
                <a:avLst/>
              </a:prstGeom>
              <a:noFill/>
              <a:ln w="0">
                <a:solidFill>
                  <a:srgbClr val="696969"/>
                </a:solidFill>
                <a:round/>
                <a:headEnd/>
                <a:tailEnd/>
              </a:ln>
            </p:spPr>
            <p:txBody>
              <a:bodyPr/>
              <a:lstStyle/>
              <a:p>
                <a:endParaRPr lang="en-US"/>
              </a:p>
            </p:txBody>
          </p:sp>
          <p:sp>
            <p:nvSpPr>
              <p:cNvPr id="62507" name="Line 1387"/>
              <p:cNvSpPr>
                <a:spLocks noChangeShapeType="1"/>
              </p:cNvSpPr>
              <p:nvPr/>
            </p:nvSpPr>
            <p:spPr bwMode="auto">
              <a:xfrm flipH="1">
                <a:off x="2709" y="4044"/>
                <a:ext cx="133" cy="1"/>
              </a:xfrm>
              <a:prstGeom prst="line">
                <a:avLst/>
              </a:prstGeom>
              <a:noFill/>
              <a:ln w="0">
                <a:solidFill>
                  <a:srgbClr val="696969"/>
                </a:solidFill>
                <a:round/>
                <a:headEnd/>
                <a:tailEnd/>
              </a:ln>
            </p:spPr>
            <p:txBody>
              <a:bodyPr/>
              <a:lstStyle/>
              <a:p>
                <a:endParaRPr lang="en-US"/>
              </a:p>
            </p:txBody>
          </p:sp>
          <p:sp>
            <p:nvSpPr>
              <p:cNvPr id="62508" name="Line 1388"/>
              <p:cNvSpPr>
                <a:spLocks noChangeShapeType="1"/>
              </p:cNvSpPr>
              <p:nvPr/>
            </p:nvSpPr>
            <p:spPr bwMode="auto">
              <a:xfrm flipH="1">
                <a:off x="2658" y="4046"/>
                <a:ext cx="181" cy="1"/>
              </a:xfrm>
              <a:prstGeom prst="line">
                <a:avLst/>
              </a:prstGeom>
              <a:noFill/>
              <a:ln w="0">
                <a:solidFill>
                  <a:srgbClr val="696969"/>
                </a:solidFill>
                <a:round/>
                <a:headEnd/>
                <a:tailEnd/>
              </a:ln>
            </p:spPr>
            <p:txBody>
              <a:bodyPr/>
              <a:lstStyle/>
              <a:p>
                <a:endParaRPr lang="en-US"/>
              </a:p>
            </p:txBody>
          </p:sp>
          <p:sp>
            <p:nvSpPr>
              <p:cNvPr id="62509" name="Line 1389"/>
              <p:cNvSpPr>
                <a:spLocks noChangeShapeType="1"/>
              </p:cNvSpPr>
              <p:nvPr/>
            </p:nvSpPr>
            <p:spPr bwMode="auto">
              <a:xfrm flipH="1">
                <a:off x="2763" y="3928"/>
                <a:ext cx="334" cy="1"/>
              </a:xfrm>
              <a:prstGeom prst="line">
                <a:avLst/>
              </a:prstGeom>
              <a:noFill/>
              <a:ln w="0">
                <a:solidFill>
                  <a:srgbClr val="000000"/>
                </a:solidFill>
                <a:round/>
                <a:headEnd/>
                <a:tailEnd/>
              </a:ln>
            </p:spPr>
            <p:txBody>
              <a:bodyPr/>
              <a:lstStyle/>
              <a:p>
                <a:endParaRPr lang="en-US"/>
              </a:p>
            </p:txBody>
          </p:sp>
          <p:sp>
            <p:nvSpPr>
              <p:cNvPr id="62510" name="Line 1390"/>
              <p:cNvSpPr>
                <a:spLocks noChangeShapeType="1"/>
              </p:cNvSpPr>
              <p:nvPr/>
            </p:nvSpPr>
            <p:spPr bwMode="auto">
              <a:xfrm flipV="1">
                <a:off x="2709" y="3940"/>
                <a:ext cx="1" cy="104"/>
              </a:xfrm>
              <a:prstGeom prst="line">
                <a:avLst/>
              </a:prstGeom>
              <a:noFill/>
              <a:ln w="0">
                <a:solidFill>
                  <a:srgbClr val="696969"/>
                </a:solidFill>
                <a:round/>
                <a:headEnd/>
                <a:tailEnd/>
              </a:ln>
            </p:spPr>
            <p:txBody>
              <a:bodyPr/>
              <a:lstStyle/>
              <a:p>
                <a:endParaRPr lang="en-US"/>
              </a:p>
            </p:txBody>
          </p:sp>
          <p:sp>
            <p:nvSpPr>
              <p:cNvPr id="62511" name="Line 1391"/>
              <p:cNvSpPr>
                <a:spLocks noChangeShapeType="1"/>
              </p:cNvSpPr>
              <p:nvPr/>
            </p:nvSpPr>
            <p:spPr bwMode="auto">
              <a:xfrm flipV="1">
                <a:off x="2706" y="3940"/>
                <a:ext cx="1" cy="104"/>
              </a:xfrm>
              <a:prstGeom prst="line">
                <a:avLst/>
              </a:prstGeom>
              <a:noFill/>
              <a:ln w="0">
                <a:solidFill>
                  <a:srgbClr val="696969"/>
                </a:solidFill>
                <a:round/>
                <a:headEnd/>
                <a:tailEnd/>
              </a:ln>
            </p:spPr>
            <p:txBody>
              <a:bodyPr/>
              <a:lstStyle/>
              <a:p>
                <a:endParaRPr lang="en-US"/>
              </a:p>
            </p:txBody>
          </p:sp>
          <p:sp>
            <p:nvSpPr>
              <p:cNvPr id="62512" name="Line 1392"/>
              <p:cNvSpPr>
                <a:spLocks noChangeShapeType="1"/>
              </p:cNvSpPr>
              <p:nvPr/>
            </p:nvSpPr>
            <p:spPr bwMode="auto">
              <a:xfrm flipV="1">
                <a:off x="2484" y="3940"/>
                <a:ext cx="1" cy="104"/>
              </a:xfrm>
              <a:prstGeom prst="line">
                <a:avLst/>
              </a:prstGeom>
              <a:noFill/>
              <a:ln w="0">
                <a:solidFill>
                  <a:srgbClr val="696969"/>
                </a:solidFill>
                <a:round/>
                <a:headEnd/>
                <a:tailEnd/>
              </a:ln>
            </p:spPr>
            <p:txBody>
              <a:bodyPr/>
              <a:lstStyle/>
              <a:p>
                <a:endParaRPr lang="en-US"/>
              </a:p>
            </p:txBody>
          </p:sp>
          <p:sp>
            <p:nvSpPr>
              <p:cNvPr id="62513" name="Line 1393"/>
              <p:cNvSpPr>
                <a:spLocks noChangeShapeType="1"/>
              </p:cNvSpPr>
              <p:nvPr/>
            </p:nvSpPr>
            <p:spPr bwMode="auto">
              <a:xfrm flipV="1">
                <a:off x="2482" y="3940"/>
                <a:ext cx="1" cy="106"/>
              </a:xfrm>
              <a:prstGeom prst="line">
                <a:avLst/>
              </a:prstGeom>
              <a:noFill/>
              <a:ln w="0">
                <a:solidFill>
                  <a:srgbClr val="696969"/>
                </a:solidFill>
                <a:round/>
                <a:headEnd/>
                <a:tailEnd/>
              </a:ln>
            </p:spPr>
            <p:txBody>
              <a:bodyPr/>
              <a:lstStyle/>
              <a:p>
                <a:endParaRPr lang="en-US"/>
              </a:p>
            </p:txBody>
          </p:sp>
          <p:sp>
            <p:nvSpPr>
              <p:cNvPr id="62514" name="Line 1394"/>
              <p:cNvSpPr>
                <a:spLocks noChangeShapeType="1"/>
              </p:cNvSpPr>
              <p:nvPr/>
            </p:nvSpPr>
            <p:spPr bwMode="auto">
              <a:xfrm flipV="1">
                <a:off x="2547" y="3998"/>
                <a:ext cx="25" cy="6"/>
              </a:xfrm>
              <a:prstGeom prst="line">
                <a:avLst/>
              </a:prstGeom>
              <a:noFill/>
              <a:ln w="0">
                <a:solidFill>
                  <a:srgbClr val="696969"/>
                </a:solidFill>
                <a:round/>
                <a:headEnd/>
                <a:tailEnd/>
              </a:ln>
            </p:spPr>
            <p:txBody>
              <a:bodyPr/>
              <a:lstStyle/>
              <a:p>
                <a:endParaRPr lang="en-US"/>
              </a:p>
            </p:txBody>
          </p:sp>
          <p:sp>
            <p:nvSpPr>
              <p:cNvPr id="62515" name="Line 1395"/>
              <p:cNvSpPr>
                <a:spLocks noChangeShapeType="1"/>
              </p:cNvSpPr>
              <p:nvPr/>
            </p:nvSpPr>
            <p:spPr bwMode="auto">
              <a:xfrm flipH="1" flipV="1">
                <a:off x="2547" y="4004"/>
                <a:ext cx="25" cy="6"/>
              </a:xfrm>
              <a:prstGeom prst="line">
                <a:avLst/>
              </a:prstGeom>
              <a:noFill/>
              <a:ln w="0">
                <a:solidFill>
                  <a:srgbClr val="696969"/>
                </a:solidFill>
                <a:round/>
                <a:headEnd/>
                <a:tailEnd/>
              </a:ln>
            </p:spPr>
            <p:txBody>
              <a:bodyPr/>
              <a:lstStyle/>
              <a:p>
                <a:endParaRPr lang="en-US"/>
              </a:p>
            </p:txBody>
          </p:sp>
          <p:sp>
            <p:nvSpPr>
              <p:cNvPr id="62516" name="Line 1396"/>
              <p:cNvSpPr>
                <a:spLocks noChangeShapeType="1"/>
              </p:cNvSpPr>
              <p:nvPr/>
            </p:nvSpPr>
            <p:spPr bwMode="auto">
              <a:xfrm>
                <a:off x="2547" y="4004"/>
                <a:ext cx="195" cy="1"/>
              </a:xfrm>
              <a:prstGeom prst="line">
                <a:avLst/>
              </a:prstGeom>
              <a:noFill/>
              <a:ln w="0">
                <a:solidFill>
                  <a:srgbClr val="696969"/>
                </a:solidFill>
                <a:round/>
                <a:headEnd/>
                <a:tailEnd/>
              </a:ln>
            </p:spPr>
            <p:txBody>
              <a:bodyPr/>
              <a:lstStyle/>
              <a:p>
                <a:endParaRPr lang="en-US"/>
              </a:p>
            </p:txBody>
          </p:sp>
          <p:sp>
            <p:nvSpPr>
              <p:cNvPr id="62517" name="Line 1397"/>
              <p:cNvSpPr>
                <a:spLocks noChangeShapeType="1"/>
              </p:cNvSpPr>
              <p:nvPr/>
            </p:nvSpPr>
            <p:spPr bwMode="auto">
              <a:xfrm flipH="1">
                <a:off x="2547" y="3973"/>
                <a:ext cx="217" cy="1"/>
              </a:xfrm>
              <a:prstGeom prst="line">
                <a:avLst/>
              </a:prstGeom>
              <a:noFill/>
              <a:ln w="0">
                <a:solidFill>
                  <a:srgbClr val="696969"/>
                </a:solidFill>
                <a:round/>
                <a:headEnd/>
                <a:tailEnd/>
              </a:ln>
            </p:spPr>
            <p:txBody>
              <a:bodyPr/>
              <a:lstStyle/>
              <a:p>
                <a:endParaRPr lang="en-US"/>
              </a:p>
            </p:txBody>
          </p:sp>
          <p:sp>
            <p:nvSpPr>
              <p:cNvPr id="62518" name="Line 1398"/>
              <p:cNvSpPr>
                <a:spLocks noChangeShapeType="1"/>
              </p:cNvSpPr>
              <p:nvPr/>
            </p:nvSpPr>
            <p:spPr bwMode="auto">
              <a:xfrm flipH="1">
                <a:off x="2547" y="4035"/>
                <a:ext cx="173" cy="1"/>
              </a:xfrm>
              <a:prstGeom prst="line">
                <a:avLst/>
              </a:prstGeom>
              <a:noFill/>
              <a:ln w="0">
                <a:solidFill>
                  <a:srgbClr val="696969"/>
                </a:solidFill>
                <a:round/>
                <a:headEnd/>
                <a:tailEnd/>
              </a:ln>
            </p:spPr>
            <p:txBody>
              <a:bodyPr/>
              <a:lstStyle/>
              <a:p>
                <a:endParaRPr lang="en-US"/>
              </a:p>
            </p:txBody>
          </p:sp>
          <p:sp>
            <p:nvSpPr>
              <p:cNvPr id="62519" name="Line 1399"/>
              <p:cNvSpPr>
                <a:spLocks noChangeShapeType="1"/>
              </p:cNvSpPr>
              <p:nvPr/>
            </p:nvSpPr>
            <p:spPr bwMode="auto">
              <a:xfrm flipH="1">
                <a:off x="2484" y="4044"/>
                <a:ext cx="120" cy="1"/>
              </a:xfrm>
              <a:prstGeom prst="line">
                <a:avLst/>
              </a:prstGeom>
              <a:noFill/>
              <a:ln w="0">
                <a:solidFill>
                  <a:srgbClr val="696969"/>
                </a:solidFill>
                <a:round/>
                <a:headEnd/>
                <a:tailEnd/>
              </a:ln>
            </p:spPr>
            <p:txBody>
              <a:bodyPr/>
              <a:lstStyle/>
              <a:p>
                <a:endParaRPr lang="en-US"/>
              </a:p>
            </p:txBody>
          </p:sp>
          <p:sp>
            <p:nvSpPr>
              <p:cNvPr id="62520" name="Line 1400"/>
              <p:cNvSpPr>
                <a:spLocks noChangeShapeType="1"/>
              </p:cNvSpPr>
              <p:nvPr/>
            </p:nvSpPr>
            <p:spPr bwMode="auto">
              <a:xfrm flipH="1">
                <a:off x="2482" y="4046"/>
                <a:ext cx="122" cy="1"/>
              </a:xfrm>
              <a:prstGeom prst="line">
                <a:avLst/>
              </a:prstGeom>
              <a:noFill/>
              <a:ln w="0">
                <a:solidFill>
                  <a:srgbClr val="696969"/>
                </a:solidFill>
                <a:round/>
                <a:headEnd/>
                <a:tailEnd/>
              </a:ln>
            </p:spPr>
            <p:txBody>
              <a:bodyPr/>
              <a:lstStyle/>
              <a:p>
                <a:endParaRPr lang="en-US"/>
              </a:p>
            </p:txBody>
          </p:sp>
          <p:sp>
            <p:nvSpPr>
              <p:cNvPr id="62521" name="Line 1401"/>
              <p:cNvSpPr>
                <a:spLocks noChangeShapeType="1"/>
              </p:cNvSpPr>
              <p:nvPr/>
            </p:nvSpPr>
            <p:spPr bwMode="auto">
              <a:xfrm flipV="1">
                <a:off x="2547" y="3973"/>
                <a:ext cx="1" cy="62"/>
              </a:xfrm>
              <a:prstGeom prst="line">
                <a:avLst/>
              </a:prstGeom>
              <a:noFill/>
              <a:ln w="0">
                <a:solidFill>
                  <a:srgbClr val="696969"/>
                </a:solidFill>
                <a:round/>
                <a:headEnd/>
                <a:tailEnd/>
              </a:ln>
            </p:spPr>
            <p:txBody>
              <a:bodyPr/>
              <a:lstStyle/>
              <a:p>
                <a:endParaRPr lang="en-US"/>
              </a:p>
            </p:txBody>
          </p:sp>
          <p:sp>
            <p:nvSpPr>
              <p:cNvPr id="62522" name="Line 1402"/>
              <p:cNvSpPr>
                <a:spLocks noChangeShapeType="1"/>
              </p:cNvSpPr>
              <p:nvPr/>
            </p:nvSpPr>
            <p:spPr bwMode="auto">
              <a:xfrm flipH="1">
                <a:off x="2658" y="4044"/>
                <a:ext cx="48" cy="1"/>
              </a:xfrm>
              <a:prstGeom prst="line">
                <a:avLst/>
              </a:prstGeom>
              <a:noFill/>
              <a:ln w="0">
                <a:solidFill>
                  <a:srgbClr val="696969"/>
                </a:solidFill>
                <a:round/>
                <a:headEnd/>
                <a:tailEnd/>
              </a:ln>
            </p:spPr>
            <p:txBody>
              <a:bodyPr/>
              <a:lstStyle/>
              <a:p>
                <a:endParaRPr lang="en-US"/>
              </a:p>
            </p:txBody>
          </p:sp>
          <p:sp>
            <p:nvSpPr>
              <p:cNvPr id="62523" name="Freeform 1403"/>
              <p:cNvSpPr>
                <a:spLocks/>
              </p:cNvSpPr>
              <p:nvPr/>
            </p:nvSpPr>
            <p:spPr bwMode="auto">
              <a:xfrm>
                <a:off x="2605" y="4048"/>
                <a:ext cx="51" cy="52"/>
              </a:xfrm>
              <a:custGeom>
                <a:avLst/>
                <a:gdLst>
                  <a:gd name="T0" fmla="*/ 0 w 357"/>
                  <a:gd name="T1" fmla="*/ 363 h 363"/>
                  <a:gd name="T2" fmla="*/ 27 w 357"/>
                  <a:gd name="T3" fmla="*/ 362 h 363"/>
                  <a:gd name="T4" fmla="*/ 54 w 357"/>
                  <a:gd name="T5" fmla="*/ 358 h 363"/>
                  <a:gd name="T6" fmla="*/ 80 w 357"/>
                  <a:gd name="T7" fmla="*/ 353 h 363"/>
                  <a:gd name="T8" fmla="*/ 106 w 357"/>
                  <a:gd name="T9" fmla="*/ 346 h 363"/>
                  <a:gd name="T10" fmla="*/ 132 w 357"/>
                  <a:gd name="T11" fmla="*/ 336 h 363"/>
                  <a:gd name="T12" fmla="*/ 156 w 357"/>
                  <a:gd name="T13" fmla="*/ 325 h 363"/>
                  <a:gd name="T14" fmla="*/ 179 w 357"/>
                  <a:gd name="T15" fmla="*/ 313 h 363"/>
                  <a:gd name="T16" fmla="*/ 202 w 357"/>
                  <a:gd name="T17" fmla="*/ 298 h 363"/>
                  <a:gd name="T18" fmla="*/ 223 w 357"/>
                  <a:gd name="T19" fmla="*/ 282 h 363"/>
                  <a:gd name="T20" fmla="*/ 244 w 357"/>
                  <a:gd name="T21" fmla="*/ 264 h 363"/>
                  <a:gd name="T22" fmla="*/ 263 w 357"/>
                  <a:gd name="T23" fmla="*/ 245 h 363"/>
                  <a:gd name="T24" fmla="*/ 280 w 357"/>
                  <a:gd name="T25" fmla="*/ 225 h 363"/>
                  <a:gd name="T26" fmla="*/ 295 w 357"/>
                  <a:gd name="T27" fmla="*/ 202 h 363"/>
                  <a:gd name="T28" fmla="*/ 310 w 357"/>
                  <a:gd name="T29" fmla="*/ 180 h 363"/>
                  <a:gd name="T30" fmla="*/ 322 w 357"/>
                  <a:gd name="T31" fmla="*/ 155 h 363"/>
                  <a:gd name="T32" fmla="*/ 333 w 357"/>
                  <a:gd name="T33" fmla="*/ 131 h 363"/>
                  <a:gd name="T34" fmla="*/ 341 w 357"/>
                  <a:gd name="T35" fmla="*/ 106 h 363"/>
                  <a:gd name="T36" fmla="*/ 348 w 357"/>
                  <a:gd name="T37" fmla="*/ 79 h 363"/>
                  <a:gd name="T38" fmla="*/ 352 w 357"/>
                  <a:gd name="T39" fmla="*/ 53 h 363"/>
                  <a:gd name="T40" fmla="*/ 355 w 357"/>
                  <a:gd name="T41" fmla="*/ 26 h 363"/>
                  <a:gd name="T42" fmla="*/ 357 w 357"/>
                  <a:gd name="T43" fmla="*/ 0 h 36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7"/>
                  <a:gd name="T67" fmla="*/ 0 h 363"/>
                  <a:gd name="T68" fmla="*/ 357 w 357"/>
                  <a:gd name="T69" fmla="*/ 363 h 36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7" h="363">
                    <a:moveTo>
                      <a:pt x="0" y="363"/>
                    </a:moveTo>
                    <a:lnTo>
                      <a:pt x="27" y="362"/>
                    </a:lnTo>
                    <a:lnTo>
                      <a:pt x="54" y="358"/>
                    </a:lnTo>
                    <a:lnTo>
                      <a:pt x="80" y="353"/>
                    </a:lnTo>
                    <a:lnTo>
                      <a:pt x="106" y="346"/>
                    </a:lnTo>
                    <a:lnTo>
                      <a:pt x="132" y="336"/>
                    </a:lnTo>
                    <a:lnTo>
                      <a:pt x="156" y="325"/>
                    </a:lnTo>
                    <a:lnTo>
                      <a:pt x="179" y="313"/>
                    </a:lnTo>
                    <a:lnTo>
                      <a:pt x="202" y="298"/>
                    </a:lnTo>
                    <a:lnTo>
                      <a:pt x="223" y="282"/>
                    </a:lnTo>
                    <a:lnTo>
                      <a:pt x="244" y="264"/>
                    </a:lnTo>
                    <a:lnTo>
                      <a:pt x="263" y="245"/>
                    </a:lnTo>
                    <a:lnTo>
                      <a:pt x="280" y="225"/>
                    </a:lnTo>
                    <a:lnTo>
                      <a:pt x="295" y="202"/>
                    </a:lnTo>
                    <a:lnTo>
                      <a:pt x="310" y="180"/>
                    </a:lnTo>
                    <a:lnTo>
                      <a:pt x="322" y="155"/>
                    </a:lnTo>
                    <a:lnTo>
                      <a:pt x="333" y="131"/>
                    </a:lnTo>
                    <a:lnTo>
                      <a:pt x="341" y="106"/>
                    </a:lnTo>
                    <a:lnTo>
                      <a:pt x="348" y="79"/>
                    </a:lnTo>
                    <a:lnTo>
                      <a:pt x="352" y="53"/>
                    </a:lnTo>
                    <a:lnTo>
                      <a:pt x="355" y="26"/>
                    </a:lnTo>
                    <a:lnTo>
                      <a:pt x="357" y="0"/>
                    </a:lnTo>
                  </a:path>
                </a:pathLst>
              </a:custGeom>
              <a:noFill/>
              <a:ln w="0">
                <a:solidFill>
                  <a:srgbClr val="696969"/>
                </a:solidFill>
                <a:prstDash val="solid"/>
                <a:round/>
                <a:headEnd/>
                <a:tailEnd/>
              </a:ln>
            </p:spPr>
            <p:txBody>
              <a:bodyPr/>
              <a:lstStyle/>
              <a:p>
                <a:endParaRPr lang="en-US"/>
              </a:p>
            </p:txBody>
          </p:sp>
          <p:sp>
            <p:nvSpPr>
              <p:cNvPr id="62524" name="Line 1404"/>
              <p:cNvSpPr>
                <a:spLocks noChangeShapeType="1"/>
              </p:cNvSpPr>
              <p:nvPr/>
            </p:nvSpPr>
            <p:spPr bwMode="auto">
              <a:xfrm flipV="1">
                <a:off x="2606" y="4050"/>
                <a:ext cx="1" cy="50"/>
              </a:xfrm>
              <a:prstGeom prst="line">
                <a:avLst/>
              </a:prstGeom>
              <a:noFill/>
              <a:ln w="0">
                <a:solidFill>
                  <a:srgbClr val="696969"/>
                </a:solidFill>
                <a:round/>
                <a:headEnd/>
                <a:tailEnd/>
              </a:ln>
            </p:spPr>
            <p:txBody>
              <a:bodyPr/>
              <a:lstStyle/>
              <a:p>
                <a:endParaRPr lang="en-US"/>
              </a:p>
            </p:txBody>
          </p:sp>
          <p:sp>
            <p:nvSpPr>
              <p:cNvPr id="62525" name="Line 1405"/>
              <p:cNvSpPr>
                <a:spLocks noChangeShapeType="1"/>
              </p:cNvSpPr>
              <p:nvPr/>
            </p:nvSpPr>
            <p:spPr bwMode="auto">
              <a:xfrm flipV="1">
                <a:off x="2604" y="4049"/>
                <a:ext cx="1" cy="52"/>
              </a:xfrm>
              <a:prstGeom prst="line">
                <a:avLst/>
              </a:prstGeom>
              <a:noFill/>
              <a:ln w="0">
                <a:solidFill>
                  <a:srgbClr val="696969"/>
                </a:solidFill>
                <a:round/>
                <a:headEnd/>
                <a:tailEnd/>
              </a:ln>
            </p:spPr>
            <p:txBody>
              <a:bodyPr/>
              <a:lstStyle/>
              <a:p>
                <a:endParaRPr lang="en-US"/>
              </a:p>
            </p:txBody>
          </p:sp>
          <p:sp>
            <p:nvSpPr>
              <p:cNvPr id="62526" name="Line 1406"/>
              <p:cNvSpPr>
                <a:spLocks noChangeShapeType="1"/>
              </p:cNvSpPr>
              <p:nvPr/>
            </p:nvSpPr>
            <p:spPr bwMode="auto">
              <a:xfrm flipV="1">
                <a:off x="2605" y="4100"/>
                <a:ext cx="1" cy="1"/>
              </a:xfrm>
              <a:prstGeom prst="line">
                <a:avLst/>
              </a:prstGeom>
              <a:noFill/>
              <a:ln w="0">
                <a:solidFill>
                  <a:srgbClr val="696969"/>
                </a:solidFill>
                <a:round/>
                <a:headEnd/>
                <a:tailEnd/>
              </a:ln>
            </p:spPr>
            <p:txBody>
              <a:bodyPr/>
              <a:lstStyle/>
              <a:p>
                <a:endParaRPr lang="en-US"/>
              </a:p>
            </p:txBody>
          </p:sp>
          <p:sp>
            <p:nvSpPr>
              <p:cNvPr id="62527" name="Line 1407"/>
              <p:cNvSpPr>
                <a:spLocks noChangeShapeType="1"/>
              </p:cNvSpPr>
              <p:nvPr/>
            </p:nvSpPr>
            <p:spPr bwMode="auto">
              <a:xfrm flipH="1">
                <a:off x="2605" y="4100"/>
                <a:ext cx="1" cy="1"/>
              </a:xfrm>
              <a:prstGeom prst="line">
                <a:avLst/>
              </a:prstGeom>
              <a:noFill/>
              <a:ln w="0">
                <a:solidFill>
                  <a:srgbClr val="696969"/>
                </a:solidFill>
                <a:round/>
                <a:headEnd/>
                <a:tailEnd/>
              </a:ln>
            </p:spPr>
            <p:txBody>
              <a:bodyPr/>
              <a:lstStyle/>
              <a:p>
                <a:endParaRPr lang="en-US"/>
              </a:p>
            </p:txBody>
          </p:sp>
          <p:sp>
            <p:nvSpPr>
              <p:cNvPr id="62528" name="Line 1408"/>
              <p:cNvSpPr>
                <a:spLocks noChangeShapeType="1"/>
              </p:cNvSpPr>
              <p:nvPr/>
            </p:nvSpPr>
            <p:spPr bwMode="auto">
              <a:xfrm flipH="1">
                <a:off x="2604" y="4101"/>
                <a:ext cx="1" cy="1"/>
              </a:xfrm>
              <a:prstGeom prst="line">
                <a:avLst/>
              </a:prstGeom>
              <a:noFill/>
              <a:ln w="0">
                <a:solidFill>
                  <a:srgbClr val="696969"/>
                </a:solidFill>
                <a:round/>
                <a:headEnd/>
                <a:tailEnd/>
              </a:ln>
            </p:spPr>
            <p:txBody>
              <a:bodyPr/>
              <a:lstStyle/>
              <a:p>
                <a:endParaRPr lang="en-US"/>
              </a:p>
            </p:txBody>
          </p:sp>
          <p:sp>
            <p:nvSpPr>
              <p:cNvPr id="62529" name="Line 1409"/>
              <p:cNvSpPr>
                <a:spLocks noChangeShapeType="1"/>
              </p:cNvSpPr>
              <p:nvPr/>
            </p:nvSpPr>
            <p:spPr bwMode="auto">
              <a:xfrm flipH="1">
                <a:off x="2602" y="4043"/>
                <a:ext cx="4" cy="1"/>
              </a:xfrm>
              <a:prstGeom prst="line">
                <a:avLst/>
              </a:prstGeom>
              <a:noFill/>
              <a:ln w="0">
                <a:solidFill>
                  <a:srgbClr val="696969"/>
                </a:solidFill>
                <a:round/>
                <a:headEnd/>
                <a:tailEnd/>
              </a:ln>
            </p:spPr>
            <p:txBody>
              <a:bodyPr/>
              <a:lstStyle/>
              <a:p>
                <a:endParaRPr lang="en-US"/>
              </a:p>
            </p:txBody>
          </p:sp>
          <p:sp>
            <p:nvSpPr>
              <p:cNvPr id="62530" name="Line 1410"/>
              <p:cNvSpPr>
                <a:spLocks noChangeShapeType="1"/>
              </p:cNvSpPr>
              <p:nvPr/>
            </p:nvSpPr>
            <p:spPr bwMode="auto">
              <a:xfrm flipH="1">
                <a:off x="2602" y="4044"/>
                <a:ext cx="5" cy="1"/>
              </a:xfrm>
              <a:prstGeom prst="line">
                <a:avLst/>
              </a:prstGeom>
              <a:noFill/>
              <a:ln w="0">
                <a:solidFill>
                  <a:srgbClr val="696969"/>
                </a:solidFill>
                <a:round/>
                <a:headEnd/>
                <a:tailEnd/>
              </a:ln>
            </p:spPr>
            <p:txBody>
              <a:bodyPr/>
              <a:lstStyle/>
              <a:p>
                <a:endParaRPr lang="en-US"/>
              </a:p>
            </p:txBody>
          </p:sp>
        </p:grpSp>
        <p:grpSp>
          <p:nvGrpSpPr>
            <p:cNvPr id="10" name="Group 1612"/>
            <p:cNvGrpSpPr>
              <a:grpSpLocks/>
            </p:cNvGrpSpPr>
            <p:nvPr/>
          </p:nvGrpSpPr>
          <p:grpSpPr bwMode="auto">
            <a:xfrm>
              <a:off x="2345" y="2689"/>
              <a:ext cx="1563" cy="1362"/>
              <a:chOff x="2345" y="2689"/>
              <a:chExt cx="1563" cy="1362"/>
            </a:xfrm>
          </p:grpSpPr>
          <p:sp>
            <p:nvSpPr>
              <p:cNvPr id="39603" name="Line 1412"/>
              <p:cNvSpPr>
                <a:spLocks noChangeShapeType="1"/>
              </p:cNvSpPr>
              <p:nvPr/>
            </p:nvSpPr>
            <p:spPr bwMode="auto">
              <a:xfrm flipH="1">
                <a:off x="2605" y="4050"/>
                <a:ext cx="1" cy="1"/>
              </a:xfrm>
              <a:prstGeom prst="line">
                <a:avLst/>
              </a:prstGeom>
              <a:noFill/>
              <a:ln w="0">
                <a:solidFill>
                  <a:srgbClr val="696969"/>
                </a:solidFill>
                <a:round/>
                <a:headEnd/>
                <a:tailEnd/>
              </a:ln>
            </p:spPr>
            <p:txBody>
              <a:bodyPr/>
              <a:lstStyle/>
              <a:p>
                <a:endParaRPr lang="en-US"/>
              </a:p>
            </p:txBody>
          </p:sp>
          <p:sp>
            <p:nvSpPr>
              <p:cNvPr id="39604" name="Line 1413"/>
              <p:cNvSpPr>
                <a:spLocks noChangeShapeType="1"/>
              </p:cNvSpPr>
              <p:nvPr/>
            </p:nvSpPr>
            <p:spPr bwMode="auto">
              <a:xfrm flipH="1">
                <a:off x="2604" y="4049"/>
                <a:ext cx="1" cy="1"/>
              </a:xfrm>
              <a:prstGeom prst="line">
                <a:avLst/>
              </a:prstGeom>
              <a:noFill/>
              <a:ln w="0">
                <a:solidFill>
                  <a:srgbClr val="696969"/>
                </a:solidFill>
                <a:round/>
                <a:headEnd/>
                <a:tailEnd/>
              </a:ln>
            </p:spPr>
            <p:txBody>
              <a:bodyPr/>
              <a:lstStyle/>
              <a:p>
                <a:endParaRPr lang="en-US"/>
              </a:p>
            </p:txBody>
          </p:sp>
          <p:sp>
            <p:nvSpPr>
              <p:cNvPr id="39605" name="Line 1414"/>
              <p:cNvSpPr>
                <a:spLocks noChangeShapeType="1"/>
              </p:cNvSpPr>
              <p:nvPr/>
            </p:nvSpPr>
            <p:spPr bwMode="auto">
              <a:xfrm flipV="1">
                <a:off x="2605" y="4049"/>
                <a:ext cx="1" cy="1"/>
              </a:xfrm>
              <a:prstGeom prst="line">
                <a:avLst/>
              </a:prstGeom>
              <a:noFill/>
              <a:ln w="0">
                <a:solidFill>
                  <a:srgbClr val="696969"/>
                </a:solidFill>
                <a:round/>
                <a:headEnd/>
                <a:tailEnd/>
              </a:ln>
            </p:spPr>
            <p:txBody>
              <a:bodyPr/>
              <a:lstStyle/>
              <a:p>
                <a:endParaRPr lang="en-US"/>
              </a:p>
            </p:txBody>
          </p:sp>
          <p:sp>
            <p:nvSpPr>
              <p:cNvPr id="39606" name="Freeform 1415"/>
              <p:cNvSpPr>
                <a:spLocks/>
              </p:cNvSpPr>
              <p:nvPr/>
            </p:nvSpPr>
            <p:spPr bwMode="auto">
              <a:xfrm>
                <a:off x="2604" y="4048"/>
                <a:ext cx="1" cy="1"/>
              </a:xfrm>
              <a:custGeom>
                <a:avLst/>
                <a:gdLst>
                  <a:gd name="T0" fmla="*/ 6 w 6"/>
                  <a:gd name="T1" fmla="*/ 3 h 6"/>
                  <a:gd name="T2" fmla="*/ 6 w 6"/>
                  <a:gd name="T3" fmla="*/ 1 h 6"/>
                  <a:gd name="T4" fmla="*/ 3 w 6"/>
                  <a:gd name="T5" fmla="*/ 0 h 6"/>
                  <a:gd name="T6" fmla="*/ 1 w 6"/>
                  <a:gd name="T7" fmla="*/ 1 h 6"/>
                  <a:gd name="T8" fmla="*/ 0 w 6"/>
                  <a:gd name="T9" fmla="*/ 3 h 6"/>
                  <a:gd name="T10" fmla="*/ 1 w 6"/>
                  <a:gd name="T11" fmla="*/ 5 h 6"/>
                  <a:gd name="T12" fmla="*/ 3 w 6"/>
                  <a:gd name="T13" fmla="*/ 6 h 6"/>
                  <a:gd name="T14" fmla="*/ 6 w 6"/>
                  <a:gd name="T15" fmla="*/ 5 h 6"/>
                  <a:gd name="T16" fmla="*/ 6 w 6"/>
                  <a:gd name="T17" fmla="*/ 3 h 6"/>
                  <a:gd name="T18" fmla="*/ 6 w 6"/>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6"/>
                  <a:gd name="T32" fmla="*/ 6 w 6"/>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6">
                    <a:moveTo>
                      <a:pt x="6" y="3"/>
                    </a:moveTo>
                    <a:lnTo>
                      <a:pt x="6" y="1"/>
                    </a:lnTo>
                    <a:lnTo>
                      <a:pt x="3" y="0"/>
                    </a:lnTo>
                    <a:lnTo>
                      <a:pt x="1" y="1"/>
                    </a:lnTo>
                    <a:lnTo>
                      <a:pt x="0" y="3"/>
                    </a:lnTo>
                    <a:lnTo>
                      <a:pt x="1" y="5"/>
                    </a:lnTo>
                    <a:lnTo>
                      <a:pt x="3" y="6"/>
                    </a:lnTo>
                    <a:lnTo>
                      <a:pt x="6" y="5"/>
                    </a:lnTo>
                    <a:lnTo>
                      <a:pt x="6" y="3"/>
                    </a:lnTo>
                    <a:close/>
                  </a:path>
                </a:pathLst>
              </a:custGeom>
              <a:noFill/>
              <a:ln w="0">
                <a:solidFill>
                  <a:srgbClr val="696969"/>
                </a:solidFill>
                <a:prstDash val="solid"/>
                <a:round/>
                <a:headEnd/>
                <a:tailEnd/>
              </a:ln>
            </p:spPr>
            <p:txBody>
              <a:bodyPr/>
              <a:lstStyle/>
              <a:p>
                <a:endParaRPr lang="en-US"/>
              </a:p>
            </p:txBody>
          </p:sp>
          <p:sp>
            <p:nvSpPr>
              <p:cNvPr id="39607" name="Line 1416"/>
              <p:cNvSpPr>
                <a:spLocks noChangeShapeType="1"/>
              </p:cNvSpPr>
              <p:nvPr/>
            </p:nvSpPr>
            <p:spPr bwMode="auto">
              <a:xfrm flipV="1">
                <a:off x="2604" y="4048"/>
                <a:ext cx="1" cy="1"/>
              </a:xfrm>
              <a:prstGeom prst="line">
                <a:avLst/>
              </a:prstGeom>
              <a:noFill/>
              <a:ln w="0">
                <a:solidFill>
                  <a:srgbClr val="696969"/>
                </a:solidFill>
                <a:round/>
                <a:headEnd/>
                <a:tailEnd/>
              </a:ln>
            </p:spPr>
            <p:txBody>
              <a:bodyPr/>
              <a:lstStyle/>
              <a:p>
                <a:endParaRPr lang="en-US"/>
              </a:p>
            </p:txBody>
          </p:sp>
          <p:sp>
            <p:nvSpPr>
              <p:cNvPr id="39608" name="Line 1417"/>
              <p:cNvSpPr>
                <a:spLocks noChangeShapeType="1"/>
              </p:cNvSpPr>
              <p:nvPr/>
            </p:nvSpPr>
            <p:spPr bwMode="auto">
              <a:xfrm flipV="1">
                <a:off x="2604" y="4044"/>
                <a:ext cx="1" cy="2"/>
              </a:xfrm>
              <a:prstGeom prst="line">
                <a:avLst/>
              </a:prstGeom>
              <a:noFill/>
              <a:ln w="0">
                <a:solidFill>
                  <a:srgbClr val="696969"/>
                </a:solidFill>
                <a:round/>
                <a:headEnd/>
                <a:tailEnd/>
              </a:ln>
            </p:spPr>
            <p:txBody>
              <a:bodyPr/>
              <a:lstStyle/>
              <a:p>
                <a:endParaRPr lang="en-US"/>
              </a:p>
            </p:txBody>
          </p:sp>
          <p:sp>
            <p:nvSpPr>
              <p:cNvPr id="39609" name="Line 1418"/>
              <p:cNvSpPr>
                <a:spLocks noChangeShapeType="1"/>
              </p:cNvSpPr>
              <p:nvPr/>
            </p:nvSpPr>
            <p:spPr bwMode="auto">
              <a:xfrm flipV="1">
                <a:off x="2606" y="4043"/>
                <a:ext cx="1" cy="1"/>
              </a:xfrm>
              <a:prstGeom prst="line">
                <a:avLst/>
              </a:prstGeom>
              <a:noFill/>
              <a:ln w="0">
                <a:solidFill>
                  <a:srgbClr val="696969"/>
                </a:solidFill>
                <a:round/>
                <a:headEnd/>
                <a:tailEnd/>
              </a:ln>
            </p:spPr>
            <p:txBody>
              <a:bodyPr/>
              <a:lstStyle/>
              <a:p>
                <a:endParaRPr lang="en-US"/>
              </a:p>
            </p:txBody>
          </p:sp>
          <p:sp>
            <p:nvSpPr>
              <p:cNvPr id="39610" name="Line 1419"/>
              <p:cNvSpPr>
                <a:spLocks noChangeShapeType="1"/>
              </p:cNvSpPr>
              <p:nvPr/>
            </p:nvSpPr>
            <p:spPr bwMode="auto">
              <a:xfrm flipV="1">
                <a:off x="2602" y="4043"/>
                <a:ext cx="1" cy="1"/>
              </a:xfrm>
              <a:prstGeom prst="line">
                <a:avLst/>
              </a:prstGeom>
              <a:noFill/>
              <a:ln w="0">
                <a:solidFill>
                  <a:srgbClr val="696969"/>
                </a:solidFill>
                <a:round/>
                <a:headEnd/>
                <a:tailEnd/>
              </a:ln>
            </p:spPr>
            <p:txBody>
              <a:bodyPr/>
              <a:lstStyle/>
              <a:p>
                <a:endParaRPr lang="en-US"/>
              </a:p>
            </p:txBody>
          </p:sp>
          <p:sp>
            <p:nvSpPr>
              <p:cNvPr id="39611" name="Line 1420"/>
              <p:cNvSpPr>
                <a:spLocks noChangeShapeType="1"/>
              </p:cNvSpPr>
              <p:nvPr/>
            </p:nvSpPr>
            <p:spPr bwMode="auto">
              <a:xfrm flipV="1">
                <a:off x="2607" y="4044"/>
                <a:ext cx="1" cy="2"/>
              </a:xfrm>
              <a:prstGeom prst="line">
                <a:avLst/>
              </a:prstGeom>
              <a:noFill/>
              <a:ln w="0">
                <a:solidFill>
                  <a:srgbClr val="696969"/>
                </a:solidFill>
                <a:round/>
                <a:headEnd/>
                <a:tailEnd/>
              </a:ln>
            </p:spPr>
            <p:txBody>
              <a:bodyPr/>
              <a:lstStyle/>
              <a:p>
                <a:endParaRPr lang="en-US"/>
              </a:p>
            </p:txBody>
          </p:sp>
          <p:sp>
            <p:nvSpPr>
              <p:cNvPr id="39612" name="Line 1421"/>
              <p:cNvSpPr>
                <a:spLocks noChangeShapeType="1"/>
              </p:cNvSpPr>
              <p:nvPr/>
            </p:nvSpPr>
            <p:spPr bwMode="auto">
              <a:xfrm flipV="1">
                <a:off x="2602" y="4046"/>
                <a:ext cx="1" cy="2"/>
              </a:xfrm>
              <a:prstGeom prst="line">
                <a:avLst/>
              </a:prstGeom>
              <a:noFill/>
              <a:ln w="0">
                <a:solidFill>
                  <a:srgbClr val="696969"/>
                </a:solidFill>
                <a:round/>
                <a:headEnd/>
                <a:tailEnd/>
              </a:ln>
            </p:spPr>
            <p:txBody>
              <a:bodyPr/>
              <a:lstStyle/>
              <a:p>
                <a:endParaRPr lang="en-US"/>
              </a:p>
            </p:txBody>
          </p:sp>
          <p:sp>
            <p:nvSpPr>
              <p:cNvPr id="39613" name="Line 1422"/>
              <p:cNvSpPr>
                <a:spLocks noChangeShapeType="1"/>
              </p:cNvSpPr>
              <p:nvPr/>
            </p:nvSpPr>
            <p:spPr bwMode="auto">
              <a:xfrm flipV="1">
                <a:off x="2606" y="4046"/>
                <a:ext cx="1" cy="2"/>
              </a:xfrm>
              <a:prstGeom prst="line">
                <a:avLst/>
              </a:prstGeom>
              <a:noFill/>
              <a:ln w="0">
                <a:solidFill>
                  <a:srgbClr val="696969"/>
                </a:solidFill>
                <a:round/>
                <a:headEnd/>
                <a:tailEnd/>
              </a:ln>
            </p:spPr>
            <p:txBody>
              <a:bodyPr/>
              <a:lstStyle/>
              <a:p>
                <a:endParaRPr lang="en-US"/>
              </a:p>
            </p:txBody>
          </p:sp>
          <p:sp>
            <p:nvSpPr>
              <p:cNvPr id="39614" name="Line 1423"/>
              <p:cNvSpPr>
                <a:spLocks noChangeShapeType="1"/>
              </p:cNvSpPr>
              <p:nvPr/>
            </p:nvSpPr>
            <p:spPr bwMode="auto">
              <a:xfrm flipH="1">
                <a:off x="2602" y="4048"/>
                <a:ext cx="4" cy="1"/>
              </a:xfrm>
              <a:prstGeom prst="line">
                <a:avLst/>
              </a:prstGeom>
              <a:noFill/>
              <a:ln w="0">
                <a:solidFill>
                  <a:srgbClr val="696969"/>
                </a:solidFill>
                <a:round/>
                <a:headEnd/>
                <a:tailEnd/>
              </a:ln>
            </p:spPr>
            <p:txBody>
              <a:bodyPr/>
              <a:lstStyle/>
              <a:p>
                <a:endParaRPr lang="en-US"/>
              </a:p>
            </p:txBody>
          </p:sp>
          <p:sp>
            <p:nvSpPr>
              <p:cNvPr id="39615" name="Line 1424"/>
              <p:cNvSpPr>
                <a:spLocks noChangeShapeType="1"/>
              </p:cNvSpPr>
              <p:nvPr/>
            </p:nvSpPr>
            <p:spPr bwMode="auto">
              <a:xfrm flipH="1">
                <a:off x="2602" y="4046"/>
                <a:ext cx="5" cy="1"/>
              </a:xfrm>
              <a:prstGeom prst="line">
                <a:avLst/>
              </a:prstGeom>
              <a:noFill/>
              <a:ln w="0">
                <a:solidFill>
                  <a:srgbClr val="696969"/>
                </a:solidFill>
                <a:round/>
                <a:headEnd/>
                <a:tailEnd/>
              </a:ln>
            </p:spPr>
            <p:txBody>
              <a:bodyPr/>
              <a:lstStyle/>
              <a:p>
                <a:endParaRPr lang="en-US"/>
              </a:p>
            </p:txBody>
          </p:sp>
          <p:sp>
            <p:nvSpPr>
              <p:cNvPr id="39616" name="Line 1425"/>
              <p:cNvSpPr>
                <a:spLocks noChangeShapeType="1"/>
              </p:cNvSpPr>
              <p:nvPr/>
            </p:nvSpPr>
            <p:spPr bwMode="auto">
              <a:xfrm flipV="1">
                <a:off x="2604" y="4044"/>
                <a:ext cx="1" cy="2"/>
              </a:xfrm>
              <a:prstGeom prst="line">
                <a:avLst/>
              </a:prstGeom>
              <a:noFill/>
              <a:ln w="0">
                <a:solidFill>
                  <a:srgbClr val="696969"/>
                </a:solidFill>
                <a:round/>
                <a:headEnd/>
                <a:tailEnd/>
              </a:ln>
            </p:spPr>
            <p:txBody>
              <a:bodyPr/>
              <a:lstStyle/>
              <a:p>
                <a:endParaRPr lang="en-US"/>
              </a:p>
            </p:txBody>
          </p:sp>
          <p:sp>
            <p:nvSpPr>
              <p:cNvPr id="39617" name="Line 1426"/>
              <p:cNvSpPr>
                <a:spLocks noChangeShapeType="1"/>
              </p:cNvSpPr>
              <p:nvPr/>
            </p:nvSpPr>
            <p:spPr bwMode="auto">
              <a:xfrm>
                <a:off x="2656" y="4043"/>
                <a:ext cx="4" cy="1"/>
              </a:xfrm>
              <a:prstGeom prst="line">
                <a:avLst/>
              </a:prstGeom>
              <a:noFill/>
              <a:ln w="0">
                <a:solidFill>
                  <a:srgbClr val="696969"/>
                </a:solidFill>
                <a:round/>
                <a:headEnd/>
                <a:tailEnd/>
              </a:ln>
            </p:spPr>
            <p:txBody>
              <a:bodyPr/>
              <a:lstStyle/>
              <a:p>
                <a:endParaRPr lang="en-US"/>
              </a:p>
            </p:txBody>
          </p:sp>
          <p:sp>
            <p:nvSpPr>
              <p:cNvPr id="39618" name="Line 1427"/>
              <p:cNvSpPr>
                <a:spLocks noChangeShapeType="1"/>
              </p:cNvSpPr>
              <p:nvPr/>
            </p:nvSpPr>
            <p:spPr bwMode="auto">
              <a:xfrm>
                <a:off x="2656" y="4044"/>
                <a:ext cx="4" cy="1"/>
              </a:xfrm>
              <a:prstGeom prst="line">
                <a:avLst/>
              </a:prstGeom>
              <a:noFill/>
              <a:ln w="0">
                <a:solidFill>
                  <a:srgbClr val="696969"/>
                </a:solidFill>
                <a:round/>
                <a:headEnd/>
                <a:tailEnd/>
              </a:ln>
            </p:spPr>
            <p:txBody>
              <a:bodyPr/>
              <a:lstStyle/>
              <a:p>
                <a:endParaRPr lang="en-US"/>
              </a:p>
            </p:txBody>
          </p:sp>
          <p:sp>
            <p:nvSpPr>
              <p:cNvPr id="39619" name="Line 1428"/>
              <p:cNvSpPr>
                <a:spLocks noChangeShapeType="1"/>
              </p:cNvSpPr>
              <p:nvPr/>
            </p:nvSpPr>
            <p:spPr bwMode="auto">
              <a:xfrm flipV="1">
                <a:off x="2658" y="4044"/>
                <a:ext cx="1" cy="2"/>
              </a:xfrm>
              <a:prstGeom prst="line">
                <a:avLst/>
              </a:prstGeom>
              <a:noFill/>
              <a:ln w="0">
                <a:solidFill>
                  <a:srgbClr val="696969"/>
                </a:solidFill>
                <a:round/>
                <a:headEnd/>
                <a:tailEnd/>
              </a:ln>
            </p:spPr>
            <p:txBody>
              <a:bodyPr/>
              <a:lstStyle/>
              <a:p>
                <a:endParaRPr lang="en-US"/>
              </a:p>
            </p:txBody>
          </p:sp>
          <p:sp>
            <p:nvSpPr>
              <p:cNvPr id="39620" name="Line 1429"/>
              <p:cNvSpPr>
                <a:spLocks noChangeShapeType="1"/>
              </p:cNvSpPr>
              <p:nvPr/>
            </p:nvSpPr>
            <p:spPr bwMode="auto">
              <a:xfrm flipV="1">
                <a:off x="2656" y="4043"/>
                <a:ext cx="1" cy="1"/>
              </a:xfrm>
              <a:prstGeom prst="line">
                <a:avLst/>
              </a:prstGeom>
              <a:noFill/>
              <a:ln w="0">
                <a:solidFill>
                  <a:srgbClr val="696969"/>
                </a:solidFill>
                <a:round/>
                <a:headEnd/>
                <a:tailEnd/>
              </a:ln>
            </p:spPr>
            <p:txBody>
              <a:bodyPr/>
              <a:lstStyle/>
              <a:p>
                <a:endParaRPr lang="en-US"/>
              </a:p>
            </p:txBody>
          </p:sp>
          <p:sp>
            <p:nvSpPr>
              <p:cNvPr id="39621" name="Line 1430"/>
              <p:cNvSpPr>
                <a:spLocks noChangeShapeType="1"/>
              </p:cNvSpPr>
              <p:nvPr/>
            </p:nvSpPr>
            <p:spPr bwMode="auto">
              <a:xfrm flipV="1">
                <a:off x="2660" y="4043"/>
                <a:ext cx="1" cy="1"/>
              </a:xfrm>
              <a:prstGeom prst="line">
                <a:avLst/>
              </a:prstGeom>
              <a:noFill/>
              <a:ln w="0">
                <a:solidFill>
                  <a:srgbClr val="696969"/>
                </a:solidFill>
                <a:round/>
                <a:headEnd/>
                <a:tailEnd/>
              </a:ln>
            </p:spPr>
            <p:txBody>
              <a:bodyPr/>
              <a:lstStyle/>
              <a:p>
                <a:endParaRPr lang="en-US"/>
              </a:p>
            </p:txBody>
          </p:sp>
          <p:sp>
            <p:nvSpPr>
              <p:cNvPr id="39622" name="Line 1431"/>
              <p:cNvSpPr>
                <a:spLocks noChangeShapeType="1"/>
              </p:cNvSpPr>
              <p:nvPr/>
            </p:nvSpPr>
            <p:spPr bwMode="auto">
              <a:xfrm flipV="1">
                <a:off x="2656" y="4044"/>
                <a:ext cx="1" cy="2"/>
              </a:xfrm>
              <a:prstGeom prst="line">
                <a:avLst/>
              </a:prstGeom>
              <a:noFill/>
              <a:ln w="0">
                <a:solidFill>
                  <a:srgbClr val="696969"/>
                </a:solidFill>
                <a:round/>
                <a:headEnd/>
                <a:tailEnd/>
              </a:ln>
            </p:spPr>
            <p:txBody>
              <a:bodyPr/>
              <a:lstStyle/>
              <a:p>
                <a:endParaRPr lang="en-US"/>
              </a:p>
            </p:txBody>
          </p:sp>
          <p:sp>
            <p:nvSpPr>
              <p:cNvPr id="39623" name="Line 1432"/>
              <p:cNvSpPr>
                <a:spLocks noChangeShapeType="1"/>
              </p:cNvSpPr>
              <p:nvPr/>
            </p:nvSpPr>
            <p:spPr bwMode="auto">
              <a:xfrm flipV="1">
                <a:off x="2660" y="4046"/>
                <a:ext cx="1" cy="2"/>
              </a:xfrm>
              <a:prstGeom prst="line">
                <a:avLst/>
              </a:prstGeom>
              <a:noFill/>
              <a:ln w="0">
                <a:solidFill>
                  <a:srgbClr val="696969"/>
                </a:solidFill>
                <a:round/>
                <a:headEnd/>
                <a:tailEnd/>
              </a:ln>
            </p:spPr>
            <p:txBody>
              <a:bodyPr/>
              <a:lstStyle/>
              <a:p>
                <a:endParaRPr lang="en-US"/>
              </a:p>
            </p:txBody>
          </p:sp>
          <p:sp>
            <p:nvSpPr>
              <p:cNvPr id="39624" name="Line 1433"/>
              <p:cNvSpPr>
                <a:spLocks noChangeShapeType="1"/>
              </p:cNvSpPr>
              <p:nvPr/>
            </p:nvSpPr>
            <p:spPr bwMode="auto">
              <a:xfrm flipV="1">
                <a:off x="2656" y="4046"/>
                <a:ext cx="1" cy="2"/>
              </a:xfrm>
              <a:prstGeom prst="line">
                <a:avLst/>
              </a:prstGeom>
              <a:noFill/>
              <a:ln w="0">
                <a:solidFill>
                  <a:srgbClr val="696969"/>
                </a:solidFill>
                <a:round/>
                <a:headEnd/>
                <a:tailEnd/>
              </a:ln>
            </p:spPr>
            <p:txBody>
              <a:bodyPr/>
              <a:lstStyle/>
              <a:p>
                <a:endParaRPr lang="en-US"/>
              </a:p>
            </p:txBody>
          </p:sp>
          <p:sp>
            <p:nvSpPr>
              <p:cNvPr id="39625" name="Line 1434"/>
              <p:cNvSpPr>
                <a:spLocks noChangeShapeType="1"/>
              </p:cNvSpPr>
              <p:nvPr/>
            </p:nvSpPr>
            <p:spPr bwMode="auto">
              <a:xfrm>
                <a:off x="2656" y="4048"/>
                <a:ext cx="4" cy="1"/>
              </a:xfrm>
              <a:prstGeom prst="line">
                <a:avLst/>
              </a:prstGeom>
              <a:noFill/>
              <a:ln w="0">
                <a:solidFill>
                  <a:srgbClr val="696969"/>
                </a:solidFill>
                <a:round/>
                <a:headEnd/>
                <a:tailEnd/>
              </a:ln>
            </p:spPr>
            <p:txBody>
              <a:bodyPr/>
              <a:lstStyle/>
              <a:p>
                <a:endParaRPr lang="en-US"/>
              </a:p>
            </p:txBody>
          </p:sp>
          <p:sp>
            <p:nvSpPr>
              <p:cNvPr id="39626" name="Line 1435"/>
              <p:cNvSpPr>
                <a:spLocks noChangeShapeType="1"/>
              </p:cNvSpPr>
              <p:nvPr/>
            </p:nvSpPr>
            <p:spPr bwMode="auto">
              <a:xfrm>
                <a:off x="2656" y="4046"/>
                <a:ext cx="4" cy="1"/>
              </a:xfrm>
              <a:prstGeom prst="line">
                <a:avLst/>
              </a:prstGeom>
              <a:noFill/>
              <a:ln w="0">
                <a:solidFill>
                  <a:srgbClr val="696969"/>
                </a:solidFill>
                <a:round/>
                <a:headEnd/>
                <a:tailEnd/>
              </a:ln>
            </p:spPr>
            <p:txBody>
              <a:bodyPr/>
              <a:lstStyle/>
              <a:p>
                <a:endParaRPr lang="en-US"/>
              </a:p>
            </p:txBody>
          </p:sp>
          <p:sp>
            <p:nvSpPr>
              <p:cNvPr id="39627" name="Line 1436"/>
              <p:cNvSpPr>
                <a:spLocks noChangeShapeType="1"/>
              </p:cNvSpPr>
              <p:nvPr/>
            </p:nvSpPr>
            <p:spPr bwMode="auto">
              <a:xfrm flipV="1">
                <a:off x="2658" y="4044"/>
                <a:ext cx="1" cy="2"/>
              </a:xfrm>
              <a:prstGeom prst="line">
                <a:avLst/>
              </a:prstGeom>
              <a:noFill/>
              <a:ln w="0">
                <a:solidFill>
                  <a:srgbClr val="696969"/>
                </a:solidFill>
                <a:round/>
                <a:headEnd/>
                <a:tailEnd/>
              </a:ln>
            </p:spPr>
            <p:txBody>
              <a:bodyPr/>
              <a:lstStyle/>
              <a:p>
                <a:endParaRPr lang="en-US"/>
              </a:p>
            </p:txBody>
          </p:sp>
          <p:sp>
            <p:nvSpPr>
              <p:cNvPr id="39628" name="Line 1437"/>
              <p:cNvSpPr>
                <a:spLocks noChangeShapeType="1"/>
              </p:cNvSpPr>
              <p:nvPr/>
            </p:nvSpPr>
            <p:spPr bwMode="auto">
              <a:xfrm flipH="1">
                <a:off x="2718" y="3964"/>
                <a:ext cx="52" cy="74"/>
              </a:xfrm>
              <a:prstGeom prst="line">
                <a:avLst/>
              </a:prstGeom>
              <a:noFill/>
              <a:ln w="0">
                <a:solidFill>
                  <a:srgbClr val="696969"/>
                </a:solidFill>
                <a:round/>
                <a:headEnd/>
                <a:tailEnd/>
              </a:ln>
            </p:spPr>
            <p:txBody>
              <a:bodyPr/>
              <a:lstStyle/>
              <a:p>
                <a:endParaRPr lang="en-US"/>
              </a:p>
            </p:txBody>
          </p:sp>
          <p:sp>
            <p:nvSpPr>
              <p:cNvPr id="39629" name="Line 1438"/>
              <p:cNvSpPr>
                <a:spLocks noChangeShapeType="1"/>
              </p:cNvSpPr>
              <p:nvPr/>
            </p:nvSpPr>
            <p:spPr bwMode="auto">
              <a:xfrm flipH="1">
                <a:off x="2725" y="3968"/>
                <a:ext cx="50" cy="71"/>
              </a:xfrm>
              <a:prstGeom prst="line">
                <a:avLst/>
              </a:prstGeom>
              <a:noFill/>
              <a:ln w="0">
                <a:solidFill>
                  <a:srgbClr val="696969"/>
                </a:solidFill>
                <a:round/>
                <a:headEnd/>
                <a:tailEnd/>
              </a:ln>
            </p:spPr>
            <p:txBody>
              <a:bodyPr/>
              <a:lstStyle/>
              <a:p>
                <a:endParaRPr lang="en-US"/>
              </a:p>
            </p:txBody>
          </p:sp>
          <p:sp>
            <p:nvSpPr>
              <p:cNvPr id="39630" name="Line 1439"/>
              <p:cNvSpPr>
                <a:spLocks noChangeShapeType="1"/>
              </p:cNvSpPr>
              <p:nvPr/>
            </p:nvSpPr>
            <p:spPr bwMode="auto">
              <a:xfrm flipV="1">
                <a:off x="2768" y="3979"/>
                <a:ext cx="1" cy="56"/>
              </a:xfrm>
              <a:prstGeom prst="line">
                <a:avLst/>
              </a:prstGeom>
              <a:noFill/>
              <a:ln w="0">
                <a:solidFill>
                  <a:srgbClr val="696969"/>
                </a:solidFill>
                <a:round/>
                <a:headEnd/>
                <a:tailEnd/>
              </a:ln>
            </p:spPr>
            <p:txBody>
              <a:bodyPr/>
              <a:lstStyle/>
              <a:p>
                <a:endParaRPr lang="en-US"/>
              </a:p>
            </p:txBody>
          </p:sp>
          <p:sp>
            <p:nvSpPr>
              <p:cNvPr id="39631" name="Line 1440"/>
              <p:cNvSpPr>
                <a:spLocks noChangeShapeType="1"/>
              </p:cNvSpPr>
              <p:nvPr/>
            </p:nvSpPr>
            <p:spPr bwMode="auto">
              <a:xfrm flipV="1">
                <a:off x="2768" y="3978"/>
                <a:ext cx="1" cy="57"/>
              </a:xfrm>
              <a:prstGeom prst="line">
                <a:avLst/>
              </a:prstGeom>
              <a:noFill/>
              <a:ln w="0">
                <a:solidFill>
                  <a:srgbClr val="696969"/>
                </a:solidFill>
                <a:round/>
                <a:headEnd/>
                <a:tailEnd/>
              </a:ln>
            </p:spPr>
            <p:txBody>
              <a:bodyPr/>
              <a:lstStyle/>
              <a:p>
                <a:endParaRPr lang="en-US"/>
              </a:p>
            </p:txBody>
          </p:sp>
          <p:sp>
            <p:nvSpPr>
              <p:cNvPr id="39632" name="Line 1441"/>
              <p:cNvSpPr>
                <a:spLocks noChangeShapeType="1"/>
              </p:cNvSpPr>
              <p:nvPr/>
            </p:nvSpPr>
            <p:spPr bwMode="auto">
              <a:xfrm flipV="1">
                <a:off x="2831" y="3974"/>
                <a:ext cx="1" cy="61"/>
              </a:xfrm>
              <a:prstGeom prst="line">
                <a:avLst/>
              </a:prstGeom>
              <a:noFill/>
              <a:ln w="0">
                <a:solidFill>
                  <a:srgbClr val="696969"/>
                </a:solidFill>
                <a:round/>
                <a:headEnd/>
                <a:tailEnd/>
              </a:ln>
            </p:spPr>
            <p:txBody>
              <a:bodyPr/>
              <a:lstStyle/>
              <a:p>
                <a:endParaRPr lang="en-US"/>
              </a:p>
            </p:txBody>
          </p:sp>
          <p:sp>
            <p:nvSpPr>
              <p:cNvPr id="39633" name="Line 1442"/>
              <p:cNvSpPr>
                <a:spLocks noChangeShapeType="1"/>
              </p:cNvSpPr>
              <p:nvPr/>
            </p:nvSpPr>
            <p:spPr bwMode="auto">
              <a:xfrm flipV="1">
                <a:off x="2832" y="3974"/>
                <a:ext cx="1" cy="61"/>
              </a:xfrm>
              <a:prstGeom prst="line">
                <a:avLst/>
              </a:prstGeom>
              <a:noFill/>
              <a:ln w="0">
                <a:solidFill>
                  <a:srgbClr val="696969"/>
                </a:solidFill>
                <a:round/>
                <a:headEnd/>
                <a:tailEnd/>
              </a:ln>
            </p:spPr>
            <p:txBody>
              <a:bodyPr/>
              <a:lstStyle/>
              <a:p>
                <a:endParaRPr lang="en-US"/>
              </a:p>
            </p:txBody>
          </p:sp>
          <p:sp>
            <p:nvSpPr>
              <p:cNvPr id="39634" name="Line 1443"/>
              <p:cNvSpPr>
                <a:spLocks noChangeShapeType="1"/>
              </p:cNvSpPr>
              <p:nvPr/>
            </p:nvSpPr>
            <p:spPr bwMode="auto">
              <a:xfrm flipV="1">
                <a:off x="2815" y="3974"/>
                <a:ext cx="1" cy="61"/>
              </a:xfrm>
              <a:prstGeom prst="line">
                <a:avLst/>
              </a:prstGeom>
              <a:noFill/>
              <a:ln w="0">
                <a:solidFill>
                  <a:srgbClr val="696969"/>
                </a:solidFill>
                <a:round/>
                <a:headEnd/>
                <a:tailEnd/>
              </a:ln>
            </p:spPr>
            <p:txBody>
              <a:bodyPr/>
              <a:lstStyle/>
              <a:p>
                <a:endParaRPr lang="en-US"/>
              </a:p>
            </p:txBody>
          </p:sp>
          <p:sp>
            <p:nvSpPr>
              <p:cNvPr id="39635" name="Line 1444"/>
              <p:cNvSpPr>
                <a:spLocks noChangeShapeType="1"/>
              </p:cNvSpPr>
              <p:nvPr/>
            </p:nvSpPr>
            <p:spPr bwMode="auto">
              <a:xfrm flipV="1">
                <a:off x="2816" y="3974"/>
                <a:ext cx="1" cy="61"/>
              </a:xfrm>
              <a:prstGeom prst="line">
                <a:avLst/>
              </a:prstGeom>
              <a:noFill/>
              <a:ln w="0">
                <a:solidFill>
                  <a:srgbClr val="696969"/>
                </a:solidFill>
                <a:round/>
                <a:headEnd/>
                <a:tailEnd/>
              </a:ln>
            </p:spPr>
            <p:txBody>
              <a:bodyPr/>
              <a:lstStyle/>
              <a:p>
                <a:endParaRPr lang="en-US"/>
              </a:p>
            </p:txBody>
          </p:sp>
          <p:sp>
            <p:nvSpPr>
              <p:cNvPr id="39636" name="Line 1445"/>
              <p:cNvSpPr>
                <a:spLocks noChangeShapeType="1"/>
              </p:cNvSpPr>
              <p:nvPr/>
            </p:nvSpPr>
            <p:spPr bwMode="auto">
              <a:xfrm flipV="1">
                <a:off x="2799" y="3974"/>
                <a:ext cx="1" cy="61"/>
              </a:xfrm>
              <a:prstGeom prst="line">
                <a:avLst/>
              </a:prstGeom>
              <a:noFill/>
              <a:ln w="0">
                <a:solidFill>
                  <a:srgbClr val="696969"/>
                </a:solidFill>
                <a:round/>
                <a:headEnd/>
                <a:tailEnd/>
              </a:ln>
            </p:spPr>
            <p:txBody>
              <a:bodyPr/>
              <a:lstStyle/>
              <a:p>
                <a:endParaRPr lang="en-US"/>
              </a:p>
            </p:txBody>
          </p:sp>
          <p:sp>
            <p:nvSpPr>
              <p:cNvPr id="39637" name="Line 1446"/>
              <p:cNvSpPr>
                <a:spLocks noChangeShapeType="1"/>
              </p:cNvSpPr>
              <p:nvPr/>
            </p:nvSpPr>
            <p:spPr bwMode="auto">
              <a:xfrm flipV="1">
                <a:off x="2800" y="3974"/>
                <a:ext cx="1" cy="61"/>
              </a:xfrm>
              <a:prstGeom prst="line">
                <a:avLst/>
              </a:prstGeom>
              <a:noFill/>
              <a:ln w="0">
                <a:solidFill>
                  <a:srgbClr val="696969"/>
                </a:solidFill>
                <a:round/>
                <a:headEnd/>
                <a:tailEnd/>
              </a:ln>
            </p:spPr>
            <p:txBody>
              <a:bodyPr/>
              <a:lstStyle/>
              <a:p>
                <a:endParaRPr lang="en-US"/>
              </a:p>
            </p:txBody>
          </p:sp>
          <p:sp>
            <p:nvSpPr>
              <p:cNvPr id="39638" name="Line 1447"/>
              <p:cNvSpPr>
                <a:spLocks noChangeShapeType="1"/>
              </p:cNvSpPr>
              <p:nvPr/>
            </p:nvSpPr>
            <p:spPr bwMode="auto">
              <a:xfrm flipV="1">
                <a:off x="2783" y="3974"/>
                <a:ext cx="1" cy="61"/>
              </a:xfrm>
              <a:prstGeom prst="line">
                <a:avLst/>
              </a:prstGeom>
              <a:noFill/>
              <a:ln w="0">
                <a:solidFill>
                  <a:srgbClr val="696969"/>
                </a:solidFill>
                <a:round/>
                <a:headEnd/>
                <a:tailEnd/>
              </a:ln>
            </p:spPr>
            <p:txBody>
              <a:bodyPr/>
              <a:lstStyle/>
              <a:p>
                <a:endParaRPr lang="en-US"/>
              </a:p>
            </p:txBody>
          </p:sp>
          <p:sp>
            <p:nvSpPr>
              <p:cNvPr id="39639" name="Line 1448"/>
              <p:cNvSpPr>
                <a:spLocks noChangeShapeType="1"/>
              </p:cNvSpPr>
              <p:nvPr/>
            </p:nvSpPr>
            <p:spPr bwMode="auto">
              <a:xfrm flipV="1">
                <a:off x="2784" y="3974"/>
                <a:ext cx="1" cy="61"/>
              </a:xfrm>
              <a:prstGeom prst="line">
                <a:avLst/>
              </a:prstGeom>
              <a:noFill/>
              <a:ln w="0">
                <a:solidFill>
                  <a:srgbClr val="696969"/>
                </a:solidFill>
                <a:round/>
                <a:headEnd/>
                <a:tailEnd/>
              </a:ln>
            </p:spPr>
            <p:txBody>
              <a:bodyPr/>
              <a:lstStyle/>
              <a:p>
                <a:endParaRPr lang="en-US"/>
              </a:p>
            </p:txBody>
          </p:sp>
          <p:sp>
            <p:nvSpPr>
              <p:cNvPr id="39640" name="Line 1449"/>
              <p:cNvSpPr>
                <a:spLocks noChangeShapeType="1"/>
              </p:cNvSpPr>
              <p:nvPr/>
            </p:nvSpPr>
            <p:spPr bwMode="auto">
              <a:xfrm flipH="1">
                <a:off x="2477" y="3916"/>
                <a:ext cx="253" cy="1"/>
              </a:xfrm>
              <a:prstGeom prst="line">
                <a:avLst/>
              </a:prstGeom>
              <a:noFill/>
              <a:ln w="0">
                <a:solidFill>
                  <a:srgbClr val="000000"/>
                </a:solidFill>
                <a:round/>
                <a:headEnd/>
                <a:tailEnd/>
              </a:ln>
            </p:spPr>
            <p:txBody>
              <a:bodyPr/>
              <a:lstStyle/>
              <a:p>
                <a:endParaRPr lang="en-US"/>
              </a:p>
            </p:txBody>
          </p:sp>
          <p:sp>
            <p:nvSpPr>
              <p:cNvPr id="39641" name="Line 1450"/>
              <p:cNvSpPr>
                <a:spLocks noChangeShapeType="1"/>
              </p:cNvSpPr>
              <p:nvPr/>
            </p:nvSpPr>
            <p:spPr bwMode="auto">
              <a:xfrm flipH="1">
                <a:off x="2484" y="3940"/>
                <a:ext cx="246" cy="1"/>
              </a:xfrm>
              <a:prstGeom prst="line">
                <a:avLst/>
              </a:prstGeom>
              <a:noFill/>
              <a:ln w="0">
                <a:solidFill>
                  <a:srgbClr val="000000"/>
                </a:solidFill>
                <a:round/>
                <a:headEnd/>
                <a:tailEnd/>
              </a:ln>
            </p:spPr>
            <p:txBody>
              <a:bodyPr/>
              <a:lstStyle/>
              <a:p>
                <a:endParaRPr lang="en-US"/>
              </a:p>
            </p:txBody>
          </p:sp>
          <p:sp>
            <p:nvSpPr>
              <p:cNvPr id="39642" name="Line 1451"/>
              <p:cNvSpPr>
                <a:spLocks noChangeShapeType="1"/>
              </p:cNvSpPr>
              <p:nvPr/>
            </p:nvSpPr>
            <p:spPr bwMode="auto">
              <a:xfrm flipH="1">
                <a:off x="2396" y="3916"/>
                <a:ext cx="94" cy="1"/>
              </a:xfrm>
              <a:prstGeom prst="line">
                <a:avLst/>
              </a:prstGeom>
              <a:noFill/>
              <a:ln w="0">
                <a:solidFill>
                  <a:srgbClr val="000000"/>
                </a:solidFill>
                <a:round/>
                <a:headEnd/>
                <a:tailEnd/>
              </a:ln>
            </p:spPr>
            <p:txBody>
              <a:bodyPr/>
              <a:lstStyle/>
              <a:p>
                <a:endParaRPr lang="en-US"/>
              </a:p>
            </p:txBody>
          </p:sp>
          <p:sp>
            <p:nvSpPr>
              <p:cNvPr id="39643" name="Line 1452"/>
              <p:cNvSpPr>
                <a:spLocks noChangeShapeType="1"/>
              </p:cNvSpPr>
              <p:nvPr/>
            </p:nvSpPr>
            <p:spPr bwMode="auto">
              <a:xfrm flipH="1">
                <a:off x="2345" y="3940"/>
                <a:ext cx="145" cy="1"/>
              </a:xfrm>
              <a:prstGeom prst="line">
                <a:avLst/>
              </a:prstGeom>
              <a:noFill/>
              <a:ln w="0">
                <a:solidFill>
                  <a:srgbClr val="000000"/>
                </a:solidFill>
                <a:round/>
                <a:headEnd/>
                <a:tailEnd/>
              </a:ln>
            </p:spPr>
            <p:txBody>
              <a:bodyPr/>
              <a:lstStyle/>
              <a:p>
                <a:endParaRPr lang="en-US"/>
              </a:p>
            </p:txBody>
          </p:sp>
          <p:sp>
            <p:nvSpPr>
              <p:cNvPr id="39644" name="Line 1453"/>
              <p:cNvSpPr>
                <a:spLocks noChangeShapeType="1"/>
              </p:cNvSpPr>
              <p:nvPr/>
            </p:nvSpPr>
            <p:spPr bwMode="auto">
              <a:xfrm flipH="1">
                <a:off x="2362" y="3879"/>
                <a:ext cx="34" cy="1"/>
              </a:xfrm>
              <a:prstGeom prst="line">
                <a:avLst/>
              </a:prstGeom>
              <a:noFill/>
              <a:ln w="0">
                <a:solidFill>
                  <a:srgbClr val="000000"/>
                </a:solidFill>
                <a:round/>
                <a:headEnd/>
                <a:tailEnd/>
              </a:ln>
            </p:spPr>
            <p:txBody>
              <a:bodyPr/>
              <a:lstStyle/>
              <a:p>
                <a:endParaRPr lang="en-US"/>
              </a:p>
            </p:txBody>
          </p:sp>
          <p:sp>
            <p:nvSpPr>
              <p:cNvPr id="39645" name="Line 1454"/>
              <p:cNvSpPr>
                <a:spLocks noChangeShapeType="1"/>
              </p:cNvSpPr>
              <p:nvPr/>
            </p:nvSpPr>
            <p:spPr bwMode="auto">
              <a:xfrm flipH="1">
                <a:off x="2362" y="3940"/>
                <a:ext cx="34" cy="1"/>
              </a:xfrm>
              <a:prstGeom prst="line">
                <a:avLst/>
              </a:prstGeom>
              <a:noFill/>
              <a:ln w="0">
                <a:solidFill>
                  <a:srgbClr val="000000"/>
                </a:solidFill>
                <a:round/>
                <a:headEnd/>
                <a:tailEnd/>
              </a:ln>
            </p:spPr>
            <p:txBody>
              <a:bodyPr/>
              <a:lstStyle/>
              <a:p>
                <a:endParaRPr lang="en-US"/>
              </a:p>
            </p:txBody>
          </p:sp>
          <p:sp>
            <p:nvSpPr>
              <p:cNvPr id="39646" name="Line 1455"/>
              <p:cNvSpPr>
                <a:spLocks noChangeShapeType="1"/>
              </p:cNvSpPr>
              <p:nvPr/>
            </p:nvSpPr>
            <p:spPr bwMode="auto">
              <a:xfrm flipV="1">
                <a:off x="2362" y="3879"/>
                <a:ext cx="1" cy="61"/>
              </a:xfrm>
              <a:prstGeom prst="line">
                <a:avLst/>
              </a:prstGeom>
              <a:noFill/>
              <a:ln w="0">
                <a:solidFill>
                  <a:srgbClr val="000000"/>
                </a:solidFill>
                <a:round/>
                <a:headEnd/>
                <a:tailEnd/>
              </a:ln>
            </p:spPr>
            <p:txBody>
              <a:bodyPr/>
              <a:lstStyle/>
              <a:p>
                <a:endParaRPr lang="en-US"/>
              </a:p>
            </p:txBody>
          </p:sp>
          <p:sp>
            <p:nvSpPr>
              <p:cNvPr id="39647" name="Line 1456"/>
              <p:cNvSpPr>
                <a:spLocks noChangeShapeType="1"/>
              </p:cNvSpPr>
              <p:nvPr/>
            </p:nvSpPr>
            <p:spPr bwMode="auto">
              <a:xfrm flipH="1">
                <a:off x="2345" y="3916"/>
                <a:ext cx="17" cy="1"/>
              </a:xfrm>
              <a:prstGeom prst="line">
                <a:avLst/>
              </a:prstGeom>
              <a:noFill/>
              <a:ln w="0">
                <a:solidFill>
                  <a:srgbClr val="000000"/>
                </a:solidFill>
                <a:round/>
                <a:headEnd/>
                <a:tailEnd/>
              </a:ln>
            </p:spPr>
            <p:txBody>
              <a:bodyPr/>
              <a:lstStyle/>
              <a:p>
                <a:endParaRPr lang="en-US"/>
              </a:p>
            </p:txBody>
          </p:sp>
          <p:sp>
            <p:nvSpPr>
              <p:cNvPr id="39648" name="Line 1457"/>
              <p:cNvSpPr>
                <a:spLocks noChangeShapeType="1"/>
              </p:cNvSpPr>
              <p:nvPr/>
            </p:nvSpPr>
            <p:spPr bwMode="auto">
              <a:xfrm flipV="1">
                <a:off x="2396" y="3879"/>
                <a:ext cx="1" cy="61"/>
              </a:xfrm>
              <a:prstGeom prst="line">
                <a:avLst/>
              </a:prstGeom>
              <a:noFill/>
              <a:ln w="0">
                <a:solidFill>
                  <a:srgbClr val="000000"/>
                </a:solidFill>
                <a:round/>
                <a:headEnd/>
                <a:tailEnd/>
              </a:ln>
            </p:spPr>
            <p:txBody>
              <a:bodyPr/>
              <a:lstStyle/>
              <a:p>
                <a:endParaRPr lang="en-US"/>
              </a:p>
            </p:txBody>
          </p:sp>
          <p:sp>
            <p:nvSpPr>
              <p:cNvPr id="39649" name="Line 1458"/>
              <p:cNvSpPr>
                <a:spLocks noChangeShapeType="1"/>
              </p:cNvSpPr>
              <p:nvPr/>
            </p:nvSpPr>
            <p:spPr bwMode="auto">
              <a:xfrm flipH="1">
                <a:off x="2482" y="3940"/>
                <a:ext cx="2" cy="1"/>
              </a:xfrm>
              <a:prstGeom prst="line">
                <a:avLst/>
              </a:prstGeom>
              <a:noFill/>
              <a:ln w="0">
                <a:solidFill>
                  <a:srgbClr val="696969"/>
                </a:solidFill>
                <a:round/>
                <a:headEnd/>
                <a:tailEnd/>
              </a:ln>
            </p:spPr>
            <p:txBody>
              <a:bodyPr/>
              <a:lstStyle/>
              <a:p>
                <a:endParaRPr lang="en-US"/>
              </a:p>
            </p:txBody>
          </p:sp>
          <p:sp>
            <p:nvSpPr>
              <p:cNvPr id="39650" name="Line 1459"/>
              <p:cNvSpPr>
                <a:spLocks noChangeShapeType="1"/>
              </p:cNvSpPr>
              <p:nvPr/>
            </p:nvSpPr>
            <p:spPr bwMode="auto">
              <a:xfrm flipH="1">
                <a:off x="2487" y="3940"/>
                <a:ext cx="3" cy="1"/>
              </a:xfrm>
              <a:prstGeom prst="line">
                <a:avLst/>
              </a:prstGeom>
              <a:noFill/>
              <a:ln w="0">
                <a:solidFill>
                  <a:srgbClr val="696969"/>
                </a:solidFill>
                <a:round/>
                <a:headEnd/>
                <a:tailEnd/>
              </a:ln>
            </p:spPr>
            <p:txBody>
              <a:bodyPr/>
              <a:lstStyle/>
              <a:p>
                <a:endParaRPr lang="en-US"/>
              </a:p>
            </p:txBody>
          </p:sp>
          <p:sp>
            <p:nvSpPr>
              <p:cNvPr id="39651" name="Line 1460"/>
              <p:cNvSpPr>
                <a:spLocks noChangeShapeType="1"/>
              </p:cNvSpPr>
              <p:nvPr/>
            </p:nvSpPr>
            <p:spPr bwMode="auto">
              <a:xfrm flipV="1">
                <a:off x="2730" y="3879"/>
                <a:ext cx="1" cy="61"/>
              </a:xfrm>
              <a:prstGeom prst="line">
                <a:avLst/>
              </a:prstGeom>
              <a:noFill/>
              <a:ln w="0">
                <a:solidFill>
                  <a:srgbClr val="000000"/>
                </a:solidFill>
                <a:round/>
                <a:headEnd/>
                <a:tailEnd/>
              </a:ln>
            </p:spPr>
            <p:txBody>
              <a:bodyPr/>
              <a:lstStyle/>
              <a:p>
                <a:endParaRPr lang="en-US"/>
              </a:p>
            </p:txBody>
          </p:sp>
          <p:sp>
            <p:nvSpPr>
              <p:cNvPr id="39652" name="Line 1461"/>
              <p:cNvSpPr>
                <a:spLocks noChangeShapeType="1"/>
              </p:cNvSpPr>
              <p:nvPr/>
            </p:nvSpPr>
            <p:spPr bwMode="auto">
              <a:xfrm flipV="1">
                <a:off x="2763" y="3879"/>
                <a:ext cx="1" cy="61"/>
              </a:xfrm>
              <a:prstGeom prst="line">
                <a:avLst/>
              </a:prstGeom>
              <a:noFill/>
              <a:ln w="0">
                <a:solidFill>
                  <a:srgbClr val="000000"/>
                </a:solidFill>
                <a:round/>
                <a:headEnd/>
                <a:tailEnd/>
              </a:ln>
            </p:spPr>
            <p:txBody>
              <a:bodyPr/>
              <a:lstStyle/>
              <a:p>
                <a:endParaRPr lang="en-US"/>
              </a:p>
            </p:txBody>
          </p:sp>
          <p:sp>
            <p:nvSpPr>
              <p:cNvPr id="39653" name="Line 1462"/>
              <p:cNvSpPr>
                <a:spLocks noChangeShapeType="1"/>
              </p:cNvSpPr>
              <p:nvPr/>
            </p:nvSpPr>
            <p:spPr bwMode="auto">
              <a:xfrm flipH="1">
                <a:off x="2730" y="3940"/>
                <a:ext cx="33" cy="1"/>
              </a:xfrm>
              <a:prstGeom prst="line">
                <a:avLst/>
              </a:prstGeom>
              <a:noFill/>
              <a:ln w="0">
                <a:solidFill>
                  <a:srgbClr val="000000"/>
                </a:solidFill>
                <a:round/>
                <a:headEnd/>
                <a:tailEnd/>
              </a:ln>
            </p:spPr>
            <p:txBody>
              <a:bodyPr/>
              <a:lstStyle/>
              <a:p>
                <a:endParaRPr lang="en-US"/>
              </a:p>
            </p:txBody>
          </p:sp>
          <p:sp>
            <p:nvSpPr>
              <p:cNvPr id="39654" name="Line 1463"/>
              <p:cNvSpPr>
                <a:spLocks noChangeShapeType="1"/>
              </p:cNvSpPr>
              <p:nvPr/>
            </p:nvSpPr>
            <p:spPr bwMode="auto">
              <a:xfrm flipH="1">
                <a:off x="2706" y="3940"/>
                <a:ext cx="3" cy="1"/>
              </a:xfrm>
              <a:prstGeom prst="line">
                <a:avLst/>
              </a:prstGeom>
              <a:noFill/>
              <a:ln w="0">
                <a:solidFill>
                  <a:srgbClr val="696969"/>
                </a:solidFill>
                <a:round/>
                <a:headEnd/>
                <a:tailEnd/>
              </a:ln>
            </p:spPr>
            <p:txBody>
              <a:bodyPr/>
              <a:lstStyle/>
              <a:p>
                <a:endParaRPr lang="en-US"/>
              </a:p>
            </p:txBody>
          </p:sp>
          <p:sp>
            <p:nvSpPr>
              <p:cNvPr id="39655" name="Line 1464"/>
              <p:cNvSpPr>
                <a:spLocks noChangeShapeType="1"/>
              </p:cNvSpPr>
              <p:nvPr/>
            </p:nvSpPr>
            <p:spPr bwMode="auto">
              <a:xfrm flipH="1">
                <a:off x="2730" y="3879"/>
                <a:ext cx="33" cy="1"/>
              </a:xfrm>
              <a:prstGeom prst="line">
                <a:avLst/>
              </a:prstGeom>
              <a:noFill/>
              <a:ln w="0">
                <a:solidFill>
                  <a:srgbClr val="000000"/>
                </a:solidFill>
                <a:round/>
                <a:headEnd/>
                <a:tailEnd/>
              </a:ln>
            </p:spPr>
            <p:txBody>
              <a:bodyPr/>
              <a:lstStyle/>
              <a:p>
                <a:endParaRPr lang="en-US"/>
              </a:p>
            </p:txBody>
          </p:sp>
          <p:sp>
            <p:nvSpPr>
              <p:cNvPr id="39656" name="Line 1465"/>
              <p:cNvSpPr>
                <a:spLocks noChangeShapeType="1"/>
              </p:cNvSpPr>
              <p:nvPr/>
            </p:nvSpPr>
            <p:spPr bwMode="auto">
              <a:xfrm>
                <a:off x="2733" y="3498"/>
                <a:ext cx="24" cy="1"/>
              </a:xfrm>
              <a:prstGeom prst="line">
                <a:avLst/>
              </a:prstGeom>
              <a:noFill/>
              <a:ln w="0">
                <a:solidFill>
                  <a:srgbClr val="696969"/>
                </a:solidFill>
                <a:round/>
                <a:headEnd/>
                <a:tailEnd/>
              </a:ln>
            </p:spPr>
            <p:txBody>
              <a:bodyPr/>
              <a:lstStyle/>
              <a:p>
                <a:endParaRPr lang="en-US"/>
              </a:p>
            </p:txBody>
          </p:sp>
          <p:sp>
            <p:nvSpPr>
              <p:cNvPr id="39657" name="Line 1466"/>
              <p:cNvSpPr>
                <a:spLocks noChangeShapeType="1"/>
              </p:cNvSpPr>
              <p:nvPr/>
            </p:nvSpPr>
            <p:spPr bwMode="auto">
              <a:xfrm flipH="1">
                <a:off x="2733" y="3523"/>
                <a:ext cx="24" cy="1"/>
              </a:xfrm>
              <a:prstGeom prst="line">
                <a:avLst/>
              </a:prstGeom>
              <a:noFill/>
              <a:ln w="0">
                <a:solidFill>
                  <a:srgbClr val="696969"/>
                </a:solidFill>
                <a:round/>
                <a:headEnd/>
                <a:tailEnd/>
              </a:ln>
            </p:spPr>
            <p:txBody>
              <a:bodyPr/>
              <a:lstStyle/>
              <a:p>
                <a:endParaRPr lang="en-US"/>
              </a:p>
            </p:txBody>
          </p:sp>
          <p:sp>
            <p:nvSpPr>
              <p:cNvPr id="39658" name="Line 1467"/>
              <p:cNvSpPr>
                <a:spLocks noChangeShapeType="1"/>
              </p:cNvSpPr>
              <p:nvPr/>
            </p:nvSpPr>
            <p:spPr bwMode="auto">
              <a:xfrm flipV="1">
                <a:off x="2733" y="3498"/>
                <a:ext cx="1" cy="25"/>
              </a:xfrm>
              <a:prstGeom prst="line">
                <a:avLst/>
              </a:prstGeom>
              <a:noFill/>
              <a:ln w="0">
                <a:solidFill>
                  <a:srgbClr val="696969"/>
                </a:solidFill>
                <a:round/>
                <a:headEnd/>
                <a:tailEnd/>
              </a:ln>
            </p:spPr>
            <p:txBody>
              <a:bodyPr/>
              <a:lstStyle/>
              <a:p>
                <a:endParaRPr lang="en-US"/>
              </a:p>
            </p:txBody>
          </p:sp>
          <p:sp>
            <p:nvSpPr>
              <p:cNvPr id="39659" name="Line 1468"/>
              <p:cNvSpPr>
                <a:spLocks noChangeShapeType="1"/>
              </p:cNvSpPr>
              <p:nvPr/>
            </p:nvSpPr>
            <p:spPr bwMode="auto">
              <a:xfrm>
                <a:off x="2757" y="3498"/>
                <a:ext cx="1" cy="25"/>
              </a:xfrm>
              <a:prstGeom prst="line">
                <a:avLst/>
              </a:prstGeom>
              <a:noFill/>
              <a:ln w="0">
                <a:solidFill>
                  <a:srgbClr val="696969"/>
                </a:solidFill>
                <a:round/>
                <a:headEnd/>
                <a:tailEnd/>
              </a:ln>
            </p:spPr>
            <p:txBody>
              <a:bodyPr/>
              <a:lstStyle/>
              <a:p>
                <a:endParaRPr lang="en-US"/>
              </a:p>
            </p:txBody>
          </p:sp>
          <p:sp>
            <p:nvSpPr>
              <p:cNvPr id="39660" name="Line 1469"/>
              <p:cNvSpPr>
                <a:spLocks noChangeShapeType="1"/>
              </p:cNvSpPr>
              <p:nvPr/>
            </p:nvSpPr>
            <p:spPr bwMode="auto">
              <a:xfrm flipH="1">
                <a:off x="3103" y="3498"/>
                <a:ext cx="395" cy="1"/>
              </a:xfrm>
              <a:prstGeom prst="line">
                <a:avLst/>
              </a:prstGeom>
              <a:noFill/>
              <a:ln w="0">
                <a:solidFill>
                  <a:srgbClr val="696969"/>
                </a:solidFill>
                <a:round/>
                <a:headEnd/>
                <a:tailEnd/>
              </a:ln>
            </p:spPr>
            <p:txBody>
              <a:bodyPr/>
              <a:lstStyle/>
              <a:p>
                <a:endParaRPr lang="en-US"/>
              </a:p>
            </p:txBody>
          </p:sp>
          <p:sp>
            <p:nvSpPr>
              <p:cNvPr id="39661" name="Line 1470"/>
              <p:cNvSpPr>
                <a:spLocks noChangeShapeType="1"/>
              </p:cNvSpPr>
              <p:nvPr/>
            </p:nvSpPr>
            <p:spPr bwMode="auto">
              <a:xfrm flipH="1">
                <a:off x="3366" y="3498"/>
                <a:ext cx="132" cy="1"/>
              </a:xfrm>
              <a:prstGeom prst="line">
                <a:avLst/>
              </a:prstGeom>
              <a:noFill/>
              <a:ln w="0">
                <a:solidFill>
                  <a:srgbClr val="000000"/>
                </a:solidFill>
                <a:round/>
                <a:headEnd/>
                <a:tailEnd/>
              </a:ln>
            </p:spPr>
            <p:txBody>
              <a:bodyPr/>
              <a:lstStyle/>
              <a:p>
                <a:endParaRPr lang="en-US"/>
              </a:p>
            </p:txBody>
          </p:sp>
          <p:sp>
            <p:nvSpPr>
              <p:cNvPr id="39662" name="Line 1471"/>
              <p:cNvSpPr>
                <a:spLocks noChangeShapeType="1"/>
              </p:cNvSpPr>
              <p:nvPr/>
            </p:nvSpPr>
            <p:spPr bwMode="auto">
              <a:xfrm>
                <a:off x="3094" y="3492"/>
                <a:ext cx="125" cy="1"/>
              </a:xfrm>
              <a:prstGeom prst="line">
                <a:avLst/>
              </a:prstGeom>
              <a:noFill/>
              <a:ln w="0">
                <a:solidFill>
                  <a:srgbClr val="000000"/>
                </a:solidFill>
                <a:round/>
                <a:headEnd/>
                <a:tailEnd/>
              </a:ln>
            </p:spPr>
            <p:txBody>
              <a:bodyPr/>
              <a:lstStyle/>
              <a:p>
                <a:endParaRPr lang="en-US"/>
              </a:p>
            </p:txBody>
          </p:sp>
          <p:sp>
            <p:nvSpPr>
              <p:cNvPr id="39663" name="Line 1472"/>
              <p:cNvSpPr>
                <a:spLocks noChangeShapeType="1"/>
              </p:cNvSpPr>
              <p:nvPr/>
            </p:nvSpPr>
            <p:spPr bwMode="auto">
              <a:xfrm>
                <a:off x="3071" y="3904"/>
                <a:ext cx="1" cy="112"/>
              </a:xfrm>
              <a:prstGeom prst="line">
                <a:avLst/>
              </a:prstGeom>
              <a:noFill/>
              <a:ln w="0">
                <a:solidFill>
                  <a:srgbClr val="000000"/>
                </a:solidFill>
                <a:round/>
                <a:headEnd/>
                <a:tailEnd/>
              </a:ln>
            </p:spPr>
            <p:txBody>
              <a:bodyPr/>
              <a:lstStyle/>
              <a:p>
                <a:endParaRPr lang="en-US"/>
              </a:p>
            </p:txBody>
          </p:sp>
          <p:sp>
            <p:nvSpPr>
              <p:cNvPr id="39664" name="Line 1473"/>
              <p:cNvSpPr>
                <a:spLocks noChangeShapeType="1"/>
              </p:cNvSpPr>
              <p:nvPr/>
            </p:nvSpPr>
            <p:spPr bwMode="auto">
              <a:xfrm>
                <a:off x="3094" y="3879"/>
                <a:ext cx="1" cy="137"/>
              </a:xfrm>
              <a:prstGeom prst="line">
                <a:avLst/>
              </a:prstGeom>
              <a:noFill/>
              <a:ln w="0">
                <a:solidFill>
                  <a:srgbClr val="000000"/>
                </a:solidFill>
                <a:round/>
                <a:headEnd/>
                <a:tailEnd/>
              </a:ln>
            </p:spPr>
            <p:txBody>
              <a:bodyPr/>
              <a:lstStyle/>
              <a:p>
                <a:endParaRPr lang="en-US"/>
              </a:p>
            </p:txBody>
          </p:sp>
          <p:sp>
            <p:nvSpPr>
              <p:cNvPr id="39665" name="Line 1474"/>
              <p:cNvSpPr>
                <a:spLocks noChangeShapeType="1"/>
              </p:cNvSpPr>
              <p:nvPr/>
            </p:nvSpPr>
            <p:spPr bwMode="auto">
              <a:xfrm>
                <a:off x="3071" y="4016"/>
                <a:ext cx="11" cy="1"/>
              </a:xfrm>
              <a:prstGeom prst="line">
                <a:avLst/>
              </a:prstGeom>
              <a:noFill/>
              <a:ln w="0">
                <a:solidFill>
                  <a:srgbClr val="000000"/>
                </a:solidFill>
                <a:round/>
                <a:headEnd/>
                <a:tailEnd/>
              </a:ln>
            </p:spPr>
            <p:txBody>
              <a:bodyPr/>
              <a:lstStyle/>
              <a:p>
                <a:endParaRPr lang="en-US"/>
              </a:p>
            </p:txBody>
          </p:sp>
          <p:sp>
            <p:nvSpPr>
              <p:cNvPr id="39666" name="Line 1475"/>
              <p:cNvSpPr>
                <a:spLocks noChangeShapeType="1"/>
              </p:cNvSpPr>
              <p:nvPr/>
            </p:nvSpPr>
            <p:spPr bwMode="auto">
              <a:xfrm flipH="1">
                <a:off x="3082" y="4016"/>
                <a:ext cx="12" cy="1"/>
              </a:xfrm>
              <a:prstGeom prst="line">
                <a:avLst/>
              </a:prstGeom>
              <a:noFill/>
              <a:ln w="0">
                <a:solidFill>
                  <a:srgbClr val="000000"/>
                </a:solidFill>
                <a:round/>
                <a:headEnd/>
                <a:tailEnd/>
              </a:ln>
            </p:spPr>
            <p:txBody>
              <a:bodyPr/>
              <a:lstStyle/>
              <a:p>
                <a:endParaRPr lang="en-US"/>
              </a:p>
            </p:txBody>
          </p:sp>
          <p:sp>
            <p:nvSpPr>
              <p:cNvPr id="39667" name="Freeform 1476"/>
              <p:cNvSpPr>
                <a:spLocks/>
              </p:cNvSpPr>
              <p:nvPr/>
            </p:nvSpPr>
            <p:spPr bwMode="auto">
              <a:xfrm>
                <a:off x="3094" y="4016"/>
                <a:ext cx="1" cy="1"/>
              </a:xfrm>
              <a:custGeom>
                <a:avLst/>
                <a:gdLst>
                  <a:gd name="T0" fmla="*/ 0 w 1"/>
                  <a:gd name="T1" fmla="*/ 0 h 1"/>
                  <a:gd name="T2" fmla="*/ 1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1" y="0"/>
                    </a:lnTo>
                    <a:lnTo>
                      <a:pt x="0" y="0"/>
                    </a:lnTo>
                    <a:close/>
                  </a:path>
                </a:pathLst>
              </a:custGeom>
              <a:solidFill>
                <a:srgbClr val="000000"/>
              </a:solidFill>
              <a:ln w="9525">
                <a:noFill/>
                <a:round/>
                <a:headEnd/>
                <a:tailEnd/>
              </a:ln>
            </p:spPr>
            <p:txBody>
              <a:bodyPr/>
              <a:lstStyle/>
              <a:p>
                <a:endParaRPr lang="en-US"/>
              </a:p>
            </p:txBody>
          </p:sp>
          <p:sp>
            <p:nvSpPr>
              <p:cNvPr id="39668" name="Freeform 1477"/>
              <p:cNvSpPr>
                <a:spLocks/>
              </p:cNvSpPr>
              <p:nvPr/>
            </p:nvSpPr>
            <p:spPr bwMode="auto">
              <a:xfrm>
                <a:off x="3071" y="3904"/>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9669" name="Freeform 1478"/>
              <p:cNvSpPr>
                <a:spLocks/>
              </p:cNvSpPr>
              <p:nvPr/>
            </p:nvSpPr>
            <p:spPr bwMode="auto">
              <a:xfrm>
                <a:off x="3094" y="3879"/>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9670" name="Freeform 1479"/>
              <p:cNvSpPr>
                <a:spLocks/>
              </p:cNvSpPr>
              <p:nvPr/>
            </p:nvSpPr>
            <p:spPr bwMode="auto">
              <a:xfrm>
                <a:off x="3094" y="4016"/>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9671" name="Line 1480"/>
              <p:cNvSpPr>
                <a:spLocks noChangeShapeType="1"/>
              </p:cNvSpPr>
              <p:nvPr/>
            </p:nvSpPr>
            <p:spPr bwMode="auto">
              <a:xfrm>
                <a:off x="2906" y="3993"/>
                <a:ext cx="153" cy="1"/>
              </a:xfrm>
              <a:prstGeom prst="line">
                <a:avLst/>
              </a:prstGeom>
              <a:noFill/>
              <a:ln w="0">
                <a:solidFill>
                  <a:srgbClr val="696969"/>
                </a:solidFill>
                <a:round/>
                <a:headEnd/>
                <a:tailEnd/>
              </a:ln>
            </p:spPr>
            <p:txBody>
              <a:bodyPr/>
              <a:lstStyle/>
              <a:p>
                <a:endParaRPr lang="en-US"/>
              </a:p>
            </p:txBody>
          </p:sp>
          <p:sp>
            <p:nvSpPr>
              <p:cNvPr id="39672" name="Line 1481"/>
              <p:cNvSpPr>
                <a:spLocks noChangeShapeType="1"/>
              </p:cNvSpPr>
              <p:nvPr/>
            </p:nvSpPr>
            <p:spPr bwMode="auto">
              <a:xfrm flipV="1">
                <a:off x="2897" y="3974"/>
                <a:ext cx="1" cy="61"/>
              </a:xfrm>
              <a:prstGeom prst="line">
                <a:avLst/>
              </a:prstGeom>
              <a:noFill/>
              <a:ln w="0">
                <a:solidFill>
                  <a:srgbClr val="696969"/>
                </a:solidFill>
                <a:round/>
                <a:headEnd/>
                <a:tailEnd/>
              </a:ln>
            </p:spPr>
            <p:txBody>
              <a:bodyPr/>
              <a:lstStyle/>
              <a:p>
                <a:endParaRPr lang="en-US"/>
              </a:p>
            </p:txBody>
          </p:sp>
          <p:sp>
            <p:nvSpPr>
              <p:cNvPr id="39673" name="Line 1482"/>
              <p:cNvSpPr>
                <a:spLocks noChangeShapeType="1"/>
              </p:cNvSpPr>
              <p:nvPr/>
            </p:nvSpPr>
            <p:spPr bwMode="auto">
              <a:xfrm flipV="1">
                <a:off x="2897" y="3974"/>
                <a:ext cx="1" cy="61"/>
              </a:xfrm>
              <a:prstGeom prst="line">
                <a:avLst/>
              </a:prstGeom>
              <a:noFill/>
              <a:ln w="0">
                <a:solidFill>
                  <a:srgbClr val="696969"/>
                </a:solidFill>
                <a:round/>
                <a:headEnd/>
                <a:tailEnd/>
              </a:ln>
            </p:spPr>
            <p:txBody>
              <a:bodyPr/>
              <a:lstStyle/>
              <a:p>
                <a:endParaRPr lang="en-US"/>
              </a:p>
            </p:txBody>
          </p:sp>
          <p:sp>
            <p:nvSpPr>
              <p:cNvPr id="39674" name="Line 1483"/>
              <p:cNvSpPr>
                <a:spLocks noChangeShapeType="1"/>
              </p:cNvSpPr>
              <p:nvPr/>
            </p:nvSpPr>
            <p:spPr bwMode="auto">
              <a:xfrm flipV="1">
                <a:off x="2880" y="3974"/>
                <a:ext cx="1" cy="61"/>
              </a:xfrm>
              <a:prstGeom prst="line">
                <a:avLst/>
              </a:prstGeom>
              <a:noFill/>
              <a:ln w="0">
                <a:solidFill>
                  <a:srgbClr val="696969"/>
                </a:solidFill>
                <a:round/>
                <a:headEnd/>
                <a:tailEnd/>
              </a:ln>
            </p:spPr>
            <p:txBody>
              <a:bodyPr/>
              <a:lstStyle/>
              <a:p>
                <a:endParaRPr lang="en-US"/>
              </a:p>
            </p:txBody>
          </p:sp>
          <p:sp>
            <p:nvSpPr>
              <p:cNvPr id="39675" name="Line 1484"/>
              <p:cNvSpPr>
                <a:spLocks noChangeShapeType="1"/>
              </p:cNvSpPr>
              <p:nvPr/>
            </p:nvSpPr>
            <p:spPr bwMode="auto">
              <a:xfrm flipV="1">
                <a:off x="2881" y="3974"/>
                <a:ext cx="1" cy="61"/>
              </a:xfrm>
              <a:prstGeom prst="line">
                <a:avLst/>
              </a:prstGeom>
              <a:noFill/>
              <a:ln w="0">
                <a:solidFill>
                  <a:srgbClr val="696969"/>
                </a:solidFill>
                <a:round/>
                <a:headEnd/>
                <a:tailEnd/>
              </a:ln>
            </p:spPr>
            <p:txBody>
              <a:bodyPr/>
              <a:lstStyle/>
              <a:p>
                <a:endParaRPr lang="en-US"/>
              </a:p>
            </p:txBody>
          </p:sp>
          <p:sp>
            <p:nvSpPr>
              <p:cNvPr id="39676" name="Line 1485"/>
              <p:cNvSpPr>
                <a:spLocks noChangeShapeType="1"/>
              </p:cNvSpPr>
              <p:nvPr/>
            </p:nvSpPr>
            <p:spPr bwMode="auto">
              <a:xfrm flipV="1">
                <a:off x="2864" y="3974"/>
                <a:ext cx="1" cy="61"/>
              </a:xfrm>
              <a:prstGeom prst="line">
                <a:avLst/>
              </a:prstGeom>
              <a:noFill/>
              <a:ln w="0">
                <a:solidFill>
                  <a:srgbClr val="696969"/>
                </a:solidFill>
                <a:round/>
                <a:headEnd/>
                <a:tailEnd/>
              </a:ln>
            </p:spPr>
            <p:txBody>
              <a:bodyPr/>
              <a:lstStyle/>
              <a:p>
                <a:endParaRPr lang="en-US"/>
              </a:p>
            </p:txBody>
          </p:sp>
          <p:sp>
            <p:nvSpPr>
              <p:cNvPr id="39677" name="Line 1486"/>
              <p:cNvSpPr>
                <a:spLocks noChangeShapeType="1"/>
              </p:cNvSpPr>
              <p:nvPr/>
            </p:nvSpPr>
            <p:spPr bwMode="auto">
              <a:xfrm flipV="1">
                <a:off x="2864" y="3974"/>
                <a:ext cx="1" cy="61"/>
              </a:xfrm>
              <a:prstGeom prst="line">
                <a:avLst/>
              </a:prstGeom>
              <a:noFill/>
              <a:ln w="0">
                <a:solidFill>
                  <a:srgbClr val="696969"/>
                </a:solidFill>
                <a:round/>
                <a:headEnd/>
                <a:tailEnd/>
              </a:ln>
            </p:spPr>
            <p:txBody>
              <a:bodyPr/>
              <a:lstStyle/>
              <a:p>
                <a:endParaRPr lang="en-US"/>
              </a:p>
            </p:txBody>
          </p:sp>
          <p:sp>
            <p:nvSpPr>
              <p:cNvPr id="39678" name="Line 1487"/>
              <p:cNvSpPr>
                <a:spLocks noChangeShapeType="1"/>
              </p:cNvSpPr>
              <p:nvPr/>
            </p:nvSpPr>
            <p:spPr bwMode="auto">
              <a:xfrm flipV="1">
                <a:off x="2848" y="3974"/>
                <a:ext cx="1" cy="61"/>
              </a:xfrm>
              <a:prstGeom prst="line">
                <a:avLst/>
              </a:prstGeom>
              <a:noFill/>
              <a:ln w="0">
                <a:solidFill>
                  <a:srgbClr val="696969"/>
                </a:solidFill>
                <a:round/>
                <a:headEnd/>
                <a:tailEnd/>
              </a:ln>
            </p:spPr>
            <p:txBody>
              <a:bodyPr/>
              <a:lstStyle/>
              <a:p>
                <a:endParaRPr lang="en-US"/>
              </a:p>
            </p:txBody>
          </p:sp>
          <p:sp>
            <p:nvSpPr>
              <p:cNvPr id="39679" name="Line 1488"/>
              <p:cNvSpPr>
                <a:spLocks noChangeShapeType="1"/>
              </p:cNvSpPr>
              <p:nvPr/>
            </p:nvSpPr>
            <p:spPr bwMode="auto">
              <a:xfrm flipV="1">
                <a:off x="2848" y="3974"/>
                <a:ext cx="1" cy="61"/>
              </a:xfrm>
              <a:prstGeom prst="line">
                <a:avLst/>
              </a:prstGeom>
              <a:noFill/>
              <a:ln w="0">
                <a:solidFill>
                  <a:srgbClr val="696969"/>
                </a:solidFill>
                <a:round/>
                <a:headEnd/>
                <a:tailEnd/>
              </a:ln>
            </p:spPr>
            <p:txBody>
              <a:bodyPr/>
              <a:lstStyle/>
              <a:p>
                <a:endParaRPr lang="en-US"/>
              </a:p>
            </p:txBody>
          </p:sp>
          <p:sp>
            <p:nvSpPr>
              <p:cNvPr id="39680" name="Line 1489"/>
              <p:cNvSpPr>
                <a:spLocks noChangeShapeType="1"/>
              </p:cNvSpPr>
              <p:nvPr/>
            </p:nvSpPr>
            <p:spPr bwMode="auto">
              <a:xfrm flipV="1">
                <a:off x="2945" y="3974"/>
                <a:ext cx="1" cy="61"/>
              </a:xfrm>
              <a:prstGeom prst="line">
                <a:avLst/>
              </a:prstGeom>
              <a:noFill/>
              <a:ln w="0">
                <a:solidFill>
                  <a:srgbClr val="696969"/>
                </a:solidFill>
                <a:round/>
                <a:headEnd/>
                <a:tailEnd/>
              </a:ln>
            </p:spPr>
            <p:txBody>
              <a:bodyPr/>
              <a:lstStyle/>
              <a:p>
                <a:endParaRPr lang="en-US"/>
              </a:p>
            </p:txBody>
          </p:sp>
          <p:sp>
            <p:nvSpPr>
              <p:cNvPr id="39681" name="Line 1490"/>
              <p:cNvSpPr>
                <a:spLocks noChangeShapeType="1"/>
              </p:cNvSpPr>
              <p:nvPr/>
            </p:nvSpPr>
            <p:spPr bwMode="auto">
              <a:xfrm flipV="1">
                <a:off x="2946" y="3974"/>
                <a:ext cx="1" cy="61"/>
              </a:xfrm>
              <a:prstGeom prst="line">
                <a:avLst/>
              </a:prstGeom>
              <a:noFill/>
              <a:ln w="0">
                <a:solidFill>
                  <a:srgbClr val="696969"/>
                </a:solidFill>
                <a:round/>
                <a:headEnd/>
                <a:tailEnd/>
              </a:ln>
            </p:spPr>
            <p:txBody>
              <a:bodyPr/>
              <a:lstStyle/>
              <a:p>
                <a:endParaRPr lang="en-US"/>
              </a:p>
            </p:txBody>
          </p:sp>
          <p:sp>
            <p:nvSpPr>
              <p:cNvPr id="39682" name="Line 1491"/>
              <p:cNvSpPr>
                <a:spLocks noChangeShapeType="1"/>
              </p:cNvSpPr>
              <p:nvPr/>
            </p:nvSpPr>
            <p:spPr bwMode="auto">
              <a:xfrm flipV="1">
                <a:off x="2929" y="3974"/>
                <a:ext cx="1" cy="61"/>
              </a:xfrm>
              <a:prstGeom prst="line">
                <a:avLst/>
              </a:prstGeom>
              <a:noFill/>
              <a:ln w="0">
                <a:solidFill>
                  <a:srgbClr val="696969"/>
                </a:solidFill>
                <a:round/>
                <a:headEnd/>
                <a:tailEnd/>
              </a:ln>
            </p:spPr>
            <p:txBody>
              <a:bodyPr/>
              <a:lstStyle/>
              <a:p>
                <a:endParaRPr lang="en-US"/>
              </a:p>
            </p:txBody>
          </p:sp>
          <p:sp>
            <p:nvSpPr>
              <p:cNvPr id="39683" name="Line 1492"/>
              <p:cNvSpPr>
                <a:spLocks noChangeShapeType="1"/>
              </p:cNvSpPr>
              <p:nvPr/>
            </p:nvSpPr>
            <p:spPr bwMode="auto">
              <a:xfrm flipV="1">
                <a:off x="2930" y="3974"/>
                <a:ext cx="1" cy="61"/>
              </a:xfrm>
              <a:prstGeom prst="line">
                <a:avLst/>
              </a:prstGeom>
              <a:noFill/>
              <a:ln w="0">
                <a:solidFill>
                  <a:srgbClr val="696969"/>
                </a:solidFill>
                <a:round/>
                <a:headEnd/>
                <a:tailEnd/>
              </a:ln>
            </p:spPr>
            <p:txBody>
              <a:bodyPr/>
              <a:lstStyle/>
              <a:p>
                <a:endParaRPr lang="en-US"/>
              </a:p>
            </p:txBody>
          </p:sp>
          <p:sp>
            <p:nvSpPr>
              <p:cNvPr id="39684" name="Line 1493"/>
              <p:cNvSpPr>
                <a:spLocks noChangeShapeType="1"/>
              </p:cNvSpPr>
              <p:nvPr/>
            </p:nvSpPr>
            <p:spPr bwMode="auto">
              <a:xfrm flipV="1">
                <a:off x="2913" y="3974"/>
                <a:ext cx="1" cy="61"/>
              </a:xfrm>
              <a:prstGeom prst="line">
                <a:avLst/>
              </a:prstGeom>
              <a:noFill/>
              <a:ln w="0">
                <a:solidFill>
                  <a:srgbClr val="696969"/>
                </a:solidFill>
                <a:round/>
                <a:headEnd/>
                <a:tailEnd/>
              </a:ln>
            </p:spPr>
            <p:txBody>
              <a:bodyPr/>
              <a:lstStyle/>
              <a:p>
                <a:endParaRPr lang="en-US"/>
              </a:p>
            </p:txBody>
          </p:sp>
          <p:sp>
            <p:nvSpPr>
              <p:cNvPr id="39685" name="Line 1494"/>
              <p:cNvSpPr>
                <a:spLocks noChangeShapeType="1"/>
              </p:cNvSpPr>
              <p:nvPr/>
            </p:nvSpPr>
            <p:spPr bwMode="auto">
              <a:xfrm flipV="1">
                <a:off x="2914" y="3974"/>
                <a:ext cx="1" cy="61"/>
              </a:xfrm>
              <a:prstGeom prst="line">
                <a:avLst/>
              </a:prstGeom>
              <a:noFill/>
              <a:ln w="0">
                <a:solidFill>
                  <a:srgbClr val="696969"/>
                </a:solidFill>
                <a:round/>
                <a:headEnd/>
                <a:tailEnd/>
              </a:ln>
            </p:spPr>
            <p:txBody>
              <a:bodyPr/>
              <a:lstStyle/>
              <a:p>
                <a:endParaRPr lang="en-US"/>
              </a:p>
            </p:txBody>
          </p:sp>
          <p:sp>
            <p:nvSpPr>
              <p:cNvPr id="39686" name="Line 1495"/>
              <p:cNvSpPr>
                <a:spLocks noChangeShapeType="1"/>
              </p:cNvSpPr>
              <p:nvPr/>
            </p:nvSpPr>
            <p:spPr bwMode="auto">
              <a:xfrm flipV="1">
                <a:off x="2952" y="4035"/>
                <a:ext cx="1" cy="1"/>
              </a:xfrm>
              <a:prstGeom prst="line">
                <a:avLst/>
              </a:prstGeom>
              <a:noFill/>
              <a:ln w="0">
                <a:solidFill>
                  <a:srgbClr val="696969"/>
                </a:solidFill>
                <a:round/>
                <a:headEnd/>
                <a:tailEnd/>
              </a:ln>
            </p:spPr>
            <p:txBody>
              <a:bodyPr/>
              <a:lstStyle/>
              <a:p>
                <a:endParaRPr lang="en-US"/>
              </a:p>
            </p:txBody>
          </p:sp>
          <p:sp>
            <p:nvSpPr>
              <p:cNvPr id="39687" name="Line 1496"/>
              <p:cNvSpPr>
                <a:spLocks noChangeShapeType="1"/>
              </p:cNvSpPr>
              <p:nvPr/>
            </p:nvSpPr>
            <p:spPr bwMode="auto">
              <a:xfrm flipV="1">
                <a:off x="2906" y="3988"/>
                <a:ext cx="21" cy="5"/>
              </a:xfrm>
              <a:prstGeom prst="line">
                <a:avLst/>
              </a:prstGeom>
              <a:noFill/>
              <a:ln w="0">
                <a:solidFill>
                  <a:srgbClr val="696969"/>
                </a:solidFill>
                <a:round/>
                <a:headEnd/>
                <a:tailEnd/>
              </a:ln>
            </p:spPr>
            <p:txBody>
              <a:bodyPr/>
              <a:lstStyle/>
              <a:p>
                <a:endParaRPr lang="en-US"/>
              </a:p>
            </p:txBody>
          </p:sp>
          <p:sp>
            <p:nvSpPr>
              <p:cNvPr id="39688" name="Line 1497"/>
              <p:cNvSpPr>
                <a:spLocks noChangeShapeType="1"/>
              </p:cNvSpPr>
              <p:nvPr/>
            </p:nvSpPr>
            <p:spPr bwMode="auto">
              <a:xfrm flipH="1" flipV="1">
                <a:off x="2906" y="3993"/>
                <a:ext cx="21" cy="6"/>
              </a:xfrm>
              <a:prstGeom prst="line">
                <a:avLst/>
              </a:prstGeom>
              <a:noFill/>
              <a:ln w="0">
                <a:solidFill>
                  <a:srgbClr val="696969"/>
                </a:solidFill>
                <a:round/>
                <a:headEnd/>
                <a:tailEnd/>
              </a:ln>
            </p:spPr>
            <p:txBody>
              <a:bodyPr/>
              <a:lstStyle/>
              <a:p>
                <a:endParaRPr lang="en-US"/>
              </a:p>
            </p:txBody>
          </p:sp>
          <p:sp>
            <p:nvSpPr>
              <p:cNvPr id="39689" name="Line 1498"/>
              <p:cNvSpPr>
                <a:spLocks noChangeShapeType="1"/>
              </p:cNvSpPr>
              <p:nvPr/>
            </p:nvSpPr>
            <p:spPr bwMode="auto">
              <a:xfrm flipV="1">
                <a:off x="2952" y="3973"/>
                <a:ext cx="1" cy="1"/>
              </a:xfrm>
              <a:prstGeom prst="line">
                <a:avLst/>
              </a:prstGeom>
              <a:noFill/>
              <a:ln w="0">
                <a:solidFill>
                  <a:srgbClr val="696969"/>
                </a:solidFill>
                <a:round/>
                <a:headEnd/>
                <a:tailEnd/>
              </a:ln>
            </p:spPr>
            <p:txBody>
              <a:bodyPr/>
              <a:lstStyle/>
              <a:p>
                <a:endParaRPr lang="en-US"/>
              </a:p>
            </p:txBody>
          </p:sp>
          <p:sp>
            <p:nvSpPr>
              <p:cNvPr id="39690" name="Line 1499"/>
              <p:cNvSpPr>
                <a:spLocks noChangeShapeType="1"/>
              </p:cNvSpPr>
              <p:nvPr/>
            </p:nvSpPr>
            <p:spPr bwMode="auto">
              <a:xfrm>
                <a:off x="3097" y="3879"/>
                <a:ext cx="34" cy="1"/>
              </a:xfrm>
              <a:prstGeom prst="line">
                <a:avLst/>
              </a:prstGeom>
              <a:noFill/>
              <a:ln w="0">
                <a:solidFill>
                  <a:srgbClr val="000000"/>
                </a:solidFill>
                <a:round/>
                <a:headEnd/>
                <a:tailEnd/>
              </a:ln>
            </p:spPr>
            <p:txBody>
              <a:bodyPr/>
              <a:lstStyle/>
              <a:p>
                <a:endParaRPr lang="en-US"/>
              </a:p>
            </p:txBody>
          </p:sp>
          <p:sp>
            <p:nvSpPr>
              <p:cNvPr id="39691" name="Line 1500"/>
              <p:cNvSpPr>
                <a:spLocks noChangeShapeType="1"/>
              </p:cNvSpPr>
              <p:nvPr/>
            </p:nvSpPr>
            <p:spPr bwMode="auto">
              <a:xfrm flipH="1">
                <a:off x="3097" y="3940"/>
                <a:ext cx="34" cy="1"/>
              </a:xfrm>
              <a:prstGeom prst="line">
                <a:avLst/>
              </a:prstGeom>
              <a:noFill/>
              <a:ln w="0">
                <a:solidFill>
                  <a:srgbClr val="000000"/>
                </a:solidFill>
                <a:round/>
                <a:headEnd/>
                <a:tailEnd/>
              </a:ln>
            </p:spPr>
            <p:txBody>
              <a:bodyPr/>
              <a:lstStyle/>
              <a:p>
                <a:endParaRPr lang="en-US"/>
              </a:p>
            </p:txBody>
          </p:sp>
          <p:sp>
            <p:nvSpPr>
              <p:cNvPr id="39692" name="Line 1501"/>
              <p:cNvSpPr>
                <a:spLocks noChangeShapeType="1"/>
              </p:cNvSpPr>
              <p:nvPr/>
            </p:nvSpPr>
            <p:spPr bwMode="auto">
              <a:xfrm>
                <a:off x="3100" y="3498"/>
                <a:ext cx="24" cy="1"/>
              </a:xfrm>
              <a:prstGeom prst="line">
                <a:avLst/>
              </a:prstGeom>
              <a:noFill/>
              <a:ln w="0">
                <a:solidFill>
                  <a:srgbClr val="000000"/>
                </a:solidFill>
                <a:round/>
                <a:headEnd/>
                <a:tailEnd/>
              </a:ln>
            </p:spPr>
            <p:txBody>
              <a:bodyPr/>
              <a:lstStyle/>
              <a:p>
                <a:endParaRPr lang="en-US"/>
              </a:p>
            </p:txBody>
          </p:sp>
          <p:sp>
            <p:nvSpPr>
              <p:cNvPr id="39693" name="Line 1502"/>
              <p:cNvSpPr>
                <a:spLocks noChangeShapeType="1"/>
              </p:cNvSpPr>
              <p:nvPr/>
            </p:nvSpPr>
            <p:spPr bwMode="auto">
              <a:xfrm flipH="1">
                <a:off x="3100" y="3523"/>
                <a:ext cx="24" cy="1"/>
              </a:xfrm>
              <a:prstGeom prst="line">
                <a:avLst/>
              </a:prstGeom>
              <a:noFill/>
              <a:ln w="0">
                <a:solidFill>
                  <a:srgbClr val="000000"/>
                </a:solidFill>
                <a:round/>
                <a:headEnd/>
                <a:tailEnd/>
              </a:ln>
            </p:spPr>
            <p:txBody>
              <a:bodyPr/>
              <a:lstStyle/>
              <a:p>
                <a:endParaRPr lang="en-US"/>
              </a:p>
            </p:txBody>
          </p:sp>
          <p:sp>
            <p:nvSpPr>
              <p:cNvPr id="39694" name="Line 1503"/>
              <p:cNvSpPr>
                <a:spLocks noChangeShapeType="1"/>
              </p:cNvSpPr>
              <p:nvPr/>
            </p:nvSpPr>
            <p:spPr bwMode="auto">
              <a:xfrm>
                <a:off x="3103" y="3492"/>
                <a:ext cx="263" cy="1"/>
              </a:xfrm>
              <a:prstGeom prst="line">
                <a:avLst/>
              </a:prstGeom>
              <a:noFill/>
              <a:ln w="0">
                <a:solidFill>
                  <a:srgbClr val="696969"/>
                </a:solidFill>
                <a:round/>
                <a:headEnd/>
                <a:tailEnd/>
              </a:ln>
            </p:spPr>
            <p:txBody>
              <a:bodyPr/>
              <a:lstStyle/>
              <a:p>
                <a:endParaRPr lang="en-US"/>
              </a:p>
            </p:txBody>
          </p:sp>
          <p:sp>
            <p:nvSpPr>
              <p:cNvPr id="39695" name="Line 1504"/>
              <p:cNvSpPr>
                <a:spLocks noChangeShapeType="1"/>
              </p:cNvSpPr>
              <p:nvPr/>
            </p:nvSpPr>
            <p:spPr bwMode="auto">
              <a:xfrm flipV="1">
                <a:off x="3094" y="3825"/>
                <a:ext cx="1" cy="54"/>
              </a:xfrm>
              <a:prstGeom prst="line">
                <a:avLst/>
              </a:prstGeom>
              <a:noFill/>
              <a:ln w="0">
                <a:solidFill>
                  <a:srgbClr val="000000"/>
                </a:solidFill>
                <a:round/>
                <a:headEnd/>
                <a:tailEnd/>
              </a:ln>
            </p:spPr>
            <p:txBody>
              <a:bodyPr/>
              <a:lstStyle/>
              <a:p>
                <a:endParaRPr lang="en-US"/>
              </a:p>
            </p:txBody>
          </p:sp>
          <p:sp>
            <p:nvSpPr>
              <p:cNvPr id="39696" name="Line 1505"/>
              <p:cNvSpPr>
                <a:spLocks noChangeShapeType="1"/>
              </p:cNvSpPr>
              <p:nvPr/>
            </p:nvSpPr>
            <p:spPr bwMode="auto">
              <a:xfrm flipV="1">
                <a:off x="3097" y="3879"/>
                <a:ext cx="1" cy="61"/>
              </a:xfrm>
              <a:prstGeom prst="line">
                <a:avLst/>
              </a:prstGeom>
              <a:noFill/>
              <a:ln w="0">
                <a:solidFill>
                  <a:srgbClr val="000000"/>
                </a:solidFill>
                <a:round/>
                <a:headEnd/>
                <a:tailEnd/>
              </a:ln>
            </p:spPr>
            <p:txBody>
              <a:bodyPr/>
              <a:lstStyle/>
              <a:p>
                <a:endParaRPr lang="en-US"/>
              </a:p>
            </p:txBody>
          </p:sp>
          <p:sp>
            <p:nvSpPr>
              <p:cNvPr id="39697" name="Line 1506"/>
              <p:cNvSpPr>
                <a:spLocks noChangeShapeType="1"/>
              </p:cNvSpPr>
              <p:nvPr/>
            </p:nvSpPr>
            <p:spPr bwMode="auto">
              <a:xfrm>
                <a:off x="3101" y="3857"/>
                <a:ext cx="1" cy="1"/>
              </a:xfrm>
              <a:prstGeom prst="line">
                <a:avLst/>
              </a:prstGeom>
              <a:noFill/>
              <a:ln w="0">
                <a:solidFill>
                  <a:srgbClr val="696969"/>
                </a:solidFill>
                <a:round/>
                <a:headEnd/>
                <a:tailEnd/>
              </a:ln>
            </p:spPr>
            <p:txBody>
              <a:bodyPr/>
              <a:lstStyle/>
              <a:p>
                <a:endParaRPr lang="en-US"/>
              </a:p>
            </p:txBody>
          </p:sp>
          <p:sp>
            <p:nvSpPr>
              <p:cNvPr id="39698" name="Line 1507"/>
              <p:cNvSpPr>
                <a:spLocks noChangeShapeType="1"/>
              </p:cNvSpPr>
              <p:nvPr/>
            </p:nvSpPr>
            <p:spPr bwMode="auto">
              <a:xfrm flipV="1">
                <a:off x="3102" y="3856"/>
                <a:ext cx="1" cy="1"/>
              </a:xfrm>
              <a:prstGeom prst="line">
                <a:avLst/>
              </a:prstGeom>
              <a:noFill/>
              <a:ln w="0">
                <a:solidFill>
                  <a:srgbClr val="696969"/>
                </a:solidFill>
                <a:round/>
                <a:headEnd/>
                <a:tailEnd/>
              </a:ln>
            </p:spPr>
            <p:txBody>
              <a:bodyPr/>
              <a:lstStyle/>
              <a:p>
                <a:endParaRPr lang="en-US"/>
              </a:p>
            </p:txBody>
          </p:sp>
          <p:sp>
            <p:nvSpPr>
              <p:cNvPr id="39699" name="Line 1508"/>
              <p:cNvSpPr>
                <a:spLocks noChangeShapeType="1"/>
              </p:cNvSpPr>
              <p:nvPr/>
            </p:nvSpPr>
            <p:spPr bwMode="auto">
              <a:xfrm flipV="1">
                <a:off x="3101" y="3857"/>
                <a:ext cx="1" cy="1"/>
              </a:xfrm>
              <a:prstGeom prst="line">
                <a:avLst/>
              </a:prstGeom>
              <a:noFill/>
              <a:ln w="0">
                <a:solidFill>
                  <a:srgbClr val="696969"/>
                </a:solidFill>
                <a:round/>
                <a:headEnd/>
                <a:tailEnd/>
              </a:ln>
            </p:spPr>
            <p:txBody>
              <a:bodyPr/>
              <a:lstStyle/>
              <a:p>
                <a:endParaRPr lang="en-US"/>
              </a:p>
            </p:txBody>
          </p:sp>
          <p:sp>
            <p:nvSpPr>
              <p:cNvPr id="39700" name="Line 1509"/>
              <p:cNvSpPr>
                <a:spLocks noChangeShapeType="1"/>
              </p:cNvSpPr>
              <p:nvPr/>
            </p:nvSpPr>
            <p:spPr bwMode="auto">
              <a:xfrm flipH="1">
                <a:off x="3100" y="3857"/>
                <a:ext cx="1" cy="1"/>
              </a:xfrm>
              <a:prstGeom prst="line">
                <a:avLst/>
              </a:prstGeom>
              <a:noFill/>
              <a:ln w="0">
                <a:solidFill>
                  <a:srgbClr val="696969"/>
                </a:solidFill>
                <a:round/>
                <a:headEnd/>
                <a:tailEnd/>
              </a:ln>
            </p:spPr>
            <p:txBody>
              <a:bodyPr/>
              <a:lstStyle/>
              <a:p>
                <a:endParaRPr lang="en-US"/>
              </a:p>
            </p:txBody>
          </p:sp>
          <p:sp>
            <p:nvSpPr>
              <p:cNvPr id="39701" name="Line 1510"/>
              <p:cNvSpPr>
                <a:spLocks noChangeShapeType="1"/>
              </p:cNvSpPr>
              <p:nvPr/>
            </p:nvSpPr>
            <p:spPr bwMode="auto">
              <a:xfrm flipV="1">
                <a:off x="3100" y="3498"/>
                <a:ext cx="1" cy="25"/>
              </a:xfrm>
              <a:prstGeom prst="line">
                <a:avLst/>
              </a:prstGeom>
              <a:noFill/>
              <a:ln w="0">
                <a:solidFill>
                  <a:srgbClr val="696969"/>
                </a:solidFill>
                <a:round/>
                <a:headEnd/>
                <a:tailEnd/>
              </a:ln>
            </p:spPr>
            <p:txBody>
              <a:bodyPr/>
              <a:lstStyle/>
              <a:p>
                <a:endParaRPr lang="en-US"/>
              </a:p>
            </p:txBody>
          </p:sp>
          <p:sp>
            <p:nvSpPr>
              <p:cNvPr id="39702" name="Line 1511"/>
              <p:cNvSpPr>
                <a:spLocks noChangeShapeType="1"/>
              </p:cNvSpPr>
              <p:nvPr/>
            </p:nvSpPr>
            <p:spPr bwMode="auto">
              <a:xfrm flipV="1">
                <a:off x="3131" y="3879"/>
                <a:ext cx="1" cy="61"/>
              </a:xfrm>
              <a:prstGeom prst="line">
                <a:avLst/>
              </a:prstGeom>
              <a:noFill/>
              <a:ln w="0">
                <a:solidFill>
                  <a:srgbClr val="000000"/>
                </a:solidFill>
                <a:round/>
                <a:headEnd/>
                <a:tailEnd/>
              </a:ln>
            </p:spPr>
            <p:txBody>
              <a:bodyPr/>
              <a:lstStyle/>
              <a:p>
                <a:endParaRPr lang="en-US"/>
              </a:p>
            </p:txBody>
          </p:sp>
          <p:sp>
            <p:nvSpPr>
              <p:cNvPr id="39703" name="Line 1512"/>
              <p:cNvSpPr>
                <a:spLocks noChangeShapeType="1"/>
              </p:cNvSpPr>
              <p:nvPr/>
            </p:nvSpPr>
            <p:spPr bwMode="auto">
              <a:xfrm>
                <a:off x="3135" y="3922"/>
                <a:ext cx="1" cy="3"/>
              </a:xfrm>
              <a:prstGeom prst="line">
                <a:avLst/>
              </a:prstGeom>
              <a:noFill/>
              <a:ln w="0">
                <a:solidFill>
                  <a:srgbClr val="696969"/>
                </a:solidFill>
                <a:round/>
                <a:headEnd/>
                <a:tailEnd/>
              </a:ln>
            </p:spPr>
            <p:txBody>
              <a:bodyPr/>
              <a:lstStyle/>
              <a:p>
                <a:endParaRPr lang="en-US"/>
              </a:p>
            </p:txBody>
          </p:sp>
          <p:sp>
            <p:nvSpPr>
              <p:cNvPr id="39704" name="Line 1513"/>
              <p:cNvSpPr>
                <a:spLocks noChangeShapeType="1"/>
              </p:cNvSpPr>
              <p:nvPr/>
            </p:nvSpPr>
            <p:spPr bwMode="auto">
              <a:xfrm>
                <a:off x="3135" y="3922"/>
                <a:ext cx="1" cy="3"/>
              </a:xfrm>
              <a:prstGeom prst="line">
                <a:avLst/>
              </a:prstGeom>
              <a:noFill/>
              <a:ln w="0">
                <a:solidFill>
                  <a:srgbClr val="696969"/>
                </a:solidFill>
                <a:round/>
                <a:headEnd/>
                <a:tailEnd/>
              </a:ln>
            </p:spPr>
            <p:txBody>
              <a:bodyPr/>
              <a:lstStyle/>
              <a:p>
                <a:endParaRPr lang="en-US"/>
              </a:p>
            </p:txBody>
          </p:sp>
          <p:sp>
            <p:nvSpPr>
              <p:cNvPr id="39705" name="Line 1514"/>
              <p:cNvSpPr>
                <a:spLocks noChangeShapeType="1"/>
              </p:cNvSpPr>
              <p:nvPr/>
            </p:nvSpPr>
            <p:spPr bwMode="auto">
              <a:xfrm>
                <a:off x="3131" y="3922"/>
                <a:ext cx="1" cy="3"/>
              </a:xfrm>
              <a:prstGeom prst="line">
                <a:avLst/>
              </a:prstGeom>
              <a:noFill/>
              <a:ln w="0">
                <a:solidFill>
                  <a:srgbClr val="696969"/>
                </a:solidFill>
                <a:round/>
                <a:headEnd/>
                <a:tailEnd/>
              </a:ln>
            </p:spPr>
            <p:txBody>
              <a:bodyPr/>
              <a:lstStyle/>
              <a:p>
                <a:endParaRPr lang="en-US"/>
              </a:p>
            </p:txBody>
          </p:sp>
          <p:sp>
            <p:nvSpPr>
              <p:cNvPr id="39706" name="Freeform 1515"/>
              <p:cNvSpPr>
                <a:spLocks/>
              </p:cNvSpPr>
              <p:nvPr/>
            </p:nvSpPr>
            <p:spPr bwMode="auto">
              <a:xfrm>
                <a:off x="3108" y="3864"/>
                <a:ext cx="12" cy="12"/>
              </a:xfrm>
              <a:custGeom>
                <a:avLst/>
                <a:gdLst>
                  <a:gd name="T0" fmla="*/ 85 w 85"/>
                  <a:gd name="T1" fmla="*/ 42 h 84"/>
                  <a:gd name="T2" fmla="*/ 84 w 85"/>
                  <a:gd name="T3" fmla="*/ 32 h 84"/>
                  <a:gd name="T4" fmla="*/ 81 w 85"/>
                  <a:gd name="T5" fmla="*/ 24 h 84"/>
                  <a:gd name="T6" fmla="*/ 76 w 85"/>
                  <a:gd name="T7" fmla="*/ 16 h 84"/>
                  <a:gd name="T8" fmla="*/ 70 w 85"/>
                  <a:gd name="T9" fmla="*/ 10 h 84"/>
                  <a:gd name="T10" fmla="*/ 62 w 85"/>
                  <a:gd name="T11" fmla="*/ 4 h 84"/>
                  <a:gd name="T12" fmla="*/ 54 w 85"/>
                  <a:gd name="T13" fmla="*/ 1 h 84"/>
                  <a:gd name="T14" fmla="*/ 45 w 85"/>
                  <a:gd name="T15" fmla="*/ 0 h 84"/>
                  <a:gd name="T16" fmla="*/ 36 w 85"/>
                  <a:gd name="T17" fmla="*/ 0 h 84"/>
                  <a:gd name="T18" fmla="*/ 27 w 85"/>
                  <a:gd name="T19" fmla="*/ 3 h 84"/>
                  <a:gd name="T20" fmla="*/ 18 w 85"/>
                  <a:gd name="T21" fmla="*/ 7 h 84"/>
                  <a:gd name="T22" fmla="*/ 11 w 85"/>
                  <a:gd name="T23" fmla="*/ 13 h 84"/>
                  <a:gd name="T24" fmla="*/ 5 w 85"/>
                  <a:gd name="T25" fmla="*/ 20 h 84"/>
                  <a:gd name="T26" fmla="*/ 2 w 85"/>
                  <a:gd name="T27" fmla="*/ 28 h 84"/>
                  <a:gd name="T28" fmla="*/ 0 w 85"/>
                  <a:gd name="T29" fmla="*/ 37 h 84"/>
                  <a:gd name="T30" fmla="*/ 0 w 85"/>
                  <a:gd name="T31" fmla="*/ 47 h 84"/>
                  <a:gd name="T32" fmla="*/ 2 w 85"/>
                  <a:gd name="T33" fmla="*/ 56 h 84"/>
                  <a:gd name="T34" fmla="*/ 6 w 85"/>
                  <a:gd name="T35" fmla="*/ 64 h 84"/>
                  <a:gd name="T36" fmla="*/ 11 w 85"/>
                  <a:gd name="T37" fmla="*/ 71 h 84"/>
                  <a:gd name="T38" fmla="*/ 18 w 85"/>
                  <a:gd name="T39" fmla="*/ 77 h 84"/>
                  <a:gd name="T40" fmla="*/ 27 w 85"/>
                  <a:gd name="T41" fmla="*/ 81 h 84"/>
                  <a:gd name="T42" fmla="*/ 36 w 85"/>
                  <a:gd name="T43" fmla="*/ 84 h 84"/>
                  <a:gd name="T44" fmla="*/ 45 w 85"/>
                  <a:gd name="T45" fmla="*/ 84 h 84"/>
                  <a:gd name="T46" fmla="*/ 54 w 85"/>
                  <a:gd name="T47" fmla="*/ 83 h 84"/>
                  <a:gd name="T48" fmla="*/ 62 w 85"/>
                  <a:gd name="T49" fmla="*/ 79 h 84"/>
                  <a:gd name="T50" fmla="*/ 70 w 85"/>
                  <a:gd name="T51" fmla="*/ 74 h 84"/>
                  <a:gd name="T52" fmla="*/ 76 w 85"/>
                  <a:gd name="T53" fmla="*/ 68 h 84"/>
                  <a:gd name="T54" fmla="*/ 81 w 85"/>
                  <a:gd name="T55" fmla="*/ 60 h 84"/>
                  <a:gd name="T56" fmla="*/ 84 w 85"/>
                  <a:gd name="T57" fmla="*/ 51 h 84"/>
                  <a:gd name="T58" fmla="*/ 85 w 85"/>
                  <a:gd name="T59" fmla="*/ 42 h 84"/>
                  <a:gd name="T60" fmla="*/ 85 w 85"/>
                  <a:gd name="T61" fmla="*/ 42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5"/>
                  <a:gd name="T94" fmla="*/ 0 h 84"/>
                  <a:gd name="T95" fmla="*/ 85 w 85"/>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5" h="84">
                    <a:moveTo>
                      <a:pt x="85" y="42"/>
                    </a:moveTo>
                    <a:lnTo>
                      <a:pt x="84" y="32"/>
                    </a:lnTo>
                    <a:lnTo>
                      <a:pt x="81" y="24"/>
                    </a:lnTo>
                    <a:lnTo>
                      <a:pt x="76" y="16"/>
                    </a:lnTo>
                    <a:lnTo>
                      <a:pt x="70" y="10"/>
                    </a:lnTo>
                    <a:lnTo>
                      <a:pt x="62" y="4"/>
                    </a:lnTo>
                    <a:lnTo>
                      <a:pt x="54" y="1"/>
                    </a:lnTo>
                    <a:lnTo>
                      <a:pt x="45" y="0"/>
                    </a:lnTo>
                    <a:lnTo>
                      <a:pt x="36" y="0"/>
                    </a:lnTo>
                    <a:lnTo>
                      <a:pt x="27" y="3"/>
                    </a:lnTo>
                    <a:lnTo>
                      <a:pt x="18" y="7"/>
                    </a:lnTo>
                    <a:lnTo>
                      <a:pt x="11" y="13"/>
                    </a:lnTo>
                    <a:lnTo>
                      <a:pt x="5" y="20"/>
                    </a:lnTo>
                    <a:lnTo>
                      <a:pt x="2" y="28"/>
                    </a:lnTo>
                    <a:lnTo>
                      <a:pt x="0" y="37"/>
                    </a:lnTo>
                    <a:lnTo>
                      <a:pt x="0" y="47"/>
                    </a:lnTo>
                    <a:lnTo>
                      <a:pt x="2" y="56"/>
                    </a:lnTo>
                    <a:lnTo>
                      <a:pt x="6" y="64"/>
                    </a:lnTo>
                    <a:lnTo>
                      <a:pt x="11" y="71"/>
                    </a:lnTo>
                    <a:lnTo>
                      <a:pt x="18" y="77"/>
                    </a:lnTo>
                    <a:lnTo>
                      <a:pt x="27" y="81"/>
                    </a:lnTo>
                    <a:lnTo>
                      <a:pt x="36" y="84"/>
                    </a:lnTo>
                    <a:lnTo>
                      <a:pt x="45" y="84"/>
                    </a:lnTo>
                    <a:lnTo>
                      <a:pt x="54" y="83"/>
                    </a:lnTo>
                    <a:lnTo>
                      <a:pt x="62" y="79"/>
                    </a:lnTo>
                    <a:lnTo>
                      <a:pt x="70" y="74"/>
                    </a:lnTo>
                    <a:lnTo>
                      <a:pt x="76" y="68"/>
                    </a:lnTo>
                    <a:lnTo>
                      <a:pt x="81" y="60"/>
                    </a:lnTo>
                    <a:lnTo>
                      <a:pt x="84" y="51"/>
                    </a:lnTo>
                    <a:lnTo>
                      <a:pt x="85" y="42"/>
                    </a:lnTo>
                    <a:close/>
                  </a:path>
                </a:pathLst>
              </a:custGeom>
              <a:noFill/>
              <a:ln w="0">
                <a:solidFill>
                  <a:srgbClr val="696969"/>
                </a:solidFill>
                <a:prstDash val="solid"/>
                <a:round/>
                <a:headEnd/>
                <a:tailEnd/>
              </a:ln>
            </p:spPr>
            <p:txBody>
              <a:bodyPr/>
              <a:lstStyle/>
              <a:p>
                <a:endParaRPr lang="en-US"/>
              </a:p>
            </p:txBody>
          </p:sp>
          <p:sp>
            <p:nvSpPr>
              <p:cNvPr id="39707" name="Line 1516"/>
              <p:cNvSpPr>
                <a:spLocks noChangeShapeType="1"/>
              </p:cNvSpPr>
              <p:nvPr/>
            </p:nvSpPr>
            <p:spPr bwMode="auto">
              <a:xfrm flipV="1">
                <a:off x="3192" y="3922"/>
                <a:ext cx="1" cy="3"/>
              </a:xfrm>
              <a:prstGeom prst="line">
                <a:avLst/>
              </a:prstGeom>
              <a:noFill/>
              <a:ln w="0">
                <a:solidFill>
                  <a:srgbClr val="000000"/>
                </a:solidFill>
                <a:round/>
                <a:headEnd/>
                <a:tailEnd/>
              </a:ln>
            </p:spPr>
            <p:txBody>
              <a:bodyPr/>
              <a:lstStyle/>
              <a:p>
                <a:endParaRPr lang="en-US"/>
              </a:p>
            </p:txBody>
          </p:sp>
          <p:sp>
            <p:nvSpPr>
              <p:cNvPr id="39708" name="Line 1517"/>
              <p:cNvSpPr>
                <a:spLocks noChangeShapeType="1"/>
              </p:cNvSpPr>
              <p:nvPr/>
            </p:nvSpPr>
            <p:spPr bwMode="auto">
              <a:xfrm>
                <a:off x="3192" y="3922"/>
                <a:ext cx="1" cy="3"/>
              </a:xfrm>
              <a:prstGeom prst="line">
                <a:avLst/>
              </a:prstGeom>
              <a:noFill/>
              <a:ln w="0">
                <a:solidFill>
                  <a:srgbClr val="000000"/>
                </a:solidFill>
                <a:round/>
                <a:headEnd/>
                <a:tailEnd/>
              </a:ln>
            </p:spPr>
            <p:txBody>
              <a:bodyPr/>
              <a:lstStyle/>
              <a:p>
                <a:endParaRPr lang="en-US"/>
              </a:p>
            </p:txBody>
          </p:sp>
          <p:sp>
            <p:nvSpPr>
              <p:cNvPr id="39709" name="Line 1518"/>
              <p:cNvSpPr>
                <a:spLocks noChangeShapeType="1"/>
              </p:cNvSpPr>
              <p:nvPr/>
            </p:nvSpPr>
            <p:spPr bwMode="auto">
              <a:xfrm>
                <a:off x="3280" y="3922"/>
                <a:ext cx="1" cy="3"/>
              </a:xfrm>
              <a:prstGeom prst="line">
                <a:avLst/>
              </a:prstGeom>
              <a:noFill/>
              <a:ln w="0">
                <a:solidFill>
                  <a:srgbClr val="000000"/>
                </a:solidFill>
                <a:round/>
                <a:headEnd/>
                <a:tailEnd/>
              </a:ln>
            </p:spPr>
            <p:txBody>
              <a:bodyPr/>
              <a:lstStyle/>
              <a:p>
                <a:endParaRPr lang="en-US"/>
              </a:p>
            </p:txBody>
          </p:sp>
          <p:sp>
            <p:nvSpPr>
              <p:cNvPr id="39710" name="Line 1519"/>
              <p:cNvSpPr>
                <a:spLocks noChangeShapeType="1"/>
              </p:cNvSpPr>
              <p:nvPr/>
            </p:nvSpPr>
            <p:spPr bwMode="auto">
              <a:xfrm flipV="1">
                <a:off x="3337" y="3922"/>
                <a:ext cx="1" cy="3"/>
              </a:xfrm>
              <a:prstGeom prst="line">
                <a:avLst/>
              </a:prstGeom>
              <a:noFill/>
              <a:ln w="0">
                <a:solidFill>
                  <a:srgbClr val="000000"/>
                </a:solidFill>
                <a:round/>
                <a:headEnd/>
                <a:tailEnd/>
              </a:ln>
            </p:spPr>
            <p:txBody>
              <a:bodyPr/>
              <a:lstStyle/>
              <a:p>
                <a:endParaRPr lang="en-US"/>
              </a:p>
            </p:txBody>
          </p:sp>
          <p:sp>
            <p:nvSpPr>
              <p:cNvPr id="39711" name="Line 1520"/>
              <p:cNvSpPr>
                <a:spLocks noChangeShapeType="1"/>
              </p:cNvSpPr>
              <p:nvPr/>
            </p:nvSpPr>
            <p:spPr bwMode="auto">
              <a:xfrm>
                <a:off x="3337" y="3922"/>
                <a:ext cx="1" cy="3"/>
              </a:xfrm>
              <a:prstGeom prst="line">
                <a:avLst/>
              </a:prstGeom>
              <a:noFill/>
              <a:ln w="0">
                <a:solidFill>
                  <a:srgbClr val="000000"/>
                </a:solidFill>
                <a:round/>
                <a:headEnd/>
                <a:tailEnd/>
              </a:ln>
            </p:spPr>
            <p:txBody>
              <a:bodyPr/>
              <a:lstStyle/>
              <a:p>
                <a:endParaRPr lang="en-US"/>
              </a:p>
            </p:txBody>
          </p:sp>
          <p:sp>
            <p:nvSpPr>
              <p:cNvPr id="39712" name="Line 1521"/>
              <p:cNvSpPr>
                <a:spLocks noChangeShapeType="1"/>
              </p:cNvSpPr>
              <p:nvPr/>
            </p:nvSpPr>
            <p:spPr bwMode="auto">
              <a:xfrm>
                <a:off x="3124" y="3498"/>
                <a:ext cx="1" cy="25"/>
              </a:xfrm>
              <a:prstGeom prst="line">
                <a:avLst/>
              </a:prstGeom>
              <a:noFill/>
              <a:ln w="0">
                <a:solidFill>
                  <a:srgbClr val="000000"/>
                </a:solidFill>
                <a:round/>
                <a:headEnd/>
                <a:tailEnd/>
              </a:ln>
            </p:spPr>
            <p:txBody>
              <a:bodyPr/>
              <a:lstStyle/>
              <a:p>
                <a:endParaRPr lang="en-US"/>
              </a:p>
            </p:txBody>
          </p:sp>
          <p:sp>
            <p:nvSpPr>
              <p:cNvPr id="39713" name="Line 1522"/>
              <p:cNvSpPr>
                <a:spLocks noChangeShapeType="1"/>
              </p:cNvSpPr>
              <p:nvPr/>
            </p:nvSpPr>
            <p:spPr bwMode="auto">
              <a:xfrm>
                <a:off x="3398" y="3922"/>
                <a:ext cx="1" cy="3"/>
              </a:xfrm>
              <a:prstGeom prst="line">
                <a:avLst/>
              </a:prstGeom>
              <a:noFill/>
              <a:ln w="0">
                <a:solidFill>
                  <a:srgbClr val="000000"/>
                </a:solidFill>
                <a:round/>
                <a:headEnd/>
                <a:tailEnd/>
              </a:ln>
            </p:spPr>
            <p:txBody>
              <a:bodyPr/>
              <a:lstStyle/>
              <a:p>
                <a:endParaRPr lang="en-US"/>
              </a:p>
            </p:txBody>
          </p:sp>
          <p:sp>
            <p:nvSpPr>
              <p:cNvPr id="39714" name="Line 1523"/>
              <p:cNvSpPr>
                <a:spLocks noChangeShapeType="1"/>
              </p:cNvSpPr>
              <p:nvPr/>
            </p:nvSpPr>
            <p:spPr bwMode="auto">
              <a:xfrm>
                <a:off x="3403" y="3922"/>
                <a:ext cx="1" cy="3"/>
              </a:xfrm>
              <a:prstGeom prst="line">
                <a:avLst/>
              </a:prstGeom>
              <a:noFill/>
              <a:ln w="0">
                <a:solidFill>
                  <a:srgbClr val="000000"/>
                </a:solidFill>
                <a:round/>
                <a:headEnd/>
                <a:tailEnd/>
              </a:ln>
            </p:spPr>
            <p:txBody>
              <a:bodyPr/>
              <a:lstStyle/>
              <a:p>
                <a:endParaRPr lang="en-US"/>
              </a:p>
            </p:txBody>
          </p:sp>
          <p:sp>
            <p:nvSpPr>
              <p:cNvPr id="39715" name="Line 1524"/>
              <p:cNvSpPr>
                <a:spLocks noChangeShapeType="1"/>
              </p:cNvSpPr>
              <p:nvPr/>
            </p:nvSpPr>
            <p:spPr bwMode="auto">
              <a:xfrm flipH="1">
                <a:off x="3398" y="3925"/>
                <a:ext cx="5" cy="1"/>
              </a:xfrm>
              <a:prstGeom prst="line">
                <a:avLst/>
              </a:prstGeom>
              <a:noFill/>
              <a:ln w="0">
                <a:solidFill>
                  <a:srgbClr val="000000"/>
                </a:solidFill>
                <a:round/>
                <a:headEnd/>
                <a:tailEnd/>
              </a:ln>
            </p:spPr>
            <p:txBody>
              <a:bodyPr/>
              <a:lstStyle/>
              <a:p>
                <a:endParaRPr lang="en-US"/>
              </a:p>
            </p:txBody>
          </p:sp>
          <p:sp>
            <p:nvSpPr>
              <p:cNvPr id="39716" name="Line 1525"/>
              <p:cNvSpPr>
                <a:spLocks noChangeShapeType="1"/>
              </p:cNvSpPr>
              <p:nvPr/>
            </p:nvSpPr>
            <p:spPr bwMode="auto">
              <a:xfrm flipH="1">
                <a:off x="3398" y="3922"/>
                <a:ext cx="5" cy="1"/>
              </a:xfrm>
              <a:prstGeom prst="line">
                <a:avLst/>
              </a:prstGeom>
              <a:noFill/>
              <a:ln w="0">
                <a:solidFill>
                  <a:srgbClr val="000000"/>
                </a:solidFill>
                <a:round/>
                <a:headEnd/>
                <a:tailEnd/>
              </a:ln>
            </p:spPr>
            <p:txBody>
              <a:bodyPr/>
              <a:lstStyle/>
              <a:p>
                <a:endParaRPr lang="en-US"/>
              </a:p>
            </p:txBody>
          </p:sp>
          <p:sp>
            <p:nvSpPr>
              <p:cNvPr id="39717" name="Line 1526"/>
              <p:cNvSpPr>
                <a:spLocks noChangeShapeType="1"/>
              </p:cNvSpPr>
              <p:nvPr/>
            </p:nvSpPr>
            <p:spPr bwMode="auto">
              <a:xfrm>
                <a:off x="3398" y="3922"/>
                <a:ext cx="1" cy="3"/>
              </a:xfrm>
              <a:prstGeom prst="line">
                <a:avLst/>
              </a:prstGeom>
              <a:noFill/>
              <a:ln w="0">
                <a:solidFill>
                  <a:srgbClr val="000000"/>
                </a:solidFill>
                <a:round/>
                <a:headEnd/>
                <a:tailEnd/>
              </a:ln>
            </p:spPr>
            <p:txBody>
              <a:bodyPr/>
              <a:lstStyle/>
              <a:p>
                <a:endParaRPr lang="en-US"/>
              </a:p>
            </p:txBody>
          </p:sp>
          <p:sp>
            <p:nvSpPr>
              <p:cNvPr id="39718" name="Line 1527"/>
              <p:cNvSpPr>
                <a:spLocks noChangeShapeType="1"/>
              </p:cNvSpPr>
              <p:nvPr/>
            </p:nvSpPr>
            <p:spPr bwMode="auto">
              <a:xfrm>
                <a:off x="3403" y="3922"/>
                <a:ext cx="1" cy="3"/>
              </a:xfrm>
              <a:prstGeom prst="line">
                <a:avLst/>
              </a:prstGeom>
              <a:noFill/>
              <a:ln w="0">
                <a:solidFill>
                  <a:srgbClr val="000000"/>
                </a:solidFill>
                <a:round/>
                <a:headEnd/>
                <a:tailEnd/>
              </a:ln>
            </p:spPr>
            <p:txBody>
              <a:bodyPr/>
              <a:lstStyle/>
              <a:p>
                <a:endParaRPr lang="en-US"/>
              </a:p>
            </p:txBody>
          </p:sp>
          <p:sp>
            <p:nvSpPr>
              <p:cNvPr id="39719" name="Line 1528"/>
              <p:cNvSpPr>
                <a:spLocks noChangeShapeType="1"/>
              </p:cNvSpPr>
              <p:nvPr/>
            </p:nvSpPr>
            <p:spPr bwMode="auto">
              <a:xfrm flipV="1">
                <a:off x="3464" y="3879"/>
                <a:ext cx="1" cy="61"/>
              </a:xfrm>
              <a:prstGeom prst="line">
                <a:avLst/>
              </a:prstGeom>
              <a:noFill/>
              <a:ln w="0">
                <a:solidFill>
                  <a:srgbClr val="000000"/>
                </a:solidFill>
                <a:round/>
                <a:headEnd/>
                <a:tailEnd/>
              </a:ln>
            </p:spPr>
            <p:txBody>
              <a:bodyPr/>
              <a:lstStyle/>
              <a:p>
                <a:endParaRPr lang="en-US"/>
              </a:p>
            </p:txBody>
          </p:sp>
          <p:sp>
            <p:nvSpPr>
              <p:cNvPr id="39720" name="Line 1529"/>
              <p:cNvSpPr>
                <a:spLocks noChangeShapeType="1"/>
              </p:cNvSpPr>
              <p:nvPr/>
            </p:nvSpPr>
            <p:spPr bwMode="auto">
              <a:xfrm flipV="1">
                <a:off x="3498" y="3879"/>
                <a:ext cx="1" cy="61"/>
              </a:xfrm>
              <a:prstGeom prst="line">
                <a:avLst/>
              </a:prstGeom>
              <a:noFill/>
              <a:ln w="0">
                <a:solidFill>
                  <a:srgbClr val="000000"/>
                </a:solidFill>
                <a:round/>
                <a:headEnd/>
                <a:tailEnd/>
              </a:ln>
            </p:spPr>
            <p:txBody>
              <a:bodyPr/>
              <a:lstStyle/>
              <a:p>
                <a:endParaRPr lang="en-US"/>
              </a:p>
            </p:txBody>
          </p:sp>
          <p:sp>
            <p:nvSpPr>
              <p:cNvPr id="39721" name="Line 1530"/>
              <p:cNvSpPr>
                <a:spLocks noChangeShapeType="1"/>
              </p:cNvSpPr>
              <p:nvPr/>
            </p:nvSpPr>
            <p:spPr bwMode="auto">
              <a:xfrm flipH="1">
                <a:off x="3464" y="3940"/>
                <a:ext cx="34" cy="1"/>
              </a:xfrm>
              <a:prstGeom prst="line">
                <a:avLst/>
              </a:prstGeom>
              <a:noFill/>
              <a:ln w="0">
                <a:solidFill>
                  <a:srgbClr val="000000"/>
                </a:solidFill>
                <a:round/>
                <a:headEnd/>
                <a:tailEnd/>
              </a:ln>
            </p:spPr>
            <p:txBody>
              <a:bodyPr/>
              <a:lstStyle/>
              <a:p>
                <a:endParaRPr lang="en-US"/>
              </a:p>
            </p:txBody>
          </p:sp>
          <p:sp>
            <p:nvSpPr>
              <p:cNvPr id="39722" name="Line 1531"/>
              <p:cNvSpPr>
                <a:spLocks noChangeShapeType="1"/>
              </p:cNvSpPr>
              <p:nvPr/>
            </p:nvSpPr>
            <p:spPr bwMode="auto">
              <a:xfrm flipV="1">
                <a:off x="3459" y="3922"/>
                <a:ext cx="1" cy="3"/>
              </a:xfrm>
              <a:prstGeom prst="line">
                <a:avLst/>
              </a:prstGeom>
              <a:noFill/>
              <a:ln w="0">
                <a:solidFill>
                  <a:srgbClr val="696969"/>
                </a:solidFill>
                <a:round/>
                <a:headEnd/>
                <a:tailEnd/>
              </a:ln>
            </p:spPr>
            <p:txBody>
              <a:bodyPr/>
              <a:lstStyle/>
              <a:p>
                <a:endParaRPr lang="en-US"/>
              </a:p>
            </p:txBody>
          </p:sp>
          <p:sp>
            <p:nvSpPr>
              <p:cNvPr id="39723" name="Line 1532"/>
              <p:cNvSpPr>
                <a:spLocks noChangeShapeType="1"/>
              </p:cNvSpPr>
              <p:nvPr/>
            </p:nvSpPr>
            <p:spPr bwMode="auto">
              <a:xfrm flipH="1">
                <a:off x="3459" y="3925"/>
                <a:ext cx="5" cy="1"/>
              </a:xfrm>
              <a:prstGeom prst="line">
                <a:avLst/>
              </a:prstGeom>
              <a:noFill/>
              <a:ln w="0">
                <a:solidFill>
                  <a:srgbClr val="696969"/>
                </a:solidFill>
                <a:round/>
                <a:headEnd/>
                <a:tailEnd/>
              </a:ln>
            </p:spPr>
            <p:txBody>
              <a:bodyPr/>
              <a:lstStyle/>
              <a:p>
                <a:endParaRPr lang="en-US"/>
              </a:p>
            </p:txBody>
          </p:sp>
          <p:sp>
            <p:nvSpPr>
              <p:cNvPr id="39724" name="Line 1533"/>
              <p:cNvSpPr>
                <a:spLocks noChangeShapeType="1"/>
              </p:cNvSpPr>
              <p:nvPr/>
            </p:nvSpPr>
            <p:spPr bwMode="auto">
              <a:xfrm flipH="1">
                <a:off x="3459" y="3922"/>
                <a:ext cx="5" cy="1"/>
              </a:xfrm>
              <a:prstGeom prst="line">
                <a:avLst/>
              </a:prstGeom>
              <a:noFill/>
              <a:ln w="0">
                <a:solidFill>
                  <a:srgbClr val="696969"/>
                </a:solidFill>
                <a:round/>
                <a:headEnd/>
                <a:tailEnd/>
              </a:ln>
            </p:spPr>
            <p:txBody>
              <a:bodyPr/>
              <a:lstStyle/>
              <a:p>
                <a:endParaRPr lang="en-US"/>
              </a:p>
            </p:txBody>
          </p:sp>
          <p:sp>
            <p:nvSpPr>
              <p:cNvPr id="39725" name="Line 1534"/>
              <p:cNvSpPr>
                <a:spLocks noChangeShapeType="1"/>
              </p:cNvSpPr>
              <p:nvPr/>
            </p:nvSpPr>
            <p:spPr bwMode="auto">
              <a:xfrm>
                <a:off x="3459" y="3922"/>
                <a:ext cx="1" cy="3"/>
              </a:xfrm>
              <a:prstGeom prst="line">
                <a:avLst/>
              </a:prstGeom>
              <a:noFill/>
              <a:ln w="0">
                <a:solidFill>
                  <a:srgbClr val="696969"/>
                </a:solidFill>
                <a:round/>
                <a:headEnd/>
                <a:tailEnd/>
              </a:ln>
            </p:spPr>
            <p:txBody>
              <a:bodyPr/>
              <a:lstStyle/>
              <a:p>
                <a:endParaRPr lang="en-US"/>
              </a:p>
            </p:txBody>
          </p:sp>
          <p:sp>
            <p:nvSpPr>
              <p:cNvPr id="39726" name="Line 1535"/>
              <p:cNvSpPr>
                <a:spLocks noChangeShapeType="1"/>
              </p:cNvSpPr>
              <p:nvPr/>
            </p:nvSpPr>
            <p:spPr bwMode="auto">
              <a:xfrm>
                <a:off x="3464" y="3922"/>
                <a:ext cx="1" cy="3"/>
              </a:xfrm>
              <a:prstGeom prst="line">
                <a:avLst/>
              </a:prstGeom>
              <a:noFill/>
              <a:ln w="0">
                <a:solidFill>
                  <a:srgbClr val="696969"/>
                </a:solidFill>
                <a:round/>
                <a:headEnd/>
                <a:tailEnd/>
              </a:ln>
            </p:spPr>
            <p:txBody>
              <a:bodyPr/>
              <a:lstStyle/>
              <a:p>
                <a:endParaRPr lang="en-US"/>
              </a:p>
            </p:txBody>
          </p:sp>
          <p:sp>
            <p:nvSpPr>
              <p:cNvPr id="39727" name="Line 1536"/>
              <p:cNvSpPr>
                <a:spLocks noChangeShapeType="1"/>
              </p:cNvSpPr>
              <p:nvPr/>
            </p:nvSpPr>
            <p:spPr bwMode="auto">
              <a:xfrm flipV="1">
                <a:off x="3503" y="3922"/>
                <a:ext cx="1" cy="3"/>
              </a:xfrm>
              <a:prstGeom prst="line">
                <a:avLst/>
              </a:prstGeom>
              <a:noFill/>
              <a:ln w="0">
                <a:solidFill>
                  <a:srgbClr val="696969"/>
                </a:solidFill>
                <a:round/>
                <a:headEnd/>
                <a:tailEnd/>
              </a:ln>
            </p:spPr>
            <p:txBody>
              <a:bodyPr/>
              <a:lstStyle/>
              <a:p>
                <a:endParaRPr lang="en-US"/>
              </a:p>
            </p:txBody>
          </p:sp>
          <p:sp>
            <p:nvSpPr>
              <p:cNvPr id="39728" name="Line 1537"/>
              <p:cNvSpPr>
                <a:spLocks noChangeShapeType="1"/>
              </p:cNvSpPr>
              <p:nvPr/>
            </p:nvSpPr>
            <p:spPr bwMode="auto">
              <a:xfrm>
                <a:off x="3503" y="3922"/>
                <a:ext cx="1" cy="3"/>
              </a:xfrm>
              <a:prstGeom prst="line">
                <a:avLst/>
              </a:prstGeom>
              <a:noFill/>
              <a:ln w="0">
                <a:solidFill>
                  <a:srgbClr val="696969"/>
                </a:solidFill>
                <a:round/>
                <a:headEnd/>
                <a:tailEnd/>
              </a:ln>
            </p:spPr>
            <p:txBody>
              <a:bodyPr/>
              <a:lstStyle/>
              <a:p>
                <a:endParaRPr lang="en-US"/>
              </a:p>
            </p:txBody>
          </p:sp>
          <p:sp>
            <p:nvSpPr>
              <p:cNvPr id="39729" name="Line 1538"/>
              <p:cNvSpPr>
                <a:spLocks noChangeShapeType="1"/>
              </p:cNvSpPr>
              <p:nvPr/>
            </p:nvSpPr>
            <p:spPr bwMode="auto">
              <a:xfrm>
                <a:off x="3498" y="3922"/>
                <a:ext cx="1" cy="3"/>
              </a:xfrm>
              <a:prstGeom prst="line">
                <a:avLst/>
              </a:prstGeom>
              <a:noFill/>
              <a:ln w="0">
                <a:solidFill>
                  <a:srgbClr val="696969"/>
                </a:solidFill>
                <a:round/>
                <a:headEnd/>
                <a:tailEnd/>
              </a:ln>
            </p:spPr>
            <p:txBody>
              <a:bodyPr/>
              <a:lstStyle/>
              <a:p>
                <a:endParaRPr lang="en-US"/>
              </a:p>
            </p:txBody>
          </p:sp>
          <p:sp>
            <p:nvSpPr>
              <p:cNvPr id="39730" name="Line 1539"/>
              <p:cNvSpPr>
                <a:spLocks noChangeShapeType="1"/>
              </p:cNvSpPr>
              <p:nvPr/>
            </p:nvSpPr>
            <p:spPr bwMode="auto">
              <a:xfrm flipH="1">
                <a:off x="3464" y="3879"/>
                <a:ext cx="34" cy="1"/>
              </a:xfrm>
              <a:prstGeom prst="line">
                <a:avLst/>
              </a:prstGeom>
              <a:noFill/>
              <a:ln w="0">
                <a:solidFill>
                  <a:srgbClr val="000000"/>
                </a:solidFill>
                <a:round/>
                <a:headEnd/>
                <a:tailEnd/>
              </a:ln>
            </p:spPr>
            <p:txBody>
              <a:bodyPr/>
              <a:lstStyle/>
              <a:p>
                <a:endParaRPr lang="en-US"/>
              </a:p>
            </p:txBody>
          </p:sp>
          <p:sp>
            <p:nvSpPr>
              <p:cNvPr id="39731" name="Line 1540"/>
              <p:cNvSpPr>
                <a:spLocks noChangeShapeType="1"/>
              </p:cNvSpPr>
              <p:nvPr/>
            </p:nvSpPr>
            <p:spPr bwMode="auto">
              <a:xfrm flipV="1">
                <a:off x="3550" y="3922"/>
                <a:ext cx="1" cy="3"/>
              </a:xfrm>
              <a:prstGeom prst="line">
                <a:avLst/>
              </a:prstGeom>
              <a:noFill/>
              <a:ln w="0">
                <a:solidFill>
                  <a:srgbClr val="696969"/>
                </a:solidFill>
                <a:round/>
                <a:headEnd/>
                <a:tailEnd/>
              </a:ln>
            </p:spPr>
            <p:txBody>
              <a:bodyPr/>
              <a:lstStyle/>
              <a:p>
                <a:endParaRPr lang="en-US"/>
              </a:p>
            </p:txBody>
          </p:sp>
          <p:sp>
            <p:nvSpPr>
              <p:cNvPr id="39732" name="Line 1541"/>
              <p:cNvSpPr>
                <a:spLocks noChangeShapeType="1"/>
              </p:cNvSpPr>
              <p:nvPr/>
            </p:nvSpPr>
            <p:spPr bwMode="auto">
              <a:xfrm>
                <a:off x="3545" y="3922"/>
                <a:ext cx="1" cy="3"/>
              </a:xfrm>
              <a:prstGeom prst="line">
                <a:avLst/>
              </a:prstGeom>
              <a:noFill/>
              <a:ln w="0">
                <a:solidFill>
                  <a:srgbClr val="696969"/>
                </a:solidFill>
                <a:round/>
                <a:headEnd/>
                <a:tailEnd/>
              </a:ln>
            </p:spPr>
            <p:txBody>
              <a:bodyPr/>
              <a:lstStyle/>
              <a:p>
                <a:endParaRPr lang="en-US"/>
              </a:p>
            </p:txBody>
          </p:sp>
          <p:sp>
            <p:nvSpPr>
              <p:cNvPr id="39733" name="Line 1542"/>
              <p:cNvSpPr>
                <a:spLocks noChangeShapeType="1"/>
              </p:cNvSpPr>
              <p:nvPr/>
            </p:nvSpPr>
            <p:spPr bwMode="auto">
              <a:xfrm>
                <a:off x="3550" y="3922"/>
                <a:ext cx="1" cy="3"/>
              </a:xfrm>
              <a:prstGeom prst="line">
                <a:avLst/>
              </a:prstGeom>
              <a:noFill/>
              <a:ln w="0">
                <a:solidFill>
                  <a:srgbClr val="696969"/>
                </a:solidFill>
                <a:round/>
                <a:headEnd/>
                <a:tailEnd/>
              </a:ln>
            </p:spPr>
            <p:txBody>
              <a:bodyPr/>
              <a:lstStyle/>
              <a:p>
                <a:endParaRPr lang="en-US"/>
              </a:p>
            </p:txBody>
          </p:sp>
          <p:sp>
            <p:nvSpPr>
              <p:cNvPr id="39734" name="Line 1543"/>
              <p:cNvSpPr>
                <a:spLocks noChangeShapeType="1"/>
              </p:cNvSpPr>
              <p:nvPr/>
            </p:nvSpPr>
            <p:spPr bwMode="auto">
              <a:xfrm>
                <a:off x="3545" y="3922"/>
                <a:ext cx="1" cy="3"/>
              </a:xfrm>
              <a:prstGeom prst="line">
                <a:avLst/>
              </a:prstGeom>
              <a:noFill/>
              <a:ln w="0">
                <a:solidFill>
                  <a:srgbClr val="696969"/>
                </a:solidFill>
                <a:round/>
                <a:headEnd/>
                <a:tailEnd/>
              </a:ln>
            </p:spPr>
            <p:txBody>
              <a:bodyPr/>
              <a:lstStyle/>
              <a:p>
                <a:endParaRPr lang="en-US"/>
              </a:p>
            </p:txBody>
          </p:sp>
          <p:sp>
            <p:nvSpPr>
              <p:cNvPr id="39735" name="Line 1544"/>
              <p:cNvSpPr>
                <a:spLocks noChangeShapeType="1"/>
              </p:cNvSpPr>
              <p:nvPr/>
            </p:nvSpPr>
            <p:spPr bwMode="auto">
              <a:xfrm>
                <a:off x="3593" y="3922"/>
                <a:ext cx="1" cy="3"/>
              </a:xfrm>
              <a:prstGeom prst="line">
                <a:avLst/>
              </a:prstGeom>
              <a:noFill/>
              <a:ln w="0">
                <a:solidFill>
                  <a:srgbClr val="696969"/>
                </a:solidFill>
                <a:round/>
                <a:headEnd/>
                <a:tailEnd/>
              </a:ln>
            </p:spPr>
            <p:txBody>
              <a:bodyPr/>
              <a:lstStyle/>
              <a:p>
                <a:endParaRPr lang="en-US"/>
              </a:p>
            </p:txBody>
          </p:sp>
          <p:sp>
            <p:nvSpPr>
              <p:cNvPr id="39736" name="Line 1545"/>
              <p:cNvSpPr>
                <a:spLocks noChangeShapeType="1"/>
              </p:cNvSpPr>
              <p:nvPr/>
            </p:nvSpPr>
            <p:spPr bwMode="auto">
              <a:xfrm>
                <a:off x="3593" y="3922"/>
                <a:ext cx="1" cy="3"/>
              </a:xfrm>
              <a:prstGeom prst="line">
                <a:avLst/>
              </a:prstGeom>
              <a:noFill/>
              <a:ln w="0">
                <a:solidFill>
                  <a:srgbClr val="696969"/>
                </a:solidFill>
                <a:round/>
                <a:headEnd/>
                <a:tailEnd/>
              </a:ln>
            </p:spPr>
            <p:txBody>
              <a:bodyPr/>
              <a:lstStyle/>
              <a:p>
                <a:endParaRPr lang="en-US"/>
              </a:p>
            </p:txBody>
          </p:sp>
          <p:sp>
            <p:nvSpPr>
              <p:cNvPr id="39737" name="Line 1546"/>
              <p:cNvSpPr>
                <a:spLocks noChangeShapeType="1"/>
              </p:cNvSpPr>
              <p:nvPr/>
            </p:nvSpPr>
            <p:spPr bwMode="auto">
              <a:xfrm flipV="1">
                <a:off x="3604" y="3922"/>
                <a:ext cx="1" cy="3"/>
              </a:xfrm>
              <a:prstGeom prst="line">
                <a:avLst/>
              </a:prstGeom>
              <a:noFill/>
              <a:ln w="0">
                <a:solidFill>
                  <a:srgbClr val="696969"/>
                </a:solidFill>
                <a:round/>
                <a:headEnd/>
                <a:tailEnd/>
              </a:ln>
            </p:spPr>
            <p:txBody>
              <a:bodyPr/>
              <a:lstStyle/>
              <a:p>
                <a:endParaRPr lang="en-US"/>
              </a:p>
            </p:txBody>
          </p:sp>
          <p:sp>
            <p:nvSpPr>
              <p:cNvPr id="39738" name="Line 1547"/>
              <p:cNvSpPr>
                <a:spLocks noChangeShapeType="1"/>
              </p:cNvSpPr>
              <p:nvPr/>
            </p:nvSpPr>
            <p:spPr bwMode="auto">
              <a:xfrm>
                <a:off x="3604" y="3922"/>
                <a:ext cx="1" cy="3"/>
              </a:xfrm>
              <a:prstGeom prst="line">
                <a:avLst/>
              </a:prstGeom>
              <a:noFill/>
              <a:ln w="0">
                <a:solidFill>
                  <a:srgbClr val="696969"/>
                </a:solidFill>
                <a:round/>
                <a:headEnd/>
                <a:tailEnd/>
              </a:ln>
            </p:spPr>
            <p:txBody>
              <a:bodyPr/>
              <a:lstStyle/>
              <a:p>
                <a:endParaRPr lang="en-US"/>
              </a:p>
            </p:txBody>
          </p:sp>
          <p:sp>
            <p:nvSpPr>
              <p:cNvPr id="39739" name="Line 1548"/>
              <p:cNvSpPr>
                <a:spLocks noChangeShapeType="1"/>
              </p:cNvSpPr>
              <p:nvPr/>
            </p:nvSpPr>
            <p:spPr bwMode="auto">
              <a:xfrm>
                <a:off x="3467" y="3498"/>
                <a:ext cx="25" cy="1"/>
              </a:xfrm>
              <a:prstGeom prst="line">
                <a:avLst/>
              </a:prstGeom>
              <a:noFill/>
              <a:ln w="0">
                <a:solidFill>
                  <a:srgbClr val="000000"/>
                </a:solidFill>
                <a:round/>
                <a:headEnd/>
                <a:tailEnd/>
              </a:ln>
            </p:spPr>
            <p:txBody>
              <a:bodyPr/>
              <a:lstStyle/>
              <a:p>
                <a:endParaRPr lang="en-US"/>
              </a:p>
            </p:txBody>
          </p:sp>
          <p:sp>
            <p:nvSpPr>
              <p:cNvPr id="39740" name="Line 1549"/>
              <p:cNvSpPr>
                <a:spLocks noChangeShapeType="1"/>
              </p:cNvSpPr>
              <p:nvPr/>
            </p:nvSpPr>
            <p:spPr bwMode="auto">
              <a:xfrm flipH="1">
                <a:off x="3467" y="3523"/>
                <a:ext cx="25" cy="1"/>
              </a:xfrm>
              <a:prstGeom prst="line">
                <a:avLst/>
              </a:prstGeom>
              <a:noFill/>
              <a:ln w="0">
                <a:solidFill>
                  <a:srgbClr val="000000"/>
                </a:solidFill>
                <a:round/>
                <a:headEnd/>
                <a:tailEnd/>
              </a:ln>
            </p:spPr>
            <p:txBody>
              <a:bodyPr/>
              <a:lstStyle/>
              <a:p>
                <a:endParaRPr lang="en-US"/>
              </a:p>
            </p:txBody>
          </p:sp>
          <p:sp>
            <p:nvSpPr>
              <p:cNvPr id="39741" name="Line 1550"/>
              <p:cNvSpPr>
                <a:spLocks noChangeShapeType="1"/>
              </p:cNvSpPr>
              <p:nvPr/>
            </p:nvSpPr>
            <p:spPr bwMode="auto">
              <a:xfrm flipV="1">
                <a:off x="3467" y="3498"/>
                <a:ext cx="1" cy="25"/>
              </a:xfrm>
              <a:prstGeom prst="line">
                <a:avLst/>
              </a:prstGeom>
              <a:noFill/>
              <a:ln w="0">
                <a:solidFill>
                  <a:srgbClr val="000000"/>
                </a:solidFill>
                <a:round/>
                <a:headEnd/>
                <a:tailEnd/>
              </a:ln>
            </p:spPr>
            <p:txBody>
              <a:bodyPr/>
              <a:lstStyle/>
              <a:p>
                <a:endParaRPr lang="en-US"/>
              </a:p>
            </p:txBody>
          </p:sp>
          <p:sp>
            <p:nvSpPr>
              <p:cNvPr id="39742" name="Line 1551"/>
              <p:cNvSpPr>
                <a:spLocks noChangeShapeType="1"/>
              </p:cNvSpPr>
              <p:nvPr/>
            </p:nvSpPr>
            <p:spPr bwMode="auto">
              <a:xfrm>
                <a:off x="3492" y="3498"/>
                <a:ext cx="1" cy="25"/>
              </a:xfrm>
              <a:prstGeom prst="line">
                <a:avLst/>
              </a:prstGeom>
              <a:noFill/>
              <a:ln w="0">
                <a:solidFill>
                  <a:srgbClr val="000000"/>
                </a:solidFill>
                <a:round/>
                <a:headEnd/>
                <a:tailEnd/>
              </a:ln>
            </p:spPr>
            <p:txBody>
              <a:bodyPr/>
              <a:lstStyle/>
              <a:p>
                <a:endParaRPr lang="en-US"/>
              </a:p>
            </p:txBody>
          </p:sp>
          <p:sp>
            <p:nvSpPr>
              <p:cNvPr id="39743" name="Line 1552"/>
              <p:cNvSpPr>
                <a:spLocks noChangeShapeType="1"/>
              </p:cNvSpPr>
              <p:nvPr/>
            </p:nvSpPr>
            <p:spPr bwMode="auto">
              <a:xfrm flipV="1">
                <a:off x="3714" y="3922"/>
                <a:ext cx="1" cy="3"/>
              </a:xfrm>
              <a:prstGeom prst="line">
                <a:avLst/>
              </a:prstGeom>
              <a:noFill/>
              <a:ln w="0">
                <a:solidFill>
                  <a:srgbClr val="696969"/>
                </a:solidFill>
                <a:round/>
                <a:headEnd/>
                <a:tailEnd/>
              </a:ln>
            </p:spPr>
            <p:txBody>
              <a:bodyPr/>
              <a:lstStyle/>
              <a:p>
                <a:endParaRPr lang="en-US"/>
              </a:p>
            </p:txBody>
          </p:sp>
          <p:sp>
            <p:nvSpPr>
              <p:cNvPr id="39744" name="Line 1553"/>
              <p:cNvSpPr>
                <a:spLocks noChangeShapeType="1"/>
              </p:cNvSpPr>
              <p:nvPr/>
            </p:nvSpPr>
            <p:spPr bwMode="auto">
              <a:xfrm>
                <a:off x="3714" y="3922"/>
                <a:ext cx="1" cy="3"/>
              </a:xfrm>
              <a:prstGeom prst="line">
                <a:avLst/>
              </a:prstGeom>
              <a:noFill/>
              <a:ln w="0">
                <a:solidFill>
                  <a:srgbClr val="696969"/>
                </a:solidFill>
                <a:round/>
                <a:headEnd/>
                <a:tailEnd/>
              </a:ln>
            </p:spPr>
            <p:txBody>
              <a:bodyPr/>
              <a:lstStyle/>
              <a:p>
                <a:endParaRPr lang="en-US"/>
              </a:p>
            </p:txBody>
          </p:sp>
          <p:sp>
            <p:nvSpPr>
              <p:cNvPr id="39745" name="Line 1554"/>
              <p:cNvSpPr>
                <a:spLocks noChangeShapeType="1"/>
              </p:cNvSpPr>
              <p:nvPr/>
            </p:nvSpPr>
            <p:spPr bwMode="auto">
              <a:xfrm flipV="1">
                <a:off x="3774" y="3922"/>
                <a:ext cx="1" cy="3"/>
              </a:xfrm>
              <a:prstGeom prst="line">
                <a:avLst/>
              </a:prstGeom>
              <a:noFill/>
              <a:ln w="0">
                <a:solidFill>
                  <a:srgbClr val="696969"/>
                </a:solidFill>
                <a:round/>
                <a:headEnd/>
                <a:tailEnd/>
              </a:ln>
            </p:spPr>
            <p:txBody>
              <a:bodyPr/>
              <a:lstStyle/>
              <a:p>
                <a:endParaRPr lang="en-US"/>
              </a:p>
            </p:txBody>
          </p:sp>
          <p:sp>
            <p:nvSpPr>
              <p:cNvPr id="39746" name="Line 1555"/>
              <p:cNvSpPr>
                <a:spLocks noChangeShapeType="1"/>
              </p:cNvSpPr>
              <p:nvPr/>
            </p:nvSpPr>
            <p:spPr bwMode="auto">
              <a:xfrm>
                <a:off x="3769" y="3922"/>
                <a:ext cx="1" cy="3"/>
              </a:xfrm>
              <a:prstGeom prst="line">
                <a:avLst/>
              </a:prstGeom>
              <a:noFill/>
              <a:ln w="0">
                <a:solidFill>
                  <a:srgbClr val="696969"/>
                </a:solidFill>
                <a:round/>
                <a:headEnd/>
                <a:tailEnd/>
              </a:ln>
            </p:spPr>
            <p:txBody>
              <a:bodyPr/>
              <a:lstStyle/>
              <a:p>
                <a:endParaRPr lang="en-US"/>
              </a:p>
            </p:txBody>
          </p:sp>
          <p:sp>
            <p:nvSpPr>
              <p:cNvPr id="39747" name="Line 1556"/>
              <p:cNvSpPr>
                <a:spLocks noChangeShapeType="1"/>
              </p:cNvSpPr>
              <p:nvPr/>
            </p:nvSpPr>
            <p:spPr bwMode="auto">
              <a:xfrm>
                <a:off x="3769" y="3925"/>
                <a:ext cx="5" cy="1"/>
              </a:xfrm>
              <a:prstGeom prst="line">
                <a:avLst/>
              </a:prstGeom>
              <a:noFill/>
              <a:ln w="0">
                <a:solidFill>
                  <a:srgbClr val="696969"/>
                </a:solidFill>
                <a:round/>
                <a:headEnd/>
                <a:tailEnd/>
              </a:ln>
            </p:spPr>
            <p:txBody>
              <a:bodyPr/>
              <a:lstStyle/>
              <a:p>
                <a:endParaRPr lang="en-US"/>
              </a:p>
            </p:txBody>
          </p:sp>
          <p:sp>
            <p:nvSpPr>
              <p:cNvPr id="39748" name="Line 1557"/>
              <p:cNvSpPr>
                <a:spLocks noChangeShapeType="1"/>
              </p:cNvSpPr>
              <p:nvPr/>
            </p:nvSpPr>
            <p:spPr bwMode="auto">
              <a:xfrm>
                <a:off x="3769" y="3922"/>
                <a:ext cx="5" cy="1"/>
              </a:xfrm>
              <a:prstGeom prst="line">
                <a:avLst/>
              </a:prstGeom>
              <a:noFill/>
              <a:ln w="0">
                <a:solidFill>
                  <a:srgbClr val="696969"/>
                </a:solidFill>
                <a:round/>
                <a:headEnd/>
                <a:tailEnd/>
              </a:ln>
            </p:spPr>
            <p:txBody>
              <a:bodyPr/>
              <a:lstStyle/>
              <a:p>
                <a:endParaRPr lang="en-US"/>
              </a:p>
            </p:txBody>
          </p:sp>
          <p:sp>
            <p:nvSpPr>
              <p:cNvPr id="39749" name="Line 1558"/>
              <p:cNvSpPr>
                <a:spLocks noChangeShapeType="1"/>
              </p:cNvSpPr>
              <p:nvPr/>
            </p:nvSpPr>
            <p:spPr bwMode="auto">
              <a:xfrm>
                <a:off x="3769" y="3922"/>
                <a:ext cx="1" cy="3"/>
              </a:xfrm>
              <a:prstGeom prst="line">
                <a:avLst/>
              </a:prstGeom>
              <a:noFill/>
              <a:ln w="0">
                <a:solidFill>
                  <a:srgbClr val="696969"/>
                </a:solidFill>
                <a:round/>
                <a:headEnd/>
                <a:tailEnd/>
              </a:ln>
            </p:spPr>
            <p:txBody>
              <a:bodyPr/>
              <a:lstStyle/>
              <a:p>
                <a:endParaRPr lang="en-US"/>
              </a:p>
            </p:txBody>
          </p:sp>
          <p:sp>
            <p:nvSpPr>
              <p:cNvPr id="39750" name="Line 1559"/>
              <p:cNvSpPr>
                <a:spLocks noChangeShapeType="1"/>
              </p:cNvSpPr>
              <p:nvPr/>
            </p:nvSpPr>
            <p:spPr bwMode="auto">
              <a:xfrm>
                <a:off x="3774" y="3922"/>
                <a:ext cx="1" cy="3"/>
              </a:xfrm>
              <a:prstGeom prst="line">
                <a:avLst/>
              </a:prstGeom>
              <a:noFill/>
              <a:ln w="0">
                <a:solidFill>
                  <a:srgbClr val="696969"/>
                </a:solidFill>
                <a:round/>
                <a:headEnd/>
                <a:tailEnd/>
              </a:ln>
            </p:spPr>
            <p:txBody>
              <a:bodyPr/>
              <a:lstStyle/>
              <a:p>
                <a:endParaRPr lang="en-US"/>
              </a:p>
            </p:txBody>
          </p:sp>
          <p:sp>
            <p:nvSpPr>
              <p:cNvPr id="39751" name="Line 1560"/>
              <p:cNvSpPr>
                <a:spLocks noChangeShapeType="1"/>
              </p:cNvSpPr>
              <p:nvPr/>
            </p:nvSpPr>
            <p:spPr bwMode="auto">
              <a:xfrm flipH="1">
                <a:off x="3822" y="3879"/>
                <a:ext cx="43" cy="1"/>
              </a:xfrm>
              <a:prstGeom prst="line">
                <a:avLst/>
              </a:prstGeom>
              <a:noFill/>
              <a:ln w="0">
                <a:solidFill>
                  <a:srgbClr val="000000"/>
                </a:solidFill>
                <a:round/>
                <a:headEnd/>
                <a:tailEnd/>
              </a:ln>
            </p:spPr>
            <p:txBody>
              <a:bodyPr/>
              <a:lstStyle/>
              <a:p>
                <a:endParaRPr lang="en-US"/>
              </a:p>
            </p:txBody>
          </p:sp>
          <p:sp>
            <p:nvSpPr>
              <p:cNvPr id="39752" name="Line 1561"/>
              <p:cNvSpPr>
                <a:spLocks noChangeShapeType="1"/>
              </p:cNvSpPr>
              <p:nvPr/>
            </p:nvSpPr>
            <p:spPr bwMode="auto">
              <a:xfrm flipH="1">
                <a:off x="3822" y="3940"/>
                <a:ext cx="43" cy="1"/>
              </a:xfrm>
              <a:prstGeom prst="line">
                <a:avLst/>
              </a:prstGeom>
              <a:noFill/>
              <a:ln w="0">
                <a:solidFill>
                  <a:srgbClr val="000000"/>
                </a:solidFill>
                <a:round/>
                <a:headEnd/>
                <a:tailEnd/>
              </a:ln>
            </p:spPr>
            <p:txBody>
              <a:bodyPr/>
              <a:lstStyle/>
              <a:p>
                <a:endParaRPr lang="en-US"/>
              </a:p>
            </p:txBody>
          </p:sp>
          <p:sp>
            <p:nvSpPr>
              <p:cNvPr id="39753" name="Freeform 1562"/>
              <p:cNvSpPr>
                <a:spLocks/>
              </p:cNvSpPr>
              <p:nvPr/>
            </p:nvSpPr>
            <p:spPr bwMode="auto">
              <a:xfrm>
                <a:off x="3842" y="3864"/>
                <a:ext cx="12" cy="12"/>
              </a:xfrm>
              <a:custGeom>
                <a:avLst/>
                <a:gdLst>
                  <a:gd name="T0" fmla="*/ 84 w 84"/>
                  <a:gd name="T1" fmla="*/ 42 h 84"/>
                  <a:gd name="T2" fmla="*/ 83 w 84"/>
                  <a:gd name="T3" fmla="*/ 32 h 84"/>
                  <a:gd name="T4" fmla="*/ 80 w 84"/>
                  <a:gd name="T5" fmla="*/ 24 h 84"/>
                  <a:gd name="T6" fmla="*/ 76 w 84"/>
                  <a:gd name="T7" fmla="*/ 16 h 84"/>
                  <a:gd name="T8" fmla="*/ 69 w 84"/>
                  <a:gd name="T9" fmla="*/ 10 h 84"/>
                  <a:gd name="T10" fmla="*/ 62 w 84"/>
                  <a:gd name="T11" fmla="*/ 4 h 84"/>
                  <a:gd name="T12" fmla="*/ 53 w 84"/>
                  <a:gd name="T13" fmla="*/ 1 h 84"/>
                  <a:gd name="T14" fmla="*/ 44 w 84"/>
                  <a:gd name="T15" fmla="*/ 0 h 84"/>
                  <a:gd name="T16" fmla="*/ 35 w 84"/>
                  <a:gd name="T17" fmla="*/ 0 h 84"/>
                  <a:gd name="T18" fmla="*/ 26 w 84"/>
                  <a:gd name="T19" fmla="*/ 3 h 84"/>
                  <a:gd name="T20" fmla="*/ 18 w 84"/>
                  <a:gd name="T21" fmla="*/ 7 h 84"/>
                  <a:gd name="T22" fmla="*/ 11 w 84"/>
                  <a:gd name="T23" fmla="*/ 13 h 84"/>
                  <a:gd name="T24" fmla="*/ 5 w 84"/>
                  <a:gd name="T25" fmla="*/ 20 h 84"/>
                  <a:gd name="T26" fmla="*/ 2 w 84"/>
                  <a:gd name="T27" fmla="*/ 28 h 84"/>
                  <a:gd name="T28" fmla="*/ 0 w 84"/>
                  <a:gd name="T29" fmla="*/ 37 h 84"/>
                  <a:gd name="T30" fmla="*/ 0 w 84"/>
                  <a:gd name="T31" fmla="*/ 47 h 84"/>
                  <a:gd name="T32" fmla="*/ 2 w 84"/>
                  <a:gd name="T33" fmla="*/ 56 h 84"/>
                  <a:gd name="T34" fmla="*/ 5 w 84"/>
                  <a:gd name="T35" fmla="*/ 64 h 84"/>
                  <a:gd name="T36" fmla="*/ 11 w 84"/>
                  <a:gd name="T37" fmla="*/ 71 h 84"/>
                  <a:gd name="T38" fmla="*/ 18 w 84"/>
                  <a:gd name="T39" fmla="*/ 77 h 84"/>
                  <a:gd name="T40" fmla="*/ 26 w 84"/>
                  <a:gd name="T41" fmla="*/ 81 h 84"/>
                  <a:gd name="T42" fmla="*/ 36 w 84"/>
                  <a:gd name="T43" fmla="*/ 84 h 84"/>
                  <a:gd name="T44" fmla="*/ 45 w 84"/>
                  <a:gd name="T45" fmla="*/ 84 h 84"/>
                  <a:gd name="T46" fmla="*/ 54 w 84"/>
                  <a:gd name="T47" fmla="*/ 83 h 84"/>
                  <a:gd name="T48" fmla="*/ 62 w 84"/>
                  <a:gd name="T49" fmla="*/ 79 h 84"/>
                  <a:gd name="T50" fmla="*/ 69 w 84"/>
                  <a:gd name="T51" fmla="*/ 74 h 84"/>
                  <a:gd name="T52" fmla="*/ 76 w 84"/>
                  <a:gd name="T53" fmla="*/ 68 h 84"/>
                  <a:gd name="T54" fmla="*/ 80 w 84"/>
                  <a:gd name="T55" fmla="*/ 60 h 84"/>
                  <a:gd name="T56" fmla="*/ 83 w 84"/>
                  <a:gd name="T57" fmla="*/ 51 h 84"/>
                  <a:gd name="T58" fmla="*/ 84 w 84"/>
                  <a:gd name="T59" fmla="*/ 42 h 84"/>
                  <a:gd name="T60" fmla="*/ 84 w 84"/>
                  <a:gd name="T61" fmla="*/ 42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4"/>
                  <a:gd name="T94" fmla="*/ 0 h 84"/>
                  <a:gd name="T95" fmla="*/ 84 w 84"/>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4" h="84">
                    <a:moveTo>
                      <a:pt x="84" y="42"/>
                    </a:moveTo>
                    <a:lnTo>
                      <a:pt x="83" y="32"/>
                    </a:lnTo>
                    <a:lnTo>
                      <a:pt x="80" y="24"/>
                    </a:lnTo>
                    <a:lnTo>
                      <a:pt x="76" y="16"/>
                    </a:lnTo>
                    <a:lnTo>
                      <a:pt x="69" y="10"/>
                    </a:lnTo>
                    <a:lnTo>
                      <a:pt x="62" y="4"/>
                    </a:lnTo>
                    <a:lnTo>
                      <a:pt x="53" y="1"/>
                    </a:lnTo>
                    <a:lnTo>
                      <a:pt x="44" y="0"/>
                    </a:lnTo>
                    <a:lnTo>
                      <a:pt x="35" y="0"/>
                    </a:lnTo>
                    <a:lnTo>
                      <a:pt x="26" y="3"/>
                    </a:lnTo>
                    <a:lnTo>
                      <a:pt x="18" y="7"/>
                    </a:lnTo>
                    <a:lnTo>
                      <a:pt x="11" y="13"/>
                    </a:lnTo>
                    <a:lnTo>
                      <a:pt x="5" y="20"/>
                    </a:lnTo>
                    <a:lnTo>
                      <a:pt x="2" y="28"/>
                    </a:lnTo>
                    <a:lnTo>
                      <a:pt x="0" y="37"/>
                    </a:lnTo>
                    <a:lnTo>
                      <a:pt x="0" y="47"/>
                    </a:lnTo>
                    <a:lnTo>
                      <a:pt x="2" y="56"/>
                    </a:lnTo>
                    <a:lnTo>
                      <a:pt x="5" y="64"/>
                    </a:lnTo>
                    <a:lnTo>
                      <a:pt x="11" y="71"/>
                    </a:lnTo>
                    <a:lnTo>
                      <a:pt x="18" y="77"/>
                    </a:lnTo>
                    <a:lnTo>
                      <a:pt x="26" y="81"/>
                    </a:lnTo>
                    <a:lnTo>
                      <a:pt x="36" y="84"/>
                    </a:lnTo>
                    <a:lnTo>
                      <a:pt x="45" y="84"/>
                    </a:lnTo>
                    <a:lnTo>
                      <a:pt x="54" y="83"/>
                    </a:lnTo>
                    <a:lnTo>
                      <a:pt x="62" y="79"/>
                    </a:lnTo>
                    <a:lnTo>
                      <a:pt x="69" y="74"/>
                    </a:lnTo>
                    <a:lnTo>
                      <a:pt x="76" y="68"/>
                    </a:lnTo>
                    <a:lnTo>
                      <a:pt x="80" y="60"/>
                    </a:lnTo>
                    <a:lnTo>
                      <a:pt x="83" y="51"/>
                    </a:lnTo>
                    <a:lnTo>
                      <a:pt x="84" y="42"/>
                    </a:lnTo>
                    <a:close/>
                  </a:path>
                </a:pathLst>
              </a:custGeom>
              <a:noFill/>
              <a:ln w="0">
                <a:solidFill>
                  <a:srgbClr val="696969"/>
                </a:solidFill>
                <a:prstDash val="solid"/>
                <a:round/>
                <a:headEnd/>
                <a:tailEnd/>
              </a:ln>
            </p:spPr>
            <p:txBody>
              <a:bodyPr/>
              <a:lstStyle/>
              <a:p>
                <a:endParaRPr lang="en-US"/>
              </a:p>
            </p:txBody>
          </p:sp>
          <p:sp>
            <p:nvSpPr>
              <p:cNvPr id="39754" name="Line 1563"/>
              <p:cNvSpPr>
                <a:spLocks noChangeShapeType="1"/>
              </p:cNvSpPr>
              <p:nvPr/>
            </p:nvSpPr>
            <p:spPr bwMode="auto">
              <a:xfrm flipV="1">
                <a:off x="3822" y="3879"/>
                <a:ext cx="1" cy="61"/>
              </a:xfrm>
              <a:prstGeom prst="line">
                <a:avLst/>
              </a:prstGeom>
              <a:noFill/>
              <a:ln w="0">
                <a:solidFill>
                  <a:srgbClr val="000000"/>
                </a:solidFill>
                <a:round/>
                <a:headEnd/>
                <a:tailEnd/>
              </a:ln>
            </p:spPr>
            <p:txBody>
              <a:bodyPr/>
              <a:lstStyle/>
              <a:p>
                <a:endParaRPr lang="en-US"/>
              </a:p>
            </p:txBody>
          </p:sp>
          <p:sp>
            <p:nvSpPr>
              <p:cNvPr id="39755" name="Line 1564"/>
              <p:cNvSpPr>
                <a:spLocks noChangeShapeType="1"/>
              </p:cNvSpPr>
              <p:nvPr/>
            </p:nvSpPr>
            <p:spPr bwMode="auto">
              <a:xfrm>
                <a:off x="3817" y="3922"/>
                <a:ext cx="1" cy="3"/>
              </a:xfrm>
              <a:prstGeom prst="line">
                <a:avLst/>
              </a:prstGeom>
              <a:noFill/>
              <a:ln w="0">
                <a:solidFill>
                  <a:srgbClr val="696969"/>
                </a:solidFill>
                <a:round/>
                <a:headEnd/>
                <a:tailEnd/>
              </a:ln>
            </p:spPr>
            <p:txBody>
              <a:bodyPr/>
              <a:lstStyle/>
              <a:p>
                <a:endParaRPr lang="en-US"/>
              </a:p>
            </p:txBody>
          </p:sp>
          <p:sp>
            <p:nvSpPr>
              <p:cNvPr id="39756" name="Line 1565"/>
              <p:cNvSpPr>
                <a:spLocks noChangeShapeType="1"/>
              </p:cNvSpPr>
              <p:nvPr/>
            </p:nvSpPr>
            <p:spPr bwMode="auto">
              <a:xfrm>
                <a:off x="3817" y="3925"/>
                <a:ext cx="5" cy="1"/>
              </a:xfrm>
              <a:prstGeom prst="line">
                <a:avLst/>
              </a:prstGeom>
              <a:noFill/>
              <a:ln w="0">
                <a:solidFill>
                  <a:srgbClr val="696969"/>
                </a:solidFill>
                <a:round/>
                <a:headEnd/>
                <a:tailEnd/>
              </a:ln>
            </p:spPr>
            <p:txBody>
              <a:bodyPr/>
              <a:lstStyle/>
              <a:p>
                <a:endParaRPr lang="en-US"/>
              </a:p>
            </p:txBody>
          </p:sp>
          <p:sp>
            <p:nvSpPr>
              <p:cNvPr id="39757" name="Line 1566"/>
              <p:cNvSpPr>
                <a:spLocks noChangeShapeType="1"/>
              </p:cNvSpPr>
              <p:nvPr/>
            </p:nvSpPr>
            <p:spPr bwMode="auto">
              <a:xfrm>
                <a:off x="3817" y="3922"/>
                <a:ext cx="5" cy="1"/>
              </a:xfrm>
              <a:prstGeom prst="line">
                <a:avLst/>
              </a:prstGeom>
              <a:noFill/>
              <a:ln w="0">
                <a:solidFill>
                  <a:srgbClr val="696969"/>
                </a:solidFill>
                <a:round/>
                <a:headEnd/>
                <a:tailEnd/>
              </a:ln>
            </p:spPr>
            <p:txBody>
              <a:bodyPr/>
              <a:lstStyle/>
              <a:p>
                <a:endParaRPr lang="en-US"/>
              </a:p>
            </p:txBody>
          </p:sp>
          <p:sp>
            <p:nvSpPr>
              <p:cNvPr id="39758" name="Line 1567"/>
              <p:cNvSpPr>
                <a:spLocks noChangeShapeType="1"/>
              </p:cNvSpPr>
              <p:nvPr/>
            </p:nvSpPr>
            <p:spPr bwMode="auto">
              <a:xfrm>
                <a:off x="3817" y="3922"/>
                <a:ext cx="1" cy="3"/>
              </a:xfrm>
              <a:prstGeom prst="line">
                <a:avLst/>
              </a:prstGeom>
              <a:noFill/>
              <a:ln w="0">
                <a:solidFill>
                  <a:srgbClr val="696969"/>
                </a:solidFill>
                <a:round/>
                <a:headEnd/>
                <a:tailEnd/>
              </a:ln>
            </p:spPr>
            <p:txBody>
              <a:bodyPr/>
              <a:lstStyle/>
              <a:p>
                <a:endParaRPr lang="en-US"/>
              </a:p>
            </p:txBody>
          </p:sp>
          <p:sp>
            <p:nvSpPr>
              <p:cNvPr id="39759" name="Line 1568"/>
              <p:cNvSpPr>
                <a:spLocks noChangeShapeType="1"/>
              </p:cNvSpPr>
              <p:nvPr/>
            </p:nvSpPr>
            <p:spPr bwMode="auto">
              <a:xfrm>
                <a:off x="3822" y="3922"/>
                <a:ext cx="1" cy="3"/>
              </a:xfrm>
              <a:prstGeom prst="line">
                <a:avLst/>
              </a:prstGeom>
              <a:noFill/>
              <a:ln w="0">
                <a:solidFill>
                  <a:srgbClr val="696969"/>
                </a:solidFill>
                <a:round/>
                <a:headEnd/>
                <a:tailEnd/>
              </a:ln>
            </p:spPr>
            <p:txBody>
              <a:bodyPr/>
              <a:lstStyle/>
              <a:p>
                <a:endParaRPr lang="en-US"/>
              </a:p>
            </p:txBody>
          </p:sp>
          <p:sp>
            <p:nvSpPr>
              <p:cNvPr id="39760" name="Line 1569"/>
              <p:cNvSpPr>
                <a:spLocks noChangeShapeType="1"/>
              </p:cNvSpPr>
              <p:nvPr/>
            </p:nvSpPr>
            <p:spPr bwMode="auto">
              <a:xfrm flipV="1">
                <a:off x="3865" y="3879"/>
                <a:ext cx="1" cy="61"/>
              </a:xfrm>
              <a:prstGeom prst="line">
                <a:avLst/>
              </a:prstGeom>
              <a:noFill/>
              <a:ln w="0">
                <a:solidFill>
                  <a:srgbClr val="000000"/>
                </a:solidFill>
                <a:round/>
                <a:headEnd/>
                <a:tailEnd/>
              </a:ln>
            </p:spPr>
            <p:txBody>
              <a:bodyPr/>
              <a:lstStyle/>
              <a:p>
                <a:endParaRPr lang="en-US"/>
              </a:p>
            </p:txBody>
          </p:sp>
          <p:sp>
            <p:nvSpPr>
              <p:cNvPr id="39761" name="Line 1570"/>
              <p:cNvSpPr>
                <a:spLocks noChangeShapeType="1"/>
              </p:cNvSpPr>
              <p:nvPr/>
            </p:nvSpPr>
            <p:spPr bwMode="auto">
              <a:xfrm>
                <a:off x="3865" y="3922"/>
                <a:ext cx="1" cy="3"/>
              </a:xfrm>
              <a:prstGeom prst="line">
                <a:avLst/>
              </a:prstGeom>
              <a:noFill/>
              <a:ln w="0">
                <a:solidFill>
                  <a:srgbClr val="696969"/>
                </a:solidFill>
                <a:round/>
                <a:headEnd/>
                <a:tailEnd/>
              </a:ln>
            </p:spPr>
            <p:txBody>
              <a:bodyPr/>
              <a:lstStyle/>
              <a:p>
                <a:endParaRPr lang="en-US"/>
              </a:p>
            </p:txBody>
          </p:sp>
          <p:sp>
            <p:nvSpPr>
              <p:cNvPr id="39762" name="Line 1571"/>
              <p:cNvSpPr>
                <a:spLocks noChangeShapeType="1"/>
              </p:cNvSpPr>
              <p:nvPr/>
            </p:nvSpPr>
            <p:spPr bwMode="auto">
              <a:xfrm flipV="1">
                <a:off x="3907" y="3922"/>
                <a:ext cx="1" cy="3"/>
              </a:xfrm>
              <a:prstGeom prst="line">
                <a:avLst/>
              </a:prstGeom>
              <a:noFill/>
              <a:ln w="0">
                <a:solidFill>
                  <a:srgbClr val="696969"/>
                </a:solidFill>
                <a:round/>
                <a:headEnd/>
                <a:tailEnd/>
              </a:ln>
            </p:spPr>
            <p:txBody>
              <a:bodyPr/>
              <a:lstStyle/>
              <a:p>
                <a:endParaRPr lang="en-US"/>
              </a:p>
            </p:txBody>
          </p:sp>
          <p:sp>
            <p:nvSpPr>
              <p:cNvPr id="39763" name="Line 1572"/>
              <p:cNvSpPr>
                <a:spLocks noChangeShapeType="1"/>
              </p:cNvSpPr>
              <p:nvPr/>
            </p:nvSpPr>
            <p:spPr bwMode="auto">
              <a:xfrm>
                <a:off x="3907" y="3922"/>
                <a:ext cx="1" cy="3"/>
              </a:xfrm>
              <a:prstGeom prst="line">
                <a:avLst/>
              </a:prstGeom>
              <a:noFill/>
              <a:ln w="0">
                <a:solidFill>
                  <a:srgbClr val="696969"/>
                </a:solidFill>
                <a:round/>
                <a:headEnd/>
                <a:tailEnd/>
              </a:ln>
            </p:spPr>
            <p:txBody>
              <a:bodyPr/>
              <a:lstStyle/>
              <a:p>
                <a:endParaRPr lang="en-US"/>
              </a:p>
            </p:txBody>
          </p:sp>
          <p:sp>
            <p:nvSpPr>
              <p:cNvPr id="39764" name="Line 1573"/>
              <p:cNvSpPr>
                <a:spLocks noChangeShapeType="1"/>
              </p:cNvSpPr>
              <p:nvPr/>
            </p:nvSpPr>
            <p:spPr bwMode="auto">
              <a:xfrm>
                <a:off x="3834" y="3498"/>
                <a:ext cx="25" cy="1"/>
              </a:xfrm>
              <a:prstGeom prst="line">
                <a:avLst/>
              </a:prstGeom>
              <a:noFill/>
              <a:ln w="0">
                <a:solidFill>
                  <a:srgbClr val="000000"/>
                </a:solidFill>
                <a:round/>
                <a:headEnd/>
                <a:tailEnd/>
              </a:ln>
            </p:spPr>
            <p:txBody>
              <a:bodyPr/>
              <a:lstStyle/>
              <a:p>
                <a:endParaRPr lang="en-US"/>
              </a:p>
            </p:txBody>
          </p:sp>
          <p:sp>
            <p:nvSpPr>
              <p:cNvPr id="39765" name="Line 1574"/>
              <p:cNvSpPr>
                <a:spLocks noChangeShapeType="1"/>
              </p:cNvSpPr>
              <p:nvPr/>
            </p:nvSpPr>
            <p:spPr bwMode="auto">
              <a:xfrm flipH="1">
                <a:off x="3834" y="3523"/>
                <a:ext cx="25" cy="1"/>
              </a:xfrm>
              <a:prstGeom prst="line">
                <a:avLst/>
              </a:prstGeom>
              <a:noFill/>
              <a:ln w="0">
                <a:solidFill>
                  <a:srgbClr val="000000"/>
                </a:solidFill>
                <a:round/>
                <a:headEnd/>
                <a:tailEnd/>
              </a:ln>
            </p:spPr>
            <p:txBody>
              <a:bodyPr/>
              <a:lstStyle/>
              <a:p>
                <a:endParaRPr lang="en-US"/>
              </a:p>
            </p:txBody>
          </p:sp>
          <p:sp>
            <p:nvSpPr>
              <p:cNvPr id="39766" name="Line 1575"/>
              <p:cNvSpPr>
                <a:spLocks noChangeShapeType="1"/>
              </p:cNvSpPr>
              <p:nvPr/>
            </p:nvSpPr>
            <p:spPr bwMode="auto">
              <a:xfrm flipV="1">
                <a:off x="3834" y="3498"/>
                <a:ext cx="1" cy="25"/>
              </a:xfrm>
              <a:prstGeom prst="line">
                <a:avLst/>
              </a:prstGeom>
              <a:noFill/>
              <a:ln w="0">
                <a:solidFill>
                  <a:srgbClr val="000000"/>
                </a:solidFill>
                <a:round/>
                <a:headEnd/>
                <a:tailEnd/>
              </a:ln>
            </p:spPr>
            <p:txBody>
              <a:bodyPr/>
              <a:lstStyle/>
              <a:p>
                <a:endParaRPr lang="en-US"/>
              </a:p>
            </p:txBody>
          </p:sp>
          <p:sp>
            <p:nvSpPr>
              <p:cNvPr id="39767" name="Line 1576"/>
              <p:cNvSpPr>
                <a:spLocks noChangeShapeType="1"/>
              </p:cNvSpPr>
              <p:nvPr/>
            </p:nvSpPr>
            <p:spPr bwMode="auto">
              <a:xfrm>
                <a:off x="3859" y="3498"/>
                <a:ext cx="1" cy="25"/>
              </a:xfrm>
              <a:prstGeom prst="line">
                <a:avLst/>
              </a:prstGeom>
              <a:noFill/>
              <a:ln w="0">
                <a:solidFill>
                  <a:srgbClr val="000000"/>
                </a:solidFill>
                <a:round/>
                <a:headEnd/>
                <a:tailEnd/>
              </a:ln>
            </p:spPr>
            <p:txBody>
              <a:bodyPr/>
              <a:lstStyle/>
              <a:p>
                <a:endParaRPr lang="en-US"/>
              </a:p>
            </p:txBody>
          </p:sp>
          <p:sp>
            <p:nvSpPr>
              <p:cNvPr id="39768" name="Line 1577"/>
              <p:cNvSpPr>
                <a:spLocks noChangeShapeType="1"/>
              </p:cNvSpPr>
              <p:nvPr/>
            </p:nvSpPr>
            <p:spPr bwMode="auto">
              <a:xfrm>
                <a:off x="2754" y="2689"/>
                <a:ext cx="349" cy="1"/>
              </a:xfrm>
              <a:prstGeom prst="line">
                <a:avLst/>
              </a:prstGeom>
              <a:noFill/>
              <a:ln w="0">
                <a:solidFill>
                  <a:srgbClr val="000000"/>
                </a:solidFill>
                <a:round/>
                <a:headEnd/>
                <a:tailEnd/>
              </a:ln>
            </p:spPr>
            <p:txBody>
              <a:bodyPr/>
              <a:lstStyle/>
              <a:p>
                <a:endParaRPr lang="en-US"/>
              </a:p>
            </p:txBody>
          </p:sp>
          <p:sp>
            <p:nvSpPr>
              <p:cNvPr id="39769" name="Line 1578"/>
              <p:cNvSpPr>
                <a:spLocks noChangeShapeType="1"/>
              </p:cNvSpPr>
              <p:nvPr/>
            </p:nvSpPr>
            <p:spPr bwMode="auto">
              <a:xfrm>
                <a:off x="2733" y="3092"/>
                <a:ext cx="24" cy="1"/>
              </a:xfrm>
              <a:prstGeom prst="line">
                <a:avLst/>
              </a:prstGeom>
              <a:noFill/>
              <a:ln w="0">
                <a:solidFill>
                  <a:srgbClr val="696969"/>
                </a:solidFill>
                <a:round/>
                <a:headEnd/>
                <a:tailEnd/>
              </a:ln>
            </p:spPr>
            <p:txBody>
              <a:bodyPr/>
              <a:lstStyle/>
              <a:p>
                <a:endParaRPr lang="en-US"/>
              </a:p>
            </p:txBody>
          </p:sp>
          <p:sp>
            <p:nvSpPr>
              <p:cNvPr id="39770" name="Line 1579"/>
              <p:cNvSpPr>
                <a:spLocks noChangeShapeType="1"/>
              </p:cNvSpPr>
              <p:nvPr/>
            </p:nvSpPr>
            <p:spPr bwMode="auto">
              <a:xfrm flipH="1">
                <a:off x="2733" y="3116"/>
                <a:ext cx="24" cy="1"/>
              </a:xfrm>
              <a:prstGeom prst="line">
                <a:avLst/>
              </a:prstGeom>
              <a:noFill/>
              <a:ln w="0">
                <a:solidFill>
                  <a:srgbClr val="696969"/>
                </a:solidFill>
                <a:round/>
                <a:headEnd/>
                <a:tailEnd/>
              </a:ln>
            </p:spPr>
            <p:txBody>
              <a:bodyPr/>
              <a:lstStyle/>
              <a:p>
                <a:endParaRPr lang="en-US"/>
              </a:p>
            </p:txBody>
          </p:sp>
          <p:sp>
            <p:nvSpPr>
              <p:cNvPr id="39771" name="Line 1580"/>
              <p:cNvSpPr>
                <a:spLocks noChangeShapeType="1"/>
              </p:cNvSpPr>
              <p:nvPr/>
            </p:nvSpPr>
            <p:spPr bwMode="auto">
              <a:xfrm flipV="1">
                <a:off x="2733" y="3092"/>
                <a:ext cx="1" cy="24"/>
              </a:xfrm>
              <a:prstGeom prst="line">
                <a:avLst/>
              </a:prstGeom>
              <a:noFill/>
              <a:ln w="0">
                <a:solidFill>
                  <a:srgbClr val="696969"/>
                </a:solidFill>
                <a:round/>
                <a:headEnd/>
                <a:tailEnd/>
              </a:ln>
            </p:spPr>
            <p:txBody>
              <a:bodyPr/>
              <a:lstStyle/>
              <a:p>
                <a:endParaRPr lang="en-US"/>
              </a:p>
            </p:txBody>
          </p:sp>
          <p:sp>
            <p:nvSpPr>
              <p:cNvPr id="39772" name="Line 1581"/>
              <p:cNvSpPr>
                <a:spLocks noChangeShapeType="1"/>
              </p:cNvSpPr>
              <p:nvPr/>
            </p:nvSpPr>
            <p:spPr bwMode="auto">
              <a:xfrm>
                <a:off x="2757" y="3092"/>
                <a:ext cx="1" cy="24"/>
              </a:xfrm>
              <a:prstGeom prst="line">
                <a:avLst/>
              </a:prstGeom>
              <a:noFill/>
              <a:ln w="0">
                <a:solidFill>
                  <a:srgbClr val="696969"/>
                </a:solidFill>
                <a:round/>
                <a:headEnd/>
                <a:tailEnd/>
              </a:ln>
            </p:spPr>
            <p:txBody>
              <a:bodyPr/>
              <a:lstStyle/>
              <a:p>
                <a:endParaRPr lang="en-US"/>
              </a:p>
            </p:txBody>
          </p:sp>
          <p:sp>
            <p:nvSpPr>
              <p:cNvPr id="39773" name="Line 1582"/>
              <p:cNvSpPr>
                <a:spLocks noChangeShapeType="1"/>
              </p:cNvSpPr>
              <p:nvPr/>
            </p:nvSpPr>
            <p:spPr bwMode="auto">
              <a:xfrm>
                <a:off x="2387" y="2689"/>
                <a:ext cx="349" cy="1"/>
              </a:xfrm>
              <a:prstGeom prst="line">
                <a:avLst/>
              </a:prstGeom>
              <a:noFill/>
              <a:ln w="0">
                <a:solidFill>
                  <a:srgbClr val="000000"/>
                </a:solidFill>
                <a:round/>
                <a:headEnd/>
                <a:tailEnd/>
              </a:ln>
            </p:spPr>
            <p:txBody>
              <a:bodyPr/>
              <a:lstStyle/>
              <a:p>
                <a:endParaRPr lang="en-US"/>
              </a:p>
            </p:txBody>
          </p:sp>
          <p:sp>
            <p:nvSpPr>
              <p:cNvPr id="39774" name="Line 1583"/>
              <p:cNvSpPr>
                <a:spLocks noChangeShapeType="1"/>
              </p:cNvSpPr>
              <p:nvPr/>
            </p:nvSpPr>
            <p:spPr bwMode="auto">
              <a:xfrm>
                <a:off x="2345" y="2689"/>
                <a:ext cx="24" cy="1"/>
              </a:xfrm>
              <a:prstGeom prst="line">
                <a:avLst/>
              </a:prstGeom>
              <a:noFill/>
              <a:ln w="0">
                <a:solidFill>
                  <a:srgbClr val="000000"/>
                </a:solidFill>
                <a:round/>
                <a:headEnd/>
                <a:tailEnd/>
              </a:ln>
            </p:spPr>
            <p:txBody>
              <a:bodyPr/>
              <a:lstStyle/>
              <a:p>
                <a:endParaRPr lang="en-US"/>
              </a:p>
            </p:txBody>
          </p:sp>
          <p:sp>
            <p:nvSpPr>
              <p:cNvPr id="39775" name="Line 1584"/>
              <p:cNvSpPr>
                <a:spLocks noChangeShapeType="1"/>
              </p:cNvSpPr>
              <p:nvPr/>
            </p:nvSpPr>
            <p:spPr bwMode="auto">
              <a:xfrm flipV="1">
                <a:off x="2369" y="2689"/>
                <a:ext cx="1" cy="33"/>
              </a:xfrm>
              <a:prstGeom prst="line">
                <a:avLst/>
              </a:prstGeom>
              <a:noFill/>
              <a:ln w="0">
                <a:solidFill>
                  <a:srgbClr val="000000"/>
                </a:solidFill>
                <a:round/>
                <a:headEnd/>
                <a:tailEnd/>
              </a:ln>
            </p:spPr>
            <p:txBody>
              <a:bodyPr/>
              <a:lstStyle/>
              <a:p>
                <a:endParaRPr lang="en-US"/>
              </a:p>
            </p:txBody>
          </p:sp>
          <p:sp>
            <p:nvSpPr>
              <p:cNvPr id="39776" name="Line 1585"/>
              <p:cNvSpPr>
                <a:spLocks noChangeShapeType="1"/>
              </p:cNvSpPr>
              <p:nvPr/>
            </p:nvSpPr>
            <p:spPr bwMode="auto">
              <a:xfrm flipV="1">
                <a:off x="2387" y="2689"/>
                <a:ext cx="1" cy="33"/>
              </a:xfrm>
              <a:prstGeom prst="line">
                <a:avLst/>
              </a:prstGeom>
              <a:noFill/>
              <a:ln w="0">
                <a:solidFill>
                  <a:srgbClr val="000000"/>
                </a:solidFill>
                <a:round/>
                <a:headEnd/>
                <a:tailEnd/>
              </a:ln>
            </p:spPr>
            <p:txBody>
              <a:bodyPr/>
              <a:lstStyle/>
              <a:p>
                <a:endParaRPr lang="en-US"/>
              </a:p>
            </p:txBody>
          </p:sp>
          <p:sp>
            <p:nvSpPr>
              <p:cNvPr id="39777" name="Line 1586"/>
              <p:cNvSpPr>
                <a:spLocks noChangeShapeType="1"/>
              </p:cNvSpPr>
              <p:nvPr/>
            </p:nvSpPr>
            <p:spPr bwMode="auto">
              <a:xfrm>
                <a:off x="2369" y="2722"/>
                <a:ext cx="18" cy="1"/>
              </a:xfrm>
              <a:prstGeom prst="line">
                <a:avLst/>
              </a:prstGeom>
              <a:noFill/>
              <a:ln w="0">
                <a:solidFill>
                  <a:srgbClr val="696969"/>
                </a:solidFill>
                <a:round/>
                <a:headEnd/>
                <a:tailEnd/>
              </a:ln>
            </p:spPr>
            <p:txBody>
              <a:bodyPr/>
              <a:lstStyle/>
              <a:p>
                <a:endParaRPr lang="en-US"/>
              </a:p>
            </p:txBody>
          </p:sp>
          <p:sp>
            <p:nvSpPr>
              <p:cNvPr id="39778" name="Line 1587"/>
              <p:cNvSpPr>
                <a:spLocks noChangeShapeType="1"/>
              </p:cNvSpPr>
              <p:nvPr/>
            </p:nvSpPr>
            <p:spPr bwMode="auto">
              <a:xfrm flipV="1">
                <a:off x="2736" y="2689"/>
                <a:ext cx="1" cy="33"/>
              </a:xfrm>
              <a:prstGeom prst="line">
                <a:avLst/>
              </a:prstGeom>
              <a:noFill/>
              <a:ln w="0">
                <a:solidFill>
                  <a:srgbClr val="000000"/>
                </a:solidFill>
                <a:round/>
                <a:headEnd/>
                <a:tailEnd/>
              </a:ln>
            </p:spPr>
            <p:txBody>
              <a:bodyPr/>
              <a:lstStyle/>
              <a:p>
                <a:endParaRPr lang="en-US"/>
              </a:p>
            </p:txBody>
          </p:sp>
          <p:sp>
            <p:nvSpPr>
              <p:cNvPr id="39779" name="Line 1588"/>
              <p:cNvSpPr>
                <a:spLocks noChangeShapeType="1"/>
              </p:cNvSpPr>
              <p:nvPr/>
            </p:nvSpPr>
            <p:spPr bwMode="auto">
              <a:xfrm flipV="1">
                <a:off x="2754" y="2689"/>
                <a:ext cx="1" cy="33"/>
              </a:xfrm>
              <a:prstGeom prst="line">
                <a:avLst/>
              </a:prstGeom>
              <a:noFill/>
              <a:ln w="0">
                <a:solidFill>
                  <a:srgbClr val="000000"/>
                </a:solidFill>
                <a:round/>
                <a:headEnd/>
                <a:tailEnd/>
              </a:ln>
            </p:spPr>
            <p:txBody>
              <a:bodyPr/>
              <a:lstStyle/>
              <a:p>
                <a:endParaRPr lang="en-US"/>
              </a:p>
            </p:txBody>
          </p:sp>
          <p:sp>
            <p:nvSpPr>
              <p:cNvPr id="39780" name="Line 1589"/>
              <p:cNvSpPr>
                <a:spLocks noChangeShapeType="1"/>
              </p:cNvSpPr>
              <p:nvPr/>
            </p:nvSpPr>
            <p:spPr bwMode="auto">
              <a:xfrm>
                <a:off x="2736" y="2722"/>
                <a:ext cx="18" cy="1"/>
              </a:xfrm>
              <a:prstGeom prst="line">
                <a:avLst/>
              </a:prstGeom>
              <a:noFill/>
              <a:ln w="0">
                <a:solidFill>
                  <a:srgbClr val="696969"/>
                </a:solidFill>
                <a:round/>
                <a:headEnd/>
                <a:tailEnd/>
              </a:ln>
            </p:spPr>
            <p:txBody>
              <a:bodyPr/>
              <a:lstStyle/>
              <a:p>
                <a:endParaRPr lang="en-US"/>
              </a:p>
            </p:txBody>
          </p:sp>
          <p:sp>
            <p:nvSpPr>
              <p:cNvPr id="39781" name="Line 1590"/>
              <p:cNvSpPr>
                <a:spLocks noChangeShapeType="1"/>
              </p:cNvSpPr>
              <p:nvPr/>
            </p:nvSpPr>
            <p:spPr bwMode="auto">
              <a:xfrm>
                <a:off x="3121" y="2689"/>
                <a:ext cx="349" cy="1"/>
              </a:xfrm>
              <a:prstGeom prst="line">
                <a:avLst/>
              </a:prstGeom>
              <a:noFill/>
              <a:ln w="0">
                <a:solidFill>
                  <a:srgbClr val="000000"/>
                </a:solidFill>
                <a:round/>
                <a:headEnd/>
                <a:tailEnd/>
              </a:ln>
            </p:spPr>
            <p:txBody>
              <a:bodyPr/>
              <a:lstStyle/>
              <a:p>
                <a:endParaRPr lang="en-US"/>
              </a:p>
            </p:txBody>
          </p:sp>
          <p:sp>
            <p:nvSpPr>
              <p:cNvPr id="39782" name="Line 1591"/>
              <p:cNvSpPr>
                <a:spLocks noChangeShapeType="1"/>
              </p:cNvSpPr>
              <p:nvPr/>
            </p:nvSpPr>
            <p:spPr bwMode="auto">
              <a:xfrm>
                <a:off x="3100" y="3092"/>
                <a:ext cx="24" cy="1"/>
              </a:xfrm>
              <a:prstGeom prst="line">
                <a:avLst/>
              </a:prstGeom>
              <a:noFill/>
              <a:ln w="0">
                <a:solidFill>
                  <a:srgbClr val="696969"/>
                </a:solidFill>
                <a:round/>
                <a:headEnd/>
                <a:tailEnd/>
              </a:ln>
            </p:spPr>
            <p:txBody>
              <a:bodyPr/>
              <a:lstStyle/>
              <a:p>
                <a:endParaRPr lang="en-US"/>
              </a:p>
            </p:txBody>
          </p:sp>
          <p:sp>
            <p:nvSpPr>
              <p:cNvPr id="39783" name="Line 1592"/>
              <p:cNvSpPr>
                <a:spLocks noChangeShapeType="1"/>
              </p:cNvSpPr>
              <p:nvPr/>
            </p:nvSpPr>
            <p:spPr bwMode="auto">
              <a:xfrm flipH="1">
                <a:off x="3100" y="3116"/>
                <a:ext cx="24" cy="1"/>
              </a:xfrm>
              <a:prstGeom prst="line">
                <a:avLst/>
              </a:prstGeom>
              <a:noFill/>
              <a:ln w="0">
                <a:solidFill>
                  <a:srgbClr val="696969"/>
                </a:solidFill>
                <a:round/>
                <a:headEnd/>
                <a:tailEnd/>
              </a:ln>
            </p:spPr>
            <p:txBody>
              <a:bodyPr/>
              <a:lstStyle/>
              <a:p>
                <a:endParaRPr lang="en-US"/>
              </a:p>
            </p:txBody>
          </p:sp>
          <p:sp>
            <p:nvSpPr>
              <p:cNvPr id="39784" name="Line 1593"/>
              <p:cNvSpPr>
                <a:spLocks noChangeShapeType="1"/>
              </p:cNvSpPr>
              <p:nvPr/>
            </p:nvSpPr>
            <p:spPr bwMode="auto">
              <a:xfrm flipV="1">
                <a:off x="3100" y="3092"/>
                <a:ext cx="1" cy="24"/>
              </a:xfrm>
              <a:prstGeom prst="line">
                <a:avLst/>
              </a:prstGeom>
              <a:noFill/>
              <a:ln w="0">
                <a:solidFill>
                  <a:srgbClr val="696969"/>
                </a:solidFill>
                <a:round/>
                <a:headEnd/>
                <a:tailEnd/>
              </a:ln>
            </p:spPr>
            <p:txBody>
              <a:bodyPr/>
              <a:lstStyle/>
              <a:p>
                <a:endParaRPr lang="en-US"/>
              </a:p>
            </p:txBody>
          </p:sp>
          <p:sp>
            <p:nvSpPr>
              <p:cNvPr id="39785" name="Line 1594"/>
              <p:cNvSpPr>
                <a:spLocks noChangeShapeType="1"/>
              </p:cNvSpPr>
              <p:nvPr/>
            </p:nvSpPr>
            <p:spPr bwMode="auto">
              <a:xfrm>
                <a:off x="3124" y="3092"/>
                <a:ext cx="1" cy="24"/>
              </a:xfrm>
              <a:prstGeom prst="line">
                <a:avLst/>
              </a:prstGeom>
              <a:noFill/>
              <a:ln w="0">
                <a:solidFill>
                  <a:srgbClr val="696969"/>
                </a:solidFill>
                <a:round/>
                <a:headEnd/>
                <a:tailEnd/>
              </a:ln>
            </p:spPr>
            <p:txBody>
              <a:bodyPr/>
              <a:lstStyle/>
              <a:p>
                <a:endParaRPr lang="en-US"/>
              </a:p>
            </p:txBody>
          </p:sp>
          <p:sp>
            <p:nvSpPr>
              <p:cNvPr id="39786" name="Line 1595"/>
              <p:cNvSpPr>
                <a:spLocks noChangeShapeType="1"/>
              </p:cNvSpPr>
              <p:nvPr/>
            </p:nvSpPr>
            <p:spPr bwMode="auto">
              <a:xfrm>
                <a:off x="3103" y="2722"/>
                <a:ext cx="18" cy="1"/>
              </a:xfrm>
              <a:prstGeom prst="line">
                <a:avLst/>
              </a:prstGeom>
              <a:noFill/>
              <a:ln w="0">
                <a:solidFill>
                  <a:srgbClr val="696969"/>
                </a:solidFill>
                <a:round/>
                <a:headEnd/>
                <a:tailEnd/>
              </a:ln>
            </p:spPr>
            <p:txBody>
              <a:bodyPr/>
              <a:lstStyle/>
              <a:p>
                <a:endParaRPr lang="en-US"/>
              </a:p>
            </p:txBody>
          </p:sp>
          <p:sp>
            <p:nvSpPr>
              <p:cNvPr id="39787" name="Line 1596"/>
              <p:cNvSpPr>
                <a:spLocks noChangeShapeType="1"/>
              </p:cNvSpPr>
              <p:nvPr/>
            </p:nvSpPr>
            <p:spPr bwMode="auto">
              <a:xfrm flipH="1">
                <a:off x="3026" y="2689"/>
                <a:ext cx="25" cy="18"/>
              </a:xfrm>
              <a:prstGeom prst="line">
                <a:avLst/>
              </a:prstGeom>
              <a:noFill/>
              <a:ln w="0">
                <a:solidFill>
                  <a:srgbClr val="696969"/>
                </a:solidFill>
                <a:round/>
                <a:headEnd/>
                <a:tailEnd/>
              </a:ln>
            </p:spPr>
            <p:txBody>
              <a:bodyPr/>
              <a:lstStyle/>
              <a:p>
                <a:endParaRPr lang="en-US"/>
              </a:p>
            </p:txBody>
          </p:sp>
          <p:sp>
            <p:nvSpPr>
              <p:cNvPr id="39788" name="Line 1597"/>
              <p:cNvSpPr>
                <a:spLocks noChangeShapeType="1"/>
              </p:cNvSpPr>
              <p:nvPr/>
            </p:nvSpPr>
            <p:spPr bwMode="auto">
              <a:xfrm>
                <a:off x="3026" y="2689"/>
                <a:ext cx="25" cy="18"/>
              </a:xfrm>
              <a:prstGeom prst="line">
                <a:avLst/>
              </a:prstGeom>
              <a:noFill/>
              <a:ln w="0">
                <a:solidFill>
                  <a:srgbClr val="696969"/>
                </a:solidFill>
                <a:round/>
                <a:headEnd/>
                <a:tailEnd/>
              </a:ln>
            </p:spPr>
            <p:txBody>
              <a:bodyPr/>
              <a:lstStyle/>
              <a:p>
                <a:endParaRPr lang="en-US"/>
              </a:p>
            </p:txBody>
          </p:sp>
          <p:sp>
            <p:nvSpPr>
              <p:cNvPr id="39789" name="Line 1598"/>
              <p:cNvSpPr>
                <a:spLocks noChangeShapeType="1"/>
              </p:cNvSpPr>
              <p:nvPr/>
            </p:nvSpPr>
            <p:spPr bwMode="auto">
              <a:xfrm>
                <a:off x="3026" y="2707"/>
                <a:ext cx="25" cy="1"/>
              </a:xfrm>
              <a:prstGeom prst="line">
                <a:avLst/>
              </a:prstGeom>
              <a:noFill/>
              <a:ln w="0">
                <a:solidFill>
                  <a:srgbClr val="696969"/>
                </a:solidFill>
                <a:round/>
                <a:headEnd/>
                <a:tailEnd/>
              </a:ln>
            </p:spPr>
            <p:txBody>
              <a:bodyPr/>
              <a:lstStyle/>
              <a:p>
                <a:endParaRPr lang="en-US"/>
              </a:p>
            </p:txBody>
          </p:sp>
          <p:sp>
            <p:nvSpPr>
              <p:cNvPr id="39790" name="Line 1599"/>
              <p:cNvSpPr>
                <a:spLocks noChangeShapeType="1"/>
              </p:cNvSpPr>
              <p:nvPr/>
            </p:nvSpPr>
            <p:spPr bwMode="auto">
              <a:xfrm flipV="1">
                <a:off x="3026" y="2689"/>
                <a:ext cx="1" cy="18"/>
              </a:xfrm>
              <a:prstGeom prst="line">
                <a:avLst/>
              </a:prstGeom>
              <a:noFill/>
              <a:ln w="0">
                <a:solidFill>
                  <a:srgbClr val="696969"/>
                </a:solidFill>
                <a:round/>
                <a:headEnd/>
                <a:tailEnd/>
              </a:ln>
            </p:spPr>
            <p:txBody>
              <a:bodyPr/>
              <a:lstStyle/>
              <a:p>
                <a:endParaRPr lang="en-US"/>
              </a:p>
            </p:txBody>
          </p:sp>
          <p:sp>
            <p:nvSpPr>
              <p:cNvPr id="39791" name="Line 1600"/>
              <p:cNvSpPr>
                <a:spLocks noChangeShapeType="1"/>
              </p:cNvSpPr>
              <p:nvPr/>
            </p:nvSpPr>
            <p:spPr bwMode="auto">
              <a:xfrm flipV="1">
                <a:off x="3051" y="2689"/>
                <a:ext cx="1" cy="18"/>
              </a:xfrm>
              <a:prstGeom prst="line">
                <a:avLst/>
              </a:prstGeom>
              <a:noFill/>
              <a:ln w="0">
                <a:solidFill>
                  <a:srgbClr val="696969"/>
                </a:solidFill>
                <a:round/>
                <a:headEnd/>
                <a:tailEnd/>
              </a:ln>
            </p:spPr>
            <p:txBody>
              <a:bodyPr/>
              <a:lstStyle/>
              <a:p>
                <a:endParaRPr lang="en-US"/>
              </a:p>
            </p:txBody>
          </p:sp>
          <p:sp>
            <p:nvSpPr>
              <p:cNvPr id="39792" name="Line 1601"/>
              <p:cNvSpPr>
                <a:spLocks noChangeShapeType="1"/>
              </p:cNvSpPr>
              <p:nvPr/>
            </p:nvSpPr>
            <p:spPr bwMode="auto">
              <a:xfrm flipV="1">
                <a:off x="3103" y="2689"/>
                <a:ext cx="1" cy="33"/>
              </a:xfrm>
              <a:prstGeom prst="line">
                <a:avLst/>
              </a:prstGeom>
              <a:noFill/>
              <a:ln w="0">
                <a:solidFill>
                  <a:srgbClr val="000000"/>
                </a:solidFill>
                <a:round/>
                <a:headEnd/>
                <a:tailEnd/>
              </a:ln>
            </p:spPr>
            <p:txBody>
              <a:bodyPr/>
              <a:lstStyle/>
              <a:p>
                <a:endParaRPr lang="en-US"/>
              </a:p>
            </p:txBody>
          </p:sp>
          <p:sp>
            <p:nvSpPr>
              <p:cNvPr id="39793" name="Line 1602"/>
              <p:cNvSpPr>
                <a:spLocks noChangeShapeType="1"/>
              </p:cNvSpPr>
              <p:nvPr/>
            </p:nvSpPr>
            <p:spPr bwMode="auto">
              <a:xfrm flipH="1">
                <a:off x="3173" y="2689"/>
                <a:ext cx="25" cy="18"/>
              </a:xfrm>
              <a:prstGeom prst="line">
                <a:avLst/>
              </a:prstGeom>
              <a:noFill/>
              <a:ln w="0">
                <a:solidFill>
                  <a:srgbClr val="696969"/>
                </a:solidFill>
                <a:round/>
                <a:headEnd/>
                <a:tailEnd/>
              </a:ln>
            </p:spPr>
            <p:txBody>
              <a:bodyPr/>
              <a:lstStyle/>
              <a:p>
                <a:endParaRPr lang="en-US"/>
              </a:p>
            </p:txBody>
          </p:sp>
          <p:sp>
            <p:nvSpPr>
              <p:cNvPr id="39794" name="Line 1603"/>
              <p:cNvSpPr>
                <a:spLocks noChangeShapeType="1"/>
              </p:cNvSpPr>
              <p:nvPr/>
            </p:nvSpPr>
            <p:spPr bwMode="auto">
              <a:xfrm>
                <a:off x="3173" y="2689"/>
                <a:ext cx="25" cy="18"/>
              </a:xfrm>
              <a:prstGeom prst="line">
                <a:avLst/>
              </a:prstGeom>
              <a:noFill/>
              <a:ln w="0">
                <a:solidFill>
                  <a:srgbClr val="696969"/>
                </a:solidFill>
                <a:round/>
                <a:headEnd/>
                <a:tailEnd/>
              </a:ln>
            </p:spPr>
            <p:txBody>
              <a:bodyPr/>
              <a:lstStyle/>
              <a:p>
                <a:endParaRPr lang="en-US"/>
              </a:p>
            </p:txBody>
          </p:sp>
          <p:sp>
            <p:nvSpPr>
              <p:cNvPr id="39795" name="Line 1604"/>
              <p:cNvSpPr>
                <a:spLocks noChangeShapeType="1"/>
              </p:cNvSpPr>
              <p:nvPr/>
            </p:nvSpPr>
            <p:spPr bwMode="auto">
              <a:xfrm flipH="1">
                <a:off x="3173" y="2707"/>
                <a:ext cx="25" cy="1"/>
              </a:xfrm>
              <a:prstGeom prst="line">
                <a:avLst/>
              </a:prstGeom>
              <a:noFill/>
              <a:ln w="0">
                <a:solidFill>
                  <a:srgbClr val="696969"/>
                </a:solidFill>
                <a:round/>
                <a:headEnd/>
                <a:tailEnd/>
              </a:ln>
            </p:spPr>
            <p:txBody>
              <a:bodyPr/>
              <a:lstStyle/>
              <a:p>
                <a:endParaRPr lang="en-US"/>
              </a:p>
            </p:txBody>
          </p:sp>
          <p:sp>
            <p:nvSpPr>
              <p:cNvPr id="39796" name="Line 1605"/>
              <p:cNvSpPr>
                <a:spLocks noChangeShapeType="1"/>
              </p:cNvSpPr>
              <p:nvPr/>
            </p:nvSpPr>
            <p:spPr bwMode="auto">
              <a:xfrm flipV="1">
                <a:off x="3121" y="2689"/>
                <a:ext cx="1" cy="33"/>
              </a:xfrm>
              <a:prstGeom prst="line">
                <a:avLst/>
              </a:prstGeom>
              <a:noFill/>
              <a:ln w="0">
                <a:solidFill>
                  <a:srgbClr val="000000"/>
                </a:solidFill>
                <a:round/>
                <a:headEnd/>
                <a:tailEnd/>
              </a:ln>
            </p:spPr>
            <p:txBody>
              <a:bodyPr/>
              <a:lstStyle/>
              <a:p>
                <a:endParaRPr lang="en-US"/>
              </a:p>
            </p:txBody>
          </p:sp>
          <p:sp>
            <p:nvSpPr>
              <p:cNvPr id="39797" name="Line 1606"/>
              <p:cNvSpPr>
                <a:spLocks noChangeShapeType="1"/>
              </p:cNvSpPr>
              <p:nvPr/>
            </p:nvSpPr>
            <p:spPr bwMode="auto">
              <a:xfrm flipV="1">
                <a:off x="3173" y="2689"/>
                <a:ext cx="1" cy="18"/>
              </a:xfrm>
              <a:prstGeom prst="line">
                <a:avLst/>
              </a:prstGeom>
              <a:noFill/>
              <a:ln w="0">
                <a:solidFill>
                  <a:srgbClr val="696969"/>
                </a:solidFill>
                <a:round/>
                <a:headEnd/>
                <a:tailEnd/>
              </a:ln>
            </p:spPr>
            <p:txBody>
              <a:bodyPr/>
              <a:lstStyle/>
              <a:p>
                <a:endParaRPr lang="en-US"/>
              </a:p>
            </p:txBody>
          </p:sp>
          <p:sp>
            <p:nvSpPr>
              <p:cNvPr id="39798" name="Line 1607"/>
              <p:cNvSpPr>
                <a:spLocks noChangeShapeType="1"/>
              </p:cNvSpPr>
              <p:nvPr/>
            </p:nvSpPr>
            <p:spPr bwMode="auto">
              <a:xfrm flipV="1">
                <a:off x="3198" y="2689"/>
                <a:ext cx="1" cy="18"/>
              </a:xfrm>
              <a:prstGeom prst="line">
                <a:avLst/>
              </a:prstGeom>
              <a:noFill/>
              <a:ln w="0">
                <a:solidFill>
                  <a:srgbClr val="696969"/>
                </a:solidFill>
                <a:round/>
                <a:headEnd/>
                <a:tailEnd/>
              </a:ln>
            </p:spPr>
            <p:txBody>
              <a:bodyPr/>
              <a:lstStyle/>
              <a:p>
                <a:endParaRPr lang="en-US"/>
              </a:p>
            </p:txBody>
          </p:sp>
          <p:sp>
            <p:nvSpPr>
              <p:cNvPr id="39799" name="Line 1608"/>
              <p:cNvSpPr>
                <a:spLocks noChangeShapeType="1"/>
              </p:cNvSpPr>
              <p:nvPr/>
            </p:nvSpPr>
            <p:spPr bwMode="auto">
              <a:xfrm flipV="1">
                <a:off x="3492" y="2689"/>
                <a:ext cx="1" cy="337"/>
              </a:xfrm>
              <a:prstGeom prst="line">
                <a:avLst/>
              </a:prstGeom>
              <a:noFill/>
              <a:ln w="0">
                <a:solidFill>
                  <a:srgbClr val="000000"/>
                </a:solidFill>
                <a:round/>
                <a:headEnd/>
                <a:tailEnd/>
              </a:ln>
            </p:spPr>
            <p:txBody>
              <a:bodyPr/>
              <a:lstStyle/>
              <a:p>
                <a:endParaRPr lang="en-US"/>
              </a:p>
            </p:txBody>
          </p:sp>
          <p:sp>
            <p:nvSpPr>
              <p:cNvPr id="39800" name="Line 1609"/>
              <p:cNvSpPr>
                <a:spLocks noChangeShapeType="1"/>
              </p:cNvSpPr>
              <p:nvPr/>
            </p:nvSpPr>
            <p:spPr bwMode="auto">
              <a:xfrm>
                <a:off x="3498" y="2689"/>
                <a:ext cx="1" cy="303"/>
              </a:xfrm>
              <a:prstGeom prst="line">
                <a:avLst/>
              </a:prstGeom>
              <a:noFill/>
              <a:ln w="0">
                <a:solidFill>
                  <a:srgbClr val="000000"/>
                </a:solidFill>
                <a:round/>
                <a:headEnd/>
                <a:tailEnd/>
              </a:ln>
            </p:spPr>
            <p:txBody>
              <a:bodyPr/>
              <a:lstStyle/>
              <a:p>
                <a:endParaRPr lang="en-US"/>
              </a:p>
            </p:txBody>
          </p:sp>
          <p:sp>
            <p:nvSpPr>
              <p:cNvPr id="39801" name="Line 1610"/>
              <p:cNvSpPr>
                <a:spLocks noChangeShapeType="1"/>
              </p:cNvSpPr>
              <p:nvPr/>
            </p:nvSpPr>
            <p:spPr bwMode="auto">
              <a:xfrm flipV="1">
                <a:off x="3492" y="2693"/>
                <a:ext cx="1" cy="333"/>
              </a:xfrm>
              <a:prstGeom prst="line">
                <a:avLst/>
              </a:prstGeom>
              <a:noFill/>
              <a:ln w="0">
                <a:solidFill>
                  <a:srgbClr val="000000"/>
                </a:solidFill>
                <a:round/>
                <a:headEnd/>
                <a:tailEnd/>
              </a:ln>
            </p:spPr>
            <p:txBody>
              <a:bodyPr/>
              <a:lstStyle/>
              <a:p>
                <a:endParaRPr lang="en-US"/>
              </a:p>
            </p:txBody>
          </p:sp>
          <p:sp>
            <p:nvSpPr>
              <p:cNvPr id="39802" name="Line 1611"/>
              <p:cNvSpPr>
                <a:spLocks noChangeShapeType="1"/>
              </p:cNvSpPr>
              <p:nvPr/>
            </p:nvSpPr>
            <p:spPr bwMode="auto">
              <a:xfrm>
                <a:off x="3498" y="3138"/>
                <a:ext cx="239" cy="1"/>
              </a:xfrm>
              <a:prstGeom prst="line">
                <a:avLst/>
              </a:prstGeom>
              <a:noFill/>
              <a:ln w="0">
                <a:solidFill>
                  <a:srgbClr val="000000"/>
                </a:solidFill>
                <a:round/>
                <a:headEnd/>
                <a:tailEnd/>
              </a:ln>
            </p:spPr>
            <p:txBody>
              <a:bodyPr/>
              <a:lstStyle/>
              <a:p>
                <a:endParaRPr lang="en-US"/>
              </a:p>
            </p:txBody>
          </p:sp>
        </p:grpSp>
        <p:grpSp>
          <p:nvGrpSpPr>
            <p:cNvPr id="11" name="Group 1813"/>
            <p:cNvGrpSpPr>
              <a:grpSpLocks/>
            </p:cNvGrpSpPr>
            <p:nvPr/>
          </p:nvGrpSpPr>
          <p:grpSpPr bwMode="auto">
            <a:xfrm>
              <a:off x="3394" y="2689"/>
              <a:ext cx="1985" cy="1342"/>
              <a:chOff x="3394" y="2689"/>
              <a:chExt cx="1985" cy="1342"/>
            </a:xfrm>
          </p:grpSpPr>
          <p:sp>
            <p:nvSpPr>
              <p:cNvPr id="39403" name="Line 1613"/>
              <p:cNvSpPr>
                <a:spLocks noChangeShapeType="1"/>
              </p:cNvSpPr>
              <p:nvPr/>
            </p:nvSpPr>
            <p:spPr bwMode="auto">
              <a:xfrm>
                <a:off x="3498" y="2992"/>
                <a:ext cx="245" cy="1"/>
              </a:xfrm>
              <a:prstGeom prst="line">
                <a:avLst/>
              </a:prstGeom>
              <a:noFill/>
              <a:ln w="0">
                <a:solidFill>
                  <a:srgbClr val="000000"/>
                </a:solidFill>
                <a:round/>
                <a:headEnd/>
                <a:tailEnd/>
              </a:ln>
            </p:spPr>
            <p:txBody>
              <a:bodyPr/>
              <a:lstStyle/>
              <a:p>
                <a:endParaRPr lang="en-US"/>
              </a:p>
            </p:txBody>
          </p:sp>
          <p:sp>
            <p:nvSpPr>
              <p:cNvPr id="39404" name="Line 1614"/>
              <p:cNvSpPr>
                <a:spLocks noChangeShapeType="1"/>
              </p:cNvSpPr>
              <p:nvPr/>
            </p:nvSpPr>
            <p:spPr bwMode="auto">
              <a:xfrm flipH="1">
                <a:off x="3498" y="2998"/>
                <a:ext cx="239" cy="1"/>
              </a:xfrm>
              <a:prstGeom prst="line">
                <a:avLst/>
              </a:prstGeom>
              <a:noFill/>
              <a:ln w="0">
                <a:solidFill>
                  <a:srgbClr val="000000"/>
                </a:solidFill>
                <a:round/>
                <a:headEnd/>
                <a:tailEnd/>
              </a:ln>
            </p:spPr>
            <p:txBody>
              <a:bodyPr/>
              <a:lstStyle/>
              <a:p>
                <a:endParaRPr lang="en-US"/>
              </a:p>
            </p:txBody>
          </p:sp>
          <p:sp>
            <p:nvSpPr>
              <p:cNvPr id="39405" name="Line 1615"/>
              <p:cNvSpPr>
                <a:spLocks noChangeShapeType="1"/>
              </p:cNvSpPr>
              <p:nvPr/>
            </p:nvSpPr>
            <p:spPr bwMode="auto">
              <a:xfrm flipH="1">
                <a:off x="3498" y="3144"/>
                <a:ext cx="239" cy="1"/>
              </a:xfrm>
              <a:prstGeom prst="line">
                <a:avLst/>
              </a:prstGeom>
              <a:noFill/>
              <a:ln w="0">
                <a:solidFill>
                  <a:srgbClr val="000000"/>
                </a:solidFill>
                <a:round/>
                <a:headEnd/>
                <a:tailEnd/>
              </a:ln>
            </p:spPr>
            <p:txBody>
              <a:bodyPr/>
              <a:lstStyle/>
              <a:p>
                <a:endParaRPr lang="en-US"/>
              </a:p>
            </p:txBody>
          </p:sp>
          <p:sp>
            <p:nvSpPr>
              <p:cNvPr id="39406" name="Line 1616"/>
              <p:cNvSpPr>
                <a:spLocks noChangeShapeType="1"/>
              </p:cNvSpPr>
              <p:nvPr/>
            </p:nvSpPr>
            <p:spPr bwMode="auto">
              <a:xfrm>
                <a:off x="3498" y="3138"/>
                <a:ext cx="239" cy="1"/>
              </a:xfrm>
              <a:prstGeom prst="line">
                <a:avLst/>
              </a:prstGeom>
              <a:noFill/>
              <a:ln w="0">
                <a:solidFill>
                  <a:srgbClr val="000000"/>
                </a:solidFill>
                <a:round/>
                <a:headEnd/>
                <a:tailEnd/>
              </a:ln>
            </p:spPr>
            <p:txBody>
              <a:bodyPr/>
              <a:lstStyle/>
              <a:p>
                <a:endParaRPr lang="en-US"/>
              </a:p>
            </p:txBody>
          </p:sp>
          <p:sp>
            <p:nvSpPr>
              <p:cNvPr id="39407" name="Line 1617"/>
              <p:cNvSpPr>
                <a:spLocks noChangeShapeType="1"/>
              </p:cNvSpPr>
              <p:nvPr/>
            </p:nvSpPr>
            <p:spPr bwMode="auto">
              <a:xfrm flipH="1">
                <a:off x="3498" y="2998"/>
                <a:ext cx="239" cy="1"/>
              </a:xfrm>
              <a:prstGeom prst="line">
                <a:avLst/>
              </a:prstGeom>
              <a:noFill/>
              <a:ln w="0">
                <a:solidFill>
                  <a:srgbClr val="000000"/>
                </a:solidFill>
                <a:round/>
                <a:headEnd/>
                <a:tailEnd/>
              </a:ln>
            </p:spPr>
            <p:txBody>
              <a:bodyPr/>
              <a:lstStyle/>
              <a:p>
                <a:endParaRPr lang="en-US"/>
              </a:p>
            </p:txBody>
          </p:sp>
          <p:sp>
            <p:nvSpPr>
              <p:cNvPr id="39408" name="Line 1618"/>
              <p:cNvSpPr>
                <a:spLocks noChangeShapeType="1"/>
              </p:cNvSpPr>
              <p:nvPr/>
            </p:nvSpPr>
            <p:spPr bwMode="auto">
              <a:xfrm>
                <a:off x="3498" y="2992"/>
                <a:ext cx="245" cy="1"/>
              </a:xfrm>
              <a:prstGeom prst="line">
                <a:avLst/>
              </a:prstGeom>
              <a:noFill/>
              <a:ln w="0">
                <a:solidFill>
                  <a:srgbClr val="000000"/>
                </a:solidFill>
                <a:round/>
                <a:headEnd/>
                <a:tailEnd/>
              </a:ln>
            </p:spPr>
            <p:txBody>
              <a:bodyPr/>
              <a:lstStyle/>
              <a:p>
                <a:endParaRPr lang="en-US"/>
              </a:p>
            </p:txBody>
          </p:sp>
          <p:sp>
            <p:nvSpPr>
              <p:cNvPr id="39409" name="Line 1619"/>
              <p:cNvSpPr>
                <a:spLocks noChangeShapeType="1"/>
              </p:cNvSpPr>
              <p:nvPr/>
            </p:nvSpPr>
            <p:spPr bwMode="auto">
              <a:xfrm>
                <a:off x="3498" y="3358"/>
                <a:ext cx="239" cy="1"/>
              </a:xfrm>
              <a:prstGeom prst="line">
                <a:avLst/>
              </a:prstGeom>
              <a:noFill/>
              <a:ln w="0">
                <a:solidFill>
                  <a:srgbClr val="000000"/>
                </a:solidFill>
                <a:round/>
                <a:headEnd/>
                <a:tailEnd/>
              </a:ln>
            </p:spPr>
            <p:txBody>
              <a:bodyPr/>
              <a:lstStyle/>
              <a:p>
                <a:endParaRPr lang="en-US"/>
              </a:p>
            </p:txBody>
          </p:sp>
          <p:sp>
            <p:nvSpPr>
              <p:cNvPr id="39410" name="Line 1620"/>
              <p:cNvSpPr>
                <a:spLocks noChangeShapeType="1"/>
              </p:cNvSpPr>
              <p:nvPr/>
            </p:nvSpPr>
            <p:spPr bwMode="auto">
              <a:xfrm flipH="1">
                <a:off x="3498" y="3364"/>
                <a:ext cx="239" cy="1"/>
              </a:xfrm>
              <a:prstGeom prst="line">
                <a:avLst/>
              </a:prstGeom>
              <a:noFill/>
              <a:ln w="0">
                <a:solidFill>
                  <a:srgbClr val="000000"/>
                </a:solidFill>
                <a:round/>
                <a:headEnd/>
                <a:tailEnd/>
              </a:ln>
            </p:spPr>
            <p:txBody>
              <a:bodyPr/>
              <a:lstStyle/>
              <a:p>
                <a:endParaRPr lang="en-US"/>
              </a:p>
            </p:txBody>
          </p:sp>
          <p:sp>
            <p:nvSpPr>
              <p:cNvPr id="39411" name="Line 1621"/>
              <p:cNvSpPr>
                <a:spLocks noChangeShapeType="1"/>
              </p:cNvSpPr>
              <p:nvPr/>
            </p:nvSpPr>
            <p:spPr bwMode="auto">
              <a:xfrm>
                <a:off x="3498" y="3358"/>
                <a:ext cx="239" cy="1"/>
              </a:xfrm>
              <a:prstGeom prst="line">
                <a:avLst/>
              </a:prstGeom>
              <a:noFill/>
              <a:ln w="0">
                <a:solidFill>
                  <a:srgbClr val="000000"/>
                </a:solidFill>
                <a:round/>
                <a:headEnd/>
                <a:tailEnd/>
              </a:ln>
            </p:spPr>
            <p:txBody>
              <a:bodyPr/>
              <a:lstStyle/>
              <a:p>
                <a:endParaRPr lang="en-US"/>
              </a:p>
            </p:txBody>
          </p:sp>
          <p:sp>
            <p:nvSpPr>
              <p:cNvPr id="39412" name="Line 1622"/>
              <p:cNvSpPr>
                <a:spLocks noChangeShapeType="1"/>
              </p:cNvSpPr>
              <p:nvPr/>
            </p:nvSpPr>
            <p:spPr bwMode="auto">
              <a:xfrm flipV="1">
                <a:off x="3492" y="3081"/>
                <a:ext cx="1" cy="94"/>
              </a:xfrm>
              <a:prstGeom prst="line">
                <a:avLst/>
              </a:prstGeom>
              <a:noFill/>
              <a:ln w="0">
                <a:solidFill>
                  <a:srgbClr val="000000"/>
                </a:solidFill>
                <a:round/>
                <a:headEnd/>
                <a:tailEnd/>
              </a:ln>
            </p:spPr>
            <p:txBody>
              <a:bodyPr/>
              <a:lstStyle/>
              <a:p>
                <a:endParaRPr lang="en-US"/>
              </a:p>
            </p:txBody>
          </p:sp>
          <p:sp>
            <p:nvSpPr>
              <p:cNvPr id="39413" name="Line 1623"/>
              <p:cNvSpPr>
                <a:spLocks noChangeShapeType="1"/>
              </p:cNvSpPr>
              <p:nvPr/>
            </p:nvSpPr>
            <p:spPr bwMode="auto">
              <a:xfrm flipV="1">
                <a:off x="3492" y="3081"/>
                <a:ext cx="1" cy="94"/>
              </a:xfrm>
              <a:prstGeom prst="line">
                <a:avLst/>
              </a:prstGeom>
              <a:noFill/>
              <a:ln w="0">
                <a:solidFill>
                  <a:srgbClr val="000000"/>
                </a:solidFill>
                <a:round/>
                <a:headEnd/>
                <a:tailEnd/>
              </a:ln>
            </p:spPr>
            <p:txBody>
              <a:bodyPr/>
              <a:lstStyle/>
              <a:p>
                <a:endParaRPr lang="en-US"/>
              </a:p>
            </p:txBody>
          </p:sp>
          <p:sp>
            <p:nvSpPr>
              <p:cNvPr id="39414" name="Line 1624"/>
              <p:cNvSpPr>
                <a:spLocks noChangeShapeType="1"/>
              </p:cNvSpPr>
              <p:nvPr/>
            </p:nvSpPr>
            <p:spPr bwMode="auto">
              <a:xfrm flipV="1">
                <a:off x="3492" y="3081"/>
                <a:ext cx="1" cy="94"/>
              </a:xfrm>
              <a:prstGeom prst="line">
                <a:avLst/>
              </a:prstGeom>
              <a:noFill/>
              <a:ln w="0">
                <a:solidFill>
                  <a:srgbClr val="000000"/>
                </a:solidFill>
                <a:round/>
                <a:headEnd/>
                <a:tailEnd/>
              </a:ln>
            </p:spPr>
            <p:txBody>
              <a:bodyPr/>
              <a:lstStyle/>
              <a:p>
                <a:endParaRPr lang="en-US"/>
              </a:p>
            </p:txBody>
          </p:sp>
          <p:sp>
            <p:nvSpPr>
              <p:cNvPr id="39415" name="Line 1625"/>
              <p:cNvSpPr>
                <a:spLocks noChangeShapeType="1"/>
              </p:cNvSpPr>
              <p:nvPr/>
            </p:nvSpPr>
            <p:spPr bwMode="auto">
              <a:xfrm>
                <a:off x="3498" y="3273"/>
                <a:ext cx="1" cy="85"/>
              </a:xfrm>
              <a:prstGeom prst="line">
                <a:avLst/>
              </a:prstGeom>
              <a:noFill/>
              <a:ln w="0">
                <a:solidFill>
                  <a:srgbClr val="000000"/>
                </a:solidFill>
                <a:round/>
                <a:headEnd/>
                <a:tailEnd/>
              </a:ln>
            </p:spPr>
            <p:txBody>
              <a:bodyPr/>
              <a:lstStyle/>
              <a:p>
                <a:endParaRPr lang="en-US"/>
              </a:p>
            </p:txBody>
          </p:sp>
          <p:sp>
            <p:nvSpPr>
              <p:cNvPr id="39416" name="Line 1626"/>
              <p:cNvSpPr>
                <a:spLocks noChangeShapeType="1"/>
              </p:cNvSpPr>
              <p:nvPr/>
            </p:nvSpPr>
            <p:spPr bwMode="auto">
              <a:xfrm>
                <a:off x="3498" y="3273"/>
                <a:ext cx="1" cy="85"/>
              </a:xfrm>
              <a:prstGeom prst="line">
                <a:avLst/>
              </a:prstGeom>
              <a:noFill/>
              <a:ln w="0">
                <a:solidFill>
                  <a:srgbClr val="000000"/>
                </a:solidFill>
                <a:round/>
                <a:headEnd/>
                <a:tailEnd/>
              </a:ln>
            </p:spPr>
            <p:txBody>
              <a:bodyPr/>
              <a:lstStyle/>
              <a:p>
                <a:endParaRPr lang="en-US"/>
              </a:p>
            </p:txBody>
          </p:sp>
          <p:sp>
            <p:nvSpPr>
              <p:cNvPr id="39417" name="Line 1627"/>
              <p:cNvSpPr>
                <a:spLocks noChangeShapeType="1"/>
              </p:cNvSpPr>
              <p:nvPr/>
            </p:nvSpPr>
            <p:spPr bwMode="auto">
              <a:xfrm>
                <a:off x="3492" y="3273"/>
                <a:ext cx="6" cy="1"/>
              </a:xfrm>
              <a:prstGeom prst="line">
                <a:avLst/>
              </a:prstGeom>
              <a:noFill/>
              <a:ln w="0">
                <a:solidFill>
                  <a:srgbClr val="000000"/>
                </a:solidFill>
                <a:round/>
                <a:headEnd/>
                <a:tailEnd/>
              </a:ln>
            </p:spPr>
            <p:txBody>
              <a:bodyPr/>
              <a:lstStyle/>
              <a:p>
                <a:endParaRPr lang="en-US"/>
              </a:p>
            </p:txBody>
          </p:sp>
          <p:sp>
            <p:nvSpPr>
              <p:cNvPr id="39418" name="Line 1628"/>
              <p:cNvSpPr>
                <a:spLocks noChangeShapeType="1"/>
              </p:cNvSpPr>
              <p:nvPr/>
            </p:nvSpPr>
            <p:spPr bwMode="auto">
              <a:xfrm>
                <a:off x="3492" y="3273"/>
                <a:ext cx="6" cy="1"/>
              </a:xfrm>
              <a:prstGeom prst="line">
                <a:avLst/>
              </a:prstGeom>
              <a:noFill/>
              <a:ln w="0">
                <a:solidFill>
                  <a:srgbClr val="000000"/>
                </a:solidFill>
                <a:round/>
                <a:headEnd/>
                <a:tailEnd/>
              </a:ln>
            </p:spPr>
            <p:txBody>
              <a:bodyPr/>
              <a:lstStyle/>
              <a:p>
                <a:endParaRPr lang="en-US"/>
              </a:p>
            </p:txBody>
          </p:sp>
          <p:sp>
            <p:nvSpPr>
              <p:cNvPr id="39419" name="Line 1629"/>
              <p:cNvSpPr>
                <a:spLocks noChangeShapeType="1"/>
              </p:cNvSpPr>
              <p:nvPr/>
            </p:nvSpPr>
            <p:spPr bwMode="auto">
              <a:xfrm flipH="1">
                <a:off x="3492" y="3175"/>
                <a:ext cx="6" cy="1"/>
              </a:xfrm>
              <a:prstGeom prst="line">
                <a:avLst/>
              </a:prstGeom>
              <a:noFill/>
              <a:ln w="0">
                <a:solidFill>
                  <a:srgbClr val="000000"/>
                </a:solidFill>
                <a:round/>
                <a:headEnd/>
                <a:tailEnd/>
              </a:ln>
            </p:spPr>
            <p:txBody>
              <a:bodyPr/>
              <a:lstStyle/>
              <a:p>
                <a:endParaRPr lang="en-US"/>
              </a:p>
            </p:txBody>
          </p:sp>
          <p:sp>
            <p:nvSpPr>
              <p:cNvPr id="39420" name="Line 1630"/>
              <p:cNvSpPr>
                <a:spLocks noChangeShapeType="1"/>
              </p:cNvSpPr>
              <p:nvPr/>
            </p:nvSpPr>
            <p:spPr bwMode="auto">
              <a:xfrm>
                <a:off x="3498" y="3144"/>
                <a:ext cx="1" cy="31"/>
              </a:xfrm>
              <a:prstGeom prst="line">
                <a:avLst/>
              </a:prstGeom>
              <a:noFill/>
              <a:ln w="0">
                <a:solidFill>
                  <a:srgbClr val="000000"/>
                </a:solidFill>
                <a:round/>
                <a:headEnd/>
                <a:tailEnd/>
              </a:ln>
            </p:spPr>
            <p:txBody>
              <a:bodyPr/>
              <a:lstStyle/>
              <a:p>
                <a:endParaRPr lang="en-US"/>
              </a:p>
            </p:txBody>
          </p:sp>
          <p:sp>
            <p:nvSpPr>
              <p:cNvPr id="39421" name="Line 1631"/>
              <p:cNvSpPr>
                <a:spLocks noChangeShapeType="1"/>
              </p:cNvSpPr>
              <p:nvPr/>
            </p:nvSpPr>
            <p:spPr bwMode="auto">
              <a:xfrm>
                <a:off x="3498" y="3144"/>
                <a:ext cx="1" cy="31"/>
              </a:xfrm>
              <a:prstGeom prst="line">
                <a:avLst/>
              </a:prstGeom>
              <a:noFill/>
              <a:ln w="0">
                <a:solidFill>
                  <a:srgbClr val="000000"/>
                </a:solidFill>
                <a:round/>
                <a:headEnd/>
                <a:tailEnd/>
              </a:ln>
            </p:spPr>
            <p:txBody>
              <a:bodyPr/>
              <a:lstStyle/>
              <a:p>
                <a:endParaRPr lang="en-US"/>
              </a:p>
            </p:txBody>
          </p:sp>
          <p:sp>
            <p:nvSpPr>
              <p:cNvPr id="39422" name="Line 1632"/>
              <p:cNvSpPr>
                <a:spLocks noChangeShapeType="1"/>
              </p:cNvSpPr>
              <p:nvPr/>
            </p:nvSpPr>
            <p:spPr bwMode="auto">
              <a:xfrm flipH="1">
                <a:off x="3492" y="3175"/>
                <a:ext cx="6" cy="1"/>
              </a:xfrm>
              <a:prstGeom prst="line">
                <a:avLst/>
              </a:prstGeom>
              <a:noFill/>
              <a:ln w="0">
                <a:solidFill>
                  <a:srgbClr val="000000"/>
                </a:solidFill>
                <a:round/>
                <a:headEnd/>
                <a:tailEnd/>
              </a:ln>
            </p:spPr>
            <p:txBody>
              <a:bodyPr/>
              <a:lstStyle/>
              <a:p>
                <a:endParaRPr lang="en-US"/>
              </a:p>
            </p:txBody>
          </p:sp>
          <p:sp>
            <p:nvSpPr>
              <p:cNvPr id="39423" name="Line 1633"/>
              <p:cNvSpPr>
                <a:spLocks noChangeShapeType="1"/>
              </p:cNvSpPr>
              <p:nvPr/>
            </p:nvSpPr>
            <p:spPr bwMode="auto">
              <a:xfrm>
                <a:off x="3498" y="2998"/>
                <a:ext cx="1" cy="28"/>
              </a:xfrm>
              <a:prstGeom prst="line">
                <a:avLst/>
              </a:prstGeom>
              <a:noFill/>
              <a:ln w="0">
                <a:solidFill>
                  <a:srgbClr val="696969"/>
                </a:solidFill>
                <a:round/>
                <a:headEnd/>
                <a:tailEnd/>
              </a:ln>
            </p:spPr>
            <p:txBody>
              <a:bodyPr/>
              <a:lstStyle/>
              <a:p>
                <a:endParaRPr lang="en-US"/>
              </a:p>
            </p:txBody>
          </p:sp>
          <p:sp>
            <p:nvSpPr>
              <p:cNvPr id="39424" name="Line 1634"/>
              <p:cNvSpPr>
                <a:spLocks noChangeShapeType="1"/>
              </p:cNvSpPr>
              <p:nvPr/>
            </p:nvSpPr>
            <p:spPr bwMode="auto">
              <a:xfrm>
                <a:off x="3495" y="2996"/>
                <a:ext cx="1" cy="28"/>
              </a:xfrm>
              <a:prstGeom prst="line">
                <a:avLst/>
              </a:prstGeom>
              <a:noFill/>
              <a:ln w="0">
                <a:solidFill>
                  <a:srgbClr val="000000"/>
                </a:solidFill>
                <a:round/>
                <a:headEnd/>
                <a:tailEnd/>
              </a:ln>
            </p:spPr>
            <p:txBody>
              <a:bodyPr/>
              <a:lstStyle/>
              <a:p>
                <a:endParaRPr lang="en-US"/>
              </a:p>
            </p:txBody>
          </p:sp>
          <p:sp>
            <p:nvSpPr>
              <p:cNvPr id="39425" name="Line 1635"/>
              <p:cNvSpPr>
                <a:spLocks noChangeShapeType="1"/>
              </p:cNvSpPr>
              <p:nvPr/>
            </p:nvSpPr>
            <p:spPr bwMode="auto">
              <a:xfrm>
                <a:off x="3467" y="3092"/>
                <a:ext cx="25" cy="1"/>
              </a:xfrm>
              <a:prstGeom prst="line">
                <a:avLst/>
              </a:prstGeom>
              <a:noFill/>
              <a:ln w="0">
                <a:solidFill>
                  <a:srgbClr val="000000"/>
                </a:solidFill>
                <a:round/>
                <a:headEnd/>
                <a:tailEnd/>
              </a:ln>
            </p:spPr>
            <p:txBody>
              <a:bodyPr/>
              <a:lstStyle/>
              <a:p>
                <a:endParaRPr lang="en-US"/>
              </a:p>
            </p:txBody>
          </p:sp>
          <p:sp>
            <p:nvSpPr>
              <p:cNvPr id="39426" name="Line 1636"/>
              <p:cNvSpPr>
                <a:spLocks noChangeShapeType="1"/>
              </p:cNvSpPr>
              <p:nvPr/>
            </p:nvSpPr>
            <p:spPr bwMode="auto">
              <a:xfrm flipH="1">
                <a:off x="3467" y="3116"/>
                <a:ext cx="25" cy="1"/>
              </a:xfrm>
              <a:prstGeom prst="line">
                <a:avLst/>
              </a:prstGeom>
              <a:noFill/>
              <a:ln w="0">
                <a:solidFill>
                  <a:srgbClr val="000000"/>
                </a:solidFill>
                <a:round/>
                <a:headEnd/>
                <a:tailEnd/>
              </a:ln>
            </p:spPr>
            <p:txBody>
              <a:bodyPr/>
              <a:lstStyle/>
              <a:p>
                <a:endParaRPr lang="en-US"/>
              </a:p>
            </p:txBody>
          </p:sp>
          <p:sp>
            <p:nvSpPr>
              <p:cNvPr id="39427" name="Line 1637"/>
              <p:cNvSpPr>
                <a:spLocks noChangeShapeType="1"/>
              </p:cNvSpPr>
              <p:nvPr/>
            </p:nvSpPr>
            <p:spPr bwMode="auto">
              <a:xfrm flipV="1">
                <a:off x="3467" y="3092"/>
                <a:ext cx="1" cy="24"/>
              </a:xfrm>
              <a:prstGeom prst="line">
                <a:avLst/>
              </a:prstGeom>
              <a:noFill/>
              <a:ln w="0">
                <a:solidFill>
                  <a:srgbClr val="000000"/>
                </a:solidFill>
                <a:round/>
                <a:headEnd/>
                <a:tailEnd/>
              </a:ln>
            </p:spPr>
            <p:txBody>
              <a:bodyPr/>
              <a:lstStyle/>
              <a:p>
                <a:endParaRPr lang="en-US"/>
              </a:p>
            </p:txBody>
          </p:sp>
          <p:sp>
            <p:nvSpPr>
              <p:cNvPr id="39428" name="Line 1638"/>
              <p:cNvSpPr>
                <a:spLocks noChangeShapeType="1"/>
              </p:cNvSpPr>
              <p:nvPr/>
            </p:nvSpPr>
            <p:spPr bwMode="auto">
              <a:xfrm>
                <a:off x="3492" y="3092"/>
                <a:ext cx="1" cy="24"/>
              </a:xfrm>
              <a:prstGeom prst="line">
                <a:avLst/>
              </a:prstGeom>
              <a:noFill/>
              <a:ln w="0">
                <a:solidFill>
                  <a:srgbClr val="000000"/>
                </a:solidFill>
                <a:round/>
                <a:headEnd/>
                <a:tailEnd/>
              </a:ln>
            </p:spPr>
            <p:txBody>
              <a:bodyPr/>
              <a:lstStyle/>
              <a:p>
                <a:endParaRPr lang="en-US"/>
              </a:p>
            </p:txBody>
          </p:sp>
          <p:sp>
            <p:nvSpPr>
              <p:cNvPr id="39429" name="Line 1639"/>
              <p:cNvSpPr>
                <a:spLocks noChangeShapeType="1"/>
              </p:cNvSpPr>
              <p:nvPr/>
            </p:nvSpPr>
            <p:spPr bwMode="auto">
              <a:xfrm>
                <a:off x="3492" y="3081"/>
                <a:ext cx="6" cy="1"/>
              </a:xfrm>
              <a:prstGeom prst="line">
                <a:avLst/>
              </a:prstGeom>
              <a:noFill/>
              <a:ln w="0">
                <a:solidFill>
                  <a:srgbClr val="000000"/>
                </a:solidFill>
                <a:round/>
                <a:headEnd/>
                <a:tailEnd/>
              </a:ln>
            </p:spPr>
            <p:txBody>
              <a:bodyPr/>
              <a:lstStyle/>
              <a:p>
                <a:endParaRPr lang="en-US"/>
              </a:p>
            </p:txBody>
          </p:sp>
          <p:sp>
            <p:nvSpPr>
              <p:cNvPr id="39430" name="Line 1640"/>
              <p:cNvSpPr>
                <a:spLocks noChangeShapeType="1"/>
              </p:cNvSpPr>
              <p:nvPr/>
            </p:nvSpPr>
            <p:spPr bwMode="auto">
              <a:xfrm>
                <a:off x="3498" y="3081"/>
                <a:ext cx="1" cy="57"/>
              </a:xfrm>
              <a:prstGeom prst="line">
                <a:avLst/>
              </a:prstGeom>
              <a:noFill/>
              <a:ln w="0">
                <a:solidFill>
                  <a:srgbClr val="000000"/>
                </a:solidFill>
                <a:round/>
                <a:headEnd/>
                <a:tailEnd/>
              </a:ln>
            </p:spPr>
            <p:txBody>
              <a:bodyPr/>
              <a:lstStyle/>
              <a:p>
                <a:endParaRPr lang="en-US"/>
              </a:p>
            </p:txBody>
          </p:sp>
          <p:sp>
            <p:nvSpPr>
              <p:cNvPr id="39431" name="Line 1641"/>
              <p:cNvSpPr>
                <a:spLocks noChangeShapeType="1"/>
              </p:cNvSpPr>
              <p:nvPr/>
            </p:nvSpPr>
            <p:spPr bwMode="auto">
              <a:xfrm>
                <a:off x="3498" y="3081"/>
                <a:ext cx="1" cy="57"/>
              </a:xfrm>
              <a:prstGeom prst="line">
                <a:avLst/>
              </a:prstGeom>
              <a:noFill/>
              <a:ln w="0">
                <a:solidFill>
                  <a:srgbClr val="000000"/>
                </a:solidFill>
                <a:round/>
                <a:headEnd/>
                <a:tailEnd/>
              </a:ln>
            </p:spPr>
            <p:txBody>
              <a:bodyPr/>
              <a:lstStyle/>
              <a:p>
                <a:endParaRPr lang="en-US"/>
              </a:p>
            </p:txBody>
          </p:sp>
          <p:sp>
            <p:nvSpPr>
              <p:cNvPr id="39432" name="Line 1642"/>
              <p:cNvSpPr>
                <a:spLocks noChangeShapeType="1"/>
              </p:cNvSpPr>
              <p:nvPr/>
            </p:nvSpPr>
            <p:spPr bwMode="auto">
              <a:xfrm>
                <a:off x="3492" y="3081"/>
                <a:ext cx="6" cy="1"/>
              </a:xfrm>
              <a:prstGeom prst="line">
                <a:avLst/>
              </a:prstGeom>
              <a:noFill/>
              <a:ln w="0">
                <a:solidFill>
                  <a:srgbClr val="000000"/>
                </a:solidFill>
                <a:round/>
                <a:headEnd/>
                <a:tailEnd/>
              </a:ln>
            </p:spPr>
            <p:txBody>
              <a:bodyPr/>
              <a:lstStyle/>
              <a:p>
                <a:endParaRPr lang="en-US"/>
              </a:p>
            </p:txBody>
          </p:sp>
          <p:sp>
            <p:nvSpPr>
              <p:cNvPr id="39433" name="Line 1643"/>
              <p:cNvSpPr>
                <a:spLocks noChangeShapeType="1"/>
              </p:cNvSpPr>
              <p:nvPr/>
            </p:nvSpPr>
            <p:spPr bwMode="auto">
              <a:xfrm flipV="1">
                <a:off x="3492" y="3081"/>
                <a:ext cx="1" cy="25"/>
              </a:xfrm>
              <a:prstGeom prst="line">
                <a:avLst/>
              </a:prstGeom>
              <a:noFill/>
              <a:ln w="0">
                <a:solidFill>
                  <a:srgbClr val="000000"/>
                </a:solidFill>
                <a:round/>
                <a:headEnd/>
                <a:tailEnd/>
              </a:ln>
            </p:spPr>
            <p:txBody>
              <a:bodyPr/>
              <a:lstStyle/>
              <a:p>
                <a:endParaRPr lang="en-US"/>
              </a:p>
            </p:txBody>
          </p:sp>
          <p:sp>
            <p:nvSpPr>
              <p:cNvPr id="39434" name="Line 1644"/>
              <p:cNvSpPr>
                <a:spLocks noChangeShapeType="1"/>
              </p:cNvSpPr>
              <p:nvPr/>
            </p:nvSpPr>
            <p:spPr bwMode="auto">
              <a:xfrm flipV="1">
                <a:off x="3492" y="3081"/>
                <a:ext cx="1" cy="25"/>
              </a:xfrm>
              <a:prstGeom prst="line">
                <a:avLst/>
              </a:prstGeom>
              <a:noFill/>
              <a:ln w="0">
                <a:solidFill>
                  <a:srgbClr val="000000"/>
                </a:solidFill>
                <a:round/>
                <a:headEnd/>
                <a:tailEnd/>
              </a:ln>
            </p:spPr>
            <p:txBody>
              <a:bodyPr/>
              <a:lstStyle/>
              <a:p>
                <a:endParaRPr lang="en-US"/>
              </a:p>
            </p:txBody>
          </p:sp>
          <p:sp>
            <p:nvSpPr>
              <p:cNvPr id="39435" name="Line 1645"/>
              <p:cNvSpPr>
                <a:spLocks noChangeShapeType="1"/>
              </p:cNvSpPr>
              <p:nvPr/>
            </p:nvSpPr>
            <p:spPr bwMode="auto">
              <a:xfrm flipH="1">
                <a:off x="3492" y="3026"/>
                <a:ext cx="6" cy="1"/>
              </a:xfrm>
              <a:prstGeom prst="line">
                <a:avLst/>
              </a:prstGeom>
              <a:noFill/>
              <a:ln w="0">
                <a:solidFill>
                  <a:srgbClr val="000000"/>
                </a:solidFill>
                <a:round/>
                <a:headEnd/>
                <a:tailEnd/>
              </a:ln>
            </p:spPr>
            <p:txBody>
              <a:bodyPr/>
              <a:lstStyle/>
              <a:p>
                <a:endParaRPr lang="en-US"/>
              </a:p>
            </p:txBody>
          </p:sp>
          <p:sp>
            <p:nvSpPr>
              <p:cNvPr id="39436" name="Line 1646"/>
              <p:cNvSpPr>
                <a:spLocks noChangeShapeType="1"/>
              </p:cNvSpPr>
              <p:nvPr/>
            </p:nvSpPr>
            <p:spPr bwMode="auto">
              <a:xfrm flipH="1">
                <a:off x="3492" y="3026"/>
                <a:ext cx="6" cy="1"/>
              </a:xfrm>
              <a:prstGeom prst="line">
                <a:avLst/>
              </a:prstGeom>
              <a:noFill/>
              <a:ln w="0">
                <a:solidFill>
                  <a:srgbClr val="000000"/>
                </a:solidFill>
                <a:round/>
                <a:headEnd/>
                <a:tailEnd/>
              </a:ln>
            </p:spPr>
            <p:txBody>
              <a:bodyPr/>
              <a:lstStyle/>
              <a:p>
                <a:endParaRPr lang="en-US"/>
              </a:p>
            </p:txBody>
          </p:sp>
          <p:sp>
            <p:nvSpPr>
              <p:cNvPr id="39437" name="Line 1647"/>
              <p:cNvSpPr>
                <a:spLocks noChangeShapeType="1"/>
              </p:cNvSpPr>
              <p:nvPr/>
            </p:nvSpPr>
            <p:spPr bwMode="auto">
              <a:xfrm>
                <a:off x="3743" y="3126"/>
                <a:ext cx="1" cy="49"/>
              </a:xfrm>
              <a:prstGeom prst="line">
                <a:avLst/>
              </a:prstGeom>
              <a:noFill/>
              <a:ln w="0">
                <a:solidFill>
                  <a:srgbClr val="000000"/>
                </a:solidFill>
                <a:round/>
                <a:headEnd/>
                <a:tailEnd/>
              </a:ln>
            </p:spPr>
            <p:txBody>
              <a:bodyPr/>
              <a:lstStyle/>
              <a:p>
                <a:endParaRPr lang="en-US"/>
              </a:p>
            </p:txBody>
          </p:sp>
          <p:sp>
            <p:nvSpPr>
              <p:cNvPr id="39438" name="Line 1648"/>
              <p:cNvSpPr>
                <a:spLocks noChangeShapeType="1"/>
              </p:cNvSpPr>
              <p:nvPr/>
            </p:nvSpPr>
            <p:spPr bwMode="auto">
              <a:xfrm>
                <a:off x="3743" y="3126"/>
                <a:ext cx="1" cy="49"/>
              </a:xfrm>
              <a:prstGeom prst="line">
                <a:avLst/>
              </a:prstGeom>
              <a:noFill/>
              <a:ln w="0">
                <a:solidFill>
                  <a:srgbClr val="000000"/>
                </a:solidFill>
                <a:round/>
                <a:headEnd/>
                <a:tailEnd/>
              </a:ln>
            </p:spPr>
            <p:txBody>
              <a:bodyPr/>
              <a:lstStyle/>
              <a:p>
                <a:endParaRPr lang="en-US"/>
              </a:p>
            </p:txBody>
          </p:sp>
          <p:sp>
            <p:nvSpPr>
              <p:cNvPr id="39439" name="Line 1649"/>
              <p:cNvSpPr>
                <a:spLocks noChangeShapeType="1"/>
              </p:cNvSpPr>
              <p:nvPr/>
            </p:nvSpPr>
            <p:spPr bwMode="auto">
              <a:xfrm flipV="1">
                <a:off x="3737" y="3273"/>
                <a:ext cx="1" cy="85"/>
              </a:xfrm>
              <a:prstGeom prst="line">
                <a:avLst/>
              </a:prstGeom>
              <a:noFill/>
              <a:ln w="0">
                <a:solidFill>
                  <a:srgbClr val="000000"/>
                </a:solidFill>
                <a:round/>
                <a:headEnd/>
                <a:tailEnd/>
              </a:ln>
            </p:spPr>
            <p:txBody>
              <a:bodyPr/>
              <a:lstStyle/>
              <a:p>
                <a:endParaRPr lang="en-US"/>
              </a:p>
            </p:txBody>
          </p:sp>
          <p:sp>
            <p:nvSpPr>
              <p:cNvPr id="39440" name="Line 1650"/>
              <p:cNvSpPr>
                <a:spLocks noChangeShapeType="1"/>
              </p:cNvSpPr>
              <p:nvPr/>
            </p:nvSpPr>
            <p:spPr bwMode="auto">
              <a:xfrm flipV="1">
                <a:off x="3737" y="3273"/>
                <a:ext cx="1" cy="85"/>
              </a:xfrm>
              <a:prstGeom prst="line">
                <a:avLst/>
              </a:prstGeom>
              <a:noFill/>
              <a:ln w="0">
                <a:solidFill>
                  <a:srgbClr val="000000"/>
                </a:solidFill>
                <a:round/>
                <a:headEnd/>
                <a:tailEnd/>
              </a:ln>
            </p:spPr>
            <p:txBody>
              <a:bodyPr/>
              <a:lstStyle/>
              <a:p>
                <a:endParaRPr lang="en-US"/>
              </a:p>
            </p:txBody>
          </p:sp>
          <p:sp>
            <p:nvSpPr>
              <p:cNvPr id="39441" name="Line 1651"/>
              <p:cNvSpPr>
                <a:spLocks noChangeShapeType="1"/>
              </p:cNvSpPr>
              <p:nvPr/>
            </p:nvSpPr>
            <p:spPr bwMode="auto">
              <a:xfrm>
                <a:off x="3743" y="3273"/>
                <a:ext cx="1" cy="30"/>
              </a:xfrm>
              <a:prstGeom prst="line">
                <a:avLst/>
              </a:prstGeom>
              <a:noFill/>
              <a:ln w="0">
                <a:solidFill>
                  <a:srgbClr val="000000"/>
                </a:solidFill>
                <a:round/>
                <a:headEnd/>
                <a:tailEnd/>
              </a:ln>
            </p:spPr>
            <p:txBody>
              <a:bodyPr/>
              <a:lstStyle/>
              <a:p>
                <a:endParaRPr lang="en-US"/>
              </a:p>
            </p:txBody>
          </p:sp>
          <p:sp>
            <p:nvSpPr>
              <p:cNvPr id="39442" name="Line 1652"/>
              <p:cNvSpPr>
                <a:spLocks noChangeShapeType="1"/>
              </p:cNvSpPr>
              <p:nvPr/>
            </p:nvSpPr>
            <p:spPr bwMode="auto">
              <a:xfrm>
                <a:off x="3737" y="3273"/>
                <a:ext cx="6" cy="1"/>
              </a:xfrm>
              <a:prstGeom prst="line">
                <a:avLst/>
              </a:prstGeom>
              <a:noFill/>
              <a:ln w="0">
                <a:solidFill>
                  <a:srgbClr val="000000"/>
                </a:solidFill>
                <a:round/>
                <a:headEnd/>
                <a:tailEnd/>
              </a:ln>
            </p:spPr>
            <p:txBody>
              <a:bodyPr/>
              <a:lstStyle/>
              <a:p>
                <a:endParaRPr lang="en-US"/>
              </a:p>
            </p:txBody>
          </p:sp>
          <p:sp>
            <p:nvSpPr>
              <p:cNvPr id="39443" name="Line 1653"/>
              <p:cNvSpPr>
                <a:spLocks noChangeShapeType="1"/>
              </p:cNvSpPr>
              <p:nvPr/>
            </p:nvSpPr>
            <p:spPr bwMode="auto">
              <a:xfrm>
                <a:off x="3737" y="3273"/>
                <a:ext cx="6" cy="1"/>
              </a:xfrm>
              <a:prstGeom prst="line">
                <a:avLst/>
              </a:prstGeom>
              <a:noFill/>
              <a:ln w="0">
                <a:solidFill>
                  <a:srgbClr val="000000"/>
                </a:solidFill>
                <a:round/>
                <a:headEnd/>
                <a:tailEnd/>
              </a:ln>
            </p:spPr>
            <p:txBody>
              <a:bodyPr/>
              <a:lstStyle/>
              <a:p>
                <a:endParaRPr lang="en-US"/>
              </a:p>
            </p:txBody>
          </p:sp>
          <p:sp>
            <p:nvSpPr>
              <p:cNvPr id="39444" name="Line 1654"/>
              <p:cNvSpPr>
                <a:spLocks noChangeShapeType="1"/>
              </p:cNvSpPr>
              <p:nvPr/>
            </p:nvSpPr>
            <p:spPr bwMode="auto">
              <a:xfrm flipV="1">
                <a:off x="3737" y="3144"/>
                <a:ext cx="1" cy="31"/>
              </a:xfrm>
              <a:prstGeom prst="line">
                <a:avLst/>
              </a:prstGeom>
              <a:noFill/>
              <a:ln w="0">
                <a:solidFill>
                  <a:srgbClr val="000000"/>
                </a:solidFill>
                <a:round/>
                <a:headEnd/>
                <a:tailEnd/>
              </a:ln>
            </p:spPr>
            <p:txBody>
              <a:bodyPr/>
              <a:lstStyle/>
              <a:p>
                <a:endParaRPr lang="en-US"/>
              </a:p>
            </p:txBody>
          </p:sp>
          <p:sp>
            <p:nvSpPr>
              <p:cNvPr id="39445" name="Line 1655"/>
              <p:cNvSpPr>
                <a:spLocks noChangeShapeType="1"/>
              </p:cNvSpPr>
              <p:nvPr/>
            </p:nvSpPr>
            <p:spPr bwMode="auto">
              <a:xfrm flipH="1">
                <a:off x="3737" y="3175"/>
                <a:ext cx="6" cy="1"/>
              </a:xfrm>
              <a:prstGeom prst="line">
                <a:avLst/>
              </a:prstGeom>
              <a:noFill/>
              <a:ln w="0">
                <a:solidFill>
                  <a:srgbClr val="000000"/>
                </a:solidFill>
                <a:round/>
                <a:headEnd/>
                <a:tailEnd/>
              </a:ln>
            </p:spPr>
            <p:txBody>
              <a:bodyPr/>
              <a:lstStyle/>
              <a:p>
                <a:endParaRPr lang="en-US"/>
              </a:p>
            </p:txBody>
          </p:sp>
          <p:sp>
            <p:nvSpPr>
              <p:cNvPr id="39446" name="Line 1656"/>
              <p:cNvSpPr>
                <a:spLocks noChangeShapeType="1"/>
              </p:cNvSpPr>
              <p:nvPr/>
            </p:nvSpPr>
            <p:spPr bwMode="auto">
              <a:xfrm flipV="1">
                <a:off x="3737" y="3144"/>
                <a:ext cx="1" cy="31"/>
              </a:xfrm>
              <a:prstGeom prst="line">
                <a:avLst/>
              </a:prstGeom>
              <a:noFill/>
              <a:ln w="0">
                <a:solidFill>
                  <a:srgbClr val="000000"/>
                </a:solidFill>
                <a:round/>
                <a:headEnd/>
                <a:tailEnd/>
              </a:ln>
            </p:spPr>
            <p:txBody>
              <a:bodyPr/>
              <a:lstStyle/>
              <a:p>
                <a:endParaRPr lang="en-US"/>
              </a:p>
            </p:txBody>
          </p:sp>
          <p:sp>
            <p:nvSpPr>
              <p:cNvPr id="39447" name="Line 1657"/>
              <p:cNvSpPr>
                <a:spLocks noChangeShapeType="1"/>
              </p:cNvSpPr>
              <p:nvPr/>
            </p:nvSpPr>
            <p:spPr bwMode="auto">
              <a:xfrm flipH="1">
                <a:off x="3737" y="3175"/>
                <a:ext cx="6" cy="1"/>
              </a:xfrm>
              <a:prstGeom prst="line">
                <a:avLst/>
              </a:prstGeom>
              <a:noFill/>
              <a:ln w="0">
                <a:solidFill>
                  <a:srgbClr val="000000"/>
                </a:solidFill>
                <a:round/>
                <a:headEnd/>
                <a:tailEnd/>
              </a:ln>
            </p:spPr>
            <p:txBody>
              <a:bodyPr/>
              <a:lstStyle/>
              <a:p>
                <a:endParaRPr lang="en-US"/>
              </a:p>
            </p:txBody>
          </p:sp>
          <p:sp>
            <p:nvSpPr>
              <p:cNvPr id="39448" name="Line 1658"/>
              <p:cNvSpPr>
                <a:spLocks noChangeShapeType="1"/>
              </p:cNvSpPr>
              <p:nvPr/>
            </p:nvSpPr>
            <p:spPr bwMode="auto">
              <a:xfrm>
                <a:off x="3743" y="2998"/>
                <a:ext cx="116" cy="1"/>
              </a:xfrm>
              <a:prstGeom prst="line">
                <a:avLst/>
              </a:prstGeom>
              <a:noFill/>
              <a:ln w="0">
                <a:solidFill>
                  <a:srgbClr val="000000"/>
                </a:solidFill>
                <a:round/>
                <a:headEnd/>
                <a:tailEnd/>
              </a:ln>
            </p:spPr>
            <p:txBody>
              <a:bodyPr/>
              <a:lstStyle/>
              <a:p>
                <a:endParaRPr lang="en-US"/>
              </a:p>
            </p:txBody>
          </p:sp>
          <p:sp>
            <p:nvSpPr>
              <p:cNvPr id="39449" name="Line 1659"/>
              <p:cNvSpPr>
                <a:spLocks noChangeShapeType="1"/>
              </p:cNvSpPr>
              <p:nvPr/>
            </p:nvSpPr>
            <p:spPr bwMode="auto">
              <a:xfrm>
                <a:off x="3743" y="2992"/>
                <a:ext cx="122" cy="1"/>
              </a:xfrm>
              <a:prstGeom prst="line">
                <a:avLst/>
              </a:prstGeom>
              <a:noFill/>
              <a:ln w="0">
                <a:solidFill>
                  <a:srgbClr val="000000"/>
                </a:solidFill>
                <a:round/>
                <a:headEnd/>
                <a:tailEnd/>
              </a:ln>
            </p:spPr>
            <p:txBody>
              <a:bodyPr/>
              <a:lstStyle/>
              <a:p>
                <a:endParaRPr lang="en-US"/>
              </a:p>
            </p:txBody>
          </p:sp>
          <p:sp>
            <p:nvSpPr>
              <p:cNvPr id="39450" name="Line 1660"/>
              <p:cNvSpPr>
                <a:spLocks noChangeShapeType="1"/>
              </p:cNvSpPr>
              <p:nvPr/>
            </p:nvSpPr>
            <p:spPr bwMode="auto">
              <a:xfrm flipV="1">
                <a:off x="3736" y="3378"/>
                <a:ext cx="1" cy="73"/>
              </a:xfrm>
              <a:prstGeom prst="line">
                <a:avLst/>
              </a:prstGeom>
              <a:noFill/>
              <a:ln w="0">
                <a:solidFill>
                  <a:srgbClr val="000000"/>
                </a:solidFill>
                <a:round/>
                <a:headEnd/>
                <a:tailEnd/>
              </a:ln>
            </p:spPr>
            <p:txBody>
              <a:bodyPr/>
              <a:lstStyle/>
              <a:p>
                <a:endParaRPr lang="en-US"/>
              </a:p>
            </p:txBody>
          </p:sp>
          <p:sp>
            <p:nvSpPr>
              <p:cNvPr id="39451" name="Line 1661"/>
              <p:cNvSpPr>
                <a:spLocks noChangeShapeType="1"/>
              </p:cNvSpPr>
              <p:nvPr/>
            </p:nvSpPr>
            <p:spPr bwMode="auto">
              <a:xfrm>
                <a:off x="3743" y="2998"/>
                <a:ext cx="1" cy="73"/>
              </a:xfrm>
              <a:prstGeom prst="line">
                <a:avLst/>
              </a:prstGeom>
              <a:noFill/>
              <a:ln w="0">
                <a:solidFill>
                  <a:srgbClr val="000000"/>
                </a:solidFill>
                <a:round/>
                <a:headEnd/>
                <a:tailEnd/>
              </a:ln>
            </p:spPr>
            <p:txBody>
              <a:bodyPr/>
              <a:lstStyle/>
              <a:p>
                <a:endParaRPr lang="en-US"/>
              </a:p>
            </p:txBody>
          </p:sp>
          <p:sp>
            <p:nvSpPr>
              <p:cNvPr id="39452" name="Line 1662"/>
              <p:cNvSpPr>
                <a:spLocks noChangeShapeType="1"/>
              </p:cNvSpPr>
              <p:nvPr/>
            </p:nvSpPr>
            <p:spPr bwMode="auto">
              <a:xfrm flipV="1">
                <a:off x="3737" y="3126"/>
                <a:ext cx="1" cy="12"/>
              </a:xfrm>
              <a:prstGeom prst="line">
                <a:avLst/>
              </a:prstGeom>
              <a:noFill/>
              <a:ln w="0">
                <a:solidFill>
                  <a:srgbClr val="000000"/>
                </a:solidFill>
                <a:round/>
                <a:headEnd/>
                <a:tailEnd/>
              </a:ln>
            </p:spPr>
            <p:txBody>
              <a:bodyPr/>
              <a:lstStyle/>
              <a:p>
                <a:endParaRPr lang="en-US"/>
              </a:p>
            </p:txBody>
          </p:sp>
          <p:sp>
            <p:nvSpPr>
              <p:cNvPr id="39453" name="Line 1663"/>
              <p:cNvSpPr>
                <a:spLocks noChangeShapeType="1"/>
              </p:cNvSpPr>
              <p:nvPr/>
            </p:nvSpPr>
            <p:spPr bwMode="auto">
              <a:xfrm>
                <a:off x="3737" y="3126"/>
                <a:ext cx="6" cy="1"/>
              </a:xfrm>
              <a:prstGeom prst="line">
                <a:avLst/>
              </a:prstGeom>
              <a:noFill/>
              <a:ln w="0">
                <a:solidFill>
                  <a:srgbClr val="000000"/>
                </a:solidFill>
                <a:round/>
                <a:headEnd/>
                <a:tailEnd/>
              </a:ln>
            </p:spPr>
            <p:txBody>
              <a:bodyPr/>
              <a:lstStyle/>
              <a:p>
                <a:endParaRPr lang="en-US"/>
              </a:p>
            </p:txBody>
          </p:sp>
          <p:sp>
            <p:nvSpPr>
              <p:cNvPr id="39454" name="Line 1664"/>
              <p:cNvSpPr>
                <a:spLocks noChangeShapeType="1"/>
              </p:cNvSpPr>
              <p:nvPr/>
            </p:nvSpPr>
            <p:spPr bwMode="auto">
              <a:xfrm>
                <a:off x="3737" y="3126"/>
                <a:ext cx="6" cy="1"/>
              </a:xfrm>
              <a:prstGeom prst="line">
                <a:avLst/>
              </a:prstGeom>
              <a:noFill/>
              <a:ln w="0">
                <a:solidFill>
                  <a:srgbClr val="000000"/>
                </a:solidFill>
                <a:round/>
                <a:headEnd/>
                <a:tailEnd/>
              </a:ln>
            </p:spPr>
            <p:txBody>
              <a:bodyPr/>
              <a:lstStyle/>
              <a:p>
                <a:endParaRPr lang="en-US"/>
              </a:p>
            </p:txBody>
          </p:sp>
          <p:sp>
            <p:nvSpPr>
              <p:cNvPr id="39455" name="Line 1665"/>
              <p:cNvSpPr>
                <a:spLocks noChangeShapeType="1"/>
              </p:cNvSpPr>
              <p:nvPr/>
            </p:nvSpPr>
            <p:spPr bwMode="auto">
              <a:xfrm flipV="1">
                <a:off x="3737" y="3126"/>
                <a:ext cx="1" cy="12"/>
              </a:xfrm>
              <a:prstGeom prst="line">
                <a:avLst/>
              </a:prstGeom>
              <a:noFill/>
              <a:ln w="0">
                <a:solidFill>
                  <a:srgbClr val="000000"/>
                </a:solidFill>
                <a:round/>
                <a:headEnd/>
                <a:tailEnd/>
              </a:ln>
            </p:spPr>
            <p:txBody>
              <a:bodyPr/>
              <a:lstStyle/>
              <a:p>
                <a:endParaRPr lang="en-US"/>
              </a:p>
            </p:txBody>
          </p:sp>
          <p:sp>
            <p:nvSpPr>
              <p:cNvPr id="39456" name="Line 1666"/>
              <p:cNvSpPr>
                <a:spLocks noChangeShapeType="1"/>
              </p:cNvSpPr>
              <p:nvPr/>
            </p:nvSpPr>
            <p:spPr bwMode="auto">
              <a:xfrm flipH="1">
                <a:off x="3737" y="3071"/>
                <a:ext cx="6" cy="1"/>
              </a:xfrm>
              <a:prstGeom prst="line">
                <a:avLst/>
              </a:prstGeom>
              <a:noFill/>
              <a:ln w="0">
                <a:solidFill>
                  <a:srgbClr val="696969"/>
                </a:solidFill>
                <a:round/>
                <a:headEnd/>
                <a:tailEnd/>
              </a:ln>
            </p:spPr>
            <p:txBody>
              <a:bodyPr/>
              <a:lstStyle/>
              <a:p>
                <a:endParaRPr lang="en-US"/>
              </a:p>
            </p:txBody>
          </p:sp>
          <p:sp>
            <p:nvSpPr>
              <p:cNvPr id="39457" name="Line 1667"/>
              <p:cNvSpPr>
                <a:spLocks noChangeShapeType="1"/>
              </p:cNvSpPr>
              <p:nvPr/>
            </p:nvSpPr>
            <p:spPr bwMode="auto">
              <a:xfrm flipH="1">
                <a:off x="3737" y="3071"/>
                <a:ext cx="6" cy="1"/>
              </a:xfrm>
              <a:prstGeom prst="line">
                <a:avLst/>
              </a:prstGeom>
              <a:noFill/>
              <a:ln w="0">
                <a:solidFill>
                  <a:srgbClr val="696969"/>
                </a:solidFill>
                <a:round/>
                <a:headEnd/>
                <a:tailEnd/>
              </a:ln>
            </p:spPr>
            <p:txBody>
              <a:bodyPr/>
              <a:lstStyle/>
              <a:p>
                <a:endParaRPr lang="en-US"/>
              </a:p>
            </p:txBody>
          </p:sp>
          <p:sp>
            <p:nvSpPr>
              <p:cNvPr id="39458" name="Line 1668"/>
              <p:cNvSpPr>
                <a:spLocks noChangeShapeType="1"/>
              </p:cNvSpPr>
              <p:nvPr/>
            </p:nvSpPr>
            <p:spPr bwMode="auto">
              <a:xfrm>
                <a:off x="3859" y="2998"/>
                <a:ext cx="1" cy="42"/>
              </a:xfrm>
              <a:prstGeom prst="line">
                <a:avLst/>
              </a:prstGeom>
              <a:noFill/>
              <a:ln w="0">
                <a:solidFill>
                  <a:srgbClr val="000000"/>
                </a:solidFill>
                <a:round/>
                <a:headEnd/>
                <a:tailEnd/>
              </a:ln>
            </p:spPr>
            <p:txBody>
              <a:bodyPr/>
              <a:lstStyle/>
              <a:p>
                <a:endParaRPr lang="en-US"/>
              </a:p>
            </p:txBody>
          </p:sp>
          <p:sp>
            <p:nvSpPr>
              <p:cNvPr id="39459" name="Line 1669"/>
              <p:cNvSpPr>
                <a:spLocks noChangeShapeType="1"/>
              </p:cNvSpPr>
              <p:nvPr/>
            </p:nvSpPr>
            <p:spPr bwMode="auto">
              <a:xfrm>
                <a:off x="3865" y="2992"/>
                <a:ext cx="1" cy="42"/>
              </a:xfrm>
              <a:prstGeom prst="line">
                <a:avLst/>
              </a:prstGeom>
              <a:noFill/>
              <a:ln w="0">
                <a:solidFill>
                  <a:srgbClr val="000000"/>
                </a:solidFill>
                <a:round/>
                <a:headEnd/>
                <a:tailEnd/>
              </a:ln>
            </p:spPr>
            <p:txBody>
              <a:bodyPr/>
              <a:lstStyle/>
              <a:p>
                <a:endParaRPr lang="en-US"/>
              </a:p>
            </p:txBody>
          </p:sp>
          <p:sp>
            <p:nvSpPr>
              <p:cNvPr id="39460" name="Line 1670"/>
              <p:cNvSpPr>
                <a:spLocks noChangeShapeType="1"/>
              </p:cNvSpPr>
              <p:nvPr/>
            </p:nvSpPr>
            <p:spPr bwMode="auto">
              <a:xfrm>
                <a:off x="3834" y="3092"/>
                <a:ext cx="25" cy="1"/>
              </a:xfrm>
              <a:prstGeom prst="line">
                <a:avLst/>
              </a:prstGeom>
              <a:noFill/>
              <a:ln w="0">
                <a:solidFill>
                  <a:srgbClr val="696969"/>
                </a:solidFill>
                <a:round/>
                <a:headEnd/>
                <a:tailEnd/>
              </a:ln>
            </p:spPr>
            <p:txBody>
              <a:bodyPr/>
              <a:lstStyle/>
              <a:p>
                <a:endParaRPr lang="en-US"/>
              </a:p>
            </p:txBody>
          </p:sp>
          <p:sp>
            <p:nvSpPr>
              <p:cNvPr id="39461" name="Line 1671"/>
              <p:cNvSpPr>
                <a:spLocks noChangeShapeType="1"/>
              </p:cNvSpPr>
              <p:nvPr/>
            </p:nvSpPr>
            <p:spPr bwMode="auto">
              <a:xfrm flipH="1">
                <a:off x="3834" y="3116"/>
                <a:ext cx="25" cy="1"/>
              </a:xfrm>
              <a:prstGeom prst="line">
                <a:avLst/>
              </a:prstGeom>
              <a:noFill/>
              <a:ln w="0">
                <a:solidFill>
                  <a:srgbClr val="696969"/>
                </a:solidFill>
                <a:round/>
                <a:headEnd/>
                <a:tailEnd/>
              </a:ln>
            </p:spPr>
            <p:txBody>
              <a:bodyPr/>
              <a:lstStyle/>
              <a:p>
                <a:endParaRPr lang="en-US"/>
              </a:p>
            </p:txBody>
          </p:sp>
          <p:sp>
            <p:nvSpPr>
              <p:cNvPr id="39462" name="Line 1672"/>
              <p:cNvSpPr>
                <a:spLocks noChangeShapeType="1"/>
              </p:cNvSpPr>
              <p:nvPr/>
            </p:nvSpPr>
            <p:spPr bwMode="auto">
              <a:xfrm flipV="1">
                <a:off x="3834" y="3092"/>
                <a:ext cx="1" cy="24"/>
              </a:xfrm>
              <a:prstGeom prst="line">
                <a:avLst/>
              </a:prstGeom>
              <a:noFill/>
              <a:ln w="0">
                <a:solidFill>
                  <a:srgbClr val="000000"/>
                </a:solidFill>
                <a:round/>
                <a:headEnd/>
                <a:tailEnd/>
              </a:ln>
            </p:spPr>
            <p:txBody>
              <a:bodyPr/>
              <a:lstStyle/>
              <a:p>
                <a:endParaRPr lang="en-US"/>
              </a:p>
            </p:txBody>
          </p:sp>
          <p:sp>
            <p:nvSpPr>
              <p:cNvPr id="39463" name="Line 1673"/>
              <p:cNvSpPr>
                <a:spLocks noChangeShapeType="1"/>
              </p:cNvSpPr>
              <p:nvPr/>
            </p:nvSpPr>
            <p:spPr bwMode="auto">
              <a:xfrm>
                <a:off x="3859" y="3092"/>
                <a:ext cx="1" cy="24"/>
              </a:xfrm>
              <a:prstGeom prst="line">
                <a:avLst/>
              </a:prstGeom>
              <a:noFill/>
              <a:ln w="0">
                <a:solidFill>
                  <a:srgbClr val="696969"/>
                </a:solidFill>
                <a:round/>
                <a:headEnd/>
                <a:tailEnd/>
              </a:ln>
            </p:spPr>
            <p:txBody>
              <a:bodyPr/>
              <a:lstStyle/>
              <a:p>
                <a:endParaRPr lang="en-US"/>
              </a:p>
            </p:txBody>
          </p:sp>
          <p:sp>
            <p:nvSpPr>
              <p:cNvPr id="39464" name="Line 1674"/>
              <p:cNvSpPr>
                <a:spLocks noChangeShapeType="1"/>
              </p:cNvSpPr>
              <p:nvPr/>
            </p:nvSpPr>
            <p:spPr bwMode="auto">
              <a:xfrm>
                <a:off x="3489" y="2689"/>
                <a:ext cx="348" cy="1"/>
              </a:xfrm>
              <a:prstGeom prst="line">
                <a:avLst/>
              </a:prstGeom>
              <a:noFill/>
              <a:ln w="0">
                <a:solidFill>
                  <a:srgbClr val="000000"/>
                </a:solidFill>
                <a:round/>
                <a:headEnd/>
                <a:tailEnd/>
              </a:ln>
            </p:spPr>
            <p:txBody>
              <a:bodyPr/>
              <a:lstStyle/>
              <a:p>
                <a:endParaRPr lang="en-US"/>
              </a:p>
            </p:txBody>
          </p:sp>
          <p:sp>
            <p:nvSpPr>
              <p:cNvPr id="39465" name="Line 1675"/>
              <p:cNvSpPr>
                <a:spLocks noChangeShapeType="1"/>
              </p:cNvSpPr>
              <p:nvPr/>
            </p:nvSpPr>
            <p:spPr bwMode="auto">
              <a:xfrm flipH="1">
                <a:off x="3394" y="2689"/>
                <a:ext cx="24" cy="18"/>
              </a:xfrm>
              <a:prstGeom prst="line">
                <a:avLst/>
              </a:prstGeom>
              <a:noFill/>
              <a:ln w="0">
                <a:solidFill>
                  <a:srgbClr val="696969"/>
                </a:solidFill>
                <a:round/>
                <a:headEnd/>
                <a:tailEnd/>
              </a:ln>
            </p:spPr>
            <p:txBody>
              <a:bodyPr/>
              <a:lstStyle/>
              <a:p>
                <a:endParaRPr lang="en-US"/>
              </a:p>
            </p:txBody>
          </p:sp>
          <p:sp>
            <p:nvSpPr>
              <p:cNvPr id="39466" name="Line 1676"/>
              <p:cNvSpPr>
                <a:spLocks noChangeShapeType="1"/>
              </p:cNvSpPr>
              <p:nvPr/>
            </p:nvSpPr>
            <p:spPr bwMode="auto">
              <a:xfrm>
                <a:off x="3394" y="2689"/>
                <a:ext cx="24" cy="18"/>
              </a:xfrm>
              <a:prstGeom prst="line">
                <a:avLst/>
              </a:prstGeom>
              <a:noFill/>
              <a:ln w="0">
                <a:solidFill>
                  <a:srgbClr val="696969"/>
                </a:solidFill>
                <a:round/>
                <a:headEnd/>
                <a:tailEnd/>
              </a:ln>
            </p:spPr>
            <p:txBody>
              <a:bodyPr/>
              <a:lstStyle/>
              <a:p>
                <a:endParaRPr lang="en-US"/>
              </a:p>
            </p:txBody>
          </p:sp>
          <p:sp>
            <p:nvSpPr>
              <p:cNvPr id="39467" name="Line 1677"/>
              <p:cNvSpPr>
                <a:spLocks noChangeShapeType="1"/>
              </p:cNvSpPr>
              <p:nvPr/>
            </p:nvSpPr>
            <p:spPr bwMode="auto">
              <a:xfrm>
                <a:off x="3394" y="2707"/>
                <a:ext cx="24" cy="1"/>
              </a:xfrm>
              <a:prstGeom prst="line">
                <a:avLst/>
              </a:prstGeom>
              <a:noFill/>
              <a:ln w="0">
                <a:solidFill>
                  <a:srgbClr val="696969"/>
                </a:solidFill>
                <a:round/>
                <a:headEnd/>
                <a:tailEnd/>
              </a:ln>
            </p:spPr>
            <p:txBody>
              <a:bodyPr/>
              <a:lstStyle/>
              <a:p>
                <a:endParaRPr lang="en-US"/>
              </a:p>
            </p:txBody>
          </p:sp>
          <p:sp>
            <p:nvSpPr>
              <p:cNvPr id="39468" name="Line 1678"/>
              <p:cNvSpPr>
                <a:spLocks noChangeShapeType="1"/>
              </p:cNvSpPr>
              <p:nvPr/>
            </p:nvSpPr>
            <p:spPr bwMode="auto">
              <a:xfrm flipV="1">
                <a:off x="3394" y="2689"/>
                <a:ext cx="1" cy="18"/>
              </a:xfrm>
              <a:prstGeom prst="line">
                <a:avLst/>
              </a:prstGeom>
              <a:noFill/>
              <a:ln w="0">
                <a:solidFill>
                  <a:srgbClr val="696969"/>
                </a:solidFill>
                <a:round/>
                <a:headEnd/>
                <a:tailEnd/>
              </a:ln>
            </p:spPr>
            <p:txBody>
              <a:bodyPr/>
              <a:lstStyle/>
              <a:p>
                <a:endParaRPr lang="en-US"/>
              </a:p>
            </p:txBody>
          </p:sp>
          <p:sp>
            <p:nvSpPr>
              <p:cNvPr id="39469" name="Line 1679"/>
              <p:cNvSpPr>
                <a:spLocks noChangeShapeType="1"/>
              </p:cNvSpPr>
              <p:nvPr/>
            </p:nvSpPr>
            <p:spPr bwMode="auto">
              <a:xfrm flipV="1">
                <a:off x="3418" y="2689"/>
                <a:ext cx="1" cy="18"/>
              </a:xfrm>
              <a:prstGeom prst="line">
                <a:avLst/>
              </a:prstGeom>
              <a:noFill/>
              <a:ln w="0">
                <a:solidFill>
                  <a:srgbClr val="696969"/>
                </a:solidFill>
                <a:round/>
                <a:headEnd/>
                <a:tailEnd/>
              </a:ln>
            </p:spPr>
            <p:txBody>
              <a:bodyPr/>
              <a:lstStyle/>
              <a:p>
                <a:endParaRPr lang="en-US"/>
              </a:p>
            </p:txBody>
          </p:sp>
          <p:sp>
            <p:nvSpPr>
              <p:cNvPr id="39470" name="Line 1680"/>
              <p:cNvSpPr>
                <a:spLocks noChangeShapeType="1"/>
              </p:cNvSpPr>
              <p:nvPr/>
            </p:nvSpPr>
            <p:spPr bwMode="auto">
              <a:xfrm>
                <a:off x="3470" y="2722"/>
                <a:ext cx="19" cy="1"/>
              </a:xfrm>
              <a:prstGeom prst="line">
                <a:avLst/>
              </a:prstGeom>
              <a:noFill/>
              <a:ln w="0">
                <a:solidFill>
                  <a:srgbClr val="696969"/>
                </a:solidFill>
                <a:round/>
                <a:headEnd/>
                <a:tailEnd/>
              </a:ln>
            </p:spPr>
            <p:txBody>
              <a:bodyPr/>
              <a:lstStyle/>
              <a:p>
                <a:endParaRPr lang="en-US"/>
              </a:p>
            </p:txBody>
          </p:sp>
          <p:sp>
            <p:nvSpPr>
              <p:cNvPr id="39471" name="Line 1681"/>
              <p:cNvSpPr>
                <a:spLocks noChangeShapeType="1"/>
              </p:cNvSpPr>
              <p:nvPr/>
            </p:nvSpPr>
            <p:spPr bwMode="auto">
              <a:xfrm flipV="1">
                <a:off x="3470" y="2689"/>
                <a:ext cx="1" cy="33"/>
              </a:xfrm>
              <a:prstGeom prst="line">
                <a:avLst/>
              </a:prstGeom>
              <a:noFill/>
              <a:ln w="0">
                <a:solidFill>
                  <a:srgbClr val="000000"/>
                </a:solidFill>
                <a:round/>
                <a:headEnd/>
                <a:tailEnd/>
              </a:ln>
            </p:spPr>
            <p:txBody>
              <a:bodyPr/>
              <a:lstStyle/>
              <a:p>
                <a:endParaRPr lang="en-US"/>
              </a:p>
            </p:txBody>
          </p:sp>
          <p:sp>
            <p:nvSpPr>
              <p:cNvPr id="39472" name="Line 1682"/>
              <p:cNvSpPr>
                <a:spLocks noChangeShapeType="1"/>
              </p:cNvSpPr>
              <p:nvPr/>
            </p:nvSpPr>
            <p:spPr bwMode="auto">
              <a:xfrm flipV="1">
                <a:off x="3489" y="2689"/>
                <a:ext cx="1" cy="33"/>
              </a:xfrm>
              <a:prstGeom prst="line">
                <a:avLst/>
              </a:prstGeom>
              <a:noFill/>
              <a:ln w="0">
                <a:solidFill>
                  <a:srgbClr val="000000"/>
                </a:solidFill>
                <a:round/>
                <a:headEnd/>
                <a:tailEnd/>
              </a:ln>
            </p:spPr>
            <p:txBody>
              <a:bodyPr/>
              <a:lstStyle/>
              <a:p>
                <a:endParaRPr lang="en-US"/>
              </a:p>
            </p:txBody>
          </p:sp>
          <p:sp>
            <p:nvSpPr>
              <p:cNvPr id="39473" name="Line 1683"/>
              <p:cNvSpPr>
                <a:spLocks noChangeShapeType="1"/>
              </p:cNvSpPr>
              <p:nvPr/>
            </p:nvSpPr>
            <p:spPr bwMode="auto">
              <a:xfrm flipH="1">
                <a:off x="3541" y="2689"/>
                <a:ext cx="24" cy="18"/>
              </a:xfrm>
              <a:prstGeom prst="line">
                <a:avLst/>
              </a:prstGeom>
              <a:noFill/>
              <a:ln w="0">
                <a:solidFill>
                  <a:srgbClr val="696969"/>
                </a:solidFill>
                <a:round/>
                <a:headEnd/>
                <a:tailEnd/>
              </a:ln>
            </p:spPr>
            <p:txBody>
              <a:bodyPr/>
              <a:lstStyle/>
              <a:p>
                <a:endParaRPr lang="en-US"/>
              </a:p>
            </p:txBody>
          </p:sp>
          <p:sp>
            <p:nvSpPr>
              <p:cNvPr id="39474" name="Line 1684"/>
              <p:cNvSpPr>
                <a:spLocks noChangeShapeType="1"/>
              </p:cNvSpPr>
              <p:nvPr/>
            </p:nvSpPr>
            <p:spPr bwMode="auto">
              <a:xfrm>
                <a:off x="3541" y="2689"/>
                <a:ext cx="24" cy="18"/>
              </a:xfrm>
              <a:prstGeom prst="line">
                <a:avLst/>
              </a:prstGeom>
              <a:noFill/>
              <a:ln w="0">
                <a:solidFill>
                  <a:srgbClr val="696969"/>
                </a:solidFill>
                <a:round/>
                <a:headEnd/>
                <a:tailEnd/>
              </a:ln>
            </p:spPr>
            <p:txBody>
              <a:bodyPr/>
              <a:lstStyle/>
              <a:p>
                <a:endParaRPr lang="en-US"/>
              </a:p>
            </p:txBody>
          </p:sp>
          <p:sp>
            <p:nvSpPr>
              <p:cNvPr id="39475" name="Line 1685"/>
              <p:cNvSpPr>
                <a:spLocks noChangeShapeType="1"/>
              </p:cNvSpPr>
              <p:nvPr/>
            </p:nvSpPr>
            <p:spPr bwMode="auto">
              <a:xfrm flipH="1">
                <a:off x="3541" y="2707"/>
                <a:ext cx="24" cy="1"/>
              </a:xfrm>
              <a:prstGeom prst="line">
                <a:avLst/>
              </a:prstGeom>
              <a:noFill/>
              <a:ln w="0">
                <a:solidFill>
                  <a:srgbClr val="696969"/>
                </a:solidFill>
                <a:round/>
                <a:headEnd/>
                <a:tailEnd/>
              </a:ln>
            </p:spPr>
            <p:txBody>
              <a:bodyPr/>
              <a:lstStyle/>
              <a:p>
                <a:endParaRPr lang="en-US"/>
              </a:p>
            </p:txBody>
          </p:sp>
          <p:sp>
            <p:nvSpPr>
              <p:cNvPr id="39476" name="Line 1686"/>
              <p:cNvSpPr>
                <a:spLocks noChangeShapeType="1"/>
              </p:cNvSpPr>
              <p:nvPr/>
            </p:nvSpPr>
            <p:spPr bwMode="auto">
              <a:xfrm flipV="1">
                <a:off x="3541" y="2689"/>
                <a:ext cx="1" cy="18"/>
              </a:xfrm>
              <a:prstGeom prst="line">
                <a:avLst/>
              </a:prstGeom>
              <a:noFill/>
              <a:ln w="0">
                <a:solidFill>
                  <a:srgbClr val="696969"/>
                </a:solidFill>
                <a:round/>
                <a:headEnd/>
                <a:tailEnd/>
              </a:ln>
            </p:spPr>
            <p:txBody>
              <a:bodyPr/>
              <a:lstStyle/>
              <a:p>
                <a:endParaRPr lang="en-US"/>
              </a:p>
            </p:txBody>
          </p:sp>
          <p:sp>
            <p:nvSpPr>
              <p:cNvPr id="39477" name="Line 1687"/>
              <p:cNvSpPr>
                <a:spLocks noChangeShapeType="1"/>
              </p:cNvSpPr>
              <p:nvPr/>
            </p:nvSpPr>
            <p:spPr bwMode="auto">
              <a:xfrm flipV="1">
                <a:off x="3565" y="2689"/>
                <a:ext cx="1" cy="18"/>
              </a:xfrm>
              <a:prstGeom prst="line">
                <a:avLst/>
              </a:prstGeom>
              <a:noFill/>
              <a:ln w="0">
                <a:solidFill>
                  <a:srgbClr val="696969"/>
                </a:solidFill>
                <a:round/>
                <a:headEnd/>
                <a:tailEnd/>
              </a:ln>
            </p:spPr>
            <p:txBody>
              <a:bodyPr/>
              <a:lstStyle/>
              <a:p>
                <a:endParaRPr lang="en-US"/>
              </a:p>
            </p:txBody>
          </p:sp>
          <p:sp>
            <p:nvSpPr>
              <p:cNvPr id="39478" name="Line 1688"/>
              <p:cNvSpPr>
                <a:spLocks noChangeShapeType="1"/>
              </p:cNvSpPr>
              <p:nvPr/>
            </p:nvSpPr>
            <p:spPr bwMode="auto">
              <a:xfrm flipH="1">
                <a:off x="3761" y="2689"/>
                <a:ext cx="24" cy="18"/>
              </a:xfrm>
              <a:prstGeom prst="line">
                <a:avLst/>
              </a:prstGeom>
              <a:noFill/>
              <a:ln w="0">
                <a:solidFill>
                  <a:srgbClr val="696969"/>
                </a:solidFill>
                <a:round/>
                <a:headEnd/>
                <a:tailEnd/>
              </a:ln>
            </p:spPr>
            <p:txBody>
              <a:bodyPr/>
              <a:lstStyle/>
              <a:p>
                <a:endParaRPr lang="en-US"/>
              </a:p>
            </p:txBody>
          </p:sp>
          <p:sp>
            <p:nvSpPr>
              <p:cNvPr id="39479" name="Line 1689"/>
              <p:cNvSpPr>
                <a:spLocks noChangeShapeType="1"/>
              </p:cNvSpPr>
              <p:nvPr/>
            </p:nvSpPr>
            <p:spPr bwMode="auto">
              <a:xfrm>
                <a:off x="3761" y="2689"/>
                <a:ext cx="24" cy="18"/>
              </a:xfrm>
              <a:prstGeom prst="line">
                <a:avLst/>
              </a:prstGeom>
              <a:noFill/>
              <a:ln w="0">
                <a:solidFill>
                  <a:srgbClr val="696969"/>
                </a:solidFill>
                <a:round/>
                <a:headEnd/>
                <a:tailEnd/>
              </a:ln>
            </p:spPr>
            <p:txBody>
              <a:bodyPr/>
              <a:lstStyle/>
              <a:p>
                <a:endParaRPr lang="en-US"/>
              </a:p>
            </p:txBody>
          </p:sp>
          <p:sp>
            <p:nvSpPr>
              <p:cNvPr id="39480" name="Line 1690"/>
              <p:cNvSpPr>
                <a:spLocks noChangeShapeType="1"/>
              </p:cNvSpPr>
              <p:nvPr/>
            </p:nvSpPr>
            <p:spPr bwMode="auto">
              <a:xfrm>
                <a:off x="3761" y="2707"/>
                <a:ext cx="24" cy="1"/>
              </a:xfrm>
              <a:prstGeom prst="line">
                <a:avLst/>
              </a:prstGeom>
              <a:noFill/>
              <a:ln w="0">
                <a:solidFill>
                  <a:srgbClr val="696969"/>
                </a:solidFill>
                <a:round/>
                <a:headEnd/>
                <a:tailEnd/>
              </a:ln>
            </p:spPr>
            <p:txBody>
              <a:bodyPr/>
              <a:lstStyle/>
              <a:p>
                <a:endParaRPr lang="en-US"/>
              </a:p>
            </p:txBody>
          </p:sp>
          <p:sp>
            <p:nvSpPr>
              <p:cNvPr id="39481" name="Line 1691"/>
              <p:cNvSpPr>
                <a:spLocks noChangeShapeType="1"/>
              </p:cNvSpPr>
              <p:nvPr/>
            </p:nvSpPr>
            <p:spPr bwMode="auto">
              <a:xfrm flipV="1">
                <a:off x="3761" y="2689"/>
                <a:ext cx="1" cy="18"/>
              </a:xfrm>
              <a:prstGeom prst="line">
                <a:avLst/>
              </a:prstGeom>
              <a:noFill/>
              <a:ln w="0">
                <a:solidFill>
                  <a:srgbClr val="696969"/>
                </a:solidFill>
                <a:round/>
                <a:headEnd/>
                <a:tailEnd/>
              </a:ln>
            </p:spPr>
            <p:txBody>
              <a:bodyPr/>
              <a:lstStyle/>
              <a:p>
                <a:endParaRPr lang="en-US"/>
              </a:p>
            </p:txBody>
          </p:sp>
          <p:sp>
            <p:nvSpPr>
              <p:cNvPr id="39482" name="Line 1692"/>
              <p:cNvSpPr>
                <a:spLocks noChangeShapeType="1"/>
              </p:cNvSpPr>
              <p:nvPr/>
            </p:nvSpPr>
            <p:spPr bwMode="auto">
              <a:xfrm>
                <a:off x="3837" y="2722"/>
                <a:ext cx="19" cy="1"/>
              </a:xfrm>
              <a:prstGeom prst="line">
                <a:avLst/>
              </a:prstGeom>
              <a:noFill/>
              <a:ln w="0">
                <a:solidFill>
                  <a:srgbClr val="696969"/>
                </a:solidFill>
                <a:round/>
                <a:headEnd/>
                <a:tailEnd/>
              </a:ln>
            </p:spPr>
            <p:txBody>
              <a:bodyPr/>
              <a:lstStyle/>
              <a:p>
                <a:endParaRPr lang="en-US"/>
              </a:p>
            </p:txBody>
          </p:sp>
          <p:sp>
            <p:nvSpPr>
              <p:cNvPr id="39483" name="Line 1693"/>
              <p:cNvSpPr>
                <a:spLocks noChangeShapeType="1"/>
              </p:cNvSpPr>
              <p:nvPr/>
            </p:nvSpPr>
            <p:spPr bwMode="auto">
              <a:xfrm flipV="1">
                <a:off x="3785" y="2689"/>
                <a:ext cx="1" cy="18"/>
              </a:xfrm>
              <a:prstGeom prst="line">
                <a:avLst/>
              </a:prstGeom>
              <a:noFill/>
              <a:ln w="0">
                <a:solidFill>
                  <a:srgbClr val="696969"/>
                </a:solidFill>
                <a:round/>
                <a:headEnd/>
                <a:tailEnd/>
              </a:ln>
            </p:spPr>
            <p:txBody>
              <a:bodyPr/>
              <a:lstStyle/>
              <a:p>
                <a:endParaRPr lang="en-US"/>
              </a:p>
            </p:txBody>
          </p:sp>
          <p:sp>
            <p:nvSpPr>
              <p:cNvPr id="39484" name="Line 1694"/>
              <p:cNvSpPr>
                <a:spLocks noChangeShapeType="1"/>
              </p:cNvSpPr>
              <p:nvPr/>
            </p:nvSpPr>
            <p:spPr bwMode="auto">
              <a:xfrm flipV="1">
                <a:off x="3837" y="2689"/>
                <a:ext cx="1" cy="33"/>
              </a:xfrm>
              <a:prstGeom prst="line">
                <a:avLst/>
              </a:prstGeom>
              <a:noFill/>
              <a:ln w="0">
                <a:solidFill>
                  <a:srgbClr val="000000"/>
                </a:solidFill>
                <a:round/>
                <a:headEnd/>
                <a:tailEnd/>
              </a:ln>
            </p:spPr>
            <p:txBody>
              <a:bodyPr/>
              <a:lstStyle/>
              <a:p>
                <a:endParaRPr lang="en-US"/>
              </a:p>
            </p:txBody>
          </p:sp>
          <p:sp>
            <p:nvSpPr>
              <p:cNvPr id="39485" name="Line 1695"/>
              <p:cNvSpPr>
                <a:spLocks noChangeShapeType="1"/>
              </p:cNvSpPr>
              <p:nvPr/>
            </p:nvSpPr>
            <p:spPr bwMode="auto">
              <a:xfrm flipV="1">
                <a:off x="3856" y="2689"/>
                <a:ext cx="1" cy="33"/>
              </a:xfrm>
              <a:prstGeom prst="line">
                <a:avLst/>
              </a:prstGeom>
              <a:noFill/>
              <a:ln w="0">
                <a:solidFill>
                  <a:srgbClr val="000000"/>
                </a:solidFill>
                <a:round/>
                <a:headEnd/>
                <a:tailEnd/>
              </a:ln>
            </p:spPr>
            <p:txBody>
              <a:bodyPr/>
              <a:lstStyle/>
              <a:p>
                <a:endParaRPr lang="en-US"/>
              </a:p>
            </p:txBody>
          </p:sp>
          <p:sp>
            <p:nvSpPr>
              <p:cNvPr id="39486" name="Line 1696"/>
              <p:cNvSpPr>
                <a:spLocks noChangeShapeType="1"/>
              </p:cNvSpPr>
              <p:nvPr/>
            </p:nvSpPr>
            <p:spPr bwMode="auto">
              <a:xfrm flipV="1">
                <a:off x="3908" y="2689"/>
                <a:ext cx="1" cy="18"/>
              </a:xfrm>
              <a:prstGeom prst="line">
                <a:avLst/>
              </a:prstGeom>
              <a:noFill/>
              <a:ln w="0">
                <a:solidFill>
                  <a:srgbClr val="696969"/>
                </a:solidFill>
                <a:round/>
                <a:headEnd/>
                <a:tailEnd/>
              </a:ln>
            </p:spPr>
            <p:txBody>
              <a:bodyPr/>
              <a:lstStyle/>
              <a:p>
                <a:endParaRPr lang="en-US"/>
              </a:p>
            </p:txBody>
          </p:sp>
          <p:sp>
            <p:nvSpPr>
              <p:cNvPr id="39487" name="Line 1697"/>
              <p:cNvSpPr>
                <a:spLocks noChangeShapeType="1"/>
              </p:cNvSpPr>
              <p:nvPr/>
            </p:nvSpPr>
            <p:spPr bwMode="auto">
              <a:xfrm flipV="1">
                <a:off x="5174" y="3348"/>
                <a:ext cx="1" cy="569"/>
              </a:xfrm>
              <a:prstGeom prst="line">
                <a:avLst/>
              </a:prstGeom>
              <a:noFill/>
              <a:ln w="0">
                <a:solidFill>
                  <a:srgbClr val="000000"/>
                </a:solidFill>
                <a:round/>
                <a:headEnd/>
                <a:tailEnd/>
              </a:ln>
            </p:spPr>
            <p:txBody>
              <a:bodyPr/>
              <a:lstStyle/>
              <a:p>
                <a:endParaRPr lang="en-US"/>
              </a:p>
            </p:txBody>
          </p:sp>
          <p:sp>
            <p:nvSpPr>
              <p:cNvPr id="39488" name="Line 1698"/>
              <p:cNvSpPr>
                <a:spLocks noChangeShapeType="1"/>
              </p:cNvSpPr>
              <p:nvPr/>
            </p:nvSpPr>
            <p:spPr bwMode="auto">
              <a:xfrm flipV="1">
                <a:off x="5185" y="3348"/>
                <a:ext cx="1" cy="580"/>
              </a:xfrm>
              <a:prstGeom prst="line">
                <a:avLst/>
              </a:prstGeom>
              <a:noFill/>
              <a:ln w="0">
                <a:solidFill>
                  <a:srgbClr val="000000"/>
                </a:solidFill>
                <a:round/>
                <a:headEnd/>
                <a:tailEnd/>
              </a:ln>
            </p:spPr>
            <p:txBody>
              <a:bodyPr/>
              <a:lstStyle/>
              <a:p>
                <a:endParaRPr lang="en-US"/>
              </a:p>
            </p:txBody>
          </p:sp>
          <p:sp>
            <p:nvSpPr>
              <p:cNvPr id="39489" name="Line 1699"/>
              <p:cNvSpPr>
                <a:spLocks noChangeShapeType="1"/>
              </p:cNvSpPr>
              <p:nvPr/>
            </p:nvSpPr>
            <p:spPr bwMode="auto">
              <a:xfrm flipV="1">
                <a:off x="5357" y="3348"/>
                <a:ext cx="1" cy="592"/>
              </a:xfrm>
              <a:prstGeom prst="line">
                <a:avLst/>
              </a:prstGeom>
              <a:noFill/>
              <a:ln w="0">
                <a:solidFill>
                  <a:srgbClr val="000000"/>
                </a:solidFill>
                <a:round/>
                <a:headEnd/>
                <a:tailEnd/>
              </a:ln>
            </p:spPr>
            <p:txBody>
              <a:bodyPr/>
              <a:lstStyle/>
              <a:p>
                <a:endParaRPr lang="en-US"/>
              </a:p>
            </p:txBody>
          </p:sp>
          <p:sp>
            <p:nvSpPr>
              <p:cNvPr id="39490" name="Line 1700"/>
              <p:cNvSpPr>
                <a:spLocks noChangeShapeType="1"/>
              </p:cNvSpPr>
              <p:nvPr/>
            </p:nvSpPr>
            <p:spPr bwMode="auto">
              <a:xfrm flipV="1">
                <a:off x="5378" y="3348"/>
                <a:ext cx="1" cy="592"/>
              </a:xfrm>
              <a:prstGeom prst="line">
                <a:avLst/>
              </a:prstGeom>
              <a:noFill/>
              <a:ln w="0">
                <a:solidFill>
                  <a:srgbClr val="000000"/>
                </a:solidFill>
                <a:round/>
                <a:headEnd/>
                <a:tailEnd/>
              </a:ln>
            </p:spPr>
            <p:txBody>
              <a:bodyPr/>
              <a:lstStyle/>
              <a:p>
                <a:endParaRPr lang="en-US"/>
              </a:p>
            </p:txBody>
          </p:sp>
          <p:sp>
            <p:nvSpPr>
              <p:cNvPr id="39491" name="Line 1701"/>
              <p:cNvSpPr>
                <a:spLocks noChangeShapeType="1"/>
              </p:cNvSpPr>
              <p:nvPr/>
            </p:nvSpPr>
            <p:spPr bwMode="auto">
              <a:xfrm flipH="1">
                <a:off x="4950" y="3994"/>
                <a:ext cx="208" cy="1"/>
              </a:xfrm>
              <a:prstGeom prst="line">
                <a:avLst/>
              </a:prstGeom>
              <a:noFill/>
              <a:ln w="0">
                <a:solidFill>
                  <a:srgbClr val="696969"/>
                </a:solidFill>
                <a:round/>
                <a:headEnd/>
                <a:tailEnd/>
              </a:ln>
            </p:spPr>
            <p:txBody>
              <a:bodyPr/>
              <a:lstStyle/>
              <a:p>
                <a:endParaRPr lang="en-US"/>
              </a:p>
            </p:txBody>
          </p:sp>
          <p:sp>
            <p:nvSpPr>
              <p:cNvPr id="39492" name="Line 1702"/>
              <p:cNvSpPr>
                <a:spLocks noChangeShapeType="1"/>
              </p:cNvSpPr>
              <p:nvPr/>
            </p:nvSpPr>
            <p:spPr bwMode="auto">
              <a:xfrm flipH="1">
                <a:off x="4968" y="3963"/>
                <a:ext cx="195" cy="1"/>
              </a:xfrm>
              <a:prstGeom prst="line">
                <a:avLst/>
              </a:prstGeom>
              <a:noFill/>
              <a:ln w="0">
                <a:solidFill>
                  <a:srgbClr val="696969"/>
                </a:solidFill>
                <a:round/>
                <a:headEnd/>
                <a:tailEnd/>
              </a:ln>
            </p:spPr>
            <p:txBody>
              <a:bodyPr/>
              <a:lstStyle/>
              <a:p>
                <a:endParaRPr lang="en-US"/>
              </a:p>
            </p:txBody>
          </p:sp>
          <p:sp>
            <p:nvSpPr>
              <p:cNvPr id="39493" name="Line 1703"/>
              <p:cNvSpPr>
                <a:spLocks noChangeShapeType="1"/>
              </p:cNvSpPr>
              <p:nvPr/>
            </p:nvSpPr>
            <p:spPr bwMode="auto">
              <a:xfrm flipH="1">
                <a:off x="4968" y="3963"/>
                <a:ext cx="195" cy="1"/>
              </a:xfrm>
              <a:prstGeom prst="line">
                <a:avLst/>
              </a:prstGeom>
              <a:noFill/>
              <a:ln w="0">
                <a:solidFill>
                  <a:srgbClr val="696969"/>
                </a:solidFill>
                <a:round/>
                <a:headEnd/>
                <a:tailEnd/>
              </a:ln>
            </p:spPr>
            <p:txBody>
              <a:bodyPr/>
              <a:lstStyle/>
              <a:p>
                <a:endParaRPr lang="en-US"/>
              </a:p>
            </p:txBody>
          </p:sp>
          <p:sp>
            <p:nvSpPr>
              <p:cNvPr id="39494" name="Line 1704"/>
              <p:cNvSpPr>
                <a:spLocks noChangeShapeType="1"/>
              </p:cNvSpPr>
              <p:nvPr/>
            </p:nvSpPr>
            <p:spPr bwMode="auto">
              <a:xfrm flipH="1">
                <a:off x="4932" y="4024"/>
                <a:ext cx="231" cy="1"/>
              </a:xfrm>
              <a:prstGeom prst="line">
                <a:avLst/>
              </a:prstGeom>
              <a:noFill/>
              <a:ln w="0">
                <a:solidFill>
                  <a:srgbClr val="696969"/>
                </a:solidFill>
                <a:round/>
                <a:headEnd/>
                <a:tailEnd/>
              </a:ln>
            </p:spPr>
            <p:txBody>
              <a:bodyPr/>
              <a:lstStyle/>
              <a:p>
                <a:endParaRPr lang="en-US"/>
              </a:p>
            </p:txBody>
          </p:sp>
          <p:sp>
            <p:nvSpPr>
              <p:cNvPr id="39495" name="Line 1705"/>
              <p:cNvSpPr>
                <a:spLocks noChangeShapeType="1"/>
              </p:cNvSpPr>
              <p:nvPr/>
            </p:nvSpPr>
            <p:spPr bwMode="auto">
              <a:xfrm flipH="1">
                <a:off x="4932" y="4025"/>
                <a:ext cx="231" cy="1"/>
              </a:xfrm>
              <a:prstGeom prst="line">
                <a:avLst/>
              </a:prstGeom>
              <a:noFill/>
              <a:ln w="0">
                <a:solidFill>
                  <a:srgbClr val="696969"/>
                </a:solidFill>
                <a:round/>
                <a:headEnd/>
                <a:tailEnd/>
              </a:ln>
            </p:spPr>
            <p:txBody>
              <a:bodyPr/>
              <a:lstStyle/>
              <a:p>
                <a:endParaRPr lang="en-US"/>
              </a:p>
            </p:txBody>
          </p:sp>
          <p:sp>
            <p:nvSpPr>
              <p:cNvPr id="39496" name="Line 1706"/>
              <p:cNvSpPr>
                <a:spLocks noChangeShapeType="1"/>
              </p:cNvSpPr>
              <p:nvPr/>
            </p:nvSpPr>
            <p:spPr bwMode="auto">
              <a:xfrm flipH="1">
                <a:off x="4967" y="3917"/>
                <a:ext cx="207" cy="1"/>
              </a:xfrm>
              <a:prstGeom prst="line">
                <a:avLst/>
              </a:prstGeom>
              <a:noFill/>
              <a:ln w="0">
                <a:solidFill>
                  <a:srgbClr val="000000"/>
                </a:solidFill>
                <a:round/>
                <a:headEnd/>
                <a:tailEnd/>
              </a:ln>
            </p:spPr>
            <p:txBody>
              <a:bodyPr/>
              <a:lstStyle/>
              <a:p>
                <a:endParaRPr lang="en-US"/>
              </a:p>
            </p:txBody>
          </p:sp>
          <p:sp>
            <p:nvSpPr>
              <p:cNvPr id="39497" name="Line 1707"/>
              <p:cNvSpPr>
                <a:spLocks noChangeShapeType="1"/>
              </p:cNvSpPr>
              <p:nvPr/>
            </p:nvSpPr>
            <p:spPr bwMode="auto">
              <a:xfrm flipH="1">
                <a:off x="4967" y="3928"/>
                <a:ext cx="218" cy="1"/>
              </a:xfrm>
              <a:prstGeom prst="line">
                <a:avLst/>
              </a:prstGeom>
              <a:noFill/>
              <a:ln w="0">
                <a:solidFill>
                  <a:srgbClr val="000000"/>
                </a:solidFill>
                <a:round/>
                <a:headEnd/>
                <a:tailEnd/>
              </a:ln>
            </p:spPr>
            <p:txBody>
              <a:bodyPr/>
              <a:lstStyle/>
              <a:p>
                <a:endParaRPr lang="en-US"/>
              </a:p>
            </p:txBody>
          </p:sp>
          <p:sp>
            <p:nvSpPr>
              <p:cNvPr id="39498" name="Line 1708"/>
              <p:cNvSpPr>
                <a:spLocks noChangeShapeType="1"/>
              </p:cNvSpPr>
              <p:nvPr/>
            </p:nvSpPr>
            <p:spPr bwMode="auto">
              <a:xfrm>
                <a:off x="4309" y="3492"/>
                <a:ext cx="327" cy="1"/>
              </a:xfrm>
              <a:prstGeom prst="line">
                <a:avLst/>
              </a:prstGeom>
              <a:noFill/>
              <a:ln w="0">
                <a:solidFill>
                  <a:srgbClr val="000000"/>
                </a:solidFill>
                <a:round/>
                <a:headEnd/>
                <a:tailEnd/>
              </a:ln>
            </p:spPr>
            <p:txBody>
              <a:bodyPr/>
              <a:lstStyle/>
              <a:p>
                <a:endParaRPr lang="en-US"/>
              </a:p>
            </p:txBody>
          </p:sp>
          <p:sp>
            <p:nvSpPr>
              <p:cNvPr id="39499" name="Line 1709"/>
              <p:cNvSpPr>
                <a:spLocks noChangeShapeType="1"/>
              </p:cNvSpPr>
              <p:nvPr/>
            </p:nvSpPr>
            <p:spPr bwMode="auto">
              <a:xfrm>
                <a:off x="4309" y="3498"/>
                <a:ext cx="321" cy="1"/>
              </a:xfrm>
              <a:prstGeom prst="line">
                <a:avLst/>
              </a:prstGeom>
              <a:noFill/>
              <a:ln w="0">
                <a:solidFill>
                  <a:srgbClr val="000000"/>
                </a:solidFill>
                <a:round/>
                <a:headEnd/>
                <a:tailEnd/>
              </a:ln>
            </p:spPr>
            <p:txBody>
              <a:bodyPr/>
              <a:lstStyle/>
              <a:p>
                <a:endParaRPr lang="en-US"/>
              </a:p>
            </p:txBody>
          </p:sp>
          <p:sp>
            <p:nvSpPr>
              <p:cNvPr id="39500" name="Freeform 1710"/>
              <p:cNvSpPr>
                <a:spLocks/>
              </p:cNvSpPr>
              <p:nvPr/>
            </p:nvSpPr>
            <p:spPr bwMode="auto">
              <a:xfrm>
                <a:off x="4438" y="3924"/>
                <a:ext cx="56" cy="58"/>
              </a:xfrm>
              <a:custGeom>
                <a:avLst/>
                <a:gdLst>
                  <a:gd name="T0" fmla="*/ 0 w 388"/>
                  <a:gd name="T1" fmla="*/ 411 h 411"/>
                  <a:gd name="T2" fmla="*/ 28 w 388"/>
                  <a:gd name="T3" fmla="*/ 409 h 411"/>
                  <a:gd name="T4" fmla="*/ 57 w 388"/>
                  <a:gd name="T5" fmla="*/ 405 h 411"/>
                  <a:gd name="T6" fmla="*/ 84 w 388"/>
                  <a:gd name="T7" fmla="*/ 399 h 411"/>
                  <a:gd name="T8" fmla="*/ 112 w 388"/>
                  <a:gd name="T9" fmla="*/ 392 h 411"/>
                  <a:gd name="T10" fmla="*/ 139 w 388"/>
                  <a:gd name="T11" fmla="*/ 381 h 411"/>
                  <a:gd name="T12" fmla="*/ 165 w 388"/>
                  <a:gd name="T13" fmla="*/ 369 h 411"/>
                  <a:gd name="T14" fmla="*/ 190 w 388"/>
                  <a:gd name="T15" fmla="*/ 356 h 411"/>
                  <a:gd name="T16" fmla="*/ 215 w 388"/>
                  <a:gd name="T17" fmla="*/ 341 h 411"/>
                  <a:gd name="T18" fmla="*/ 237 w 388"/>
                  <a:gd name="T19" fmla="*/ 323 h 411"/>
                  <a:gd name="T20" fmla="*/ 259 w 388"/>
                  <a:gd name="T21" fmla="*/ 305 h 411"/>
                  <a:gd name="T22" fmla="*/ 280 w 388"/>
                  <a:gd name="T23" fmla="*/ 285 h 411"/>
                  <a:gd name="T24" fmla="*/ 298 w 388"/>
                  <a:gd name="T25" fmla="*/ 263 h 411"/>
                  <a:gd name="T26" fmla="*/ 315 w 388"/>
                  <a:gd name="T27" fmla="*/ 241 h 411"/>
                  <a:gd name="T28" fmla="*/ 331 w 388"/>
                  <a:gd name="T29" fmla="*/ 217 h 411"/>
                  <a:gd name="T30" fmla="*/ 345 w 388"/>
                  <a:gd name="T31" fmla="*/ 192 h 411"/>
                  <a:gd name="T32" fmla="*/ 357 w 388"/>
                  <a:gd name="T33" fmla="*/ 167 h 411"/>
                  <a:gd name="T34" fmla="*/ 367 w 388"/>
                  <a:gd name="T35" fmla="*/ 139 h 411"/>
                  <a:gd name="T36" fmla="*/ 375 w 388"/>
                  <a:gd name="T37" fmla="*/ 113 h 411"/>
                  <a:gd name="T38" fmla="*/ 382 w 388"/>
                  <a:gd name="T39" fmla="*/ 84 h 411"/>
                  <a:gd name="T40" fmla="*/ 386 w 388"/>
                  <a:gd name="T41" fmla="*/ 57 h 411"/>
                  <a:gd name="T42" fmla="*/ 388 w 388"/>
                  <a:gd name="T43" fmla="*/ 28 h 411"/>
                  <a:gd name="T44" fmla="*/ 388 w 388"/>
                  <a:gd name="T45" fmla="*/ 0 h 4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88"/>
                  <a:gd name="T70" fmla="*/ 0 h 411"/>
                  <a:gd name="T71" fmla="*/ 388 w 388"/>
                  <a:gd name="T72" fmla="*/ 411 h 4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88" h="411">
                    <a:moveTo>
                      <a:pt x="0" y="411"/>
                    </a:moveTo>
                    <a:lnTo>
                      <a:pt x="28" y="409"/>
                    </a:lnTo>
                    <a:lnTo>
                      <a:pt x="57" y="405"/>
                    </a:lnTo>
                    <a:lnTo>
                      <a:pt x="84" y="399"/>
                    </a:lnTo>
                    <a:lnTo>
                      <a:pt x="112" y="392"/>
                    </a:lnTo>
                    <a:lnTo>
                      <a:pt x="139" y="381"/>
                    </a:lnTo>
                    <a:lnTo>
                      <a:pt x="165" y="369"/>
                    </a:lnTo>
                    <a:lnTo>
                      <a:pt x="190" y="356"/>
                    </a:lnTo>
                    <a:lnTo>
                      <a:pt x="215" y="341"/>
                    </a:lnTo>
                    <a:lnTo>
                      <a:pt x="237" y="323"/>
                    </a:lnTo>
                    <a:lnTo>
                      <a:pt x="259" y="305"/>
                    </a:lnTo>
                    <a:lnTo>
                      <a:pt x="280" y="285"/>
                    </a:lnTo>
                    <a:lnTo>
                      <a:pt x="298" y="263"/>
                    </a:lnTo>
                    <a:lnTo>
                      <a:pt x="315" y="241"/>
                    </a:lnTo>
                    <a:lnTo>
                      <a:pt x="331" y="217"/>
                    </a:lnTo>
                    <a:lnTo>
                      <a:pt x="345" y="192"/>
                    </a:lnTo>
                    <a:lnTo>
                      <a:pt x="357" y="167"/>
                    </a:lnTo>
                    <a:lnTo>
                      <a:pt x="367" y="139"/>
                    </a:lnTo>
                    <a:lnTo>
                      <a:pt x="375" y="113"/>
                    </a:lnTo>
                    <a:lnTo>
                      <a:pt x="382" y="84"/>
                    </a:lnTo>
                    <a:lnTo>
                      <a:pt x="386" y="57"/>
                    </a:lnTo>
                    <a:lnTo>
                      <a:pt x="388" y="28"/>
                    </a:lnTo>
                    <a:lnTo>
                      <a:pt x="388" y="0"/>
                    </a:lnTo>
                  </a:path>
                </a:pathLst>
              </a:custGeom>
              <a:noFill/>
              <a:ln w="0">
                <a:solidFill>
                  <a:srgbClr val="696969"/>
                </a:solidFill>
                <a:prstDash val="solid"/>
                <a:round/>
                <a:headEnd/>
                <a:tailEnd/>
              </a:ln>
            </p:spPr>
            <p:txBody>
              <a:bodyPr/>
              <a:lstStyle/>
              <a:p>
                <a:endParaRPr lang="en-US"/>
              </a:p>
            </p:txBody>
          </p:sp>
          <p:sp>
            <p:nvSpPr>
              <p:cNvPr id="39501" name="Line 1711"/>
              <p:cNvSpPr>
                <a:spLocks noChangeShapeType="1"/>
              </p:cNvSpPr>
              <p:nvPr/>
            </p:nvSpPr>
            <p:spPr bwMode="auto">
              <a:xfrm>
                <a:off x="4438" y="3927"/>
                <a:ext cx="1" cy="56"/>
              </a:xfrm>
              <a:prstGeom prst="line">
                <a:avLst/>
              </a:prstGeom>
              <a:noFill/>
              <a:ln w="0">
                <a:solidFill>
                  <a:srgbClr val="696969"/>
                </a:solidFill>
                <a:round/>
                <a:headEnd/>
                <a:tailEnd/>
              </a:ln>
            </p:spPr>
            <p:txBody>
              <a:bodyPr/>
              <a:lstStyle/>
              <a:p>
                <a:endParaRPr lang="en-US"/>
              </a:p>
            </p:txBody>
          </p:sp>
          <p:sp>
            <p:nvSpPr>
              <p:cNvPr id="39502" name="Line 1712"/>
              <p:cNvSpPr>
                <a:spLocks noChangeShapeType="1"/>
              </p:cNvSpPr>
              <p:nvPr/>
            </p:nvSpPr>
            <p:spPr bwMode="auto">
              <a:xfrm>
                <a:off x="4436" y="3926"/>
                <a:ext cx="1" cy="57"/>
              </a:xfrm>
              <a:prstGeom prst="line">
                <a:avLst/>
              </a:prstGeom>
              <a:noFill/>
              <a:ln w="0">
                <a:solidFill>
                  <a:srgbClr val="696969"/>
                </a:solidFill>
                <a:round/>
                <a:headEnd/>
                <a:tailEnd/>
              </a:ln>
            </p:spPr>
            <p:txBody>
              <a:bodyPr/>
              <a:lstStyle/>
              <a:p>
                <a:endParaRPr lang="en-US"/>
              </a:p>
            </p:txBody>
          </p:sp>
          <p:sp>
            <p:nvSpPr>
              <p:cNvPr id="39503" name="Line 1713"/>
              <p:cNvSpPr>
                <a:spLocks noChangeShapeType="1"/>
              </p:cNvSpPr>
              <p:nvPr/>
            </p:nvSpPr>
            <p:spPr bwMode="auto">
              <a:xfrm>
                <a:off x="4436" y="3983"/>
                <a:ext cx="1" cy="1"/>
              </a:xfrm>
              <a:prstGeom prst="line">
                <a:avLst/>
              </a:prstGeom>
              <a:noFill/>
              <a:ln w="0">
                <a:solidFill>
                  <a:srgbClr val="696969"/>
                </a:solidFill>
                <a:round/>
                <a:headEnd/>
                <a:tailEnd/>
              </a:ln>
            </p:spPr>
            <p:txBody>
              <a:bodyPr/>
              <a:lstStyle/>
              <a:p>
                <a:endParaRPr lang="en-US"/>
              </a:p>
            </p:txBody>
          </p:sp>
          <p:sp>
            <p:nvSpPr>
              <p:cNvPr id="39504" name="Line 1714"/>
              <p:cNvSpPr>
                <a:spLocks noChangeShapeType="1"/>
              </p:cNvSpPr>
              <p:nvPr/>
            </p:nvSpPr>
            <p:spPr bwMode="auto">
              <a:xfrm>
                <a:off x="4437" y="3983"/>
                <a:ext cx="1" cy="1"/>
              </a:xfrm>
              <a:prstGeom prst="line">
                <a:avLst/>
              </a:prstGeom>
              <a:noFill/>
              <a:ln w="0">
                <a:solidFill>
                  <a:srgbClr val="696969"/>
                </a:solidFill>
                <a:round/>
                <a:headEnd/>
                <a:tailEnd/>
              </a:ln>
            </p:spPr>
            <p:txBody>
              <a:bodyPr/>
              <a:lstStyle/>
              <a:p>
                <a:endParaRPr lang="en-US"/>
              </a:p>
            </p:txBody>
          </p:sp>
          <p:sp>
            <p:nvSpPr>
              <p:cNvPr id="39505" name="Line 1715"/>
              <p:cNvSpPr>
                <a:spLocks noChangeShapeType="1"/>
              </p:cNvSpPr>
              <p:nvPr/>
            </p:nvSpPr>
            <p:spPr bwMode="auto">
              <a:xfrm>
                <a:off x="4437" y="3983"/>
                <a:ext cx="1" cy="1"/>
              </a:xfrm>
              <a:prstGeom prst="line">
                <a:avLst/>
              </a:prstGeom>
              <a:noFill/>
              <a:ln w="0">
                <a:solidFill>
                  <a:srgbClr val="696969"/>
                </a:solidFill>
                <a:round/>
                <a:headEnd/>
                <a:tailEnd/>
              </a:ln>
            </p:spPr>
            <p:txBody>
              <a:bodyPr/>
              <a:lstStyle/>
              <a:p>
                <a:endParaRPr lang="en-US"/>
              </a:p>
            </p:txBody>
          </p:sp>
          <p:sp>
            <p:nvSpPr>
              <p:cNvPr id="39506" name="Line 1716"/>
              <p:cNvSpPr>
                <a:spLocks noChangeShapeType="1"/>
              </p:cNvSpPr>
              <p:nvPr/>
            </p:nvSpPr>
            <p:spPr bwMode="auto">
              <a:xfrm flipH="1">
                <a:off x="4133" y="3922"/>
                <a:ext cx="61" cy="1"/>
              </a:xfrm>
              <a:prstGeom prst="line">
                <a:avLst/>
              </a:prstGeom>
              <a:noFill/>
              <a:ln w="0">
                <a:solidFill>
                  <a:srgbClr val="000000"/>
                </a:solidFill>
                <a:round/>
                <a:headEnd/>
                <a:tailEnd/>
              </a:ln>
            </p:spPr>
            <p:txBody>
              <a:bodyPr/>
              <a:lstStyle/>
              <a:p>
                <a:endParaRPr lang="en-US"/>
              </a:p>
            </p:txBody>
          </p:sp>
          <p:sp>
            <p:nvSpPr>
              <p:cNvPr id="39507" name="Line 1717"/>
              <p:cNvSpPr>
                <a:spLocks noChangeShapeType="1"/>
              </p:cNvSpPr>
              <p:nvPr/>
            </p:nvSpPr>
            <p:spPr bwMode="auto">
              <a:xfrm>
                <a:off x="4133" y="3925"/>
                <a:ext cx="61" cy="1"/>
              </a:xfrm>
              <a:prstGeom prst="line">
                <a:avLst/>
              </a:prstGeom>
              <a:noFill/>
              <a:ln w="0">
                <a:solidFill>
                  <a:srgbClr val="000000"/>
                </a:solidFill>
                <a:round/>
                <a:headEnd/>
                <a:tailEnd/>
              </a:ln>
            </p:spPr>
            <p:txBody>
              <a:bodyPr/>
              <a:lstStyle/>
              <a:p>
                <a:endParaRPr lang="en-US"/>
              </a:p>
            </p:txBody>
          </p:sp>
          <p:sp>
            <p:nvSpPr>
              <p:cNvPr id="39508" name="Line 1718"/>
              <p:cNvSpPr>
                <a:spLocks noChangeShapeType="1"/>
              </p:cNvSpPr>
              <p:nvPr/>
            </p:nvSpPr>
            <p:spPr bwMode="auto">
              <a:xfrm>
                <a:off x="4061" y="3810"/>
                <a:ext cx="165" cy="1"/>
              </a:xfrm>
              <a:prstGeom prst="line">
                <a:avLst/>
              </a:prstGeom>
              <a:noFill/>
              <a:ln w="0">
                <a:solidFill>
                  <a:srgbClr val="000000"/>
                </a:solidFill>
                <a:round/>
                <a:headEnd/>
                <a:tailEnd/>
              </a:ln>
            </p:spPr>
            <p:txBody>
              <a:bodyPr/>
              <a:lstStyle/>
              <a:p>
                <a:endParaRPr lang="en-US"/>
              </a:p>
            </p:txBody>
          </p:sp>
          <p:sp>
            <p:nvSpPr>
              <p:cNvPr id="39509" name="Line 1719"/>
              <p:cNvSpPr>
                <a:spLocks noChangeShapeType="1"/>
              </p:cNvSpPr>
              <p:nvPr/>
            </p:nvSpPr>
            <p:spPr bwMode="auto">
              <a:xfrm flipH="1">
                <a:off x="4067" y="3816"/>
                <a:ext cx="159" cy="1"/>
              </a:xfrm>
              <a:prstGeom prst="line">
                <a:avLst/>
              </a:prstGeom>
              <a:noFill/>
              <a:ln w="0">
                <a:solidFill>
                  <a:srgbClr val="000000"/>
                </a:solidFill>
                <a:round/>
                <a:headEnd/>
                <a:tailEnd/>
              </a:ln>
            </p:spPr>
            <p:txBody>
              <a:bodyPr/>
              <a:lstStyle/>
              <a:p>
                <a:endParaRPr lang="en-US"/>
              </a:p>
            </p:txBody>
          </p:sp>
          <p:sp>
            <p:nvSpPr>
              <p:cNvPr id="39510" name="Line 1720"/>
              <p:cNvSpPr>
                <a:spLocks noChangeShapeType="1"/>
              </p:cNvSpPr>
              <p:nvPr/>
            </p:nvSpPr>
            <p:spPr bwMode="auto">
              <a:xfrm flipV="1">
                <a:off x="4017" y="3922"/>
                <a:ext cx="1" cy="3"/>
              </a:xfrm>
              <a:prstGeom prst="line">
                <a:avLst/>
              </a:prstGeom>
              <a:noFill/>
              <a:ln w="0">
                <a:solidFill>
                  <a:srgbClr val="696969"/>
                </a:solidFill>
                <a:round/>
                <a:headEnd/>
                <a:tailEnd/>
              </a:ln>
            </p:spPr>
            <p:txBody>
              <a:bodyPr/>
              <a:lstStyle/>
              <a:p>
                <a:endParaRPr lang="en-US"/>
              </a:p>
            </p:txBody>
          </p:sp>
          <p:sp>
            <p:nvSpPr>
              <p:cNvPr id="39511" name="Line 1721"/>
              <p:cNvSpPr>
                <a:spLocks noChangeShapeType="1"/>
              </p:cNvSpPr>
              <p:nvPr/>
            </p:nvSpPr>
            <p:spPr bwMode="auto">
              <a:xfrm>
                <a:off x="4017" y="3922"/>
                <a:ext cx="1" cy="3"/>
              </a:xfrm>
              <a:prstGeom prst="line">
                <a:avLst/>
              </a:prstGeom>
              <a:noFill/>
              <a:ln w="0">
                <a:solidFill>
                  <a:srgbClr val="696969"/>
                </a:solidFill>
                <a:round/>
                <a:headEnd/>
                <a:tailEnd/>
              </a:ln>
            </p:spPr>
            <p:txBody>
              <a:bodyPr/>
              <a:lstStyle/>
              <a:p>
                <a:endParaRPr lang="en-US"/>
              </a:p>
            </p:txBody>
          </p:sp>
          <p:sp>
            <p:nvSpPr>
              <p:cNvPr id="39512" name="Line 1722"/>
              <p:cNvSpPr>
                <a:spLocks noChangeShapeType="1"/>
              </p:cNvSpPr>
              <p:nvPr/>
            </p:nvSpPr>
            <p:spPr bwMode="auto">
              <a:xfrm flipH="1">
                <a:off x="4066" y="3925"/>
                <a:ext cx="62" cy="1"/>
              </a:xfrm>
              <a:prstGeom prst="line">
                <a:avLst/>
              </a:prstGeom>
              <a:noFill/>
              <a:ln w="0">
                <a:solidFill>
                  <a:srgbClr val="000000"/>
                </a:solidFill>
                <a:round/>
                <a:headEnd/>
                <a:tailEnd/>
              </a:ln>
            </p:spPr>
            <p:txBody>
              <a:bodyPr/>
              <a:lstStyle/>
              <a:p>
                <a:endParaRPr lang="en-US"/>
              </a:p>
            </p:txBody>
          </p:sp>
          <p:sp>
            <p:nvSpPr>
              <p:cNvPr id="39513" name="Line 1723"/>
              <p:cNvSpPr>
                <a:spLocks noChangeShapeType="1"/>
              </p:cNvSpPr>
              <p:nvPr/>
            </p:nvSpPr>
            <p:spPr bwMode="auto">
              <a:xfrm>
                <a:off x="4066" y="3922"/>
                <a:ext cx="62" cy="1"/>
              </a:xfrm>
              <a:prstGeom prst="line">
                <a:avLst/>
              </a:prstGeom>
              <a:noFill/>
              <a:ln w="0">
                <a:solidFill>
                  <a:srgbClr val="000000"/>
                </a:solidFill>
                <a:round/>
                <a:headEnd/>
                <a:tailEnd/>
              </a:ln>
            </p:spPr>
            <p:txBody>
              <a:bodyPr/>
              <a:lstStyle/>
              <a:p>
                <a:endParaRPr lang="en-US"/>
              </a:p>
            </p:txBody>
          </p:sp>
          <p:sp>
            <p:nvSpPr>
              <p:cNvPr id="39514" name="Line 1724"/>
              <p:cNvSpPr>
                <a:spLocks noChangeShapeType="1"/>
              </p:cNvSpPr>
              <p:nvPr/>
            </p:nvSpPr>
            <p:spPr bwMode="auto">
              <a:xfrm>
                <a:off x="4067" y="3874"/>
                <a:ext cx="1" cy="48"/>
              </a:xfrm>
              <a:prstGeom prst="line">
                <a:avLst/>
              </a:prstGeom>
              <a:noFill/>
              <a:ln w="0">
                <a:solidFill>
                  <a:srgbClr val="000000"/>
                </a:solidFill>
                <a:round/>
                <a:headEnd/>
                <a:tailEnd/>
              </a:ln>
            </p:spPr>
            <p:txBody>
              <a:bodyPr/>
              <a:lstStyle/>
              <a:p>
                <a:endParaRPr lang="en-US"/>
              </a:p>
            </p:txBody>
          </p:sp>
          <p:sp>
            <p:nvSpPr>
              <p:cNvPr id="39515" name="Line 1725"/>
              <p:cNvSpPr>
                <a:spLocks noChangeShapeType="1"/>
              </p:cNvSpPr>
              <p:nvPr/>
            </p:nvSpPr>
            <p:spPr bwMode="auto">
              <a:xfrm>
                <a:off x="4061" y="3874"/>
                <a:ext cx="1" cy="48"/>
              </a:xfrm>
              <a:prstGeom prst="line">
                <a:avLst/>
              </a:prstGeom>
              <a:noFill/>
              <a:ln w="0">
                <a:solidFill>
                  <a:srgbClr val="000000"/>
                </a:solidFill>
                <a:round/>
                <a:headEnd/>
                <a:tailEnd/>
              </a:ln>
            </p:spPr>
            <p:txBody>
              <a:bodyPr/>
              <a:lstStyle/>
              <a:p>
                <a:endParaRPr lang="en-US"/>
              </a:p>
            </p:txBody>
          </p:sp>
          <p:sp>
            <p:nvSpPr>
              <p:cNvPr id="39516" name="Line 1726"/>
              <p:cNvSpPr>
                <a:spLocks noChangeShapeType="1"/>
              </p:cNvSpPr>
              <p:nvPr/>
            </p:nvSpPr>
            <p:spPr bwMode="auto">
              <a:xfrm flipV="1">
                <a:off x="4066" y="3922"/>
                <a:ext cx="1" cy="3"/>
              </a:xfrm>
              <a:prstGeom prst="line">
                <a:avLst/>
              </a:prstGeom>
              <a:noFill/>
              <a:ln w="0">
                <a:solidFill>
                  <a:srgbClr val="696969"/>
                </a:solidFill>
                <a:round/>
                <a:headEnd/>
                <a:tailEnd/>
              </a:ln>
            </p:spPr>
            <p:txBody>
              <a:bodyPr/>
              <a:lstStyle/>
              <a:p>
                <a:endParaRPr lang="en-US"/>
              </a:p>
            </p:txBody>
          </p:sp>
          <p:sp>
            <p:nvSpPr>
              <p:cNvPr id="39517" name="Line 1727"/>
              <p:cNvSpPr>
                <a:spLocks noChangeShapeType="1"/>
              </p:cNvSpPr>
              <p:nvPr/>
            </p:nvSpPr>
            <p:spPr bwMode="auto">
              <a:xfrm>
                <a:off x="4066" y="3922"/>
                <a:ext cx="1" cy="3"/>
              </a:xfrm>
              <a:prstGeom prst="line">
                <a:avLst/>
              </a:prstGeom>
              <a:noFill/>
              <a:ln w="0">
                <a:solidFill>
                  <a:srgbClr val="696969"/>
                </a:solidFill>
                <a:round/>
                <a:headEnd/>
                <a:tailEnd/>
              </a:ln>
            </p:spPr>
            <p:txBody>
              <a:bodyPr/>
              <a:lstStyle/>
              <a:p>
                <a:endParaRPr lang="en-US"/>
              </a:p>
            </p:txBody>
          </p:sp>
          <p:sp>
            <p:nvSpPr>
              <p:cNvPr id="39518" name="Line 1728"/>
              <p:cNvSpPr>
                <a:spLocks noChangeShapeType="1"/>
              </p:cNvSpPr>
              <p:nvPr/>
            </p:nvSpPr>
            <p:spPr bwMode="auto">
              <a:xfrm>
                <a:off x="4061" y="3874"/>
                <a:ext cx="6" cy="1"/>
              </a:xfrm>
              <a:prstGeom prst="line">
                <a:avLst/>
              </a:prstGeom>
              <a:noFill/>
              <a:ln w="0">
                <a:solidFill>
                  <a:srgbClr val="696969"/>
                </a:solidFill>
                <a:round/>
                <a:headEnd/>
                <a:tailEnd/>
              </a:ln>
            </p:spPr>
            <p:txBody>
              <a:bodyPr/>
              <a:lstStyle/>
              <a:p>
                <a:endParaRPr lang="en-US"/>
              </a:p>
            </p:txBody>
          </p:sp>
          <p:sp>
            <p:nvSpPr>
              <p:cNvPr id="39519" name="Line 1729"/>
              <p:cNvSpPr>
                <a:spLocks noChangeShapeType="1"/>
              </p:cNvSpPr>
              <p:nvPr/>
            </p:nvSpPr>
            <p:spPr bwMode="auto">
              <a:xfrm>
                <a:off x="4061" y="3874"/>
                <a:ext cx="6" cy="1"/>
              </a:xfrm>
              <a:prstGeom prst="line">
                <a:avLst/>
              </a:prstGeom>
              <a:noFill/>
              <a:ln w="0">
                <a:solidFill>
                  <a:srgbClr val="696969"/>
                </a:solidFill>
                <a:round/>
                <a:headEnd/>
                <a:tailEnd/>
              </a:ln>
            </p:spPr>
            <p:txBody>
              <a:bodyPr/>
              <a:lstStyle/>
              <a:p>
                <a:endParaRPr lang="en-US"/>
              </a:p>
            </p:txBody>
          </p:sp>
          <p:sp>
            <p:nvSpPr>
              <p:cNvPr id="39520" name="Line 1730"/>
              <p:cNvSpPr>
                <a:spLocks noChangeShapeType="1"/>
              </p:cNvSpPr>
              <p:nvPr/>
            </p:nvSpPr>
            <p:spPr bwMode="auto">
              <a:xfrm>
                <a:off x="4133" y="3922"/>
                <a:ext cx="1" cy="3"/>
              </a:xfrm>
              <a:prstGeom prst="line">
                <a:avLst/>
              </a:prstGeom>
              <a:noFill/>
              <a:ln w="0">
                <a:solidFill>
                  <a:srgbClr val="696969"/>
                </a:solidFill>
                <a:round/>
                <a:headEnd/>
                <a:tailEnd/>
              </a:ln>
            </p:spPr>
            <p:txBody>
              <a:bodyPr/>
              <a:lstStyle/>
              <a:p>
                <a:endParaRPr lang="en-US"/>
              </a:p>
            </p:txBody>
          </p:sp>
          <p:sp>
            <p:nvSpPr>
              <p:cNvPr id="39521" name="Line 1731"/>
              <p:cNvSpPr>
                <a:spLocks noChangeShapeType="1"/>
              </p:cNvSpPr>
              <p:nvPr/>
            </p:nvSpPr>
            <p:spPr bwMode="auto">
              <a:xfrm>
                <a:off x="4128" y="3922"/>
                <a:ext cx="1" cy="3"/>
              </a:xfrm>
              <a:prstGeom prst="line">
                <a:avLst/>
              </a:prstGeom>
              <a:noFill/>
              <a:ln w="0">
                <a:solidFill>
                  <a:srgbClr val="696969"/>
                </a:solidFill>
                <a:round/>
                <a:headEnd/>
                <a:tailEnd/>
              </a:ln>
            </p:spPr>
            <p:txBody>
              <a:bodyPr/>
              <a:lstStyle/>
              <a:p>
                <a:endParaRPr lang="en-US"/>
              </a:p>
            </p:txBody>
          </p:sp>
          <p:sp>
            <p:nvSpPr>
              <p:cNvPr id="39522" name="Line 1732"/>
              <p:cNvSpPr>
                <a:spLocks noChangeShapeType="1"/>
              </p:cNvSpPr>
              <p:nvPr/>
            </p:nvSpPr>
            <p:spPr bwMode="auto">
              <a:xfrm>
                <a:off x="4128" y="3922"/>
                <a:ext cx="5" cy="1"/>
              </a:xfrm>
              <a:prstGeom prst="line">
                <a:avLst/>
              </a:prstGeom>
              <a:noFill/>
              <a:ln w="0">
                <a:solidFill>
                  <a:srgbClr val="696969"/>
                </a:solidFill>
                <a:round/>
                <a:headEnd/>
                <a:tailEnd/>
              </a:ln>
            </p:spPr>
            <p:txBody>
              <a:bodyPr/>
              <a:lstStyle/>
              <a:p>
                <a:endParaRPr lang="en-US"/>
              </a:p>
            </p:txBody>
          </p:sp>
          <p:sp>
            <p:nvSpPr>
              <p:cNvPr id="39523" name="Line 1733"/>
              <p:cNvSpPr>
                <a:spLocks noChangeShapeType="1"/>
              </p:cNvSpPr>
              <p:nvPr/>
            </p:nvSpPr>
            <p:spPr bwMode="auto">
              <a:xfrm>
                <a:off x="4128" y="3925"/>
                <a:ext cx="5" cy="1"/>
              </a:xfrm>
              <a:prstGeom prst="line">
                <a:avLst/>
              </a:prstGeom>
              <a:noFill/>
              <a:ln w="0">
                <a:solidFill>
                  <a:srgbClr val="696969"/>
                </a:solidFill>
                <a:round/>
                <a:headEnd/>
                <a:tailEnd/>
              </a:ln>
            </p:spPr>
            <p:txBody>
              <a:bodyPr/>
              <a:lstStyle/>
              <a:p>
                <a:endParaRPr lang="en-US"/>
              </a:p>
            </p:txBody>
          </p:sp>
          <p:sp>
            <p:nvSpPr>
              <p:cNvPr id="39524" name="Line 1734"/>
              <p:cNvSpPr>
                <a:spLocks noChangeShapeType="1"/>
              </p:cNvSpPr>
              <p:nvPr/>
            </p:nvSpPr>
            <p:spPr bwMode="auto">
              <a:xfrm>
                <a:off x="4128" y="3922"/>
                <a:ext cx="1" cy="3"/>
              </a:xfrm>
              <a:prstGeom prst="line">
                <a:avLst/>
              </a:prstGeom>
              <a:noFill/>
              <a:ln w="0">
                <a:solidFill>
                  <a:srgbClr val="696969"/>
                </a:solidFill>
                <a:round/>
                <a:headEnd/>
                <a:tailEnd/>
              </a:ln>
            </p:spPr>
            <p:txBody>
              <a:bodyPr/>
              <a:lstStyle/>
              <a:p>
                <a:endParaRPr lang="en-US"/>
              </a:p>
            </p:txBody>
          </p:sp>
          <p:sp>
            <p:nvSpPr>
              <p:cNvPr id="39525" name="Line 1735"/>
              <p:cNvSpPr>
                <a:spLocks noChangeShapeType="1"/>
              </p:cNvSpPr>
              <p:nvPr/>
            </p:nvSpPr>
            <p:spPr bwMode="auto">
              <a:xfrm>
                <a:off x="4133" y="3922"/>
                <a:ext cx="1" cy="3"/>
              </a:xfrm>
              <a:prstGeom prst="line">
                <a:avLst/>
              </a:prstGeom>
              <a:noFill/>
              <a:ln w="0">
                <a:solidFill>
                  <a:srgbClr val="696969"/>
                </a:solidFill>
                <a:round/>
                <a:headEnd/>
                <a:tailEnd/>
              </a:ln>
            </p:spPr>
            <p:txBody>
              <a:bodyPr/>
              <a:lstStyle/>
              <a:p>
                <a:endParaRPr lang="en-US"/>
              </a:p>
            </p:txBody>
          </p:sp>
          <p:sp>
            <p:nvSpPr>
              <p:cNvPr id="39526" name="Line 1736"/>
              <p:cNvSpPr>
                <a:spLocks noChangeShapeType="1"/>
              </p:cNvSpPr>
              <p:nvPr/>
            </p:nvSpPr>
            <p:spPr bwMode="auto">
              <a:xfrm flipH="1">
                <a:off x="4061" y="3819"/>
                <a:ext cx="6" cy="1"/>
              </a:xfrm>
              <a:prstGeom prst="line">
                <a:avLst/>
              </a:prstGeom>
              <a:noFill/>
              <a:ln w="0">
                <a:solidFill>
                  <a:srgbClr val="696969"/>
                </a:solidFill>
                <a:round/>
                <a:headEnd/>
                <a:tailEnd/>
              </a:ln>
            </p:spPr>
            <p:txBody>
              <a:bodyPr/>
              <a:lstStyle/>
              <a:p>
                <a:endParaRPr lang="en-US"/>
              </a:p>
            </p:txBody>
          </p:sp>
          <p:sp>
            <p:nvSpPr>
              <p:cNvPr id="39527" name="Line 1737"/>
              <p:cNvSpPr>
                <a:spLocks noChangeShapeType="1"/>
              </p:cNvSpPr>
              <p:nvPr/>
            </p:nvSpPr>
            <p:spPr bwMode="auto">
              <a:xfrm flipV="1">
                <a:off x="4061" y="3810"/>
                <a:ext cx="1" cy="9"/>
              </a:xfrm>
              <a:prstGeom prst="line">
                <a:avLst/>
              </a:prstGeom>
              <a:noFill/>
              <a:ln w="0">
                <a:solidFill>
                  <a:srgbClr val="000000"/>
                </a:solidFill>
                <a:round/>
                <a:headEnd/>
                <a:tailEnd/>
              </a:ln>
            </p:spPr>
            <p:txBody>
              <a:bodyPr/>
              <a:lstStyle/>
              <a:p>
                <a:endParaRPr lang="en-US"/>
              </a:p>
            </p:txBody>
          </p:sp>
          <p:sp>
            <p:nvSpPr>
              <p:cNvPr id="39528" name="Line 1738"/>
              <p:cNvSpPr>
                <a:spLocks noChangeShapeType="1"/>
              </p:cNvSpPr>
              <p:nvPr/>
            </p:nvSpPr>
            <p:spPr bwMode="auto">
              <a:xfrm flipH="1">
                <a:off x="4061" y="3819"/>
                <a:ext cx="6" cy="1"/>
              </a:xfrm>
              <a:prstGeom prst="line">
                <a:avLst/>
              </a:prstGeom>
              <a:noFill/>
              <a:ln w="0">
                <a:solidFill>
                  <a:srgbClr val="696969"/>
                </a:solidFill>
                <a:round/>
                <a:headEnd/>
                <a:tailEnd/>
              </a:ln>
            </p:spPr>
            <p:txBody>
              <a:bodyPr/>
              <a:lstStyle/>
              <a:p>
                <a:endParaRPr lang="en-US"/>
              </a:p>
            </p:txBody>
          </p:sp>
          <p:sp>
            <p:nvSpPr>
              <p:cNvPr id="39529" name="Line 1739"/>
              <p:cNvSpPr>
                <a:spLocks noChangeShapeType="1"/>
              </p:cNvSpPr>
              <p:nvPr/>
            </p:nvSpPr>
            <p:spPr bwMode="auto">
              <a:xfrm>
                <a:off x="4067" y="3816"/>
                <a:ext cx="1" cy="3"/>
              </a:xfrm>
              <a:prstGeom prst="line">
                <a:avLst/>
              </a:prstGeom>
              <a:noFill/>
              <a:ln w="0">
                <a:solidFill>
                  <a:srgbClr val="696969"/>
                </a:solidFill>
                <a:round/>
                <a:headEnd/>
                <a:tailEnd/>
              </a:ln>
            </p:spPr>
            <p:txBody>
              <a:bodyPr/>
              <a:lstStyle/>
              <a:p>
                <a:endParaRPr lang="en-US"/>
              </a:p>
            </p:txBody>
          </p:sp>
          <p:sp>
            <p:nvSpPr>
              <p:cNvPr id="39530" name="Line 1740"/>
              <p:cNvSpPr>
                <a:spLocks noChangeShapeType="1"/>
              </p:cNvSpPr>
              <p:nvPr/>
            </p:nvSpPr>
            <p:spPr bwMode="auto">
              <a:xfrm>
                <a:off x="4232" y="3492"/>
                <a:ext cx="1" cy="327"/>
              </a:xfrm>
              <a:prstGeom prst="line">
                <a:avLst/>
              </a:prstGeom>
              <a:noFill/>
              <a:ln w="0">
                <a:solidFill>
                  <a:srgbClr val="000000"/>
                </a:solidFill>
                <a:round/>
                <a:headEnd/>
                <a:tailEnd/>
              </a:ln>
            </p:spPr>
            <p:txBody>
              <a:bodyPr/>
              <a:lstStyle/>
              <a:p>
                <a:endParaRPr lang="en-US"/>
              </a:p>
            </p:txBody>
          </p:sp>
          <p:sp>
            <p:nvSpPr>
              <p:cNvPr id="39531" name="Line 1741"/>
              <p:cNvSpPr>
                <a:spLocks noChangeShapeType="1"/>
              </p:cNvSpPr>
              <p:nvPr/>
            </p:nvSpPr>
            <p:spPr bwMode="auto">
              <a:xfrm flipV="1">
                <a:off x="4226" y="3498"/>
                <a:ext cx="1" cy="312"/>
              </a:xfrm>
              <a:prstGeom prst="line">
                <a:avLst/>
              </a:prstGeom>
              <a:noFill/>
              <a:ln w="0">
                <a:solidFill>
                  <a:srgbClr val="000000"/>
                </a:solidFill>
                <a:round/>
                <a:headEnd/>
                <a:tailEnd/>
              </a:ln>
            </p:spPr>
            <p:txBody>
              <a:bodyPr/>
              <a:lstStyle/>
              <a:p>
                <a:endParaRPr lang="en-US"/>
              </a:p>
            </p:txBody>
          </p:sp>
          <p:sp>
            <p:nvSpPr>
              <p:cNvPr id="39532" name="Line 1742"/>
              <p:cNvSpPr>
                <a:spLocks noChangeShapeType="1"/>
              </p:cNvSpPr>
              <p:nvPr/>
            </p:nvSpPr>
            <p:spPr bwMode="auto">
              <a:xfrm flipH="1">
                <a:off x="4298" y="3922"/>
                <a:ext cx="57" cy="1"/>
              </a:xfrm>
              <a:prstGeom prst="line">
                <a:avLst/>
              </a:prstGeom>
              <a:noFill/>
              <a:ln w="0">
                <a:solidFill>
                  <a:srgbClr val="000000"/>
                </a:solidFill>
                <a:round/>
                <a:headEnd/>
                <a:tailEnd/>
              </a:ln>
            </p:spPr>
            <p:txBody>
              <a:bodyPr/>
              <a:lstStyle/>
              <a:p>
                <a:endParaRPr lang="en-US"/>
              </a:p>
            </p:txBody>
          </p:sp>
          <p:sp>
            <p:nvSpPr>
              <p:cNvPr id="39533" name="Line 1743"/>
              <p:cNvSpPr>
                <a:spLocks noChangeShapeType="1"/>
              </p:cNvSpPr>
              <p:nvPr/>
            </p:nvSpPr>
            <p:spPr bwMode="auto">
              <a:xfrm>
                <a:off x="4298" y="3925"/>
                <a:ext cx="57" cy="1"/>
              </a:xfrm>
              <a:prstGeom prst="line">
                <a:avLst/>
              </a:prstGeom>
              <a:noFill/>
              <a:ln w="0">
                <a:solidFill>
                  <a:srgbClr val="000000"/>
                </a:solidFill>
                <a:round/>
                <a:headEnd/>
                <a:tailEnd/>
              </a:ln>
            </p:spPr>
            <p:txBody>
              <a:bodyPr/>
              <a:lstStyle/>
              <a:p>
                <a:endParaRPr lang="en-US"/>
              </a:p>
            </p:txBody>
          </p:sp>
          <p:sp>
            <p:nvSpPr>
              <p:cNvPr id="39534" name="Line 1744"/>
              <p:cNvSpPr>
                <a:spLocks noChangeShapeType="1"/>
              </p:cNvSpPr>
              <p:nvPr/>
            </p:nvSpPr>
            <p:spPr bwMode="auto">
              <a:xfrm flipH="1">
                <a:off x="4237" y="3925"/>
                <a:ext cx="56" cy="1"/>
              </a:xfrm>
              <a:prstGeom prst="line">
                <a:avLst/>
              </a:prstGeom>
              <a:noFill/>
              <a:ln w="0">
                <a:solidFill>
                  <a:srgbClr val="000000"/>
                </a:solidFill>
                <a:round/>
                <a:headEnd/>
                <a:tailEnd/>
              </a:ln>
            </p:spPr>
            <p:txBody>
              <a:bodyPr/>
              <a:lstStyle/>
              <a:p>
                <a:endParaRPr lang="en-US"/>
              </a:p>
            </p:txBody>
          </p:sp>
          <p:sp>
            <p:nvSpPr>
              <p:cNvPr id="39535" name="Line 1745"/>
              <p:cNvSpPr>
                <a:spLocks noChangeShapeType="1"/>
              </p:cNvSpPr>
              <p:nvPr/>
            </p:nvSpPr>
            <p:spPr bwMode="auto">
              <a:xfrm>
                <a:off x="4237" y="3922"/>
                <a:ext cx="56" cy="1"/>
              </a:xfrm>
              <a:prstGeom prst="line">
                <a:avLst/>
              </a:prstGeom>
              <a:noFill/>
              <a:ln w="0">
                <a:solidFill>
                  <a:srgbClr val="000000"/>
                </a:solidFill>
                <a:round/>
                <a:headEnd/>
                <a:tailEnd/>
              </a:ln>
            </p:spPr>
            <p:txBody>
              <a:bodyPr/>
              <a:lstStyle/>
              <a:p>
                <a:endParaRPr lang="en-US"/>
              </a:p>
            </p:txBody>
          </p:sp>
          <p:sp>
            <p:nvSpPr>
              <p:cNvPr id="39536" name="Line 1746"/>
              <p:cNvSpPr>
                <a:spLocks noChangeShapeType="1"/>
              </p:cNvSpPr>
              <p:nvPr/>
            </p:nvSpPr>
            <p:spPr bwMode="auto">
              <a:xfrm flipV="1">
                <a:off x="4199" y="3879"/>
                <a:ext cx="1" cy="61"/>
              </a:xfrm>
              <a:prstGeom prst="line">
                <a:avLst/>
              </a:prstGeom>
              <a:noFill/>
              <a:ln w="0">
                <a:solidFill>
                  <a:srgbClr val="000000"/>
                </a:solidFill>
                <a:round/>
                <a:headEnd/>
                <a:tailEnd/>
              </a:ln>
            </p:spPr>
            <p:txBody>
              <a:bodyPr/>
              <a:lstStyle/>
              <a:p>
                <a:endParaRPr lang="en-US"/>
              </a:p>
            </p:txBody>
          </p:sp>
          <p:sp>
            <p:nvSpPr>
              <p:cNvPr id="39537" name="Line 1747"/>
              <p:cNvSpPr>
                <a:spLocks noChangeShapeType="1"/>
              </p:cNvSpPr>
              <p:nvPr/>
            </p:nvSpPr>
            <p:spPr bwMode="auto">
              <a:xfrm flipV="1">
                <a:off x="4232" y="3879"/>
                <a:ext cx="1" cy="61"/>
              </a:xfrm>
              <a:prstGeom prst="line">
                <a:avLst/>
              </a:prstGeom>
              <a:noFill/>
              <a:ln w="0">
                <a:solidFill>
                  <a:srgbClr val="000000"/>
                </a:solidFill>
                <a:round/>
                <a:headEnd/>
                <a:tailEnd/>
              </a:ln>
            </p:spPr>
            <p:txBody>
              <a:bodyPr/>
              <a:lstStyle/>
              <a:p>
                <a:endParaRPr lang="en-US"/>
              </a:p>
            </p:txBody>
          </p:sp>
          <p:sp>
            <p:nvSpPr>
              <p:cNvPr id="39538" name="Line 1748"/>
              <p:cNvSpPr>
                <a:spLocks noChangeShapeType="1"/>
              </p:cNvSpPr>
              <p:nvPr/>
            </p:nvSpPr>
            <p:spPr bwMode="auto">
              <a:xfrm>
                <a:off x="4232" y="3874"/>
                <a:ext cx="1" cy="48"/>
              </a:xfrm>
              <a:prstGeom prst="line">
                <a:avLst/>
              </a:prstGeom>
              <a:noFill/>
              <a:ln w="0">
                <a:solidFill>
                  <a:srgbClr val="000000"/>
                </a:solidFill>
                <a:round/>
                <a:headEnd/>
                <a:tailEnd/>
              </a:ln>
            </p:spPr>
            <p:txBody>
              <a:bodyPr/>
              <a:lstStyle/>
              <a:p>
                <a:endParaRPr lang="en-US"/>
              </a:p>
            </p:txBody>
          </p:sp>
          <p:sp>
            <p:nvSpPr>
              <p:cNvPr id="39539" name="Line 1749"/>
              <p:cNvSpPr>
                <a:spLocks noChangeShapeType="1"/>
              </p:cNvSpPr>
              <p:nvPr/>
            </p:nvSpPr>
            <p:spPr bwMode="auto">
              <a:xfrm>
                <a:off x="4232" y="3874"/>
                <a:ext cx="1" cy="48"/>
              </a:xfrm>
              <a:prstGeom prst="line">
                <a:avLst/>
              </a:prstGeom>
              <a:noFill/>
              <a:ln w="0">
                <a:solidFill>
                  <a:srgbClr val="000000"/>
                </a:solidFill>
                <a:round/>
                <a:headEnd/>
                <a:tailEnd/>
              </a:ln>
            </p:spPr>
            <p:txBody>
              <a:bodyPr/>
              <a:lstStyle/>
              <a:p>
                <a:endParaRPr lang="en-US"/>
              </a:p>
            </p:txBody>
          </p:sp>
          <p:sp>
            <p:nvSpPr>
              <p:cNvPr id="39540" name="Line 1750"/>
              <p:cNvSpPr>
                <a:spLocks noChangeShapeType="1"/>
              </p:cNvSpPr>
              <p:nvPr/>
            </p:nvSpPr>
            <p:spPr bwMode="auto">
              <a:xfrm flipH="1">
                <a:off x="4199" y="3940"/>
                <a:ext cx="33" cy="1"/>
              </a:xfrm>
              <a:prstGeom prst="line">
                <a:avLst/>
              </a:prstGeom>
              <a:noFill/>
              <a:ln w="0">
                <a:solidFill>
                  <a:srgbClr val="000000"/>
                </a:solidFill>
                <a:round/>
                <a:headEnd/>
                <a:tailEnd/>
              </a:ln>
            </p:spPr>
            <p:txBody>
              <a:bodyPr/>
              <a:lstStyle/>
              <a:p>
                <a:endParaRPr lang="en-US"/>
              </a:p>
            </p:txBody>
          </p:sp>
          <p:sp>
            <p:nvSpPr>
              <p:cNvPr id="39541" name="Line 1751"/>
              <p:cNvSpPr>
                <a:spLocks noChangeShapeType="1"/>
              </p:cNvSpPr>
              <p:nvPr/>
            </p:nvSpPr>
            <p:spPr bwMode="auto">
              <a:xfrm flipV="1">
                <a:off x="4194" y="3922"/>
                <a:ext cx="1" cy="3"/>
              </a:xfrm>
              <a:prstGeom prst="line">
                <a:avLst/>
              </a:prstGeom>
              <a:noFill/>
              <a:ln w="0">
                <a:solidFill>
                  <a:srgbClr val="696969"/>
                </a:solidFill>
                <a:round/>
                <a:headEnd/>
                <a:tailEnd/>
              </a:ln>
            </p:spPr>
            <p:txBody>
              <a:bodyPr/>
              <a:lstStyle/>
              <a:p>
                <a:endParaRPr lang="en-US"/>
              </a:p>
            </p:txBody>
          </p:sp>
          <p:sp>
            <p:nvSpPr>
              <p:cNvPr id="39542" name="Line 1752"/>
              <p:cNvSpPr>
                <a:spLocks noChangeShapeType="1"/>
              </p:cNvSpPr>
              <p:nvPr/>
            </p:nvSpPr>
            <p:spPr bwMode="auto">
              <a:xfrm>
                <a:off x="4194" y="3922"/>
                <a:ext cx="5" cy="1"/>
              </a:xfrm>
              <a:prstGeom prst="line">
                <a:avLst/>
              </a:prstGeom>
              <a:noFill/>
              <a:ln w="0">
                <a:solidFill>
                  <a:srgbClr val="696969"/>
                </a:solidFill>
                <a:round/>
                <a:headEnd/>
                <a:tailEnd/>
              </a:ln>
            </p:spPr>
            <p:txBody>
              <a:bodyPr/>
              <a:lstStyle/>
              <a:p>
                <a:endParaRPr lang="en-US"/>
              </a:p>
            </p:txBody>
          </p:sp>
          <p:sp>
            <p:nvSpPr>
              <p:cNvPr id="39543" name="Line 1753"/>
              <p:cNvSpPr>
                <a:spLocks noChangeShapeType="1"/>
              </p:cNvSpPr>
              <p:nvPr/>
            </p:nvSpPr>
            <p:spPr bwMode="auto">
              <a:xfrm>
                <a:off x="4194" y="3925"/>
                <a:ext cx="5" cy="1"/>
              </a:xfrm>
              <a:prstGeom prst="line">
                <a:avLst/>
              </a:prstGeom>
              <a:noFill/>
              <a:ln w="0">
                <a:solidFill>
                  <a:srgbClr val="696969"/>
                </a:solidFill>
                <a:round/>
                <a:headEnd/>
                <a:tailEnd/>
              </a:ln>
            </p:spPr>
            <p:txBody>
              <a:bodyPr/>
              <a:lstStyle/>
              <a:p>
                <a:endParaRPr lang="en-US"/>
              </a:p>
            </p:txBody>
          </p:sp>
          <p:sp>
            <p:nvSpPr>
              <p:cNvPr id="39544" name="Line 1754"/>
              <p:cNvSpPr>
                <a:spLocks noChangeShapeType="1"/>
              </p:cNvSpPr>
              <p:nvPr/>
            </p:nvSpPr>
            <p:spPr bwMode="auto">
              <a:xfrm>
                <a:off x="4194" y="3922"/>
                <a:ext cx="1" cy="3"/>
              </a:xfrm>
              <a:prstGeom prst="line">
                <a:avLst/>
              </a:prstGeom>
              <a:noFill/>
              <a:ln w="0">
                <a:solidFill>
                  <a:srgbClr val="696969"/>
                </a:solidFill>
                <a:round/>
                <a:headEnd/>
                <a:tailEnd/>
              </a:ln>
            </p:spPr>
            <p:txBody>
              <a:bodyPr/>
              <a:lstStyle/>
              <a:p>
                <a:endParaRPr lang="en-US"/>
              </a:p>
            </p:txBody>
          </p:sp>
          <p:sp>
            <p:nvSpPr>
              <p:cNvPr id="39545" name="Line 1755"/>
              <p:cNvSpPr>
                <a:spLocks noChangeShapeType="1"/>
              </p:cNvSpPr>
              <p:nvPr/>
            </p:nvSpPr>
            <p:spPr bwMode="auto">
              <a:xfrm>
                <a:off x="4199" y="3922"/>
                <a:ext cx="1" cy="3"/>
              </a:xfrm>
              <a:prstGeom prst="line">
                <a:avLst/>
              </a:prstGeom>
              <a:noFill/>
              <a:ln w="0">
                <a:solidFill>
                  <a:srgbClr val="696969"/>
                </a:solidFill>
                <a:round/>
                <a:headEnd/>
                <a:tailEnd/>
              </a:ln>
            </p:spPr>
            <p:txBody>
              <a:bodyPr/>
              <a:lstStyle/>
              <a:p>
                <a:endParaRPr lang="en-US"/>
              </a:p>
            </p:txBody>
          </p:sp>
          <p:sp>
            <p:nvSpPr>
              <p:cNvPr id="39546" name="Line 1756"/>
              <p:cNvSpPr>
                <a:spLocks noChangeShapeType="1"/>
              </p:cNvSpPr>
              <p:nvPr/>
            </p:nvSpPr>
            <p:spPr bwMode="auto">
              <a:xfrm flipV="1">
                <a:off x="4237" y="3922"/>
                <a:ext cx="1" cy="3"/>
              </a:xfrm>
              <a:prstGeom prst="line">
                <a:avLst/>
              </a:prstGeom>
              <a:noFill/>
              <a:ln w="0">
                <a:solidFill>
                  <a:srgbClr val="696969"/>
                </a:solidFill>
                <a:round/>
                <a:headEnd/>
                <a:tailEnd/>
              </a:ln>
            </p:spPr>
            <p:txBody>
              <a:bodyPr/>
              <a:lstStyle/>
              <a:p>
                <a:endParaRPr lang="en-US"/>
              </a:p>
            </p:txBody>
          </p:sp>
          <p:sp>
            <p:nvSpPr>
              <p:cNvPr id="39547" name="Line 1757"/>
              <p:cNvSpPr>
                <a:spLocks noChangeShapeType="1"/>
              </p:cNvSpPr>
              <p:nvPr/>
            </p:nvSpPr>
            <p:spPr bwMode="auto">
              <a:xfrm>
                <a:off x="4232" y="3925"/>
                <a:ext cx="5" cy="1"/>
              </a:xfrm>
              <a:prstGeom prst="line">
                <a:avLst/>
              </a:prstGeom>
              <a:noFill/>
              <a:ln w="0">
                <a:solidFill>
                  <a:srgbClr val="696969"/>
                </a:solidFill>
                <a:round/>
                <a:headEnd/>
                <a:tailEnd/>
              </a:ln>
            </p:spPr>
            <p:txBody>
              <a:bodyPr/>
              <a:lstStyle/>
              <a:p>
                <a:endParaRPr lang="en-US"/>
              </a:p>
            </p:txBody>
          </p:sp>
          <p:sp>
            <p:nvSpPr>
              <p:cNvPr id="39548" name="Line 1758"/>
              <p:cNvSpPr>
                <a:spLocks noChangeShapeType="1"/>
              </p:cNvSpPr>
              <p:nvPr/>
            </p:nvSpPr>
            <p:spPr bwMode="auto">
              <a:xfrm>
                <a:off x="4232" y="3922"/>
                <a:ext cx="5" cy="1"/>
              </a:xfrm>
              <a:prstGeom prst="line">
                <a:avLst/>
              </a:prstGeom>
              <a:noFill/>
              <a:ln w="0">
                <a:solidFill>
                  <a:srgbClr val="696969"/>
                </a:solidFill>
                <a:round/>
                <a:headEnd/>
                <a:tailEnd/>
              </a:ln>
            </p:spPr>
            <p:txBody>
              <a:bodyPr/>
              <a:lstStyle/>
              <a:p>
                <a:endParaRPr lang="en-US"/>
              </a:p>
            </p:txBody>
          </p:sp>
          <p:sp>
            <p:nvSpPr>
              <p:cNvPr id="39549" name="Line 1759"/>
              <p:cNvSpPr>
                <a:spLocks noChangeShapeType="1"/>
              </p:cNvSpPr>
              <p:nvPr/>
            </p:nvSpPr>
            <p:spPr bwMode="auto">
              <a:xfrm>
                <a:off x="4237" y="3922"/>
                <a:ext cx="1" cy="3"/>
              </a:xfrm>
              <a:prstGeom prst="line">
                <a:avLst/>
              </a:prstGeom>
              <a:noFill/>
              <a:ln w="0">
                <a:solidFill>
                  <a:srgbClr val="696969"/>
                </a:solidFill>
                <a:round/>
                <a:headEnd/>
                <a:tailEnd/>
              </a:ln>
            </p:spPr>
            <p:txBody>
              <a:bodyPr/>
              <a:lstStyle/>
              <a:p>
                <a:endParaRPr lang="en-US"/>
              </a:p>
            </p:txBody>
          </p:sp>
          <p:sp>
            <p:nvSpPr>
              <p:cNvPr id="39550" name="Line 1760"/>
              <p:cNvSpPr>
                <a:spLocks noChangeShapeType="1"/>
              </p:cNvSpPr>
              <p:nvPr/>
            </p:nvSpPr>
            <p:spPr bwMode="auto">
              <a:xfrm>
                <a:off x="4232" y="3922"/>
                <a:ext cx="1" cy="3"/>
              </a:xfrm>
              <a:prstGeom prst="line">
                <a:avLst/>
              </a:prstGeom>
              <a:noFill/>
              <a:ln w="0">
                <a:solidFill>
                  <a:srgbClr val="696969"/>
                </a:solidFill>
                <a:round/>
                <a:headEnd/>
                <a:tailEnd/>
              </a:ln>
            </p:spPr>
            <p:txBody>
              <a:bodyPr/>
              <a:lstStyle/>
              <a:p>
                <a:endParaRPr lang="en-US"/>
              </a:p>
            </p:txBody>
          </p:sp>
          <p:sp>
            <p:nvSpPr>
              <p:cNvPr id="39551" name="Line 1761"/>
              <p:cNvSpPr>
                <a:spLocks noChangeShapeType="1"/>
              </p:cNvSpPr>
              <p:nvPr/>
            </p:nvSpPr>
            <p:spPr bwMode="auto">
              <a:xfrm>
                <a:off x="4199" y="3879"/>
                <a:ext cx="33" cy="1"/>
              </a:xfrm>
              <a:prstGeom prst="line">
                <a:avLst/>
              </a:prstGeom>
              <a:noFill/>
              <a:ln w="0">
                <a:solidFill>
                  <a:srgbClr val="000000"/>
                </a:solidFill>
                <a:round/>
                <a:headEnd/>
                <a:tailEnd/>
              </a:ln>
            </p:spPr>
            <p:txBody>
              <a:bodyPr/>
              <a:lstStyle/>
              <a:p>
                <a:endParaRPr lang="en-US"/>
              </a:p>
            </p:txBody>
          </p:sp>
          <p:sp>
            <p:nvSpPr>
              <p:cNvPr id="39552" name="Freeform 1762"/>
              <p:cNvSpPr>
                <a:spLocks/>
              </p:cNvSpPr>
              <p:nvPr/>
            </p:nvSpPr>
            <p:spPr bwMode="auto">
              <a:xfrm>
                <a:off x="4209" y="3864"/>
                <a:ext cx="13" cy="12"/>
              </a:xfrm>
              <a:custGeom>
                <a:avLst/>
                <a:gdLst>
                  <a:gd name="T0" fmla="*/ 86 w 86"/>
                  <a:gd name="T1" fmla="*/ 42 h 84"/>
                  <a:gd name="T2" fmla="*/ 85 w 86"/>
                  <a:gd name="T3" fmla="*/ 32 h 84"/>
                  <a:gd name="T4" fmla="*/ 82 w 86"/>
                  <a:gd name="T5" fmla="*/ 24 h 84"/>
                  <a:gd name="T6" fmla="*/ 78 w 86"/>
                  <a:gd name="T7" fmla="*/ 16 h 84"/>
                  <a:gd name="T8" fmla="*/ 71 w 86"/>
                  <a:gd name="T9" fmla="*/ 10 h 84"/>
                  <a:gd name="T10" fmla="*/ 63 w 86"/>
                  <a:gd name="T11" fmla="*/ 4 h 84"/>
                  <a:gd name="T12" fmla="*/ 54 w 86"/>
                  <a:gd name="T13" fmla="*/ 1 h 84"/>
                  <a:gd name="T14" fmla="*/ 45 w 86"/>
                  <a:gd name="T15" fmla="*/ 0 h 84"/>
                  <a:gd name="T16" fmla="*/ 36 w 86"/>
                  <a:gd name="T17" fmla="*/ 0 h 84"/>
                  <a:gd name="T18" fmla="*/ 28 w 86"/>
                  <a:gd name="T19" fmla="*/ 3 h 84"/>
                  <a:gd name="T20" fmla="*/ 20 w 86"/>
                  <a:gd name="T21" fmla="*/ 7 h 84"/>
                  <a:gd name="T22" fmla="*/ 13 w 86"/>
                  <a:gd name="T23" fmla="*/ 13 h 84"/>
                  <a:gd name="T24" fmla="*/ 6 w 86"/>
                  <a:gd name="T25" fmla="*/ 20 h 84"/>
                  <a:gd name="T26" fmla="*/ 2 w 86"/>
                  <a:gd name="T27" fmla="*/ 28 h 84"/>
                  <a:gd name="T28" fmla="*/ 0 w 86"/>
                  <a:gd name="T29" fmla="*/ 37 h 84"/>
                  <a:gd name="T30" fmla="*/ 1 w 86"/>
                  <a:gd name="T31" fmla="*/ 47 h 84"/>
                  <a:gd name="T32" fmla="*/ 2 w 86"/>
                  <a:gd name="T33" fmla="*/ 56 h 84"/>
                  <a:gd name="T34" fmla="*/ 6 w 86"/>
                  <a:gd name="T35" fmla="*/ 64 h 84"/>
                  <a:gd name="T36" fmla="*/ 13 w 86"/>
                  <a:gd name="T37" fmla="*/ 71 h 84"/>
                  <a:gd name="T38" fmla="*/ 20 w 86"/>
                  <a:gd name="T39" fmla="*/ 77 h 84"/>
                  <a:gd name="T40" fmla="*/ 28 w 86"/>
                  <a:gd name="T41" fmla="*/ 81 h 84"/>
                  <a:gd name="T42" fmla="*/ 36 w 86"/>
                  <a:gd name="T43" fmla="*/ 84 h 84"/>
                  <a:gd name="T44" fmla="*/ 45 w 86"/>
                  <a:gd name="T45" fmla="*/ 84 h 84"/>
                  <a:gd name="T46" fmla="*/ 54 w 86"/>
                  <a:gd name="T47" fmla="*/ 83 h 84"/>
                  <a:gd name="T48" fmla="*/ 63 w 86"/>
                  <a:gd name="T49" fmla="*/ 79 h 84"/>
                  <a:gd name="T50" fmla="*/ 71 w 86"/>
                  <a:gd name="T51" fmla="*/ 74 h 84"/>
                  <a:gd name="T52" fmla="*/ 78 w 86"/>
                  <a:gd name="T53" fmla="*/ 68 h 84"/>
                  <a:gd name="T54" fmla="*/ 82 w 86"/>
                  <a:gd name="T55" fmla="*/ 60 h 84"/>
                  <a:gd name="T56" fmla="*/ 85 w 86"/>
                  <a:gd name="T57" fmla="*/ 51 h 84"/>
                  <a:gd name="T58" fmla="*/ 86 w 86"/>
                  <a:gd name="T59" fmla="*/ 42 h 84"/>
                  <a:gd name="T60" fmla="*/ 86 w 86"/>
                  <a:gd name="T61" fmla="*/ 42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84"/>
                  <a:gd name="T95" fmla="*/ 86 w 86"/>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84">
                    <a:moveTo>
                      <a:pt x="86" y="42"/>
                    </a:moveTo>
                    <a:lnTo>
                      <a:pt x="85" y="32"/>
                    </a:lnTo>
                    <a:lnTo>
                      <a:pt x="82" y="24"/>
                    </a:lnTo>
                    <a:lnTo>
                      <a:pt x="78" y="16"/>
                    </a:lnTo>
                    <a:lnTo>
                      <a:pt x="71" y="10"/>
                    </a:lnTo>
                    <a:lnTo>
                      <a:pt x="63" y="4"/>
                    </a:lnTo>
                    <a:lnTo>
                      <a:pt x="54" y="1"/>
                    </a:lnTo>
                    <a:lnTo>
                      <a:pt x="45" y="0"/>
                    </a:lnTo>
                    <a:lnTo>
                      <a:pt x="36" y="0"/>
                    </a:lnTo>
                    <a:lnTo>
                      <a:pt x="28" y="3"/>
                    </a:lnTo>
                    <a:lnTo>
                      <a:pt x="20" y="7"/>
                    </a:lnTo>
                    <a:lnTo>
                      <a:pt x="13" y="13"/>
                    </a:lnTo>
                    <a:lnTo>
                      <a:pt x="6" y="20"/>
                    </a:lnTo>
                    <a:lnTo>
                      <a:pt x="2" y="28"/>
                    </a:lnTo>
                    <a:lnTo>
                      <a:pt x="0" y="37"/>
                    </a:lnTo>
                    <a:lnTo>
                      <a:pt x="1" y="47"/>
                    </a:lnTo>
                    <a:lnTo>
                      <a:pt x="2" y="56"/>
                    </a:lnTo>
                    <a:lnTo>
                      <a:pt x="6" y="64"/>
                    </a:lnTo>
                    <a:lnTo>
                      <a:pt x="13" y="71"/>
                    </a:lnTo>
                    <a:lnTo>
                      <a:pt x="20" y="77"/>
                    </a:lnTo>
                    <a:lnTo>
                      <a:pt x="28" y="81"/>
                    </a:lnTo>
                    <a:lnTo>
                      <a:pt x="36" y="84"/>
                    </a:lnTo>
                    <a:lnTo>
                      <a:pt x="45" y="84"/>
                    </a:lnTo>
                    <a:lnTo>
                      <a:pt x="54" y="83"/>
                    </a:lnTo>
                    <a:lnTo>
                      <a:pt x="63" y="79"/>
                    </a:lnTo>
                    <a:lnTo>
                      <a:pt x="71" y="74"/>
                    </a:lnTo>
                    <a:lnTo>
                      <a:pt x="78" y="68"/>
                    </a:lnTo>
                    <a:lnTo>
                      <a:pt x="82" y="60"/>
                    </a:lnTo>
                    <a:lnTo>
                      <a:pt x="85" y="51"/>
                    </a:lnTo>
                    <a:lnTo>
                      <a:pt x="86" y="42"/>
                    </a:lnTo>
                    <a:close/>
                  </a:path>
                </a:pathLst>
              </a:custGeom>
              <a:noFill/>
              <a:ln w="0">
                <a:solidFill>
                  <a:srgbClr val="696969"/>
                </a:solidFill>
                <a:prstDash val="solid"/>
                <a:round/>
                <a:headEnd/>
                <a:tailEnd/>
              </a:ln>
            </p:spPr>
            <p:txBody>
              <a:bodyPr/>
              <a:lstStyle/>
              <a:p>
                <a:endParaRPr lang="en-US"/>
              </a:p>
            </p:txBody>
          </p:sp>
          <p:sp>
            <p:nvSpPr>
              <p:cNvPr id="39553" name="Line 1763"/>
              <p:cNvSpPr>
                <a:spLocks noChangeShapeType="1"/>
              </p:cNvSpPr>
              <p:nvPr/>
            </p:nvSpPr>
            <p:spPr bwMode="auto">
              <a:xfrm flipV="1">
                <a:off x="4226" y="3874"/>
                <a:ext cx="1" cy="5"/>
              </a:xfrm>
              <a:prstGeom prst="line">
                <a:avLst/>
              </a:prstGeom>
              <a:noFill/>
              <a:ln w="0">
                <a:solidFill>
                  <a:srgbClr val="696969"/>
                </a:solidFill>
                <a:round/>
                <a:headEnd/>
                <a:tailEnd/>
              </a:ln>
            </p:spPr>
            <p:txBody>
              <a:bodyPr/>
              <a:lstStyle/>
              <a:p>
                <a:endParaRPr lang="en-US"/>
              </a:p>
            </p:txBody>
          </p:sp>
          <p:sp>
            <p:nvSpPr>
              <p:cNvPr id="39554" name="Line 1764"/>
              <p:cNvSpPr>
                <a:spLocks noChangeShapeType="1"/>
              </p:cNvSpPr>
              <p:nvPr/>
            </p:nvSpPr>
            <p:spPr bwMode="auto">
              <a:xfrm>
                <a:off x="4226" y="3874"/>
                <a:ext cx="6" cy="1"/>
              </a:xfrm>
              <a:prstGeom prst="line">
                <a:avLst/>
              </a:prstGeom>
              <a:noFill/>
              <a:ln w="0">
                <a:solidFill>
                  <a:srgbClr val="696969"/>
                </a:solidFill>
                <a:round/>
                <a:headEnd/>
                <a:tailEnd/>
              </a:ln>
            </p:spPr>
            <p:txBody>
              <a:bodyPr/>
              <a:lstStyle/>
              <a:p>
                <a:endParaRPr lang="en-US"/>
              </a:p>
            </p:txBody>
          </p:sp>
          <p:sp>
            <p:nvSpPr>
              <p:cNvPr id="39555" name="Line 1765"/>
              <p:cNvSpPr>
                <a:spLocks noChangeShapeType="1"/>
              </p:cNvSpPr>
              <p:nvPr/>
            </p:nvSpPr>
            <p:spPr bwMode="auto">
              <a:xfrm>
                <a:off x="4226" y="3874"/>
                <a:ext cx="6" cy="1"/>
              </a:xfrm>
              <a:prstGeom prst="line">
                <a:avLst/>
              </a:prstGeom>
              <a:noFill/>
              <a:ln w="0">
                <a:solidFill>
                  <a:srgbClr val="696969"/>
                </a:solidFill>
                <a:round/>
                <a:headEnd/>
                <a:tailEnd/>
              </a:ln>
            </p:spPr>
            <p:txBody>
              <a:bodyPr/>
              <a:lstStyle/>
              <a:p>
                <a:endParaRPr lang="en-US"/>
              </a:p>
            </p:txBody>
          </p:sp>
          <p:sp>
            <p:nvSpPr>
              <p:cNvPr id="39556" name="Line 1766"/>
              <p:cNvSpPr>
                <a:spLocks noChangeShapeType="1"/>
              </p:cNvSpPr>
              <p:nvPr/>
            </p:nvSpPr>
            <p:spPr bwMode="auto">
              <a:xfrm flipV="1">
                <a:off x="4226" y="3874"/>
                <a:ext cx="1" cy="5"/>
              </a:xfrm>
              <a:prstGeom prst="line">
                <a:avLst/>
              </a:prstGeom>
              <a:noFill/>
              <a:ln w="0">
                <a:solidFill>
                  <a:srgbClr val="696969"/>
                </a:solidFill>
                <a:round/>
                <a:headEnd/>
                <a:tailEnd/>
              </a:ln>
            </p:spPr>
            <p:txBody>
              <a:bodyPr/>
              <a:lstStyle/>
              <a:p>
                <a:endParaRPr lang="en-US"/>
              </a:p>
            </p:txBody>
          </p:sp>
          <p:sp>
            <p:nvSpPr>
              <p:cNvPr id="39557" name="Line 1767"/>
              <p:cNvSpPr>
                <a:spLocks noChangeShapeType="1"/>
              </p:cNvSpPr>
              <p:nvPr/>
            </p:nvSpPr>
            <p:spPr bwMode="auto">
              <a:xfrm>
                <a:off x="4298" y="3922"/>
                <a:ext cx="1" cy="3"/>
              </a:xfrm>
              <a:prstGeom prst="line">
                <a:avLst/>
              </a:prstGeom>
              <a:noFill/>
              <a:ln w="0">
                <a:solidFill>
                  <a:srgbClr val="000000"/>
                </a:solidFill>
                <a:round/>
                <a:headEnd/>
                <a:tailEnd/>
              </a:ln>
            </p:spPr>
            <p:txBody>
              <a:bodyPr/>
              <a:lstStyle/>
              <a:p>
                <a:endParaRPr lang="en-US"/>
              </a:p>
            </p:txBody>
          </p:sp>
          <p:sp>
            <p:nvSpPr>
              <p:cNvPr id="39558" name="Line 1768"/>
              <p:cNvSpPr>
                <a:spLocks noChangeShapeType="1"/>
              </p:cNvSpPr>
              <p:nvPr/>
            </p:nvSpPr>
            <p:spPr bwMode="auto">
              <a:xfrm>
                <a:off x="4293" y="3922"/>
                <a:ext cx="1" cy="3"/>
              </a:xfrm>
              <a:prstGeom prst="line">
                <a:avLst/>
              </a:prstGeom>
              <a:noFill/>
              <a:ln w="0">
                <a:solidFill>
                  <a:srgbClr val="000000"/>
                </a:solidFill>
                <a:round/>
                <a:headEnd/>
                <a:tailEnd/>
              </a:ln>
            </p:spPr>
            <p:txBody>
              <a:bodyPr/>
              <a:lstStyle/>
              <a:p>
                <a:endParaRPr lang="en-US"/>
              </a:p>
            </p:txBody>
          </p:sp>
          <p:sp>
            <p:nvSpPr>
              <p:cNvPr id="39559" name="Line 1769"/>
              <p:cNvSpPr>
                <a:spLocks noChangeShapeType="1"/>
              </p:cNvSpPr>
              <p:nvPr/>
            </p:nvSpPr>
            <p:spPr bwMode="auto">
              <a:xfrm>
                <a:off x="4293" y="3925"/>
                <a:ext cx="5" cy="1"/>
              </a:xfrm>
              <a:prstGeom prst="line">
                <a:avLst/>
              </a:prstGeom>
              <a:noFill/>
              <a:ln w="0">
                <a:solidFill>
                  <a:srgbClr val="000000"/>
                </a:solidFill>
                <a:round/>
                <a:headEnd/>
                <a:tailEnd/>
              </a:ln>
            </p:spPr>
            <p:txBody>
              <a:bodyPr/>
              <a:lstStyle/>
              <a:p>
                <a:endParaRPr lang="en-US"/>
              </a:p>
            </p:txBody>
          </p:sp>
          <p:sp>
            <p:nvSpPr>
              <p:cNvPr id="39560" name="Line 1770"/>
              <p:cNvSpPr>
                <a:spLocks noChangeShapeType="1"/>
              </p:cNvSpPr>
              <p:nvPr/>
            </p:nvSpPr>
            <p:spPr bwMode="auto">
              <a:xfrm>
                <a:off x="4293" y="3922"/>
                <a:ext cx="5" cy="1"/>
              </a:xfrm>
              <a:prstGeom prst="line">
                <a:avLst/>
              </a:prstGeom>
              <a:noFill/>
              <a:ln w="0">
                <a:solidFill>
                  <a:srgbClr val="000000"/>
                </a:solidFill>
                <a:round/>
                <a:headEnd/>
                <a:tailEnd/>
              </a:ln>
            </p:spPr>
            <p:txBody>
              <a:bodyPr/>
              <a:lstStyle/>
              <a:p>
                <a:endParaRPr lang="en-US"/>
              </a:p>
            </p:txBody>
          </p:sp>
          <p:sp>
            <p:nvSpPr>
              <p:cNvPr id="39561" name="Line 1771"/>
              <p:cNvSpPr>
                <a:spLocks noChangeShapeType="1"/>
              </p:cNvSpPr>
              <p:nvPr/>
            </p:nvSpPr>
            <p:spPr bwMode="auto">
              <a:xfrm>
                <a:off x="4298" y="3922"/>
                <a:ext cx="1" cy="3"/>
              </a:xfrm>
              <a:prstGeom prst="line">
                <a:avLst/>
              </a:prstGeom>
              <a:noFill/>
              <a:ln w="0">
                <a:solidFill>
                  <a:srgbClr val="000000"/>
                </a:solidFill>
                <a:round/>
                <a:headEnd/>
                <a:tailEnd/>
              </a:ln>
            </p:spPr>
            <p:txBody>
              <a:bodyPr/>
              <a:lstStyle/>
              <a:p>
                <a:endParaRPr lang="en-US"/>
              </a:p>
            </p:txBody>
          </p:sp>
          <p:sp>
            <p:nvSpPr>
              <p:cNvPr id="39562" name="Line 1772"/>
              <p:cNvSpPr>
                <a:spLocks noChangeShapeType="1"/>
              </p:cNvSpPr>
              <p:nvPr/>
            </p:nvSpPr>
            <p:spPr bwMode="auto">
              <a:xfrm>
                <a:off x="4293" y="3922"/>
                <a:ext cx="1" cy="3"/>
              </a:xfrm>
              <a:prstGeom prst="line">
                <a:avLst/>
              </a:prstGeom>
              <a:noFill/>
              <a:ln w="0">
                <a:solidFill>
                  <a:srgbClr val="000000"/>
                </a:solidFill>
                <a:round/>
                <a:headEnd/>
                <a:tailEnd/>
              </a:ln>
            </p:spPr>
            <p:txBody>
              <a:bodyPr/>
              <a:lstStyle/>
              <a:p>
                <a:endParaRPr lang="en-US"/>
              </a:p>
            </p:txBody>
          </p:sp>
          <p:sp>
            <p:nvSpPr>
              <p:cNvPr id="39563" name="Line 1773"/>
              <p:cNvSpPr>
                <a:spLocks noChangeShapeType="1"/>
              </p:cNvSpPr>
              <p:nvPr/>
            </p:nvSpPr>
            <p:spPr bwMode="auto">
              <a:xfrm>
                <a:off x="4226" y="3816"/>
                <a:ext cx="1" cy="3"/>
              </a:xfrm>
              <a:prstGeom prst="line">
                <a:avLst/>
              </a:prstGeom>
              <a:noFill/>
              <a:ln w="0">
                <a:solidFill>
                  <a:srgbClr val="696969"/>
                </a:solidFill>
                <a:round/>
                <a:headEnd/>
                <a:tailEnd/>
              </a:ln>
            </p:spPr>
            <p:txBody>
              <a:bodyPr/>
              <a:lstStyle/>
              <a:p>
                <a:endParaRPr lang="en-US"/>
              </a:p>
            </p:txBody>
          </p:sp>
          <p:sp>
            <p:nvSpPr>
              <p:cNvPr id="39564" name="Line 1774"/>
              <p:cNvSpPr>
                <a:spLocks noChangeShapeType="1"/>
              </p:cNvSpPr>
              <p:nvPr/>
            </p:nvSpPr>
            <p:spPr bwMode="auto">
              <a:xfrm flipH="1">
                <a:off x="4226" y="3819"/>
                <a:ext cx="6" cy="1"/>
              </a:xfrm>
              <a:prstGeom prst="line">
                <a:avLst/>
              </a:prstGeom>
              <a:noFill/>
              <a:ln w="0">
                <a:solidFill>
                  <a:srgbClr val="696969"/>
                </a:solidFill>
                <a:round/>
                <a:headEnd/>
                <a:tailEnd/>
              </a:ln>
            </p:spPr>
            <p:txBody>
              <a:bodyPr/>
              <a:lstStyle/>
              <a:p>
                <a:endParaRPr lang="en-US"/>
              </a:p>
            </p:txBody>
          </p:sp>
          <p:sp>
            <p:nvSpPr>
              <p:cNvPr id="39565" name="Line 1775"/>
              <p:cNvSpPr>
                <a:spLocks noChangeShapeType="1"/>
              </p:cNvSpPr>
              <p:nvPr/>
            </p:nvSpPr>
            <p:spPr bwMode="auto">
              <a:xfrm flipH="1">
                <a:off x="4226" y="3819"/>
                <a:ext cx="6" cy="1"/>
              </a:xfrm>
              <a:prstGeom prst="line">
                <a:avLst/>
              </a:prstGeom>
              <a:noFill/>
              <a:ln w="0">
                <a:solidFill>
                  <a:srgbClr val="696969"/>
                </a:solidFill>
                <a:round/>
                <a:headEnd/>
                <a:tailEnd/>
              </a:ln>
            </p:spPr>
            <p:txBody>
              <a:bodyPr/>
              <a:lstStyle/>
              <a:p>
                <a:endParaRPr lang="en-US"/>
              </a:p>
            </p:txBody>
          </p:sp>
          <p:sp>
            <p:nvSpPr>
              <p:cNvPr id="39566" name="Line 1776"/>
              <p:cNvSpPr>
                <a:spLocks noChangeShapeType="1"/>
              </p:cNvSpPr>
              <p:nvPr/>
            </p:nvSpPr>
            <p:spPr bwMode="auto">
              <a:xfrm flipH="1">
                <a:off x="4360" y="3925"/>
                <a:ext cx="56" cy="1"/>
              </a:xfrm>
              <a:prstGeom prst="line">
                <a:avLst/>
              </a:prstGeom>
              <a:noFill/>
              <a:ln w="0">
                <a:solidFill>
                  <a:srgbClr val="000000"/>
                </a:solidFill>
                <a:round/>
                <a:headEnd/>
                <a:tailEnd/>
              </a:ln>
            </p:spPr>
            <p:txBody>
              <a:bodyPr/>
              <a:lstStyle/>
              <a:p>
                <a:endParaRPr lang="en-US"/>
              </a:p>
            </p:txBody>
          </p:sp>
          <p:sp>
            <p:nvSpPr>
              <p:cNvPr id="39567" name="Line 1777"/>
              <p:cNvSpPr>
                <a:spLocks noChangeShapeType="1"/>
              </p:cNvSpPr>
              <p:nvPr/>
            </p:nvSpPr>
            <p:spPr bwMode="auto">
              <a:xfrm>
                <a:off x="4360" y="3922"/>
                <a:ext cx="56" cy="1"/>
              </a:xfrm>
              <a:prstGeom prst="line">
                <a:avLst/>
              </a:prstGeom>
              <a:noFill/>
              <a:ln w="0">
                <a:solidFill>
                  <a:srgbClr val="000000"/>
                </a:solidFill>
                <a:round/>
                <a:headEnd/>
                <a:tailEnd/>
              </a:ln>
            </p:spPr>
            <p:txBody>
              <a:bodyPr/>
              <a:lstStyle/>
              <a:p>
                <a:endParaRPr lang="en-US"/>
              </a:p>
            </p:txBody>
          </p:sp>
          <p:sp>
            <p:nvSpPr>
              <p:cNvPr id="39568" name="Line 1778"/>
              <p:cNvSpPr>
                <a:spLocks noChangeShapeType="1"/>
              </p:cNvSpPr>
              <p:nvPr/>
            </p:nvSpPr>
            <p:spPr bwMode="auto">
              <a:xfrm>
                <a:off x="4355" y="3922"/>
                <a:ext cx="5" cy="1"/>
              </a:xfrm>
              <a:prstGeom prst="line">
                <a:avLst/>
              </a:prstGeom>
              <a:noFill/>
              <a:ln w="0">
                <a:solidFill>
                  <a:srgbClr val="000000"/>
                </a:solidFill>
                <a:round/>
                <a:headEnd/>
                <a:tailEnd/>
              </a:ln>
            </p:spPr>
            <p:txBody>
              <a:bodyPr/>
              <a:lstStyle/>
              <a:p>
                <a:endParaRPr lang="en-US"/>
              </a:p>
            </p:txBody>
          </p:sp>
          <p:sp>
            <p:nvSpPr>
              <p:cNvPr id="39569" name="Line 1779"/>
              <p:cNvSpPr>
                <a:spLocks noChangeShapeType="1"/>
              </p:cNvSpPr>
              <p:nvPr/>
            </p:nvSpPr>
            <p:spPr bwMode="auto">
              <a:xfrm>
                <a:off x="4355" y="3925"/>
                <a:ext cx="5" cy="1"/>
              </a:xfrm>
              <a:prstGeom prst="line">
                <a:avLst/>
              </a:prstGeom>
              <a:noFill/>
              <a:ln w="0">
                <a:solidFill>
                  <a:srgbClr val="000000"/>
                </a:solidFill>
                <a:round/>
                <a:headEnd/>
                <a:tailEnd/>
              </a:ln>
            </p:spPr>
            <p:txBody>
              <a:bodyPr/>
              <a:lstStyle/>
              <a:p>
                <a:endParaRPr lang="en-US"/>
              </a:p>
            </p:txBody>
          </p:sp>
          <p:sp>
            <p:nvSpPr>
              <p:cNvPr id="39570" name="Line 1780"/>
              <p:cNvSpPr>
                <a:spLocks noChangeShapeType="1"/>
              </p:cNvSpPr>
              <p:nvPr/>
            </p:nvSpPr>
            <p:spPr bwMode="auto">
              <a:xfrm flipV="1">
                <a:off x="4355" y="3922"/>
                <a:ext cx="1" cy="3"/>
              </a:xfrm>
              <a:prstGeom prst="line">
                <a:avLst/>
              </a:prstGeom>
              <a:noFill/>
              <a:ln w="0">
                <a:solidFill>
                  <a:srgbClr val="000000"/>
                </a:solidFill>
                <a:round/>
                <a:headEnd/>
                <a:tailEnd/>
              </a:ln>
            </p:spPr>
            <p:txBody>
              <a:bodyPr/>
              <a:lstStyle/>
              <a:p>
                <a:endParaRPr lang="en-US"/>
              </a:p>
            </p:txBody>
          </p:sp>
          <p:sp>
            <p:nvSpPr>
              <p:cNvPr id="39571" name="Line 1781"/>
              <p:cNvSpPr>
                <a:spLocks noChangeShapeType="1"/>
              </p:cNvSpPr>
              <p:nvPr/>
            </p:nvSpPr>
            <p:spPr bwMode="auto">
              <a:xfrm>
                <a:off x="4355" y="3922"/>
                <a:ext cx="1" cy="3"/>
              </a:xfrm>
              <a:prstGeom prst="line">
                <a:avLst/>
              </a:prstGeom>
              <a:noFill/>
              <a:ln w="0">
                <a:solidFill>
                  <a:srgbClr val="000000"/>
                </a:solidFill>
                <a:round/>
                <a:headEnd/>
                <a:tailEnd/>
              </a:ln>
            </p:spPr>
            <p:txBody>
              <a:bodyPr/>
              <a:lstStyle/>
              <a:p>
                <a:endParaRPr lang="en-US"/>
              </a:p>
            </p:txBody>
          </p:sp>
          <p:sp>
            <p:nvSpPr>
              <p:cNvPr id="39572" name="Line 1782"/>
              <p:cNvSpPr>
                <a:spLocks noChangeShapeType="1"/>
              </p:cNvSpPr>
              <p:nvPr/>
            </p:nvSpPr>
            <p:spPr bwMode="auto">
              <a:xfrm flipV="1">
                <a:off x="4360" y="3922"/>
                <a:ext cx="1" cy="3"/>
              </a:xfrm>
              <a:prstGeom prst="line">
                <a:avLst/>
              </a:prstGeom>
              <a:noFill/>
              <a:ln w="0">
                <a:solidFill>
                  <a:srgbClr val="000000"/>
                </a:solidFill>
                <a:round/>
                <a:headEnd/>
                <a:tailEnd/>
              </a:ln>
            </p:spPr>
            <p:txBody>
              <a:bodyPr/>
              <a:lstStyle/>
              <a:p>
                <a:endParaRPr lang="en-US"/>
              </a:p>
            </p:txBody>
          </p:sp>
          <p:sp>
            <p:nvSpPr>
              <p:cNvPr id="39573" name="Line 1783"/>
              <p:cNvSpPr>
                <a:spLocks noChangeShapeType="1"/>
              </p:cNvSpPr>
              <p:nvPr/>
            </p:nvSpPr>
            <p:spPr bwMode="auto">
              <a:xfrm>
                <a:off x="4360" y="3922"/>
                <a:ext cx="1" cy="3"/>
              </a:xfrm>
              <a:prstGeom prst="line">
                <a:avLst/>
              </a:prstGeom>
              <a:noFill/>
              <a:ln w="0">
                <a:solidFill>
                  <a:srgbClr val="000000"/>
                </a:solidFill>
                <a:round/>
                <a:headEnd/>
                <a:tailEnd/>
              </a:ln>
            </p:spPr>
            <p:txBody>
              <a:bodyPr/>
              <a:lstStyle/>
              <a:p>
                <a:endParaRPr lang="en-US"/>
              </a:p>
            </p:txBody>
          </p:sp>
          <p:sp>
            <p:nvSpPr>
              <p:cNvPr id="39574" name="Line 1784"/>
              <p:cNvSpPr>
                <a:spLocks noChangeShapeType="1"/>
              </p:cNvSpPr>
              <p:nvPr/>
            </p:nvSpPr>
            <p:spPr bwMode="auto">
              <a:xfrm>
                <a:off x="4416" y="3922"/>
                <a:ext cx="17" cy="1"/>
              </a:xfrm>
              <a:prstGeom prst="line">
                <a:avLst/>
              </a:prstGeom>
              <a:noFill/>
              <a:ln w="0">
                <a:solidFill>
                  <a:srgbClr val="000000"/>
                </a:solidFill>
                <a:round/>
                <a:headEnd/>
                <a:tailEnd/>
              </a:ln>
            </p:spPr>
            <p:txBody>
              <a:bodyPr/>
              <a:lstStyle/>
              <a:p>
                <a:endParaRPr lang="en-US"/>
              </a:p>
            </p:txBody>
          </p:sp>
          <p:sp>
            <p:nvSpPr>
              <p:cNvPr id="39575" name="Line 1785"/>
              <p:cNvSpPr>
                <a:spLocks noChangeShapeType="1"/>
              </p:cNvSpPr>
              <p:nvPr/>
            </p:nvSpPr>
            <p:spPr bwMode="auto">
              <a:xfrm>
                <a:off x="4416" y="3925"/>
                <a:ext cx="17" cy="1"/>
              </a:xfrm>
              <a:prstGeom prst="line">
                <a:avLst/>
              </a:prstGeom>
              <a:noFill/>
              <a:ln w="0">
                <a:solidFill>
                  <a:srgbClr val="000000"/>
                </a:solidFill>
                <a:round/>
                <a:headEnd/>
                <a:tailEnd/>
              </a:ln>
            </p:spPr>
            <p:txBody>
              <a:bodyPr/>
              <a:lstStyle/>
              <a:p>
                <a:endParaRPr lang="en-US"/>
              </a:p>
            </p:txBody>
          </p:sp>
          <p:sp>
            <p:nvSpPr>
              <p:cNvPr id="39576" name="Line 1786"/>
              <p:cNvSpPr>
                <a:spLocks noChangeShapeType="1"/>
              </p:cNvSpPr>
              <p:nvPr/>
            </p:nvSpPr>
            <p:spPr bwMode="auto">
              <a:xfrm>
                <a:off x="4416" y="3922"/>
                <a:ext cx="1" cy="3"/>
              </a:xfrm>
              <a:prstGeom prst="line">
                <a:avLst/>
              </a:prstGeom>
              <a:noFill/>
              <a:ln w="0">
                <a:solidFill>
                  <a:srgbClr val="000000"/>
                </a:solidFill>
                <a:round/>
                <a:headEnd/>
                <a:tailEnd/>
              </a:ln>
            </p:spPr>
            <p:txBody>
              <a:bodyPr/>
              <a:lstStyle/>
              <a:p>
                <a:endParaRPr lang="en-US"/>
              </a:p>
            </p:txBody>
          </p:sp>
          <p:sp>
            <p:nvSpPr>
              <p:cNvPr id="39577" name="Line 1787"/>
              <p:cNvSpPr>
                <a:spLocks noChangeShapeType="1"/>
              </p:cNvSpPr>
              <p:nvPr/>
            </p:nvSpPr>
            <p:spPr bwMode="auto">
              <a:xfrm>
                <a:off x="4416" y="3922"/>
                <a:ext cx="1" cy="3"/>
              </a:xfrm>
              <a:prstGeom prst="line">
                <a:avLst/>
              </a:prstGeom>
              <a:noFill/>
              <a:ln w="0">
                <a:solidFill>
                  <a:srgbClr val="000000"/>
                </a:solidFill>
                <a:round/>
                <a:headEnd/>
                <a:tailEnd/>
              </a:ln>
            </p:spPr>
            <p:txBody>
              <a:bodyPr/>
              <a:lstStyle/>
              <a:p>
                <a:endParaRPr lang="en-US"/>
              </a:p>
            </p:txBody>
          </p:sp>
          <p:sp>
            <p:nvSpPr>
              <p:cNvPr id="39578" name="Line 1788"/>
              <p:cNvSpPr>
                <a:spLocks noChangeShapeType="1"/>
              </p:cNvSpPr>
              <p:nvPr/>
            </p:nvSpPr>
            <p:spPr bwMode="auto">
              <a:xfrm flipV="1">
                <a:off x="4433" y="3922"/>
                <a:ext cx="1" cy="3"/>
              </a:xfrm>
              <a:prstGeom prst="line">
                <a:avLst/>
              </a:prstGeom>
              <a:noFill/>
              <a:ln w="0">
                <a:solidFill>
                  <a:srgbClr val="696969"/>
                </a:solidFill>
                <a:round/>
                <a:headEnd/>
                <a:tailEnd/>
              </a:ln>
            </p:spPr>
            <p:txBody>
              <a:bodyPr/>
              <a:lstStyle/>
              <a:p>
                <a:endParaRPr lang="en-US"/>
              </a:p>
            </p:txBody>
          </p:sp>
          <p:sp>
            <p:nvSpPr>
              <p:cNvPr id="39579" name="Line 1789"/>
              <p:cNvSpPr>
                <a:spLocks noChangeShapeType="1"/>
              </p:cNvSpPr>
              <p:nvPr/>
            </p:nvSpPr>
            <p:spPr bwMode="auto">
              <a:xfrm>
                <a:off x="4438" y="3924"/>
                <a:ext cx="1" cy="1"/>
              </a:xfrm>
              <a:prstGeom prst="line">
                <a:avLst/>
              </a:prstGeom>
              <a:noFill/>
              <a:ln w="0">
                <a:solidFill>
                  <a:srgbClr val="696969"/>
                </a:solidFill>
                <a:round/>
                <a:headEnd/>
                <a:tailEnd/>
              </a:ln>
            </p:spPr>
            <p:txBody>
              <a:bodyPr/>
              <a:lstStyle/>
              <a:p>
                <a:endParaRPr lang="en-US"/>
              </a:p>
            </p:txBody>
          </p:sp>
          <p:sp>
            <p:nvSpPr>
              <p:cNvPr id="39580" name="Line 1790"/>
              <p:cNvSpPr>
                <a:spLocks noChangeShapeType="1"/>
              </p:cNvSpPr>
              <p:nvPr/>
            </p:nvSpPr>
            <p:spPr bwMode="auto">
              <a:xfrm flipV="1">
                <a:off x="4438" y="3924"/>
                <a:ext cx="1" cy="1"/>
              </a:xfrm>
              <a:prstGeom prst="line">
                <a:avLst/>
              </a:prstGeom>
              <a:noFill/>
              <a:ln w="0">
                <a:solidFill>
                  <a:srgbClr val="696969"/>
                </a:solidFill>
                <a:round/>
                <a:headEnd/>
                <a:tailEnd/>
              </a:ln>
            </p:spPr>
            <p:txBody>
              <a:bodyPr/>
              <a:lstStyle/>
              <a:p>
                <a:endParaRPr lang="en-US"/>
              </a:p>
            </p:txBody>
          </p:sp>
          <p:sp>
            <p:nvSpPr>
              <p:cNvPr id="39581" name="Line 1791"/>
              <p:cNvSpPr>
                <a:spLocks noChangeShapeType="1"/>
              </p:cNvSpPr>
              <p:nvPr/>
            </p:nvSpPr>
            <p:spPr bwMode="auto">
              <a:xfrm>
                <a:off x="4437" y="3926"/>
                <a:ext cx="1" cy="1"/>
              </a:xfrm>
              <a:prstGeom prst="line">
                <a:avLst/>
              </a:prstGeom>
              <a:noFill/>
              <a:ln w="0">
                <a:solidFill>
                  <a:srgbClr val="696969"/>
                </a:solidFill>
                <a:round/>
                <a:headEnd/>
                <a:tailEnd/>
              </a:ln>
            </p:spPr>
            <p:txBody>
              <a:bodyPr/>
              <a:lstStyle/>
              <a:p>
                <a:endParaRPr lang="en-US"/>
              </a:p>
            </p:txBody>
          </p:sp>
          <p:sp>
            <p:nvSpPr>
              <p:cNvPr id="39582" name="Line 1792"/>
              <p:cNvSpPr>
                <a:spLocks noChangeShapeType="1"/>
              </p:cNvSpPr>
              <p:nvPr/>
            </p:nvSpPr>
            <p:spPr bwMode="auto">
              <a:xfrm>
                <a:off x="4437" y="3927"/>
                <a:ext cx="1" cy="1"/>
              </a:xfrm>
              <a:prstGeom prst="line">
                <a:avLst/>
              </a:prstGeom>
              <a:noFill/>
              <a:ln w="0">
                <a:solidFill>
                  <a:srgbClr val="696969"/>
                </a:solidFill>
                <a:round/>
                <a:headEnd/>
                <a:tailEnd/>
              </a:ln>
            </p:spPr>
            <p:txBody>
              <a:bodyPr/>
              <a:lstStyle/>
              <a:p>
                <a:endParaRPr lang="en-US"/>
              </a:p>
            </p:txBody>
          </p:sp>
          <p:sp>
            <p:nvSpPr>
              <p:cNvPr id="39583" name="Line 1793"/>
              <p:cNvSpPr>
                <a:spLocks noChangeShapeType="1"/>
              </p:cNvSpPr>
              <p:nvPr/>
            </p:nvSpPr>
            <p:spPr bwMode="auto">
              <a:xfrm>
                <a:off x="4436" y="3926"/>
                <a:ext cx="1" cy="1"/>
              </a:xfrm>
              <a:prstGeom prst="line">
                <a:avLst/>
              </a:prstGeom>
              <a:noFill/>
              <a:ln w="0">
                <a:solidFill>
                  <a:srgbClr val="696969"/>
                </a:solidFill>
                <a:round/>
                <a:headEnd/>
                <a:tailEnd/>
              </a:ln>
            </p:spPr>
            <p:txBody>
              <a:bodyPr/>
              <a:lstStyle/>
              <a:p>
                <a:endParaRPr lang="en-US"/>
              </a:p>
            </p:txBody>
          </p:sp>
          <p:sp>
            <p:nvSpPr>
              <p:cNvPr id="39584" name="Line 1794"/>
              <p:cNvSpPr>
                <a:spLocks noChangeShapeType="1"/>
              </p:cNvSpPr>
              <p:nvPr/>
            </p:nvSpPr>
            <p:spPr bwMode="auto">
              <a:xfrm>
                <a:off x="4436" y="3925"/>
                <a:ext cx="1" cy="1"/>
              </a:xfrm>
              <a:prstGeom prst="line">
                <a:avLst/>
              </a:prstGeom>
              <a:noFill/>
              <a:ln w="0">
                <a:solidFill>
                  <a:srgbClr val="696969"/>
                </a:solidFill>
                <a:round/>
                <a:headEnd/>
                <a:tailEnd/>
              </a:ln>
            </p:spPr>
            <p:txBody>
              <a:bodyPr/>
              <a:lstStyle/>
              <a:p>
                <a:endParaRPr lang="en-US"/>
              </a:p>
            </p:txBody>
          </p:sp>
          <p:sp>
            <p:nvSpPr>
              <p:cNvPr id="39585" name="Freeform 1795"/>
              <p:cNvSpPr>
                <a:spLocks/>
              </p:cNvSpPr>
              <p:nvPr/>
            </p:nvSpPr>
            <p:spPr bwMode="auto">
              <a:xfrm>
                <a:off x="4436" y="3925"/>
                <a:ext cx="1" cy="1"/>
              </a:xfrm>
              <a:custGeom>
                <a:avLst/>
                <a:gdLst>
                  <a:gd name="T0" fmla="*/ 4 w 4"/>
                  <a:gd name="T1" fmla="*/ 3 h 6"/>
                  <a:gd name="T2" fmla="*/ 4 w 4"/>
                  <a:gd name="T3" fmla="*/ 1 h 6"/>
                  <a:gd name="T4" fmla="*/ 2 w 4"/>
                  <a:gd name="T5" fmla="*/ 0 h 6"/>
                  <a:gd name="T6" fmla="*/ 1 w 4"/>
                  <a:gd name="T7" fmla="*/ 1 h 6"/>
                  <a:gd name="T8" fmla="*/ 0 w 4"/>
                  <a:gd name="T9" fmla="*/ 3 h 6"/>
                  <a:gd name="T10" fmla="*/ 1 w 4"/>
                  <a:gd name="T11" fmla="*/ 6 h 6"/>
                  <a:gd name="T12" fmla="*/ 2 w 4"/>
                  <a:gd name="T13" fmla="*/ 6 h 6"/>
                  <a:gd name="T14" fmla="*/ 4 w 4"/>
                  <a:gd name="T15" fmla="*/ 6 h 6"/>
                  <a:gd name="T16" fmla="*/ 4 w 4"/>
                  <a:gd name="T17" fmla="*/ 3 h 6"/>
                  <a:gd name="T18" fmla="*/ 4 w 4"/>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
                  <a:gd name="T31" fmla="*/ 0 h 6"/>
                  <a:gd name="T32" fmla="*/ 4 w 4"/>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 h="6">
                    <a:moveTo>
                      <a:pt x="4" y="3"/>
                    </a:moveTo>
                    <a:lnTo>
                      <a:pt x="4" y="1"/>
                    </a:lnTo>
                    <a:lnTo>
                      <a:pt x="2" y="0"/>
                    </a:lnTo>
                    <a:lnTo>
                      <a:pt x="1" y="1"/>
                    </a:lnTo>
                    <a:lnTo>
                      <a:pt x="0" y="3"/>
                    </a:lnTo>
                    <a:lnTo>
                      <a:pt x="1" y="6"/>
                    </a:lnTo>
                    <a:lnTo>
                      <a:pt x="2" y="6"/>
                    </a:lnTo>
                    <a:lnTo>
                      <a:pt x="4" y="6"/>
                    </a:lnTo>
                    <a:lnTo>
                      <a:pt x="4" y="3"/>
                    </a:lnTo>
                    <a:close/>
                  </a:path>
                </a:pathLst>
              </a:custGeom>
              <a:noFill/>
              <a:ln w="0">
                <a:solidFill>
                  <a:srgbClr val="696969"/>
                </a:solidFill>
                <a:prstDash val="solid"/>
                <a:round/>
                <a:headEnd/>
                <a:tailEnd/>
              </a:ln>
            </p:spPr>
            <p:txBody>
              <a:bodyPr/>
              <a:lstStyle/>
              <a:p>
                <a:endParaRPr lang="en-US"/>
              </a:p>
            </p:txBody>
          </p:sp>
          <p:sp>
            <p:nvSpPr>
              <p:cNvPr id="39586" name="Line 1796"/>
              <p:cNvSpPr>
                <a:spLocks noChangeShapeType="1"/>
              </p:cNvSpPr>
              <p:nvPr/>
            </p:nvSpPr>
            <p:spPr bwMode="auto">
              <a:xfrm flipV="1">
                <a:off x="4436" y="3925"/>
                <a:ext cx="1" cy="1"/>
              </a:xfrm>
              <a:prstGeom prst="line">
                <a:avLst/>
              </a:prstGeom>
              <a:noFill/>
              <a:ln w="0">
                <a:solidFill>
                  <a:srgbClr val="696969"/>
                </a:solidFill>
                <a:round/>
                <a:headEnd/>
                <a:tailEnd/>
              </a:ln>
            </p:spPr>
            <p:txBody>
              <a:bodyPr/>
              <a:lstStyle/>
              <a:p>
                <a:endParaRPr lang="en-US"/>
              </a:p>
            </p:txBody>
          </p:sp>
          <p:sp>
            <p:nvSpPr>
              <p:cNvPr id="39587" name="Line 1797"/>
              <p:cNvSpPr>
                <a:spLocks noChangeShapeType="1"/>
              </p:cNvSpPr>
              <p:nvPr/>
            </p:nvSpPr>
            <p:spPr bwMode="auto">
              <a:xfrm>
                <a:off x="4433" y="3925"/>
                <a:ext cx="5" cy="1"/>
              </a:xfrm>
              <a:prstGeom prst="line">
                <a:avLst/>
              </a:prstGeom>
              <a:noFill/>
              <a:ln w="0">
                <a:solidFill>
                  <a:srgbClr val="696969"/>
                </a:solidFill>
                <a:round/>
                <a:headEnd/>
                <a:tailEnd/>
              </a:ln>
            </p:spPr>
            <p:txBody>
              <a:bodyPr/>
              <a:lstStyle/>
              <a:p>
                <a:endParaRPr lang="en-US"/>
              </a:p>
            </p:txBody>
          </p:sp>
          <p:sp>
            <p:nvSpPr>
              <p:cNvPr id="39588" name="Line 1798"/>
              <p:cNvSpPr>
                <a:spLocks noChangeShapeType="1"/>
              </p:cNvSpPr>
              <p:nvPr/>
            </p:nvSpPr>
            <p:spPr bwMode="auto">
              <a:xfrm>
                <a:off x="4433" y="3922"/>
                <a:ext cx="5" cy="1"/>
              </a:xfrm>
              <a:prstGeom prst="line">
                <a:avLst/>
              </a:prstGeom>
              <a:noFill/>
              <a:ln w="0">
                <a:solidFill>
                  <a:srgbClr val="696969"/>
                </a:solidFill>
                <a:round/>
                <a:headEnd/>
                <a:tailEnd/>
              </a:ln>
            </p:spPr>
            <p:txBody>
              <a:bodyPr/>
              <a:lstStyle/>
              <a:p>
                <a:endParaRPr lang="en-US"/>
              </a:p>
            </p:txBody>
          </p:sp>
          <p:sp>
            <p:nvSpPr>
              <p:cNvPr id="39589" name="Line 1799"/>
              <p:cNvSpPr>
                <a:spLocks noChangeShapeType="1"/>
              </p:cNvSpPr>
              <p:nvPr/>
            </p:nvSpPr>
            <p:spPr bwMode="auto">
              <a:xfrm flipV="1">
                <a:off x="4438" y="3922"/>
                <a:ext cx="1" cy="2"/>
              </a:xfrm>
              <a:prstGeom prst="line">
                <a:avLst/>
              </a:prstGeom>
              <a:noFill/>
              <a:ln w="0">
                <a:solidFill>
                  <a:srgbClr val="696969"/>
                </a:solidFill>
                <a:round/>
                <a:headEnd/>
                <a:tailEnd/>
              </a:ln>
            </p:spPr>
            <p:txBody>
              <a:bodyPr/>
              <a:lstStyle/>
              <a:p>
                <a:endParaRPr lang="en-US"/>
              </a:p>
            </p:txBody>
          </p:sp>
          <p:sp>
            <p:nvSpPr>
              <p:cNvPr id="39590" name="Line 1800"/>
              <p:cNvSpPr>
                <a:spLocks noChangeShapeType="1"/>
              </p:cNvSpPr>
              <p:nvPr/>
            </p:nvSpPr>
            <p:spPr bwMode="auto">
              <a:xfrm>
                <a:off x="4433" y="3922"/>
                <a:ext cx="1" cy="3"/>
              </a:xfrm>
              <a:prstGeom prst="line">
                <a:avLst/>
              </a:prstGeom>
              <a:noFill/>
              <a:ln w="0">
                <a:solidFill>
                  <a:srgbClr val="696969"/>
                </a:solidFill>
                <a:round/>
                <a:headEnd/>
                <a:tailEnd/>
              </a:ln>
            </p:spPr>
            <p:txBody>
              <a:bodyPr/>
              <a:lstStyle/>
              <a:p>
                <a:endParaRPr lang="en-US"/>
              </a:p>
            </p:txBody>
          </p:sp>
          <p:sp>
            <p:nvSpPr>
              <p:cNvPr id="39591" name="Line 1801"/>
              <p:cNvSpPr>
                <a:spLocks noChangeShapeType="1"/>
              </p:cNvSpPr>
              <p:nvPr/>
            </p:nvSpPr>
            <p:spPr bwMode="auto">
              <a:xfrm>
                <a:off x="4202" y="3498"/>
                <a:ext cx="24" cy="1"/>
              </a:xfrm>
              <a:prstGeom prst="line">
                <a:avLst/>
              </a:prstGeom>
              <a:noFill/>
              <a:ln w="0">
                <a:solidFill>
                  <a:srgbClr val="696969"/>
                </a:solidFill>
                <a:round/>
                <a:headEnd/>
                <a:tailEnd/>
              </a:ln>
            </p:spPr>
            <p:txBody>
              <a:bodyPr/>
              <a:lstStyle/>
              <a:p>
                <a:endParaRPr lang="en-US"/>
              </a:p>
            </p:txBody>
          </p:sp>
          <p:sp>
            <p:nvSpPr>
              <p:cNvPr id="39592" name="Line 1802"/>
              <p:cNvSpPr>
                <a:spLocks noChangeShapeType="1"/>
              </p:cNvSpPr>
              <p:nvPr/>
            </p:nvSpPr>
            <p:spPr bwMode="auto">
              <a:xfrm flipH="1">
                <a:off x="4202" y="3523"/>
                <a:ext cx="24" cy="1"/>
              </a:xfrm>
              <a:prstGeom prst="line">
                <a:avLst/>
              </a:prstGeom>
              <a:noFill/>
              <a:ln w="0">
                <a:solidFill>
                  <a:srgbClr val="000000"/>
                </a:solidFill>
                <a:round/>
                <a:headEnd/>
                <a:tailEnd/>
              </a:ln>
            </p:spPr>
            <p:txBody>
              <a:bodyPr/>
              <a:lstStyle/>
              <a:p>
                <a:endParaRPr lang="en-US"/>
              </a:p>
            </p:txBody>
          </p:sp>
          <p:sp>
            <p:nvSpPr>
              <p:cNvPr id="39593" name="Line 1803"/>
              <p:cNvSpPr>
                <a:spLocks noChangeShapeType="1"/>
              </p:cNvSpPr>
              <p:nvPr/>
            </p:nvSpPr>
            <p:spPr bwMode="auto">
              <a:xfrm flipV="1">
                <a:off x="4202" y="3498"/>
                <a:ext cx="1" cy="25"/>
              </a:xfrm>
              <a:prstGeom prst="line">
                <a:avLst/>
              </a:prstGeom>
              <a:noFill/>
              <a:ln w="0">
                <a:solidFill>
                  <a:srgbClr val="000000"/>
                </a:solidFill>
                <a:round/>
                <a:headEnd/>
                <a:tailEnd/>
              </a:ln>
            </p:spPr>
            <p:txBody>
              <a:bodyPr/>
              <a:lstStyle/>
              <a:p>
                <a:endParaRPr lang="en-US"/>
              </a:p>
            </p:txBody>
          </p:sp>
          <p:sp>
            <p:nvSpPr>
              <p:cNvPr id="39594" name="Rectangle 1804"/>
              <p:cNvSpPr>
                <a:spLocks noChangeArrowheads="1"/>
              </p:cNvSpPr>
              <p:nvPr/>
            </p:nvSpPr>
            <p:spPr bwMode="auto">
              <a:xfrm>
                <a:off x="4232" y="3492"/>
                <a:ext cx="22" cy="6"/>
              </a:xfrm>
              <a:prstGeom prst="rect">
                <a:avLst/>
              </a:prstGeom>
              <a:noFill/>
              <a:ln w="0">
                <a:solidFill>
                  <a:srgbClr val="000000"/>
                </a:solidFill>
                <a:miter lim="800000"/>
                <a:headEnd/>
                <a:tailEnd/>
              </a:ln>
            </p:spPr>
            <p:txBody>
              <a:bodyPr/>
              <a:lstStyle/>
              <a:p>
                <a:endParaRPr lang="en-GB">
                  <a:latin typeface="Calibri" pitchFamily="34" charset="0"/>
                </a:endParaRPr>
              </a:p>
            </p:txBody>
          </p:sp>
          <p:sp>
            <p:nvSpPr>
              <p:cNvPr id="39595" name="Line 1805"/>
              <p:cNvSpPr>
                <a:spLocks noChangeShapeType="1"/>
              </p:cNvSpPr>
              <p:nvPr/>
            </p:nvSpPr>
            <p:spPr bwMode="auto">
              <a:xfrm>
                <a:off x="4226" y="3498"/>
                <a:ext cx="1" cy="25"/>
              </a:xfrm>
              <a:prstGeom prst="line">
                <a:avLst/>
              </a:prstGeom>
              <a:noFill/>
              <a:ln w="0">
                <a:solidFill>
                  <a:srgbClr val="696969"/>
                </a:solidFill>
                <a:round/>
                <a:headEnd/>
                <a:tailEnd/>
              </a:ln>
            </p:spPr>
            <p:txBody>
              <a:bodyPr/>
              <a:lstStyle/>
              <a:p>
                <a:endParaRPr lang="en-US"/>
              </a:p>
            </p:txBody>
          </p:sp>
          <p:sp>
            <p:nvSpPr>
              <p:cNvPr id="39596" name="Line 1806"/>
              <p:cNvSpPr>
                <a:spLocks noChangeShapeType="1"/>
              </p:cNvSpPr>
              <p:nvPr/>
            </p:nvSpPr>
            <p:spPr bwMode="auto">
              <a:xfrm flipV="1">
                <a:off x="4702" y="3921"/>
                <a:ext cx="1" cy="104"/>
              </a:xfrm>
              <a:prstGeom prst="line">
                <a:avLst/>
              </a:prstGeom>
              <a:noFill/>
              <a:ln w="0">
                <a:solidFill>
                  <a:srgbClr val="696969"/>
                </a:solidFill>
                <a:round/>
                <a:headEnd/>
                <a:tailEnd/>
              </a:ln>
            </p:spPr>
            <p:txBody>
              <a:bodyPr/>
              <a:lstStyle/>
              <a:p>
                <a:endParaRPr lang="en-US"/>
              </a:p>
            </p:txBody>
          </p:sp>
          <p:sp>
            <p:nvSpPr>
              <p:cNvPr id="39597" name="Line 1807"/>
              <p:cNvSpPr>
                <a:spLocks noChangeShapeType="1"/>
              </p:cNvSpPr>
              <p:nvPr/>
            </p:nvSpPr>
            <p:spPr bwMode="auto">
              <a:xfrm flipH="1">
                <a:off x="4929" y="3955"/>
                <a:ext cx="44" cy="76"/>
              </a:xfrm>
              <a:prstGeom prst="line">
                <a:avLst/>
              </a:prstGeom>
              <a:noFill/>
              <a:ln w="0">
                <a:solidFill>
                  <a:srgbClr val="696969"/>
                </a:solidFill>
                <a:round/>
                <a:headEnd/>
                <a:tailEnd/>
              </a:ln>
            </p:spPr>
            <p:txBody>
              <a:bodyPr/>
              <a:lstStyle/>
              <a:p>
                <a:endParaRPr lang="en-US"/>
              </a:p>
            </p:txBody>
          </p:sp>
          <p:sp>
            <p:nvSpPr>
              <p:cNvPr id="39598" name="Line 1808"/>
              <p:cNvSpPr>
                <a:spLocks noChangeShapeType="1"/>
              </p:cNvSpPr>
              <p:nvPr/>
            </p:nvSpPr>
            <p:spPr bwMode="auto">
              <a:xfrm flipH="1">
                <a:off x="4927" y="3955"/>
                <a:ext cx="44" cy="75"/>
              </a:xfrm>
              <a:prstGeom prst="line">
                <a:avLst/>
              </a:prstGeom>
              <a:noFill/>
              <a:ln w="0">
                <a:solidFill>
                  <a:srgbClr val="696969"/>
                </a:solidFill>
                <a:round/>
                <a:headEnd/>
                <a:tailEnd/>
              </a:ln>
            </p:spPr>
            <p:txBody>
              <a:bodyPr/>
              <a:lstStyle/>
              <a:p>
                <a:endParaRPr lang="en-US"/>
              </a:p>
            </p:txBody>
          </p:sp>
          <p:sp>
            <p:nvSpPr>
              <p:cNvPr id="39599" name="Line 1809"/>
              <p:cNvSpPr>
                <a:spLocks noChangeShapeType="1"/>
              </p:cNvSpPr>
              <p:nvPr/>
            </p:nvSpPr>
            <p:spPr bwMode="auto">
              <a:xfrm flipV="1">
                <a:off x="4763" y="3921"/>
                <a:ext cx="1" cy="104"/>
              </a:xfrm>
              <a:prstGeom prst="line">
                <a:avLst/>
              </a:prstGeom>
              <a:noFill/>
              <a:ln w="0">
                <a:solidFill>
                  <a:srgbClr val="696969"/>
                </a:solidFill>
                <a:round/>
                <a:headEnd/>
                <a:tailEnd/>
              </a:ln>
            </p:spPr>
            <p:txBody>
              <a:bodyPr/>
              <a:lstStyle/>
              <a:p>
                <a:endParaRPr lang="en-US"/>
              </a:p>
            </p:txBody>
          </p:sp>
          <p:sp>
            <p:nvSpPr>
              <p:cNvPr id="39600" name="Line 1810"/>
              <p:cNvSpPr>
                <a:spLocks noChangeShapeType="1"/>
              </p:cNvSpPr>
              <p:nvPr/>
            </p:nvSpPr>
            <p:spPr bwMode="auto">
              <a:xfrm>
                <a:off x="4702" y="4025"/>
                <a:ext cx="61" cy="1"/>
              </a:xfrm>
              <a:prstGeom prst="line">
                <a:avLst/>
              </a:prstGeom>
              <a:noFill/>
              <a:ln w="0">
                <a:solidFill>
                  <a:srgbClr val="696969"/>
                </a:solidFill>
                <a:round/>
                <a:headEnd/>
                <a:tailEnd/>
              </a:ln>
            </p:spPr>
            <p:txBody>
              <a:bodyPr/>
              <a:lstStyle/>
              <a:p>
                <a:endParaRPr lang="en-US"/>
              </a:p>
            </p:txBody>
          </p:sp>
          <p:sp>
            <p:nvSpPr>
              <p:cNvPr id="39601" name="Line 1811"/>
              <p:cNvSpPr>
                <a:spLocks noChangeShapeType="1"/>
              </p:cNvSpPr>
              <p:nvPr/>
            </p:nvSpPr>
            <p:spPr bwMode="auto">
              <a:xfrm flipH="1">
                <a:off x="4763" y="3994"/>
                <a:ext cx="186" cy="1"/>
              </a:xfrm>
              <a:prstGeom prst="line">
                <a:avLst/>
              </a:prstGeom>
              <a:noFill/>
              <a:ln w="0">
                <a:solidFill>
                  <a:srgbClr val="696969"/>
                </a:solidFill>
                <a:round/>
                <a:headEnd/>
                <a:tailEnd/>
              </a:ln>
            </p:spPr>
            <p:txBody>
              <a:bodyPr/>
              <a:lstStyle/>
              <a:p>
                <a:endParaRPr lang="en-US"/>
              </a:p>
            </p:txBody>
          </p:sp>
          <p:sp>
            <p:nvSpPr>
              <p:cNvPr id="39602" name="Line 1812"/>
              <p:cNvSpPr>
                <a:spLocks noChangeShapeType="1"/>
              </p:cNvSpPr>
              <p:nvPr/>
            </p:nvSpPr>
            <p:spPr bwMode="auto">
              <a:xfrm flipH="1">
                <a:off x="4763" y="3963"/>
                <a:ext cx="204" cy="1"/>
              </a:xfrm>
              <a:prstGeom prst="line">
                <a:avLst/>
              </a:prstGeom>
              <a:noFill/>
              <a:ln w="0">
                <a:solidFill>
                  <a:srgbClr val="696969"/>
                </a:solidFill>
                <a:round/>
                <a:headEnd/>
                <a:tailEnd/>
              </a:ln>
            </p:spPr>
            <p:txBody>
              <a:bodyPr/>
              <a:lstStyle/>
              <a:p>
                <a:endParaRPr lang="en-US"/>
              </a:p>
            </p:txBody>
          </p:sp>
        </p:grpSp>
        <p:grpSp>
          <p:nvGrpSpPr>
            <p:cNvPr id="12" name="Group 2014"/>
            <p:cNvGrpSpPr>
              <a:grpSpLocks/>
            </p:cNvGrpSpPr>
            <p:nvPr/>
          </p:nvGrpSpPr>
          <p:grpSpPr bwMode="auto">
            <a:xfrm>
              <a:off x="3932" y="2638"/>
              <a:ext cx="1505" cy="1396"/>
              <a:chOff x="3932" y="2638"/>
              <a:chExt cx="1505" cy="1396"/>
            </a:xfrm>
          </p:grpSpPr>
          <p:sp>
            <p:nvSpPr>
              <p:cNvPr id="39203" name="Line 1814"/>
              <p:cNvSpPr>
                <a:spLocks noChangeShapeType="1"/>
              </p:cNvSpPr>
              <p:nvPr/>
            </p:nvSpPr>
            <p:spPr bwMode="auto">
              <a:xfrm flipH="1">
                <a:off x="4763" y="3963"/>
                <a:ext cx="203" cy="1"/>
              </a:xfrm>
              <a:prstGeom prst="line">
                <a:avLst/>
              </a:prstGeom>
              <a:noFill/>
              <a:ln w="0">
                <a:solidFill>
                  <a:srgbClr val="696969"/>
                </a:solidFill>
                <a:round/>
                <a:headEnd/>
                <a:tailEnd/>
              </a:ln>
            </p:spPr>
            <p:txBody>
              <a:bodyPr/>
              <a:lstStyle/>
              <a:p>
                <a:endParaRPr lang="en-US"/>
              </a:p>
            </p:txBody>
          </p:sp>
          <p:sp>
            <p:nvSpPr>
              <p:cNvPr id="39204" name="Line 1815"/>
              <p:cNvSpPr>
                <a:spLocks noChangeShapeType="1"/>
              </p:cNvSpPr>
              <p:nvPr/>
            </p:nvSpPr>
            <p:spPr bwMode="auto">
              <a:xfrm flipH="1">
                <a:off x="4763" y="4024"/>
                <a:ext cx="168" cy="1"/>
              </a:xfrm>
              <a:prstGeom prst="line">
                <a:avLst/>
              </a:prstGeom>
              <a:noFill/>
              <a:ln w="0">
                <a:solidFill>
                  <a:srgbClr val="696969"/>
                </a:solidFill>
                <a:round/>
                <a:headEnd/>
                <a:tailEnd/>
              </a:ln>
            </p:spPr>
            <p:txBody>
              <a:bodyPr/>
              <a:lstStyle/>
              <a:p>
                <a:endParaRPr lang="en-US"/>
              </a:p>
            </p:txBody>
          </p:sp>
          <p:sp>
            <p:nvSpPr>
              <p:cNvPr id="39205" name="Line 1816"/>
              <p:cNvSpPr>
                <a:spLocks noChangeShapeType="1"/>
              </p:cNvSpPr>
              <p:nvPr/>
            </p:nvSpPr>
            <p:spPr bwMode="auto">
              <a:xfrm flipH="1">
                <a:off x="4763" y="4025"/>
                <a:ext cx="167" cy="1"/>
              </a:xfrm>
              <a:prstGeom prst="line">
                <a:avLst/>
              </a:prstGeom>
              <a:noFill/>
              <a:ln w="0">
                <a:solidFill>
                  <a:srgbClr val="696969"/>
                </a:solidFill>
                <a:round/>
                <a:headEnd/>
                <a:tailEnd/>
              </a:ln>
            </p:spPr>
            <p:txBody>
              <a:bodyPr/>
              <a:lstStyle/>
              <a:p>
                <a:endParaRPr lang="en-US"/>
              </a:p>
            </p:txBody>
          </p:sp>
          <p:sp>
            <p:nvSpPr>
              <p:cNvPr id="39206" name="Line 1817"/>
              <p:cNvSpPr>
                <a:spLocks noChangeShapeType="1"/>
              </p:cNvSpPr>
              <p:nvPr/>
            </p:nvSpPr>
            <p:spPr bwMode="auto">
              <a:xfrm flipV="1">
                <a:off x="4763" y="3991"/>
                <a:ext cx="7" cy="3"/>
              </a:xfrm>
              <a:prstGeom prst="line">
                <a:avLst/>
              </a:prstGeom>
              <a:noFill/>
              <a:ln w="0">
                <a:solidFill>
                  <a:srgbClr val="696969"/>
                </a:solidFill>
                <a:round/>
                <a:headEnd/>
                <a:tailEnd/>
              </a:ln>
            </p:spPr>
            <p:txBody>
              <a:bodyPr/>
              <a:lstStyle/>
              <a:p>
                <a:endParaRPr lang="en-US"/>
              </a:p>
            </p:txBody>
          </p:sp>
          <p:sp>
            <p:nvSpPr>
              <p:cNvPr id="39207" name="Line 1818"/>
              <p:cNvSpPr>
                <a:spLocks noChangeShapeType="1"/>
              </p:cNvSpPr>
              <p:nvPr/>
            </p:nvSpPr>
            <p:spPr bwMode="auto">
              <a:xfrm>
                <a:off x="4763" y="3994"/>
                <a:ext cx="8" cy="2"/>
              </a:xfrm>
              <a:prstGeom prst="line">
                <a:avLst/>
              </a:prstGeom>
              <a:noFill/>
              <a:ln w="0">
                <a:solidFill>
                  <a:srgbClr val="696969"/>
                </a:solidFill>
                <a:round/>
                <a:headEnd/>
                <a:tailEnd/>
              </a:ln>
            </p:spPr>
            <p:txBody>
              <a:bodyPr/>
              <a:lstStyle/>
              <a:p>
                <a:endParaRPr lang="en-US"/>
              </a:p>
            </p:txBody>
          </p:sp>
          <p:sp>
            <p:nvSpPr>
              <p:cNvPr id="39208" name="Line 1819"/>
              <p:cNvSpPr>
                <a:spLocks noChangeShapeType="1"/>
              </p:cNvSpPr>
              <p:nvPr/>
            </p:nvSpPr>
            <p:spPr bwMode="auto">
              <a:xfrm flipV="1">
                <a:off x="4778" y="3963"/>
                <a:ext cx="1" cy="61"/>
              </a:xfrm>
              <a:prstGeom prst="line">
                <a:avLst/>
              </a:prstGeom>
              <a:noFill/>
              <a:ln w="0">
                <a:solidFill>
                  <a:srgbClr val="696969"/>
                </a:solidFill>
                <a:round/>
                <a:headEnd/>
                <a:tailEnd/>
              </a:ln>
            </p:spPr>
            <p:txBody>
              <a:bodyPr/>
              <a:lstStyle/>
              <a:p>
                <a:endParaRPr lang="en-US"/>
              </a:p>
            </p:txBody>
          </p:sp>
          <p:sp>
            <p:nvSpPr>
              <p:cNvPr id="39209" name="Line 1820"/>
              <p:cNvSpPr>
                <a:spLocks noChangeShapeType="1"/>
              </p:cNvSpPr>
              <p:nvPr/>
            </p:nvSpPr>
            <p:spPr bwMode="auto">
              <a:xfrm flipV="1">
                <a:off x="4794" y="3963"/>
                <a:ext cx="1" cy="61"/>
              </a:xfrm>
              <a:prstGeom prst="line">
                <a:avLst/>
              </a:prstGeom>
              <a:noFill/>
              <a:ln w="0">
                <a:solidFill>
                  <a:srgbClr val="696969"/>
                </a:solidFill>
                <a:round/>
                <a:headEnd/>
                <a:tailEnd/>
              </a:ln>
            </p:spPr>
            <p:txBody>
              <a:bodyPr/>
              <a:lstStyle/>
              <a:p>
                <a:endParaRPr lang="en-US"/>
              </a:p>
            </p:txBody>
          </p:sp>
          <p:sp>
            <p:nvSpPr>
              <p:cNvPr id="39210" name="Line 1821"/>
              <p:cNvSpPr>
                <a:spLocks noChangeShapeType="1"/>
              </p:cNvSpPr>
              <p:nvPr/>
            </p:nvSpPr>
            <p:spPr bwMode="auto">
              <a:xfrm flipV="1">
                <a:off x="4809" y="3963"/>
                <a:ext cx="1" cy="61"/>
              </a:xfrm>
              <a:prstGeom prst="line">
                <a:avLst/>
              </a:prstGeom>
              <a:noFill/>
              <a:ln w="0">
                <a:solidFill>
                  <a:srgbClr val="696969"/>
                </a:solidFill>
                <a:round/>
                <a:headEnd/>
                <a:tailEnd/>
              </a:ln>
            </p:spPr>
            <p:txBody>
              <a:bodyPr/>
              <a:lstStyle/>
              <a:p>
                <a:endParaRPr lang="en-US"/>
              </a:p>
            </p:txBody>
          </p:sp>
          <p:sp>
            <p:nvSpPr>
              <p:cNvPr id="39211" name="Line 1822"/>
              <p:cNvSpPr>
                <a:spLocks noChangeShapeType="1"/>
              </p:cNvSpPr>
              <p:nvPr/>
            </p:nvSpPr>
            <p:spPr bwMode="auto">
              <a:xfrm flipV="1">
                <a:off x="4824" y="3963"/>
                <a:ext cx="1" cy="61"/>
              </a:xfrm>
              <a:prstGeom prst="line">
                <a:avLst/>
              </a:prstGeom>
              <a:noFill/>
              <a:ln w="0">
                <a:solidFill>
                  <a:srgbClr val="696969"/>
                </a:solidFill>
                <a:round/>
                <a:headEnd/>
                <a:tailEnd/>
              </a:ln>
            </p:spPr>
            <p:txBody>
              <a:bodyPr/>
              <a:lstStyle/>
              <a:p>
                <a:endParaRPr lang="en-US"/>
              </a:p>
            </p:txBody>
          </p:sp>
          <p:sp>
            <p:nvSpPr>
              <p:cNvPr id="39212" name="Line 1823"/>
              <p:cNvSpPr>
                <a:spLocks noChangeShapeType="1"/>
              </p:cNvSpPr>
              <p:nvPr/>
            </p:nvSpPr>
            <p:spPr bwMode="auto">
              <a:xfrm flipV="1">
                <a:off x="4840" y="3963"/>
                <a:ext cx="1" cy="61"/>
              </a:xfrm>
              <a:prstGeom prst="line">
                <a:avLst/>
              </a:prstGeom>
              <a:noFill/>
              <a:ln w="0">
                <a:solidFill>
                  <a:srgbClr val="696969"/>
                </a:solidFill>
                <a:round/>
                <a:headEnd/>
                <a:tailEnd/>
              </a:ln>
            </p:spPr>
            <p:txBody>
              <a:bodyPr/>
              <a:lstStyle/>
              <a:p>
                <a:endParaRPr lang="en-US"/>
              </a:p>
            </p:txBody>
          </p:sp>
          <p:sp>
            <p:nvSpPr>
              <p:cNvPr id="39213" name="Line 1824"/>
              <p:cNvSpPr>
                <a:spLocks noChangeShapeType="1"/>
              </p:cNvSpPr>
              <p:nvPr/>
            </p:nvSpPr>
            <p:spPr bwMode="auto">
              <a:xfrm flipV="1">
                <a:off x="4855" y="3963"/>
                <a:ext cx="1" cy="61"/>
              </a:xfrm>
              <a:prstGeom prst="line">
                <a:avLst/>
              </a:prstGeom>
              <a:noFill/>
              <a:ln w="0">
                <a:solidFill>
                  <a:srgbClr val="696969"/>
                </a:solidFill>
                <a:round/>
                <a:headEnd/>
                <a:tailEnd/>
              </a:ln>
            </p:spPr>
            <p:txBody>
              <a:bodyPr/>
              <a:lstStyle/>
              <a:p>
                <a:endParaRPr lang="en-US"/>
              </a:p>
            </p:txBody>
          </p:sp>
          <p:sp>
            <p:nvSpPr>
              <p:cNvPr id="39214" name="Line 1825"/>
              <p:cNvSpPr>
                <a:spLocks noChangeShapeType="1"/>
              </p:cNvSpPr>
              <p:nvPr/>
            </p:nvSpPr>
            <p:spPr bwMode="auto">
              <a:xfrm flipV="1">
                <a:off x="4870" y="3963"/>
                <a:ext cx="1" cy="61"/>
              </a:xfrm>
              <a:prstGeom prst="line">
                <a:avLst/>
              </a:prstGeom>
              <a:noFill/>
              <a:ln w="0">
                <a:solidFill>
                  <a:srgbClr val="696969"/>
                </a:solidFill>
                <a:round/>
                <a:headEnd/>
                <a:tailEnd/>
              </a:ln>
            </p:spPr>
            <p:txBody>
              <a:bodyPr/>
              <a:lstStyle/>
              <a:p>
                <a:endParaRPr lang="en-US"/>
              </a:p>
            </p:txBody>
          </p:sp>
          <p:sp>
            <p:nvSpPr>
              <p:cNvPr id="39215" name="Line 1826"/>
              <p:cNvSpPr>
                <a:spLocks noChangeShapeType="1"/>
              </p:cNvSpPr>
              <p:nvPr/>
            </p:nvSpPr>
            <p:spPr bwMode="auto">
              <a:xfrm flipV="1">
                <a:off x="4885" y="3963"/>
                <a:ext cx="1" cy="61"/>
              </a:xfrm>
              <a:prstGeom prst="line">
                <a:avLst/>
              </a:prstGeom>
              <a:noFill/>
              <a:ln w="0">
                <a:solidFill>
                  <a:srgbClr val="696969"/>
                </a:solidFill>
                <a:round/>
                <a:headEnd/>
                <a:tailEnd/>
              </a:ln>
            </p:spPr>
            <p:txBody>
              <a:bodyPr/>
              <a:lstStyle/>
              <a:p>
                <a:endParaRPr lang="en-US"/>
              </a:p>
            </p:txBody>
          </p:sp>
          <p:sp>
            <p:nvSpPr>
              <p:cNvPr id="39216" name="Line 1827"/>
              <p:cNvSpPr>
                <a:spLocks noChangeShapeType="1"/>
              </p:cNvSpPr>
              <p:nvPr/>
            </p:nvSpPr>
            <p:spPr bwMode="auto">
              <a:xfrm flipV="1">
                <a:off x="4901" y="3963"/>
                <a:ext cx="1" cy="61"/>
              </a:xfrm>
              <a:prstGeom prst="line">
                <a:avLst/>
              </a:prstGeom>
              <a:noFill/>
              <a:ln w="0">
                <a:solidFill>
                  <a:srgbClr val="696969"/>
                </a:solidFill>
                <a:round/>
                <a:headEnd/>
                <a:tailEnd/>
              </a:ln>
            </p:spPr>
            <p:txBody>
              <a:bodyPr/>
              <a:lstStyle/>
              <a:p>
                <a:endParaRPr lang="en-US"/>
              </a:p>
            </p:txBody>
          </p:sp>
          <p:sp>
            <p:nvSpPr>
              <p:cNvPr id="39217" name="Line 1828"/>
              <p:cNvSpPr>
                <a:spLocks noChangeShapeType="1"/>
              </p:cNvSpPr>
              <p:nvPr/>
            </p:nvSpPr>
            <p:spPr bwMode="auto">
              <a:xfrm flipV="1">
                <a:off x="4916" y="3963"/>
                <a:ext cx="1" cy="61"/>
              </a:xfrm>
              <a:prstGeom prst="line">
                <a:avLst/>
              </a:prstGeom>
              <a:noFill/>
              <a:ln w="0">
                <a:solidFill>
                  <a:srgbClr val="696969"/>
                </a:solidFill>
                <a:round/>
                <a:headEnd/>
                <a:tailEnd/>
              </a:ln>
            </p:spPr>
            <p:txBody>
              <a:bodyPr/>
              <a:lstStyle/>
              <a:p>
                <a:endParaRPr lang="en-US"/>
              </a:p>
            </p:txBody>
          </p:sp>
          <p:sp>
            <p:nvSpPr>
              <p:cNvPr id="39218" name="Line 1829"/>
              <p:cNvSpPr>
                <a:spLocks noChangeShapeType="1"/>
              </p:cNvSpPr>
              <p:nvPr/>
            </p:nvSpPr>
            <p:spPr bwMode="auto">
              <a:xfrm flipV="1">
                <a:off x="4977" y="3963"/>
                <a:ext cx="1" cy="61"/>
              </a:xfrm>
              <a:prstGeom prst="line">
                <a:avLst/>
              </a:prstGeom>
              <a:noFill/>
              <a:ln w="0">
                <a:solidFill>
                  <a:srgbClr val="696969"/>
                </a:solidFill>
                <a:round/>
                <a:headEnd/>
                <a:tailEnd/>
              </a:ln>
            </p:spPr>
            <p:txBody>
              <a:bodyPr/>
              <a:lstStyle/>
              <a:p>
                <a:endParaRPr lang="en-US"/>
              </a:p>
            </p:txBody>
          </p:sp>
          <p:sp>
            <p:nvSpPr>
              <p:cNvPr id="39219" name="Line 1830"/>
              <p:cNvSpPr>
                <a:spLocks noChangeShapeType="1"/>
              </p:cNvSpPr>
              <p:nvPr/>
            </p:nvSpPr>
            <p:spPr bwMode="auto">
              <a:xfrm flipV="1">
                <a:off x="4994" y="3963"/>
                <a:ext cx="1" cy="61"/>
              </a:xfrm>
              <a:prstGeom prst="line">
                <a:avLst/>
              </a:prstGeom>
              <a:noFill/>
              <a:ln w="0">
                <a:solidFill>
                  <a:srgbClr val="696969"/>
                </a:solidFill>
                <a:round/>
                <a:headEnd/>
                <a:tailEnd/>
              </a:ln>
            </p:spPr>
            <p:txBody>
              <a:bodyPr/>
              <a:lstStyle/>
              <a:p>
                <a:endParaRPr lang="en-US"/>
              </a:p>
            </p:txBody>
          </p:sp>
          <p:sp>
            <p:nvSpPr>
              <p:cNvPr id="39220" name="Line 1831"/>
              <p:cNvSpPr>
                <a:spLocks noChangeShapeType="1"/>
              </p:cNvSpPr>
              <p:nvPr/>
            </p:nvSpPr>
            <p:spPr bwMode="auto">
              <a:xfrm>
                <a:off x="4702" y="3921"/>
                <a:ext cx="61" cy="1"/>
              </a:xfrm>
              <a:prstGeom prst="line">
                <a:avLst/>
              </a:prstGeom>
              <a:noFill/>
              <a:ln w="0">
                <a:solidFill>
                  <a:srgbClr val="696969"/>
                </a:solidFill>
                <a:round/>
                <a:headEnd/>
                <a:tailEnd/>
              </a:ln>
            </p:spPr>
            <p:txBody>
              <a:bodyPr/>
              <a:lstStyle/>
              <a:p>
                <a:endParaRPr lang="en-US"/>
              </a:p>
            </p:txBody>
          </p:sp>
          <p:sp>
            <p:nvSpPr>
              <p:cNvPr id="39221" name="Line 1832"/>
              <p:cNvSpPr>
                <a:spLocks noChangeShapeType="1"/>
              </p:cNvSpPr>
              <p:nvPr/>
            </p:nvSpPr>
            <p:spPr bwMode="auto">
              <a:xfrm flipH="1">
                <a:off x="4600" y="3917"/>
                <a:ext cx="333" cy="1"/>
              </a:xfrm>
              <a:prstGeom prst="line">
                <a:avLst/>
              </a:prstGeom>
              <a:noFill/>
              <a:ln w="0">
                <a:solidFill>
                  <a:srgbClr val="000000"/>
                </a:solidFill>
                <a:round/>
                <a:headEnd/>
                <a:tailEnd/>
              </a:ln>
            </p:spPr>
            <p:txBody>
              <a:bodyPr/>
              <a:lstStyle/>
              <a:p>
                <a:endParaRPr lang="en-US"/>
              </a:p>
            </p:txBody>
          </p:sp>
          <p:sp>
            <p:nvSpPr>
              <p:cNvPr id="39222" name="Line 1833"/>
              <p:cNvSpPr>
                <a:spLocks noChangeShapeType="1"/>
              </p:cNvSpPr>
              <p:nvPr/>
            </p:nvSpPr>
            <p:spPr bwMode="auto">
              <a:xfrm flipH="1">
                <a:off x="4600" y="3928"/>
                <a:ext cx="333" cy="1"/>
              </a:xfrm>
              <a:prstGeom prst="line">
                <a:avLst/>
              </a:prstGeom>
              <a:noFill/>
              <a:ln w="0">
                <a:solidFill>
                  <a:srgbClr val="000000"/>
                </a:solidFill>
                <a:round/>
                <a:headEnd/>
                <a:tailEnd/>
              </a:ln>
            </p:spPr>
            <p:txBody>
              <a:bodyPr/>
              <a:lstStyle/>
              <a:p>
                <a:endParaRPr lang="en-US"/>
              </a:p>
            </p:txBody>
          </p:sp>
          <p:sp>
            <p:nvSpPr>
              <p:cNvPr id="39223" name="Line 1834"/>
              <p:cNvSpPr>
                <a:spLocks noChangeShapeType="1"/>
              </p:cNvSpPr>
              <p:nvPr/>
            </p:nvSpPr>
            <p:spPr bwMode="auto">
              <a:xfrm flipV="1">
                <a:off x="4630" y="3498"/>
                <a:ext cx="1" cy="419"/>
              </a:xfrm>
              <a:prstGeom prst="line">
                <a:avLst/>
              </a:prstGeom>
              <a:noFill/>
              <a:ln w="0">
                <a:solidFill>
                  <a:srgbClr val="696969"/>
                </a:solidFill>
                <a:round/>
                <a:headEnd/>
                <a:tailEnd/>
              </a:ln>
            </p:spPr>
            <p:txBody>
              <a:bodyPr/>
              <a:lstStyle/>
              <a:p>
                <a:endParaRPr lang="en-US"/>
              </a:p>
            </p:txBody>
          </p:sp>
          <p:sp>
            <p:nvSpPr>
              <p:cNvPr id="39224" name="Line 1835"/>
              <p:cNvSpPr>
                <a:spLocks noChangeShapeType="1"/>
              </p:cNvSpPr>
              <p:nvPr/>
            </p:nvSpPr>
            <p:spPr bwMode="auto">
              <a:xfrm flipV="1">
                <a:off x="4636" y="3492"/>
                <a:ext cx="1" cy="425"/>
              </a:xfrm>
              <a:prstGeom prst="line">
                <a:avLst/>
              </a:prstGeom>
              <a:noFill/>
              <a:ln w="0">
                <a:solidFill>
                  <a:srgbClr val="696969"/>
                </a:solidFill>
                <a:round/>
                <a:headEnd/>
                <a:tailEnd/>
              </a:ln>
            </p:spPr>
            <p:txBody>
              <a:bodyPr/>
              <a:lstStyle/>
              <a:p>
                <a:endParaRPr lang="en-US"/>
              </a:p>
            </p:txBody>
          </p:sp>
          <p:sp>
            <p:nvSpPr>
              <p:cNvPr id="39225" name="Line 1836"/>
              <p:cNvSpPr>
                <a:spLocks noChangeShapeType="1"/>
              </p:cNvSpPr>
              <p:nvPr/>
            </p:nvSpPr>
            <p:spPr bwMode="auto">
              <a:xfrm flipH="1">
                <a:off x="4566" y="3879"/>
                <a:ext cx="34" cy="1"/>
              </a:xfrm>
              <a:prstGeom prst="line">
                <a:avLst/>
              </a:prstGeom>
              <a:noFill/>
              <a:ln w="0">
                <a:solidFill>
                  <a:srgbClr val="000000"/>
                </a:solidFill>
                <a:round/>
                <a:headEnd/>
                <a:tailEnd/>
              </a:ln>
            </p:spPr>
            <p:txBody>
              <a:bodyPr/>
              <a:lstStyle/>
              <a:p>
                <a:endParaRPr lang="en-US"/>
              </a:p>
            </p:txBody>
          </p:sp>
          <p:sp>
            <p:nvSpPr>
              <p:cNvPr id="39226" name="Line 1837"/>
              <p:cNvSpPr>
                <a:spLocks noChangeShapeType="1"/>
              </p:cNvSpPr>
              <p:nvPr/>
            </p:nvSpPr>
            <p:spPr bwMode="auto">
              <a:xfrm flipH="1">
                <a:off x="4566" y="3940"/>
                <a:ext cx="34" cy="1"/>
              </a:xfrm>
              <a:prstGeom prst="line">
                <a:avLst/>
              </a:prstGeom>
              <a:noFill/>
              <a:ln w="0">
                <a:solidFill>
                  <a:srgbClr val="000000"/>
                </a:solidFill>
                <a:round/>
                <a:headEnd/>
                <a:tailEnd/>
              </a:ln>
            </p:spPr>
            <p:txBody>
              <a:bodyPr/>
              <a:lstStyle/>
              <a:p>
                <a:endParaRPr lang="en-US"/>
              </a:p>
            </p:txBody>
          </p:sp>
          <p:sp>
            <p:nvSpPr>
              <p:cNvPr id="39227" name="Line 1838"/>
              <p:cNvSpPr>
                <a:spLocks noChangeShapeType="1"/>
              </p:cNvSpPr>
              <p:nvPr/>
            </p:nvSpPr>
            <p:spPr bwMode="auto">
              <a:xfrm flipH="1">
                <a:off x="4505" y="3925"/>
                <a:ext cx="56" cy="1"/>
              </a:xfrm>
              <a:prstGeom prst="line">
                <a:avLst/>
              </a:prstGeom>
              <a:noFill/>
              <a:ln w="0">
                <a:solidFill>
                  <a:srgbClr val="000000"/>
                </a:solidFill>
                <a:round/>
                <a:headEnd/>
                <a:tailEnd/>
              </a:ln>
            </p:spPr>
            <p:txBody>
              <a:bodyPr/>
              <a:lstStyle/>
              <a:p>
                <a:endParaRPr lang="en-US"/>
              </a:p>
            </p:txBody>
          </p:sp>
          <p:sp>
            <p:nvSpPr>
              <p:cNvPr id="39228" name="Line 1839"/>
              <p:cNvSpPr>
                <a:spLocks noChangeShapeType="1"/>
              </p:cNvSpPr>
              <p:nvPr/>
            </p:nvSpPr>
            <p:spPr bwMode="auto">
              <a:xfrm>
                <a:off x="4505" y="3922"/>
                <a:ext cx="56" cy="1"/>
              </a:xfrm>
              <a:prstGeom prst="line">
                <a:avLst/>
              </a:prstGeom>
              <a:noFill/>
              <a:ln w="0">
                <a:solidFill>
                  <a:srgbClr val="000000"/>
                </a:solidFill>
                <a:round/>
                <a:headEnd/>
                <a:tailEnd/>
              </a:ln>
            </p:spPr>
            <p:txBody>
              <a:bodyPr/>
              <a:lstStyle/>
              <a:p>
                <a:endParaRPr lang="en-US"/>
              </a:p>
            </p:txBody>
          </p:sp>
          <p:sp>
            <p:nvSpPr>
              <p:cNvPr id="39229" name="Line 1840"/>
              <p:cNvSpPr>
                <a:spLocks noChangeShapeType="1"/>
              </p:cNvSpPr>
              <p:nvPr/>
            </p:nvSpPr>
            <p:spPr bwMode="auto">
              <a:xfrm flipV="1">
                <a:off x="4505" y="3922"/>
                <a:ext cx="1" cy="3"/>
              </a:xfrm>
              <a:prstGeom prst="line">
                <a:avLst/>
              </a:prstGeom>
              <a:noFill/>
              <a:ln w="0">
                <a:solidFill>
                  <a:srgbClr val="696969"/>
                </a:solidFill>
                <a:round/>
                <a:headEnd/>
                <a:tailEnd/>
              </a:ln>
            </p:spPr>
            <p:txBody>
              <a:bodyPr/>
              <a:lstStyle/>
              <a:p>
                <a:endParaRPr lang="en-US"/>
              </a:p>
            </p:txBody>
          </p:sp>
          <p:sp>
            <p:nvSpPr>
              <p:cNvPr id="39230" name="Line 1841"/>
              <p:cNvSpPr>
                <a:spLocks noChangeShapeType="1"/>
              </p:cNvSpPr>
              <p:nvPr/>
            </p:nvSpPr>
            <p:spPr bwMode="auto">
              <a:xfrm>
                <a:off x="4499" y="3925"/>
                <a:ext cx="6" cy="1"/>
              </a:xfrm>
              <a:prstGeom prst="line">
                <a:avLst/>
              </a:prstGeom>
              <a:noFill/>
              <a:ln w="0">
                <a:solidFill>
                  <a:srgbClr val="696969"/>
                </a:solidFill>
                <a:round/>
                <a:headEnd/>
                <a:tailEnd/>
              </a:ln>
            </p:spPr>
            <p:txBody>
              <a:bodyPr/>
              <a:lstStyle/>
              <a:p>
                <a:endParaRPr lang="en-US"/>
              </a:p>
            </p:txBody>
          </p:sp>
          <p:sp>
            <p:nvSpPr>
              <p:cNvPr id="39231" name="Line 1842"/>
              <p:cNvSpPr>
                <a:spLocks noChangeShapeType="1"/>
              </p:cNvSpPr>
              <p:nvPr/>
            </p:nvSpPr>
            <p:spPr bwMode="auto">
              <a:xfrm>
                <a:off x="4499" y="3922"/>
                <a:ext cx="6" cy="1"/>
              </a:xfrm>
              <a:prstGeom prst="line">
                <a:avLst/>
              </a:prstGeom>
              <a:noFill/>
              <a:ln w="0">
                <a:solidFill>
                  <a:srgbClr val="696969"/>
                </a:solidFill>
                <a:round/>
                <a:headEnd/>
                <a:tailEnd/>
              </a:ln>
            </p:spPr>
            <p:txBody>
              <a:bodyPr/>
              <a:lstStyle/>
              <a:p>
                <a:endParaRPr lang="en-US"/>
              </a:p>
            </p:txBody>
          </p:sp>
          <p:sp>
            <p:nvSpPr>
              <p:cNvPr id="39232" name="Line 1843"/>
              <p:cNvSpPr>
                <a:spLocks noChangeShapeType="1"/>
              </p:cNvSpPr>
              <p:nvPr/>
            </p:nvSpPr>
            <p:spPr bwMode="auto">
              <a:xfrm>
                <a:off x="4505" y="3922"/>
                <a:ext cx="1" cy="3"/>
              </a:xfrm>
              <a:prstGeom prst="line">
                <a:avLst/>
              </a:prstGeom>
              <a:noFill/>
              <a:ln w="0">
                <a:solidFill>
                  <a:srgbClr val="696969"/>
                </a:solidFill>
                <a:round/>
                <a:headEnd/>
                <a:tailEnd/>
              </a:ln>
            </p:spPr>
            <p:txBody>
              <a:bodyPr/>
              <a:lstStyle/>
              <a:p>
                <a:endParaRPr lang="en-US"/>
              </a:p>
            </p:txBody>
          </p:sp>
          <p:sp>
            <p:nvSpPr>
              <p:cNvPr id="39233" name="Line 1844"/>
              <p:cNvSpPr>
                <a:spLocks noChangeShapeType="1"/>
              </p:cNvSpPr>
              <p:nvPr/>
            </p:nvSpPr>
            <p:spPr bwMode="auto">
              <a:xfrm flipV="1">
                <a:off x="4499" y="3922"/>
                <a:ext cx="1" cy="3"/>
              </a:xfrm>
              <a:prstGeom prst="line">
                <a:avLst/>
              </a:prstGeom>
              <a:noFill/>
              <a:ln w="0">
                <a:solidFill>
                  <a:srgbClr val="696969"/>
                </a:solidFill>
                <a:round/>
                <a:headEnd/>
                <a:tailEnd/>
              </a:ln>
            </p:spPr>
            <p:txBody>
              <a:bodyPr/>
              <a:lstStyle/>
              <a:p>
                <a:endParaRPr lang="en-US"/>
              </a:p>
            </p:txBody>
          </p:sp>
          <p:sp>
            <p:nvSpPr>
              <p:cNvPr id="39234" name="Line 1845"/>
              <p:cNvSpPr>
                <a:spLocks noChangeShapeType="1"/>
              </p:cNvSpPr>
              <p:nvPr/>
            </p:nvSpPr>
            <p:spPr bwMode="auto">
              <a:xfrm>
                <a:off x="4493" y="3924"/>
                <a:ext cx="1" cy="1"/>
              </a:xfrm>
              <a:prstGeom prst="line">
                <a:avLst/>
              </a:prstGeom>
              <a:noFill/>
              <a:ln w="0">
                <a:solidFill>
                  <a:srgbClr val="696969"/>
                </a:solidFill>
                <a:round/>
                <a:headEnd/>
                <a:tailEnd/>
              </a:ln>
            </p:spPr>
            <p:txBody>
              <a:bodyPr/>
              <a:lstStyle/>
              <a:p>
                <a:endParaRPr lang="en-US"/>
              </a:p>
            </p:txBody>
          </p:sp>
          <p:sp>
            <p:nvSpPr>
              <p:cNvPr id="39235" name="Line 1846"/>
              <p:cNvSpPr>
                <a:spLocks noChangeShapeType="1"/>
              </p:cNvSpPr>
              <p:nvPr/>
            </p:nvSpPr>
            <p:spPr bwMode="auto">
              <a:xfrm flipV="1">
                <a:off x="4494" y="3924"/>
                <a:ext cx="1" cy="1"/>
              </a:xfrm>
              <a:prstGeom prst="line">
                <a:avLst/>
              </a:prstGeom>
              <a:noFill/>
              <a:ln w="0">
                <a:solidFill>
                  <a:srgbClr val="696969"/>
                </a:solidFill>
                <a:round/>
                <a:headEnd/>
                <a:tailEnd/>
              </a:ln>
            </p:spPr>
            <p:txBody>
              <a:bodyPr/>
              <a:lstStyle/>
              <a:p>
                <a:endParaRPr lang="en-US"/>
              </a:p>
            </p:txBody>
          </p:sp>
          <p:sp>
            <p:nvSpPr>
              <p:cNvPr id="39236" name="Line 1847"/>
              <p:cNvSpPr>
                <a:spLocks noChangeShapeType="1"/>
              </p:cNvSpPr>
              <p:nvPr/>
            </p:nvSpPr>
            <p:spPr bwMode="auto">
              <a:xfrm>
                <a:off x="4494" y="3925"/>
                <a:ext cx="5" cy="1"/>
              </a:xfrm>
              <a:prstGeom prst="line">
                <a:avLst/>
              </a:prstGeom>
              <a:noFill/>
              <a:ln w="0">
                <a:solidFill>
                  <a:srgbClr val="696969"/>
                </a:solidFill>
                <a:round/>
                <a:headEnd/>
                <a:tailEnd/>
              </a:ln>
            </p:spPr>
            <p:txBody>
              <a:bodyPr/>
              <a:lstStyle/>
              <a:p>
                <a:endParaRPr lang="en-US"/>
              </a:p>
            </p:txBody>
          </p:sp>
          <p:sp>
            <p:nvSpPr>
              <p:cNvPr id="39237" name="Line 1848"/>
              <p:cNvSpPr>
                <a:spLocks noChangeShapeType="1"/>
              </p:cNvSpPr>
              <p:nvPr/>
            </p:nvSpPr>
            <p:spPr bwMode="auto">
              <a:xfrm>
                <a:off x="4493" y="3922"/>
                <a:ext cx="6" cy="1"/>
              </a:xfrm>
              <a:prstGeom prst="line">
                <a:avLst/>
              </a:prstGeom>
              <a:noFill/>
              <a:ln w="0">
                <a:solidFill>
                  <a:srgbClr val="696969"/>
                </a:solidFill>
                <a:round/>
                <a:headEnd/>
                <a:tailEnd/>
              </a:ln>
            </p:spPr>
            <p:txBody>
              <a:bodyPr/>
              <a:lstStyle/>
              <a:p>
                <a:endParaRPr lang="en-US"/>
              </a:p>
            </p:txBody>
          </p:sp>
          <p:sp>
            <p:nvSpPr>
              <p:cNvPr id="39238" name="Line 1849"/>
              <p:cNvSpPr>
                <a:spLocks noChangeShapeType="1"/>
              </p:cNvSpPr>
              <p:nvPr/>
            </p:nvSpPr>
            <p:spPr bwMode="auto">
              <a:xfrm flipV="1">
                <a:off x="4493" y="3922"/>
                <a:ext cx="1" cy="2"/>
              </a:xfrm>
              <a:prstGeom prst="line">
                <a:avLst/>
              </a:prstGeom>
              <a:noFill/>
              <a:ln w="0">
                <a:solidFill>
                  <a:srgbClr val="696969"/>
                </a:solidFill>
                <a:round/>
                <a:headEnd/>
                <a:tailEnd/>
              </a:ln>
            </p:spPr>
            <p:txBody>
              <a:bodyPr/>
              <a:lstStyle/>
              <a:p>
                <a:endParaRPr lang="en-US"/>
              </a:p>
            </p:txBody>
          </p:sp>
          <p:sp>
            <p:nvSpPr>
              <p:cNvPr id="39239" name="Line 1850"/>
              <p:cNvSpPr>
                <a:spLocks noChangeShapeType="1"/>
              </p:cNvSpPr>
              <p:nvPr/>
            </p:nvSpPr>
            <p:spPr bwMode="auto">
              <a:xfrm>
                <a:off x="4499" y="3922"/>
                <a:ext cx="1" cy="3"/>
              </a:xfrm>
              <a:prstGeom prst="line">
                <a:avLst/>
              </a:prstGeom>
              <a:noFill/>
              <a:ln w="0">
                <a:solidFill>
                  <a:srgbClr val="696969"/>
                </a:solidFill>
                <a:round/>
                <a:headEnd/>
                <a:tailEnd/>
              </a:ln>
            </p:spPr>
            <p:txBody>
              <a:bodyPr/>
              <a:lstStyle/>
              <a:p>
                <a:endParaRPr lang="en-US"/>
              </a:p>
            </p:txBody>
          </p:sp>
          <p:sp>
            <p:nvSpPr>
              <p:cNvPr id="39240" name="Line 1851"/>
              <p:cNvSpPr>
                <a:spLocks noChangeShapeType="1"/>
              </p:cNvSpPr>
              <p:nvPr/>
            </p:nvSpPr>
            <p:spPr bwMode="auto">
              <a:xfrm flipV="1">
                <a:off x="4566" y="3879"/>
                <a:ext cx="1" cy="61"/>
              </a:xfrm>
              <a:prstGeom prst="line">
                <a:avLst/>
              </a:prstGeom>
              <a:noFill/>
              <a:ln w="0">
                <a:solidFill>
                  <a:srgbClr val="000000"/>
                </a:solidFill>
                <a:round/>
                <a:headEnd/>
                <a:tailEnd/>
              </a:ln>
            </p:spPr>
            <p:txBody>
              <a:bodyPr/>
              <a:lstStyle/>
              <a:p>
                <a:endParaRPr lang="en-US"/>
              </a:p>
            </p:txBody>
          </p:sp>
          <p:sp>
            <p:nvSpPr>
              <p:cNvPr id="39241" name="Line 1852"/>
              <p:cNvSpPr>
                <a:spLocks noChangeShapeType="1"/>
              </p:cNvSpPr>
              <p:nvPr/>
            </p:nvSpPr>
            <p:spPr bwMode="auto">
              <a:xfrm>
                <a:off x="4561" y="3922"/>
                <a:ext cx="1" cy="3"/>
              </a:xfrm>
              <a:prstGeom prst="line">
                <a:avLst/>
              </a:prstGeom>
              <a:noFill/>
              <a:ln w="0">
                <a:solidFill>
                  <a:srgbClr val="000000"/>
                </a:solidFill>
                <a:round/>
                <a:headEnd/>
                <a:tailEnd/>
              </a:ln>
            </p:spPr>
            <p:txBody>
              <a:bodyPr/>
              <a:lstStyle/>
              <a:p>
                <a:endParaRPr lang="en-US"/>
              </a:p>
            </p:txBody>
          </p:sp>
          <p:sp>
            <p:nvSpPr>
              <p:cNvPr id="39242" name="Line 1853"/>
              <p:cNvSpPr>
                <a:spLocks noChangeShapeType="1"/>
              </p:cNvSpPr>
              <p:nvPr/>
            </p:nvSpPr>
            <p:spPr bwMode="auto">
              <a:xfrm>
                <a:off x="4561" y="3925"/>
                <a:ext cx="5" cy="1"/>
              </a:xfrm>
              <a:prstGeom prst="line">
                <a:avLst/>
              </a:prstGeom>
              <a:noFill/>
              <a:ln w="0">
                <a:solidFill>
                  <a:srgbClr val="000000"/>
                </a:solidFill>
                <a:round/>
                <a:headEnd/>
                <a:tailEnd/>
              </a:ln>
            </p:spPr>
            <p:txBody>
              <a:bodyPr/>
              <a:lstStyle/>
              <a:p>
                <a:endParaRPr lang="en-US"/>
              </a:p>
            </p:txBody>
          </p:sp>
          <p:sp>
            <p:nvSpPr>
              <p:cNvPr id="39243" name="Line 1854"/>
              <p:cNvSpPr>
                <a:spLocks noChangeShapeType="1"/>
              </p:cNvSpPr>
              <p:nvPr/>
            </p:nvSpPr>
            <p:spPr bwMode="auto">
              <a:xfrm>
                <a:off x="4561" y="3922"/>
                <a:ext cx="5" cy="1"/>
              </a:xfrm>
              <a:prstGeom prst="line">
                <a:avLst/>
              </a:prstGeom>
              <a:noFill/>
              <a:ln w="0">
                <a:solidFill>
                  <a:srgbClr val="000000"/>
                </a:solidFill>
                <a:round/>
                <a:headEnd/>
                <a:tailEnd/>
              </a:ln>
            </p:spPr>
            <p:txBody>
              <a:bodyPr/>
              <a:lstStyle/>
              <a:p>
                <a:endParaRPr lang="en-US"/>
              </a:p>
            </p:txBody>
          </p:sp>
          <p:sp>
            <p:nvSpPr>
              <p:cNvPr id="39244" name="Line 1855"/>
              <p:cNvSpPr>
                <a:spLocks noChangeShapeType="1"/>
              </p:cNvSpPr>
              <p:nvPr/>
            </p:nvSpPr>
            <p:spPr bwMode="auto">
              <a:xfrm>
                <a:off x="4561" y="3922"/>
                <a:ext cx="1" cy="3"/>
              </a:xfrm>
              <a:prstGeom prst="line">
                <a:avLst/>
              </a:prstGeom>
              <a:noFill/>
              <a:ln w="0">
                <a:solidFill>
                  <a:srgbClr val="000000"/>
                </a:solidFill>
                <a:round/>
                <a:headEnd/>
                <a:tailEnd/>
              </a:ln>
            </p:spPr>
            <p:txBody>
              <a:bodyPr/>
              <a:lstStyle/>
              <a:p>
                <a:endParaRPr lang="en-US"/>
              </a:p>
            </p:txBody>
          </p:sp>
          <p:sp>
            <p:nvSpPr>
              <p:cNvPr id="39245" name="Line 1856"/>
              <p:cNvSpPr>
                <a:spLocks noChangeShapeType="1"/>
              </p:cNvSpPr>
              <p:nvPr/>
            </p:nvSpPr>
            <p:spPr bwMode="auto">
              <a:xfrm>
                <a:off x="4566" y="3922"/>
                <a:ext cx="1" cy="3"/>
              </a:xfrm>
              <a:prstGeom prst="line">
                <a:avLst/>
              </a:prstGeom>
              <a:noFill/>
              <a:ln w="0">
                <a:solidFill>
                  <a:srgbClr val="000000"/>
                </a:solidFill>
                <a:round/>
                <a:headEnd/>
                <a:tailEnd/>
              </a:ln>
            </p:spPr>
            <p:txBody>
              <a:bodyPr/>
              <a:lstStyle/>
              <a:p>
                <a:endParaRPr lang="en-US"/>
              </a:p>
            </p:txBody>
          </p:sp>
          <p:sp>
            <p:nvSpPr>
              <p:cNvPr id="39246" name="Line 1857"/>
              <p:cNvSpPr>
                <a:spLocks noChangeShapeType="1"/>
              </p:cNvSpPr>
              <p:nvPr/>
            </p:nvSpPr>
            <p:spPr bwMode="auto">
              <a:xfrm flipV="1">
                <a:off x="4600" y="3879"/>
                <a:ext cx="1" cy="61"/>
              </a:xfrm>
              <a:prstGeom prst="line">
                <a:avLst/>
              </a:prstGeom>
              <a:noFill/>
              <a:ln w="0">
                <a:solidFill>
                  <a:srgbClr val="000000"/>
                </a:solidFill>
                <a:round/>
                <a:headEnd/>
                <a:tailEnd/>
              </a:ln>
            </p:spPr>
            <p:txBody>
              <a:bodyPr/>
              <a:lstStyle/>
              <a:p>
                <a:endParaRPr lang="en-US"/>
              </a:p>
            </p:txBody>
          </p:sp>
          <p:sp>
            <p:nvSpPr>
              <p:cNvPr id="39247" name="Line 1858"/>
              <p:cNvSpPr>
                <a:spLocks noChangeShapeType="1"/>
              </p:cNvSpPr>
              <p:nvPr/>
            </p:nvSpPr>
            <p:spPr bwMode="auto">
              <a:xfrm>
                <a:off x="4569" y="3498"/>
                <a:ext cx="25" cy="1"/>
              </a:xfrm>
              <a:prstGeom prst="line">
                <a:avLst/>
              </a:prstGeom>
              <a:noFill/>
              <a:ln w="0">
                <a:solidFill>
                  <a:srgbClr val="000000"/>
                </a:solidFill>
                <a:round/>
                <a:headEnd/>
                <a:tailEnd/>
              </a:ln>
            </p:spPr>
            <p:txBody>
              <a:bodyPr/>
              <a:lstStyle/>
              <a:p>
                <a:endParaRPr lang="en-US"/>
              </a:p>
            </p:txBody>
          </p:sp>
          <p:sp>
            <p:nvSpPr>
              <p:cNvPr id="39248" name="Line 1859"/>
              <p:cNvSpPr>
                <a:spLocks noChangeShapeType="1"/>
              </p:cNvSpPr>
              <p:nvPr/>
            </p:nvSpPr>
            <p:spPr bwMode="auto">
              <a:xfrm flipH="1">
                <a:off x="4569" y="3523"/>
                <a:ext cx="25" cy="1"/>
              </a:xfrm>
              <a:prstGeom prst="line">
                <a:avLst/>
              </a:prstGeom>
              <a:noFill/>
              <a:ln w="0">
                <a:solidFill>
                  <a:srgbClr val="000000"/>
                </a:solidFill>
                <a:round/>
                <a:headEnd/>
                <a:tailEnd/>
              </a:ln>
            </p:spPr>
            <p:txBody>
              <a:bodyPr/>
              <a:lstStyle/>
              <a:p>
                <a:endParaRPr lang="en-US"/>
              </a:p>
            </p:txBody>
          </p:sp>
          <p:sp>
            <p:nvSpPr>
              <p:cNvPr id="39249" name="Line 1860"/>
              <p:cNvSpPr>
                <a:spLocks noChangeShapeType="1"/>
              </p:cNvSpPr>
              <p:nvPr/>
            </p:nvSpPr>
            <p:spPr bwMode="auto">
              <a:xfrm flipV="1">
                <a:off x="4569" y="3498"/>
                <a:ext cx="1" cy="25"/>
              </a:xfrm>
              <a:prstGeom prst="line">
                <a:avLst/>
              </a:prstGeom>
              <a:noFill/>
              <a:ln w="0">
                <a:solidFill>
                  <a:srgbClr val="000000"/>
                </a:solidFill>
                <a:round/>
                <a:headEnd/>
                <a:tailEnd/>
              </a:ln>
            </p:spPr>
            <p:txBody>
              <a:bodyPr/>
              <a:lstStyle/>
              <a:p>
                <a:endParaRPr lang="en-US"/>
              </a:p>
            </p:txBody>
          </p:sp>
          <p:sp>
            <p:nvSpPr>
              <p:cNvPr id="39250" name="Line 1861"/>
              <p:cNvSpPr>
                <a:spLocks noChangeShapeType="1"/>
              </p:cNvSpPr>
              <p:nvPr/>
            </p:nvSpPr>
            <p:spPr bwMode="auto">
              <a:xfrm>
                <a:off x="4594" y="3498"/>
                <a:ext cx="1" cy="25"/>
              </a:xfrm>
              <a:prstGeom prst="line">
                <a:avLst/>
              </a:prstGeom>
              <a:noFill/>
              <a:ln w="0">
                <a:solidFill>
                  <a:srgbClr val="000000"/>
                </a:solidFill>
                <a:round/>
                <a:headEnd/>
                <a:tailEnd/>
              </a:ln>
            </p:spPr>
            <p:txBody>
              <a:bodyPr/>
              <a:lstStyle/>
              <a:p>
                <a:endParaRPr lang="en-US"/>
              </a:p>
            </p:txBody>
          </p:sp>
          <p:sp>
            <p:nvSpPr>
              <p:cNvPr id="39251" name="Line 1862"/>
              <p:cNvSpPr>
                <a:spLocks noChangeShapeType="1"/>
              </p:cNvSpPr>
              <p:nvPr/>
            </p:nvSpPr>
            <p:spPr bwMode="auto">
              <a:xfrm flipV="1">
                <a:off x="4933" y="3879"/>
                <a:ext cx="1" cy="61"/>
              </a:xfrm>
              <a:prstGeom prst="line">
                <a:avLst/>
              </a:prstGeom>
              <a:noFill/>
              <a:ln w="0">
                <a:solidFill>
                  <a:srgbClr val="000000"/>
                </a:solidFill>
                <a:round/>
                <a:headEnd/>
                <a:tailEnd/>
              </a:ln>
            </p:spPr>
            <p:txBody>
              <a:bodyPr/>
              <a:lstStyle/>
              <a:p>
                <a:endParaRPr lang="en-US"/>
              </a:p>
            </p:txBody>
          </p:sp>
          <p:sp>
            <p:nvSpPr>
              <p:cNvPr id="39252" name="Line 1863"/>
              <p:cNvSpPr>
                <a:spLocks noChangeShapeType="1"/>
              </p:cNvSpPr>
              <p:nvPr/>
            </p:nvSpPr>
            <p:spPr bwMode="auto">
              <a:xfrm flipV="1">
                <a:off x="4967" y="3879"/>
                <a:ext cx="1" cy="61"/>
              </a:xfrm>
              <a:prstGeom prst="line">
                <a:avLst/>
              </a:prstGeom>
              <a:noFill/>
              <a:ln w="0">
                <a:solidFill>
                  <a:srgbClr val="000000"/>
                </a:solidFill>
                <a:round/>
                <a:headEnd/>
                <a:tailEnd/>
              </a:ln>
            </p:spPr>
            <p:txBody>
              <a:bodyPr/>
              <a:lstStyle/>
              <a:p>
                <a:endParaRPr lang="en-US"/>
              </a:p>
            </p:txBody>
          </p:sp>
          <p:sp>
            <p:nvSpPr>
              <p:cNvPr id="39253" name="Line 1864"/>
              <p:cNvSpPr>
                <a:spLocks noChangeShapeType="1"/>
              </p:cNvSpPr>
              <p:nvPr/>
            </p:nvSpPr>
            <p:spPr bwMode="auto">
              <a:xfrm flipH="1">
                <a:off x="4933" y="3940"/>
                <a:ext cx="34" cy="1"/>
              </a:xfrm>
              <a:prstGeom prst="line">
                <a:avLst/>
              </a:prstGeom>
              <a:noFill/>
              <a:ln w="0">
                <a:solidFill>
                  <a:srgbClr val="000000"/>
                </a:solidFill>
                <a:round/>
                <a:headEnd/>
                <a:tailEnd/>
              </a:ln>
            </p:spPr>
            <p:txBody>
              <a:bodyPr/>
              <a:lstStyle/>
              <a:p>
                <a:endParaRPr lang="en-US"/>
              </a:p>
            </p:txBody>
          </p:sp>
          <p:sp>
            <p:nvSpPr>
              <p:cNvPr id="39254" name="Line 1865"/>
              <p:cNvSpPr>
                <a:spLocks noChangeShapeType="1"/>
              </p:cNvSpPr>
              <p:nvPr/>
            </p:nvSpPr>
            <p:spPr bwMode="auto">
              <a:xfrm flipH="1">
                <a:off x="4933" y="3879"/>
                <a:ext cx="34" cy="1"/>
              </a:xfrm>
              <a:prstGeom prst="line">
                <a:avLst/>
              </a:prstGeom>
              <a:noFill/>
              <a:ln w="0">
                <a:solidFill>
                  <a:srgbClr val="000000"/>
                </a:solidFill>
                <a:round/>
                <a:headEnd/>
                <a:tailEnd/>
              </a:ln>
            </p:spPr>
            <p:txBody>
              <a:bodyPr/>
              <a:lstStyle/>
              <a:p>
                <a:endParaRPr lang="en-US"/>
              </a:p>
            </p:txBody>
          </p:sp>
          <p:sp>
            <p:nvSpPr>
              <p:cNvPr id="39255" name="Freeform 1866"/>
              <p:cNvSpPr>
                <a:spLocks/>
              </p:cNvSpPr>
              <p:nvPr/>
            </p:nvSpPr>
            <p:spPr bwMode="auto">
              <a:xfrm>
                <a:off x="4944" y="3864"/>
                <a:ext cx="12" cy="12"/>
              </a:xfrm>
              <a:custGeom>
                <a:avLst/>
                <a:gdLst>
                  <a:gd name="T0" fmla="*/ 86 w 86"/>
                  <a:gd name="T1" fmla="*/ 42 h 84"/>
                  <a:gd name="T2" fmla="*/ 85 w 86"/>
                  <a:gd name="T3" fmla="*/ 32 h 84"/>
                  <a:gd name="T4" fmla="*/ 81 w 86"/>
                  <a:gd name="T5" fmla="*/ 24 h 84"/>
                  <a:gd name="T6" fmla="*/ 76 w 86"/>
                  <a:gd name="T7" fmla="*/ 16 h 84"/>
                  <a:gd name="T8" fmla="*/ 70 w 86"/>
                  <a:gd name="T9" fmla="*/ 10 h 84"/>
                  <a:gd name="T10" fmla="*/ 63 w 86"/>
                  <a:gd name="T11" fmla="*/ 4 h 84"/>
                  <a:gd name="T12" fmla="*/ 54 w 86"/>
                  <a:gd name="T13" fmla="*/ 1 h 84"/>
                  <a:gd name="T14" fmla="*/ 45 w 86"/>
                  <a:gd name="T15" fmla="*/ 0 h 84"/>
                  <a:gd name="T16" fmla="*/ 36 w 86"/>
                  <a:gd name="T17" fmla="*/ 0 h 84"/>
                  <a:gd name="T18" fmla="*/ 27 w 86"/>
                  <a:gd name="T19" fmla="*/ 3 h 84"/>
                  <a:gd name="T20" fmla="*/ 18 w 86"/>
                  <a:gd name="T21" fmla="*/ 7 h 84"/>
                  <a:gd name="T22" fmla="*/ 12 w 86"/>
                  <a:gd name="T23" fmla="*/ 13 h 84"/>
                  <a:gd name="T24" fmla="*/ 6 w 86"/>
                  <a:gd name="T25" fmla="*/ 20 h 84"/>
                  <a:gd name="T26" fmla="*/ 2 w 86"/>
                  <a:gd name="T27" fmla="*/ 28 h 84"/>
                  <a:gd name="T28" fmla="*/ 0 w 86"/>
                  <a:gd name="T29" fmla="*/ 37 h 84"/>
                  <a:gd name="T30" fmla="*/ 0 w 86"/>
                  <a:gd name="T31" fmla="*/ 47 h 84"/>
                  <a:gd name="T32" fmla="*/ 2 w 86"/>
                  <a:gd name="T33" fmla="*/ 56 h 84"/>
                  <a:gd name="T34" fmla="*/ 6 w 86"/>
                  <a:gd name="T35" fmla="*/ 64 h 84"/>
                  <a:gd name="T36" fmla="*/ 12 w 86"/>
                  <a:gd name="T37" fmla="*/ 71 h 84"/>
                  <a:gd name="T38" fmla="*/ 19 w 86"/>
                  <a:gd name="T39" fmla="*/ 77 h 84"/>
                  <a:gd name="T40" fmla="*/ 28 w 86"/>
                  <a:gd name="T41" fmla="*/ 81 h 84"/>
                  <a:gd name="T42" fmla="*/ 36 w 86"/>
                  <a:gd name="T43" fmla="*/ 84 h 84"/>
                  <a:gd name="T44" fmla="*/ 45 w 86"/>
                  <a:gd name="T45" fmla="*/ 84 h 84"/>
                  <a:gd name="T46" fmla="*/ 54 w 86"/>
                  <a:gd name="T47" fmla="*/ 83 h 84"/>
                  <a:gd name="T48" fmla="*/ 63 w 86"/>
                  <a:gd name="T49" fmla="*/ 79 h 84"/>
                  <a:gd name="T50" fmla="*/ 70 w 86"/>
                  <a:gd name="T51" fmla="*/ 74 h 84"/>
                  <a:gd name="T52" fmla="*/ 76 w 86"/>
                  <a:gd name="T53" fmla="*/ 68 h 84"/>
                  <a:gd name="T54" fmla="*/ 81 w 86"/>
                  <a:gd name="T55" fmla="*/ 60 h 84"/>
                  <a:gd name="T56" fmla="*/ 85 w 86"/>
                  <a:gd name="T57" fmla="*/ 51 h 84"/>
                  <a:gd name="T58" fmla="*/ 86 w 86"/>
                  <a:gd name="T59" fmla="*/ 42 h 84"/>
                  <a:gd name="T60" fmla="*/ 86 w 86"/>
                  <a:gd name="T61" fmla="*/ 42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84"/>
                  <a:gd name="T95" fmla="*/ 86 w 86"/>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84">
                    <a:moveTo>
                      <a:pt x="86" y="42"/>
                    </a:moveTo>
                    <a:lnTo>
                      <a:pt x="85" y="32"/>
                    </a:lnTo>
                    <a:lnTo>
                      <a:pt x="81" y="24"/>
                    </a:lnTo>
                    <a:lnTo>
                      <a:pt x="76" y="16"/>
                    </a:lnTo>
                    <a:lnTo>
                      <a:pt x="70" y="10"/>
                    </a:lnTo>
                    <a:lnTo>
                      <a:pt x="63" y="4"/>
                    </a:lnTo>
                    <a:lnTo>
                      <a:pt x="54" y="1"/>
                    </a:lnTo>
                    <a:lnTo>
                      <a:pt x="45" y="0"/>
                    </a:lnTo>
                    <a:lnTo>
                      <a:pt x="36" y="0"/>
                    </a:lnTo>
                    <a:lnTo>
                      <a:pt x="27" y="3"/>
                    </a:lnTo>
                    <a:lnTo>
                      <a:pt x="18" y="7"/>
                    </a:lnTo>
                    <a:lnTo>
                      <a:pt x="12" y="13"/>
                    </a:lnTo>
                    <a:lnTo>
                      <a:pt x="6" y="20"/>
                    </a:lnTo>
                    <a:lnTo>
                      <a:pt x="2" y="28"/>
                    </a:lnTo>
                    <a:lnTo>
                      <a:pt x="0" y="37"/>
                    </a:lnTo>
                    <a:lnTo>
                      <a:pt x="0" y="47"/>
                    </a:lnTo>
                    <a:lnTo>
                      <a:pt x="2" y="56"/>
                    </a:lnTo>
                    <a:lnTo>
                      <a:pt x="6" y="64"/>
                    </a:lnTo>
                    <a:lnTo>
                      <a:pt x="12" y="71"/>
                    </a:lnTo>
                    <a:lnTo>
                      <a:pt x="19" y="77"/>
                    </a:lnTo>
                    <a:lnTo>
                      <a:pt x="28" y="81"/>
                    </a:lnTo>
                    <a:lnTo>
                      <a:pt x="36" y="84"/>
                    </a:lnTo>
                    <a:lnTo>
                      <a:pt x="45" y="84"/>
                    </a:lnTo>
                    <a:lnTo>
                      <a:pt x="54" y="83"/>
                    </a:lnTo>
                    <a:lnTo>
                      <a:pt x="63" y="79"/>
                    </a:lnTo>
                    <a:lnTo>
                      <a:pt x="70" y="74"/>
                    </a:lnTo>
                    <a:lnTo>
                      <a:pt x="76" y="68"/>
                    </a:lnTo>
                    <a:lnTo>
                      <a:pt x="81" y="60"/>
                    </a:lnTo>
                    <a:lnTo>
                      <a:pt x="85" y="51"/>
                    </a:lnTo>
                    <a:lnTo>
                      <a:pt x="86" y="42"/>
                    </a:lnTo>
                    <a:close/>
                  </a:path>
                </a:pathLst>
              </a:custGeom>
              <a:noFill/>
              <a:ln w="0">
                <a:solidFill>
                  <a:srgbClr val="696969"/>
                </a:solidFill>
                <a:prstDash val="solid"/>
                <a:round/>
                <a:headEnd/>
                <a:tailEnd/>
              </a:ln>
            </p:spPr>
            <p:txBody>
              <a:bodyPr/>
              <a:lstStyle/>
              <a:p>
                <a:endParaRPr lang="en-US"/>
              </a:p>
            </p:txBody>
          </p:sp>
          <p:sp>
            <p:nvSpPr>
              <p:cNvPr id="39256" name="Line 1867"/>
              <p:cNvSpPr>
                <a:spLocks noChangeShapeType="1"/>
              </p:cNvSpPr>
              <p:nvPr/>
            </p:nvSpPr>
            <p:spPr bwMode="auto">
              <a:xfrm>
                <a:off x="4936" y="3498"/>
                <a:ext cx="25" cy="1"/>
              </a:xfrm>
              <a:prstGeom prst="line">
                <a:avLst/>
              </a:prstGeom>
              <a:noFill/>
              <a:ln w="0">
                <a:solidFill>
                  <a:srgbClr val="000000"/>
                </a:solidFill>
                <a:round/>
                <a:headEnd/>
                <a:tailEnd/>
              </a:ln>
            </p:spPr>
            <p:txBody>
              <a:bodyPr/>
              <a:lstStyle/>
              <a:p>
                <a:endParaRPr lang="en-US"/>
              </a:p>
            </p:txBody>
          </p:sp>
          <p:sp>
            <p:nvSpPr>
              <p:cNvPr id="39257" name="Line 1868"/>
              <p:cNvSpPr>
                <a:spLocks noChangeShapeType="1"/>
              </p:cNvSpPr>
              <p:nvPr/>
            </p:nvSpPr>
            <p:spPr bwMode="auto">
              <a:xfrm flipV="1">
                <a:off x="4936" y="3498"/>
                <a:ext cx="1" cy="25"/>
              </a:xfrm>
              <a:prstGeom prst="line">
                <a:avLst/>
              </a:prstGeom>
              <a:noFill/>
              <a:ln w="0">
                <a:solidFill>
                  <a:srgbClr val="000000"/>
                </a:solidFill>
                <a:round/>
                <a:headEnd/>
                <a:tailEnd/>
              </a:ln>
            </p:spPr>
            <p:txBody>
              <a:bodyPr/>
              <a:lstStyle/>
              <a:p>
                <a:endParaRPr lang="en-US"/>
              </a:p>
            </p:txBody>
          </p:sp>
          <p:sp>
            <p:nvSpPr>
              <p:cNvPr id="39258" name="Line 1869"/>
              <p:cNvSpPr>
                <a:spLocks noChangeShapeType="1"/>
              </p:cNvSpPr>
              <p:nvPr/>
            </p:nvSpPr>
            <p:spPr bwMode="auto">
              <a:xfrm flipH="1">
                <a:off x="4936" y="3523"/>
                <a:ext cx="25" cy="1"/>
              </a:xfrm>
              <a:prstGeom prst="line">
                <a:avLst/>
              </a:prstGeom>
              <a:noFill/>
              <a:ln w="0">
                <a:solidFill>
                  <a:srgbClr val="000000"/>
                </a:solidFill>
                <a:round/>
                <a:headEnd/>
                <a:tailEnd/>
              </a:ln>
            </p:spPr>
            <p:txBody>
              <a:bodyPr/>
              <a:lstStyle/>
              <a:p>
                <a:endParaRPr lang="en-US"/>
              </a:p>
            </p:txBody>
          </p:sp>
          <p:sp>
            <p:nvSpPr>
              <p:cNvPr id="39259" name="Line 1870"/>
              <p:cNvSpPr>
                <a:spLocks noChangeShapeType="1"/>
              </p:cNvSpPr>
              <p:nvPr/>
            </p:nvSpPr>
            <p:spPr bwMode="auto">
              <a:xfrm flipV="1">
                <a:off x="5378" y="3905"/>
                <a:ext cx="1" cy="76"/>
              </a:xfrm>
              <a:prstGeom prst="line">
                <a:avLst/>
              </a:prstGeom>
              <a:noFill/>
              <a:ln w="0">
                <a:solidFill>
                  <a:srgbClr val="000000"/>
                </a:solidFill>
                <a:round/>
                <a:headEnd/>
                <a:tailEnd/>
              </a:ln>
            </p:spPr>
            <p:txBody>
              <a:bodyPr/>
              <a:lstStyle/>
              <a:p>
                <a:endParaRPr lang="en-US"/>
              </a:p>
            </p:txBody>
          </p:sp>
          <p:sp>
            <p:nvSpPr>
              <p:cNvPr id="39260" name="Line 1871"/>
              <p:cNvSpPr>
                <a:spLocks noChangeShapeType="1"/>
              </p:cNvSpPr>
              <p:nvPr/>
            </p:nvSpPr>
            <p:spPr bwMode="auto">
              <a:xfrm flipV="1">
                <a:off x="5384" y="3905"/>
                <a:ext cx="1" cy="76"/>
              </a:xfrm>
              <a:prstGeom prst="line">
                <a:avLst/>
              </a:prstGeom>
              <a:noFill/>
              <a:ln w="0">
                <a:solidFill>
                  <a:srgbClr val="000000"/>
                </a:solidFill>
                <a:round/>
                <a:headEnd/>
                <a:tailEnd/>
              </a:ln>
            </p:spPr>
            <p:txBody>
              <a:bodyPr/>
              <a:lstStyle/>
              <a:p>
                <a:endParaRPr lang="en-US"/>
              </a:p>
            </p:txBody>
          </p:sp>
          <p:sp>
            <p:nvSpPr>
              <p:cNvPr id="39261" name="Line 1872"/>
              <p:cNvSpPr>
                <a:spLocks noChangeShapeType="1"/>
              </p:cNvSpPr>
              <p:nvPr/>
            </p:nvSpPr>
            <p:spPr bwMode="auto">
              <a:xfrm flipV="1">
                <a:off x="5010" y="3963"/>
                <a:ext cx="1" cy="61"/>
              </a:xfrm>
              <a:prstGeom prst="line">
                <a:avLst/>
              </a:prstGeom>
              <a:noFill/>
              <a:ln w="0">
                <a:solidFill>
                  <a:srgbClr val="696969"/>
                </a:solidFill>
                <a:round/>
                <a:headEnd/>
                <a:tailEnd/>
              </a:ln>
            </p:spPr>
            <p:txBody>
              <a:bodyPr/>
              <a:lstStyle/>
              <a:p>
                <a:endParaRPr lang="en-US"/>
              </a:p>
            </p:txBody>
          </p:sp>
          <p:sp>
            <p:nvSpPr>
              <p:cNvPr id="39262" name="Line 1873"/>
              <p:cNvSpPr>
                <a:spLocks noChangeShapeType="1"/>
              </p:cNvSpPr>
              <p:nvPr/>
            </p:nvSpPr>
            <p:spPr bwMode="auto">
              <a:xfrm flipV="1">
                <a:off x="5027" y="3963"/>
                <a:ext cx="1" cy="61"/>
              </a:xfrm>
              <a:prstGeom prst="line">
                <a:avLst/>
              </a:prstGeom>
              <a:noFill/>
              <a:ln w="0">
                <a:solidFill>
                  <a:srgbClr val="696969"/>
                </a:solidFill>
                <a:round/>
                <a:headEnd/>
                <a:tailEnd/>
              </a:ln>
            </p:spPr>
            <p:txBody>
              <a:bodyPr/>
              <a:lstStyle/>
              <a:p>
                <a:endParaRPr lang="en-US"/>
              </a:p>
            </p:txBody>
          </p:sp>
          <p:sp>
            <p:nvSpPr>
              <p:cNvPr id="39263" name="Line 1874"/>
              <p:cNvSpPr>
                <a:spLocks noChangeShapeType="1"/>
              </p:cNvSpPr>
              <p:nvPr/>
            </p:nvSpPr>
            <p:spPr bwMode="auto">
              <a:xfrm flipV="1">
                <a:off x="5043" y="3963"/>
                <a:ext cx="1" cy="61"/>
              </a:xfrm>
              <a:prstGeom prst="line">
                <a:avLst/>
              </a:prstGeom>
              <a:noFill/>
              <a:ln w="0">
                <a:solidFill>
                  <a:srgbClr val="696969"/>
                </a:solidFill>
                <a:round/>
                <a:headEnd/>
                <a:tailEnd/>
              </a:ln>
            </p:spPr>
            <p:txBody>
              <a:bodyPr/>
              <a:lstStyle/>
              <a:p>
                <a:endParaRPr lang="en-US"/>
              </a:p>
            </p:txBody>
          </p:sp>
          <p:sp>
            <p:nvSpPr>
              <p:cNvPr id="39264" name="Line 1875"/>
              <p:cNvSpPr>
                <a:spLocks noChangeShapeType="1"/>
              </p:cNvSpPr>
              <p:nvPr/>
            </p:nvSpPr>
            <p:spPr bwMode="auto">
              <a:xfrm flipV="1">
                <a:off x="5060" y="3963"/>
                <a:ext cx="1" cy="61"/>
              </a:xfrm>
              <a:prstGeom prst="line">
                <a:avLst/>
              </a:prstGeom>
              <a:noFill/>
              <a:ln w="0">
                <a:solidFill>
                  <a:srgbClr val="696969"/>
                </a:solidFill>
                <a:round/>
                <a:headEnd/>
                <a:tailEnd/>
              </a:ln>
            </p:spPr>
            <p:txBody>
              <a:bodyPr/>
              <a:lstStyle/>
              <a:p>
                <a:endParaRPr lang="en-US"/>
              </a:p>
            </p:txBody>
          </p:sp>
          <p:sp>
            <p:nvSpPr>
              <p:cNvPr id="39265" name="Line 1876"/>
              <p:cNvSpPr>
                <a:spLocks noChangeShapeType="1"/>
              </p:cNvSpPr>
              <p:nvPr/>
            </p:nvSpPr>
            <p:spPr bwMode="auto">
              <a:xfrm flipV="1">
                <a:off x="5076" y="3963"/>
                <a:ext cx="1" cy="61"/>
              </a:xfrm>
              <a:prstGeom prst="line">
                <a:avLst/>
              </a:prstGeom>
              <a:noFill/>
              <a:ln w="0">
                <a:solidFill>
                  <a:srgbClr val="696969"/>
                </a:solidFill>
                <a:round/>
                <a:headEnd/>
                <a:tailEnd/>
              </a:ln>
            </p:spPr>
            <p:txBody>
              <a:bodyPr/>
              <a:lstStyle/>
              <a:p>
                <a:endParaRPr lang="en-US"/>
              </a:p>
            </p:txBody>
          </p:sp>
          <p:sp>
            <p:nvSpPr>
              <p:cNvPr id="39266" name="Line 1877"/>
              <p:cNvSpPr>
                <a:spLocks noChangeShapeType="1"/>
              </p:cNvSpPr>
              <p:nvPr/>
            </p:nvSpPr>
            <p:spPr bwMode="auto">
              <a:xfrm flipV="1">
                <a:off x="5093" y="3963"/>
                <a:ext cx="1" cy="61"/>
              </a:xfrm>
              <a:prstGeom prst="line">
                <a:avLst/>
              </a:prstGeom>
              <a:noFill/>
              <a:ln w="0">
                <a:solidFill>
                  <a:srgbClr val="696969"/>
                </a:solidFill>
                <a:round/>
                <a:headEnd/>
                <a:tailEnd/>
              </a:ln>
            </p:spPr>
            <p:txBody>
              <a:bodyPr/>
              <a:lstStyle/>
              <a:p>
                <a:endParaRPr lang="en-US"/>
              </a:p>
            </p:txBody>
          </p:sp>
          <p:sp>
            <p:nvSpPr>
              <p:cNvPr id="39267" name="Line 1878"/>
              <p:cNvSpPr>
                <a:spLocks noChangeShapeType="1"/>
              </p:cNvSpPr>
              <p:nvPr/>
            </p:nvSpPr>
            <p:spPr bwMode="auto">
              <a:xfrm flipV="1">
                <a:off x="5109" y="3963"/>
                <a:ext cx="1" cy="61"/>
              </a:xfrm>
              <a:prstGeom prst="line">
                <a:avLst/>
              </a:prstGeom>
              <a:noFill/>
              <a:ln w="0">
                <a:solidFill>
                  <a:srgbClr val="696969"/>
                </a:solidFill>
                <a:round/>
                <a:headEnd/>
                <a:tailEnd/>
              </a:ln>
            </p:spPr>
            <p:txBody>
              <a:bodyPr/>
              <a:lstStyle/>
              <a:p>
                <a:endParaRPr lang="en-US"/>
              </a:p>
            </p:txBody>
          </p:sp>
          <p:sp>
            <p:nvSpPr>
              <p:cNvPr id="39268" name="Line 1879"/>
              <p:cNvSpPr>
                <a:spLocks noChangeShapeType="1"/>
              </p:cNvSpPr>
              <p:nvPr/>
            </p:nvSpPr>
            <p:spPr bwMode="auto">
              <a:xfrm flipV="1">
                <a:off x="5126" y="3963"/>
                <a:ext cx="1" cy="61"/>
              </a:xfrm>
              <a:prstGeom prst="line">
                <a:avLst/>
              </a:prstGeom>
              <a:noFill/>
              <a:ln w="0">
                <a:solidFill>
                  <a:srgbClr val="696969"/>
                </a:solidFill>
                <a:round/>
                <a:headEnd/>
                <a:tailEnd/>
              </a:ln>
            </p:spPr>
            <p:txBody>
              <a:bodyPr/>
              <a:lstStyle/>
              <a:p>
                <a:endParaRPr lang="en-US"/>
              </a:p>
            </p:txBody>
          </p:sp>
          <p:sp>
            <p:nvSpPr>
              <p:cNvPr id="39269" name="Line 1880"/>
              <p:cNvSpPr>
                <a:spLocks noChangeShapeType="1"/>
              </p:cNvSpPr>
              <p:nvPr/>
            </p:nvSpPr>
            <p:spPr bwMode="auto">
              <a:xfrm>
                <a:off x="5136" y="3984"/>
                <a:ext cx="123" cy="1"/>
              </a:xfrm>
              <a:prstGeom prst="line">
                <a:avLst/>
              </a:prstGeom>
              <a:noFill/>
              <a:ln w="0">
                <a:solidFill>
                  <a:srgbClr val="696969"/>
                </a:solidFill>
                <a:round/>
                <a:headEnd/>
                <a:tailEnd/>
              </a:ln>
            </p:spPr>
            <p:txBody>
              <a:bodyPr/>
              <a:lstStyle/>
              <a:p>
                <a:endParaRPr lang="en-US"/>
              </a:p>
            </p:txBody>
          </p:sp>
          <p:sp>
            <p:nvSpPr>
              <p:cNvPr id="39270" name="Line 1881"/>
              <p:cNvSpPr>
                <a:spLocks noChangeShapeType="1"/>
              </p:cNvSpPr>
              <p:nvPr/>
            </p:nvSpPr>
            <p:spPr bwMode="auto">
              <a:xfrm flipV="1">
                <a:off x="5163" y="4024"/>
                <a:ext cx="1" cy="1"/>
              </a:xfrm>
              <a:prstGeom prst="line">
                <a:avLst/>
              </a:prstGeom>
              <a:noFill/>
              <a:ln w="0">
                <a:solidFill>
                  <a:srgbClr val="696969"/>
                </a:solidFill>
                <a:round/>
                <a:headEnd/>
                <a:tailEnd/>
              </a:ln>
            </p:spPr>
            <p:txBody>
              <a:bodyPr/>
              <a:lstStyle/>
              <a:p>
                <a:endParaRPr lang="en-US"/>
              </a:p>
            </p:txBody>
          </p:sp>
          <p:sp>
            <p:nvSpPr>
              <p:cNvPr id="39271" name="Line 1882"/>
              <p:cNvSpPr>
                <a:spLocks noChangeShapeType="1"/>
              </p:cNvSpPr>
              <p:nvPr/>
            </p:nvSpPr>
            <p:spPr bwMode="auto">
              <a:xfrm flipV="1">
                <a:off x="5136" y="3979"/>
                <a:ext cx="21" cy="5"/>
              </a:xfrm>
              <a:prstGeom prst="line">
                <a:avLst/>
              </a:prstGeom>
              <a:noFill/>
              <a:ln w="0">
                <a:solidFill>
                  <a:srgbClr val="696969"/>
                </a:solidFill>
                <a:round/>
                <a:headEnd/>
                <a:tailEnd/>
              </a:ln>
            </p:spPr>
            <p:txBody>
              <a:bodyPr/>
              <a:lstStyle/>
              <a:p>
                <a:endParaRPr lang="en-US"/>
              </a:p>
            </p:txBody>
          </p:sp>
          <p:sp>
            <p:nvSpPr>
              <p:cNvPr id="39272" name="Line 1883"/>
              <p:cNvSpPr>
                <a:spLocks noChangeShapeType="1"/>
              </p:cNvSpPr>
              <p:nvPr/>
            </p:nvSpPr>
            <p:spPr bwMode="auto">
              <a:xfrm flipH="1" flipV="1">
                <a:off x="5136" y="3984"/>
                <a:ext cx="21" cy="6"/>
              </a:xfrm>
              <a:prstGeom prst="line">
                <a:avLst/>
              </a:prstGeom>
              <a:noFill/>
              <a:ln w="0">
                <a:solidFill>
                  <a:srgbClr val="696969"/>
                </a:solidFill>
                <a:round/>
                <a:headEnd/>
                <a:tailEnd/>
              </a:ln>
            </p:spPr>
            <p:txBody>
              <a:bodyPr/>
              <a:lstStyle/>
              <a:p>
                <a:endParaRPr lang="en-US"/>
              </a:p>
            </p:txBody>
          </p:sp>
          <p:sp>
            <p:nvSpPr>
              <p:cNvPr id="39273" name="Line 1884"/>
              <p:cNvSpPr>
                <a:spLocks noChangeShapeType="1"/>
              </p:cNvSpPr>
              <p:nvPr/>
            </p:nvSpPr>
            <p:spPr bwMode="auto">
              <a:xfrm flipV="1">
                <a:off x="5142" y="3963"/>
                <a:ext cx="1" cy="61"/>
              </a:xfrm>
              <a:prstGeom prst="line">
                <a:avLst/>
              </a:prstGeom>
              <a:noFill/>
              <a:ln w="0">
                <a:solidFill>
                  <a:srgbClr val="696969"/>
                </a:solidFill>
                <a:round/>
                <a:headEnd/>
                <a:tailEnd/>
              </a:ln>
            </p:spPr>
            <p:txBody>
              <a:bodyPr/>
              <a:lstStyle/>
              <a:p>
                <a:endParaRPr lang="en-US"/>
              </a:p>
            </p:txBody>
          </p:sp>
          <p:sp>
            <p:nvSpPr>
              <p:cNvPr id="39274" name="Line 1885"/>
              <p:cNvSpPr>
                <a:spLocks noChangeShapeType="1"/>
              </p:cNvSpPr>
              <p:nvPr/>
            </p:nvSpPr>
            <p:spPr bwMode="auto">
              <a:xfrm flipV="1">
                <a:off x="5142" y="3963"/>
                <a:ext cx="1" cy="61"/>
              </a:xfrm>
              <a:prstGeom prst="line">
                <a:avLst/>
              </a:prstGeom>
              <a:noFill/>
              <a:ln w="0">
                <a:solidFill>
                  <a:srgbClr val="696969"/>
                </a:solidFill>
                <a:round/>
                <a:headEnd/>
                <a:tailEnd/>
              </a:ln>
            </p:spPr>
            <p:txBody>
              <a:bodyPr/>
              <a:lstStyle/>
              <a:p>
                <a:endParaRPr lang="en-US"/>
              </a:p>
            </p:txBody>
          </p:sp>
          <p:sp>
            <p:nvSpPr>
              <p:cNvPr id="39275" name="Line 1886"/>
              <p:cNvSpPr>
                <a:spLocks noChangeShapeType="1"/>
              </p:cNvSpPr>
              <p:nvPr/>
            </p:nvSpPr>
            <p:spPr bwMode="auto">
              <a:xfrm flipV="1">
                <a:off x="5163" y="3963"/>
                <a:ext cx="1" cy="1"/>
              </a:xfrm>
              <a:prstGeom prst="line">
                <a:avLst/>
              </a:prstGeom>
              <a:noFill/>
              <a:ln w="0">
                <a:solidFill>
                  <a:srgbClr val="696969"/>
                </a:solidFill>
                <a:round/>
                <a:headEnd/>
                <a:tailEnd/>
              </a:ln>
            </p:spPr>
            <p:txBody>
              <a:bodyPr/>
              <a:lstStyle/>
              <a:p>
                <a:endParaRPr lang="en-US"/>
              </a:p>
            </p:txBody>
          </p:sp>
          <p:sp>
            <p:nvSpPr>
              <p:cNvPr id="39276" name="Line 1887"/>
              <p:cNvSpPr>
                <a:spLocks noChangeShapeType="1"/>
              </p:cNvSpPr>
              <p:nvPr/>
            </p:nvSpPr>
            <p:spPr bwMode="auto">
              <a:xfrm flipV="1">
                <a:off x="5158" y="3963"/>
                <a:ext cx="1" cy="61"/>
              </a:xfrm>
              <a:prstGeom prst="line">
                <a:avLst/>
              </a:prstGeom>
              <a:noFill/>
              <a:ln w="0">
                <a:solidFill>
                  <a:srgbClr val="696969"/>
                </a:solidFill>
                <a:round/>
                <a:headEnd/>
                <a:tailEnd/>
              </a:ln>
            </p:spPr>
            <p:txBody>
              <a:bodyPr/>
              <a:lstStyle/>
              <a:p>
                <a:endParaRPr lang="en-US"/>
              </a:p>
            </p:txBody>
          </p:sp>
          <p:sp>
            <p:nvSpPr>
              <p:cNvPr id="39277" name="Freeform 1888"/>
              <p:cNvSpPr>
                <a:spLocks/>
              </p:cNvSpPr>
              <p:nvPr/>
            </p:nvSpPr>
            <p:spPr bwMode="auto">
              <a:xfrm>
                <a:off x="5384" y="3982"/>
                <a:ext cx="52" cy="49"/>
              </a:xfrm>
              <a:custGeom>
                <a:avLst/>
                <a:gdLst>
                  <a:gd name="T0" fmla="*/ 0 w 361"/>
                  <a:gd name="T1" fmla="*/ 347 h 347"/>
                  <a:gd name="T2" fmla="*/ 27 w 361"/>
                  <a:gd name="T3" fmla="*/ 347 h 347"/>
                  <a:gd name="T4" fmla="*/ 53 w 361"/>
                  <a:gd name="T5" fmla="*/ 344 h 347"/>
                  <a:gd name="T6" fmla="*/ 80 w 361"/>
                  <a:gd name="T7" fmla="*/ 340 h 347"/>
                  <a:gd name="T8" fmla="*/ 105 w 361"/>
                  <a:gd name="T9" fmla="*/ 334 h 347"/>
                  <a:gd name="T10" fmla="*/ 131 w 361"/>
                  <a:gd name="T11" fmla="*/ 325 h 347"/>
                  <a:gd name="T12" fmla="*/ 155 w 361"/>
                  <a:gd name="T13" fmla="*/ 315 h 347"/>
                  <a:gd name="T14" fmla="*/ 178 w 361"/>
                  <a:gd name="T15" fmla="*/ 303 h 347"/>
                  <a:gd name="T16" fmla="*/ 202 w 361"/>
                  <a:gd name="T17" fmla="*/ 289 h 347"/>
                  <a:gd name="T18" fmla="*/ 223 w 361"/>
                  <a:gd name="T19" fmla="*/ 274 h 347"/>
                  <a:gd name="T20" fmla="*/ 244 w 361"/>
                  <a:gd name="T21" fmla="*/ 257 h 347"/>
                  <a:gd name="T22" fmla="*/ 263 w 361"/>
                  <a:gd name="T23" fmla="*/ 239 h 347"/>
                  <a:gd name="T24" fmla="*/ 280 w 361"/>
                  <a:gd name="T25" fmla="*/ 219 h 347"/>
                  <a:gd name="T26" fmla="*/ 296 w 361"/>
                  <a:gd name="T27" fmla="*/ 198 h 347"/>
                  <a:gd name="T28" fmla="*/ 311 w 361"/>
                  <a:gd name="T29" fmla="*/ 176 h 347"/>
                  <a:gd name="T30" fmla="*/ 324 w 361"/>
                  <a:gd name="T31" fmla="*/ 152 h 347"/>
                  <a:gd name="T32" fmla="*/ 334 w 361"/>
                  <a:gd name="T33" fmla="*/ 128 h 347"/>
                  <a:gd name="T34" fmla="*/ 343 w 361"/>
                  <a:gd name="T35" fmla="*/ 104 h 347"/>
                  <a:gd name="T36" fmla="*/ 350 w 361"/>
                  <a:gd name="T37" fmla="*/ 78 h 347"/>
                  <a:gd name="T38" fmla="*/ 357 w 361"/>
                  <a:gd name="T39" fmla="*/ 53 h 347"/>
                  <a:gd name="T40" fmla="*/ 360 w 361"/>
                  <a:gd name="T41" fmla="*/ 26 h 347"/>
                  <a:gd name="T42" fmla="*/ 361 w 361"/>
                  <a:gd name="T43" fmla="*/ 0 h 3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1"/>
                  <a:gd name="T67" fmla="*/ 0 h 347"/>
                  <a:gd name="T68" fmla="*/ 361 w 361"/>
                  <a:gd name="T69" fmla="*/ 347 h 3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1" h="347">
                    <a:moveTo>
                      <a:pt x="0" y="347"/>
                    </a:moveTo>
                    <a:lnTo>
                      <a:pt x="27" y="347"/>
                    </a:lnTo>
                    <a:lnTo>
                      <a:pt x="53" y="344"/>
                    </a:lnTo>
                    <a:lnTo>
                      <a:pt x="80" y="340"/>
                    </a:lnTo>
                    <a:lnTo>
                      <a:pt x="105" y="334"/>
                    </a:lnTo>
                    <a:lnTo>
                      <a:pt x="131" y="325"/>
                    </a:lnTo>
                    <a:lnTo>
                      <a:pt x="155" y="315"/>
                    </a:lnTo>
                    <a:lnTo>
                      <a:pt x="178" y="303"/>
                    </a:lnTo>
                    <a:lnTo>
                      <a:pt x="202" y="289"/>
                    </a:lnTo>
                    <a:lnTo>
                      <a:pt x="223" y="274"/>
                    </a:lnTo>
                    <a:lnTo>
                      <a:pt x="244" y="257"/>
                    </a:lnTo>
                    <a:lnTo>
                      <a:pt x="263" y="239"/>
                    </a:lnTo>
                    <a:lnTo>
                      <a:pt x="280" y="219"/>
                    </a:lnTo>
                    <a:lnTo>
                      <a:pt x="296" y="198"/>
                    </a:lnTo>
                    <a:lnTo>
                      <a:pt x="311" y="176"/>
                    </a:lnTo>
                    <a:lnTo>
                      <a:pt x="324" y="152"/>
                    </a:lnTo>
                    <a:lnTo>
                      <a:pt x="334" y="128"/>
                    </a:lnTo>
                    <a:lnTo>
                      <a:pt x="343" y="104"/>
                    </a:lnTo>
                    <a:lnTo>
                      <a:pt x="350" y="78"/>
                    </a:lnTo>
                    <a:lnTo>
                      <a:pt x="357" y="53"/>
                    </a:lnTo>
                    <a:lnTo>
                      <a:pt x="360" y="26"/>
                    </a:lnTo>
                    <a:lnTo>
                      <a:pt x="361" y="0"/>
                    </a:lnTo>
                  </a:path>
                </a:pathLst>
              </a:custGeom>
              <a:noFill/>
              <a:ln w="0">
                <a:solidFill>
                  <a:srgbClr val="696969"/>
                </a:solidFill>
                <a:prstDash val="solid"/>
                <a:round/>
                <a:headEnd/>
                <a:tailEnd/>
              </a:ln>
            </p:spPr>
            <p:txBody>
              <a:bodyPr/>
              <a:lstStyle/>
              <a:p>
                <a:endParaRPr lang="en-US"/>
              </a:p>
            </p:txBody>
          </p:sp>
          <p:sp>
            <p:nvSpPr>
              <p:cNvPr id="39278" name="Line 1889"/>
              <p:cNvSpPr>
                <a:spLocks noChangeShapeType="1"/>
              </p:cNvSpPr>
              <p:nvPr/>
            </p:nvSpPr>
            <p:spPr bwMode="auto">
              <a:xfrm flipH="1">
                <a:off x="5385" y="3982"/>
                <a:ext cx="51" cy="1"/>
              </a:xfrm>
              <a:prstGeom prst="line">
                <a:avLst/>
              </a:prstGeom>
              <a:noFill/>
              <a:ln w="0">
                <a:solidFill>
                  <a:srgbClr val="696969"/>
                </a:solidFill>
                <a:round/>
                <a:headEnd/>
                <a:tailEnd/>
              </a:ln>
            </p:spPr>
            <p:txBody>
              <a:bodyPr/>
              <a:lstStyle/>
              <a:p>
                <a:endParaRPr lang="en-US"/>
              </a:p>
            </p:txBody>
          </p:sp>
          <p:sp>
            <p:nvSpPr>
              <p:cNvPr id="39279" name="Line 1890"/>
              <p:cNvSpPr>
                <a:spLocks noChangeShapeType="1"/>
              </p:cNvSpPr>
              <p:nvPr/>
            </p:nvSpPr>
            <p:spPr bwMode="auto">
              <a:xfrm flipH="1">
                <a:off x="5385" y="3985"/>
                <a:ext cx="51" cy="1"/>
              </a:xfrm>
              <a:prstGeom prst="line">
                <a:avLst/>
              </a:prstGeom>
              <a:noFill/>
              <a:ln w="0">
                <a:solidFill>
                  <a:srgbClr val="696969"/>
                </a:solidFill>
                <a:round/>
                <a:headEnd/>
                <a:tailEnd/>
              </a:ln>
            </p:spPr>
            <p:txBody>
              <a:bodyPr/>
              <a:lstStyle/>
              <a:p>
                <a:endParaRPr lang="en-US"/>
              </a:p>
            </p:txBody>
          </p:sp>
          <p:sp>
            <p:nvSpPr>
              <p:cNvPr id="39280" name="Line 1891"/>
              <p:cNvSpPr>
                <a:spLocks noChangeShapeType="1"/>
              </p:cNvSpPr>
              <p:nvPr/>
            </p:nvSpPr>
            <p:spPr bwMode="auto">
              <a:xfrm>
                <a:off x="5385" y="4032"/>
                <a:ext cx="1" cy="1"/>
              </a:xfrm>
              <a:prstGeom prst="line">
                <a:avLst/>
              </a:prstGeom>
              <a:noFill/>
              <a:ln w="0">
                <a:solidFill>
                  <a:srgbClr val="696969"/>
                </a:solidFill>
                <a:round/>
                <a:headEnd/>
                <a:tailEnd/>
              </a:ln>
            </p:spPr>
            <p:txBody>
              <a:bodyPr/>
              <a:lstStyle/>
              <a:p>
                <a:endParaRPr lang="en-US"/>
              </a:p>
            </p:txBody>
          </p:sp>
          <p:sp>
            <p:nvSpPr>
              <p:cNvPr id="39281" name="Line 1892"/>
              <p:cNvSpPr>
                <a:spLocks noChangeShapeType="1"/>
              </p:cNvSpPr>
              <p:nvPr/>
            </p:nvSpPr>
            <p:spPr bwMode="auto">
              <a:xfrm>
                <a:off x="5385" y="4031"/>
                <a:ext cx="1" cy="1"/>
              </a:xfrm>
              <a:prstGeom prst="line">
                <a:avLst/>
              </a:prstGeom>
              <a:noFill/>
              <a:ln w="0">
                <a:solidFill>
                  <a:srgbClr val="696969"/>
                </a:solidFill>
                <a:round/>
                <a:headEnd/>
                <a:tailEnd/>
              </a:ln>
            </p:spPr>
            <p:txBody>
              <a:bodyPr/>
              <a:lstStyle/>
              <a:p>
                <a:endParaRPr lang="en-US"/>
              </a:p>
            </p:txBody>
          </p:sp>
          <p:sp>
            <p:nvSpPr>
              <p:cNvPr id="39282" name="Line 1893"/>
              <p:cNvSpPr>
                <a:spLocks noChangeShapeType="1"/>
              </p:cNvSpPr>
              <p:nvPr/>
            </p:nvSpPr>
            <p:spPr bwMode="auto">
              <a:xfrm flipH="1">
                <a:off x="5384" y="4031"/>
                <a:ext cx="1" cy="1"/>
              </a:xfrm>
              <a:prstGeom prst="line">
                <a:avLst/>
              </a:prstGeom>
              <a:noFill/>
              <a:ln w="0">
                <a:solidFill>
                  <a:srgbClr val="696969"/>
                </a:solidFill>
                <a:round/>
                <a:headEnd/>
                <a:tailEnd/>
              </a:ln>
            </p:spPr>
            <p:txBody>
              <a:bodyPr/>
              <a:lstStyle/>
              <a:p>
                <a:endParaRPr lang="en-US"/>
              </a:p>
            </p:txBody>
          </p:sp>
          <p:sp>
            <p:nvSpPr>
              <p:cNvPr id="39283" name="Line 1894"/>
              <p:cNvSpPr>
                <a:spLocks noChangeShapeType="1"/>
              </p:cNvSpPr>
              <p:nvPr/>
            </p:nvSpPr>
            <p:spPr bwMode="auto">
              <a:xfrm flipH="1">
                <a:off x="5379" y="4032"/>
                <a:ext cx="5" cy="1"/>
              </a:xfrm>
              <a:prstGeom prst="line">
                <a:avLst/>
              </a:prstGeom>
              <a:noFill/>
              <a:ln w="0">
                <a:solidFill>
                  <a:srgbClr val="696969"/>
                </a:solidFill>
                <a:round/>
                <a:headEnd/>
                <a:tailEnd/>
              </a:ln>
            </p:spPr>
            <p:txBody>
              <a:bodyPr/>
              <a:lstStyle/>
              <a:p>
                <a:endParaRPr lang="en-US"/>
              </a:p>
            </p:txBody>
          </p:sp>
          <p:sp>
            <p:nvSpPr>
              <p:cNvPr id="39284" name="Line 1895"/>
              <p:cNvSpPr>
                <a:spLocks noChangeShapeType="1"/>
              </p:cNvSpPr>
              <p:nvPr/>
            </p:nvSpPr>
            <p:spPr bwMode="auto">
              <a:xfrm>
                <a:off x="5384" y="4032"/>
                <a:ext cx="1" cy="2"/>
              </a:xfrm>
              <a:prstGeom prst="line">
                <a:avLst/>
              </a:prstGeom>
              <a:noFill/>
              <a:ln w="0">
                <a:solidFill>
                  <a:srgbClr val="696969"/>
                </a:solidFill>
                <a:round/>
                <a:headEnd/>
                <a:tailEnd/>
              </a:ln>
            </p:spPr>
            <p:txBody>
              <a:bodyPr/>
              <a:lstStyle/>
              <a:p>
                <a:endParaRPr lang="en-US"/>
              </a:p>
            </p:txBody>
          </p:sp>
          <p:sp>
            <p:nvSpPr>
              <p:cNvPr id="39285" name="Line 1896"/>
              <p:cNvSpPr>
                <a:spLocks noChangeShapeType="1"/>
              </p:cNvSpPr>
              <p:nvPr/>
            </p:nvSpPr>
            <p:spPr bwMode="auto">
              <a:xfrm flipV="1">
                <a:off x="5379" y="4030"/>
                <a:ext cx="1" cy="2"/>
              </a:xfrm>
              <a:prstGeom prst="line">
                <a:avLst/>
              </a:prstGeom>
              <a:noFill/>
              <a:ln w="0">
                <a:solidFill>
                  <a:srgbClr val="696969"/>
                </a:solidFill>
                <a:round/>
                <a:headEnd/>
                <a:tailEnd/>
              </a:ln>
            </p:spPr>
            <p:txBody>
              <a:bodyPr/>
              <a:lstStyle/>
              <a:p>
                <a:endParaRPr lang="en-US"/>
              </a:p>
            </p:txBody>
          </p:sp>
          <p:sp>
            <p:nvSpPr>
              <p:cNvPr id="39286" name="Line 1897"/>
              <p:cNvSpPr>
                <a:spLocks noChangeShapeType="1"/>
              </p:cNvSpPr>
              <p:nvPr/>
            </p:nvSpPr>
            <p:spPr bwMode="auto">
              <a:xfrm>
                <a:off x="5381" y="4030"/>
                <a:ext cx="1" cy="2"/>
              </a:xfrm>
              <a:prstGeom prst="line">
                <a:avLst/>
              </a:prstGeom>
              <a:noFill/>
              <a:ln w="0">
                <a:solidFill>
                  <a:srgbClr val="696969"/>
                </a:solidFill>
                <a:round/>
                <a:headEnd/>
                <a:tailEnd/>
              </a:ln>
            </p:spPr>
            <p:txBody>
              <a:bodyPr/>
              <a:lstStyle/>
              <a:p>
                <a:endParaRPr lang="en-US"/>
              </a:p>
            </p:txBody>
          </p:sp>
          <p:sp>
            <p:nvSpPr>
              <p:cNvPr id="39287" name="Line 1898"/>
              <p:cNvSpPr>
                <a:spLocks noChangeShapeType="1"/>
              </p:cNvSpPr>
              <p:nvPr/>
            </p:nvSpPr>
            <p:spPr bwMode="auto">
              <a:xfrm flipH="1">
                <a:off x="5379" y="4030"/>
                <a:ext cx="2" cy="1"/>
              </a:xfrm>
              <a:prstGeom prst="line">
                <a:avLst/>
              </a:prstGeom>
              <a:noFill/>
              <a:ln w="0">
                <a:solidFill>
                  <a:srgbClr val="696969"/>
                </a:solidFill>
                <a:round/>
                <a:headEnd/>
                <a:tailEnd/>
              </a:ln>
            </p:spPr>
            <p:txBody>
              <a:bodyPr/>
              <a:lstStyle/>
              <a:p>
                <a:endParaRPr lang="en-US"/>
              </a:p>
            </p:txBody>
          </p:sp>
          <p:sp>
            <p:nvSpPr>
              <p:cNvPr id="39288" name="Line 1899"/>
              <p:cNvSpPr>
                <a:spLocks noChangeShapeType="1"/>
              </p:cNvSpPr>
              <p:nvPr/>
            </p:nvSpPr>
            <p:spPr bwMode="auto">
              <a:xfrm flipH="1">
                <a:off x="5381" y="4032"/>
                <a:ext cx="4" cy="1"/>
              </a:xfrm>
              <a:prstGeom prst="line">
                <a:avLst/>
              </a:prstGeom>
              <a:noFill/>
              <a:ln w="0">
                <a:solidFill>
                  <a:srgbClr val="696969"/>
                </a:solidFill>
                <a:round/>
                <a:headEnd/>
                <a:tailEnd/>
              </a:ln>
            </p:spPr>
            <p:txBody>
              <a:bodyPr/>
              <a:lstStyle/>
              <a:p>
                <a:endParaRPr lang="en-US"/>
              </a:p>
            </p:txBody>
          </p:sp>
          <p:sp>
            <p:nvSpPr>
              <p:cNvPr id="39289" name="Line 1900"/>
              <p:cNvSpPr>
                <a:spLocks noChangeShapeType="1"/>
              </p:cNvSpPr>
              <p:nvPr/>
            </p:nvSpPr>
            <p:spPr bwMode="auto">
              <a:xfrm flipH="1">
                <a:off x="5384" y="4033"/>
                <a:ext cx="1" cy="1"/>
              </a:xfrm>
              <a:prstGeom prst="line">
                <a:avLst/>
              </a:prstGeom>
              <a:noFill/>
              <a:ln w="0">
                <a:solidFill>
                  <a:srgbClr val="696969"/>
                </a:solidFill>
                <a:round/>
                <a:headEnd/>
                <a:tailEnd/>
              </a:ln>
            </p:spPr>
            <p:txBody>
              <a:bodyPr/>
              <a:lstStyle/>
              <a:p>
                <a:endParaRPr lang="en-US"/>
              </a:p>
            </p:txBody>
          </p:sp>
          <p:sp>
            <p:nvSpPr>
              <p:cNvPr id="39290" name="Line 1901"/>
              <p:cNvSpPr>
                <a:spLocks noChangeShapeType="1"/>
              </p:cNvSpPr>
              <p:nvPr/>
            </p:nvSpPr>
            <p:spPr bwMode="auto">
              <a:xfrm>
                <a:off x="5378" y="4032"/>
                <a:ext cx="6" cy="1"/>
              </a:xfrm>
              <a:prstGeom prst="line">
                <a:avLst/>
              </a:prstGeom>
              <a:noFill/>
              <a:ln w="0">
                <a:solidFill>
                  <a:srgbClr val="696969"/>
                </a:solidFill>
                <a:round/>
                <a:headEnd/>
                <a:tailEnd/>
              </a:ln>
            </p:spPr>
            <p:txBody>
              <a:bodyPr/>
              <a:lstStyle/>
              <a:p>
                <a:endParaRPr lang="en-US"/>
              </a:p>
            </p:txBody>
          </p:sp>
          <p:sp>
            <p:nvSpPr>
              <p:cNvPr id="39291" name="Line 1902"/>
              <p:cNvSpPr>
                <a:spLocks noChangeShapeType="1"/>
              </p:cNvSpPr>
              <p:nvPr/>
            </p:nvSpPr>
            <p:spPr bwMode="auto">
              <a:xfrm>
                <a:off x="5385" y="3982"/>
                <a:ext cx="1" cy="3"/>
              </a:xfrm>
              <a:prstGeom prst="line">
                <a:avLst/>
              </a:prstGeom>
              <a:noFill/>
              <a:ln w="0">
                <a:solidFill>
                  <a:srgbClr val="696969"/>
                </a:solidFill>
                <a:round/>
                <a:headEnd/>
                <a:tailEnd/>
              </a:ln>
            </p:spPr>
            <p:txBody>
              <a:bodyPr/>
              <a:lstStyle/>
              <a:p>
                <a:endParaRPr lang="en-US"/>
              </a:p>
            </p:txBody>
          </p:sp>
          <p:sp>
            <p:nvSpPr>
              <p:cNvPr id="39292" name="Line 1903"/>
              <p:cNvSpPr>
                <a:spLocks noChangeShapeType="1"/>
              </p:cNvSpPr>
              <p:nvPr/>
            </p:nvSpPr>
            <p:spPr bwMode="auto">
              <a:xfrm>
                <a:off x="5385" y="3981"/>
                <a:ext cx="1" cy="1"/>
              </a:xfrm>
              <a:prstGeom prst="line">
                <a:avLst/>
              </a:prstGeom>
              <a:noFill/>
              <a:ln w="0">
                <a:solidFill>
                  <a:srgbClr val="696969"/>
                </a:solidFill>
                <a:round/>
                <a:headEnd/>
                <a:tailEnd/>
              </a:ln>
            </p:spPr>
            <p:txBody>
              <a:bodyPr/>
              <a:lstStyle/>
              <a:p>
                <a:endParaRPr lang="en-US"/>
              </a:p>
            </p:txBody>
          </p:sp>
          <p:sp>
            <p:nvSpPr>
              <p:cNvPr id="39293" name="Line 1904"/>
              <p:cNvSpPr>
                <a:spLocks noChangeShapeType="1"/>
              </p:cNvSpPr>
              <p:nvPr/>
            </p:nvSpPr>
            <p:spPr bwMode="auto">
              <a:xfrm flipH="1">
                <a:off x="5385" y="3981"/>
                <a:ext cx="1" cy="1"/>
              </a:xfrm>
              <a:prstGeom prst="line">
                <a:avLst/>
              </a:prstGeom>
              <a:noFill/>
              <a:ln w="0">
                <a:solidFill>
                  <a:srgbClr val="696969"/>
                </a:solidFill>
                <a:round/>
                <a:headEnd/>
                <a:tailEnd/>
              </a:ln>
            </p:spPr>
            <p:txBody>
              <a:bodyPr/>
              <a:lstStyle/>
              <a:p>
                <a:endParaRPr lang="en-US"/>
              </a:p>
            </p:txBody>
          </p:sp>
          <p:sp>
            <p:nvSpPr>
              <p:cNvPr id="39294" name="Freeform 1905"/>
              <p:cNvSpPr>
                <a:spLocks/>
              </p:cNvSpPr>
              <p:nvPr/>
            </p:nvSpPr>
            <p:spPr bwMode="auto">
              <a:xfrm>
                <a:off x="5385" y="3981"/>
                <a:ext cx="1" cy="1"/>
              </a:xfrm>
              <a:custGeom>
                <a:avLst/>
                <a:gdLst>
                  <a:gd name="T0" fmla="*/ 11 w 11"/>
                  <a:gd name="T1" fmla="*/ 4 h 9"/>
                  <a:gd name="T2" fmla="*/ 10 w 11"/>
                  <a:gd name="T3" fmla="*/ 1 h 9"/>
                  <a:gd name="T4" fmla="*/ 8 w 11"/>
                  <a:gd name="T5" fmla="*/ 0 h 9"/>
                  <a:gd name="T6" fmla="*/ 3 w 11"/>
                  <a:gd name="T7" fmla="*/ 0 h 9"/>
                  <a:gd name="T8" fmla="*/ 1 w 11"/>
                  <a:gd name="T9" fmla="*/ 1 h 9"/>
                  <a:gd name="T10" fmla="*/ 0 w 11"/>
                  <a:gd name="T11" fmla="*/ 4 h 9"/>
                  <a:gd name="T12" fmla="*/ 1 w 11"/>
                  <a:gd name="T13" fmla="*/ 7 h 9"/>
                  <a:gd name="T14" fmla="*/ 3 w 11"/>
                  <a:gd name="T15" fmla="*/ 9 h 9"/>
                  <a:gd name="T16" fmla="*/ 8 w 11"/>
                  <a:gd name="T17" fmla="*/ 9 h 9"/>
                  <a:gd name="T18" fmla="*/ 10 w 11"/>
                  <a:gd name="T19" fmla="*/ 7 h 9"/>
                  <a:gd name="T20" fmla="*/ 11 w 11"/>
                  <a:gd name="T21" fmla="*/ 4 h 9"/>
                  <a:gd name="T22" fmla="*/ 11 w 11"/>
                  <a:gd name="T23" fmla="*/ 4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
                  <a:gd name="T37" fmla="*/ 0 h 9"/>
                  <a:gd name="T38" fmla="*/ 11 w 11"/>
                  <a:gd name="T39" fmla="*/ 9 h 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 h="9">
                    <a:moveTo>
                      <a:pt x="11" y="4"/>
                    </a:moveTo>
                    <a:lnTo>
                      <a:pt x="10" y="1"/>
                    </a:lnTo>
                    <a:lnTo>
                      <a:pt x="8" y="0"/>
                    </a:lnTo>
                    <a:lnTo>
                      <a:pt x="3" y="0"/>
                    </a:lnTo>
                    <a:lnTo>
                      <a:pt x="1" y="1"/>
                    </a:lnTo>
                    <a:lnTo>
                      <a:pt x="0" y="4"/>
                    </a:lnTo>
                    <a:lnTo>
                      <a:pt x="1" y="7"/>
                    </a:lnTo>
                    <a:lnTo>
                      <a:pt x="3" y="9"/>
                    </a:lnTo>
                    <a:lnTo>
                      <a:pt x="8" y="9"/>
                    </a:lnTo>
                    <a:lnTo>
                      <a:pt x="10" y="7"/>
                    </a:lnTo>
                    <a:lnTo>
                      <a:pt x="11" y="4"/>
                    </a:lnTo>
                    <a:close/>
                  </a:path>
                </a:pathLst>
              </a:custGeom>
              <a:noFill/>
              <a:ln w="0">
                <a:solidFill>
                  <a:srgbClr val="696969"/>
                </a:solidFill>
                <a:prstDash val="solid"/>
                <a:round/>
                <a:headEnd/>
                <a:tailEnd/>
              </a:ln>
            </p:spPr>
            <p:txBody>
              <a:bodyPr/>
              <a:lstStyle/>
              <a:p>
                <a:endParaRPr lang="en-US"/>
              </a:p>
            </p:txBody>
          </p:sp>
          <p:sp>
            <p:nvSpPr>
              <p:cNvPr id="39295" name="Line 1906"/>
              <p:cNvSpPr>
                <a:spLocks noChangeShapeType="1"/>
              </p:cNvSpPr>
              <p:nvPr/>
            </p:nvSpPr>
            <p:spPr bwMode="auto">
              <a:xfrm flipH="1">
                <a:off x="5378" y="3981"/>
                <a:ext cx="6" cy="1"/>
              </a:xfrm>
              <a:prstGeom prst="line">
                <a:avLst/>
              </a:prstGeom>
              <a:noFill/>
              <a:ln w="0">
                <a:solidFill>
                  <a:srgbClr val="696969"/>
                </a:solidFill>
                <a:round/>
                <a:headEnd/>
                <a:tailEnd/>
              </a:ln>
            </p:spPr>
            <p:txBody>
              <a:bodyPr/>
              <a:lstStyle/>
              <a:p>
                <a:endParaRPr lang="en-US"/>
              </a:p>
            </p:txBody>
          </p:sp>
          <p:sp>
            <p:nvSpPr>
              <p:cNvPr id="39296" name="Line 1907"/>
              <p:cNvSpPr>
                <a:spLocks noChangeShapeType="1"/>
              </p:cNvSpPr>
              <p:nvPr/>
            </p:nvSpPr>
            <p:spPr bwMode="auto">
              <a:xfrm>
                <a:off x="5384" y="3979"/>
                <a:ext cx="1" cy="2"/>
              </a:xfrm>
              <a:prstGeom prst="line">
                <a:avLst/>
              </a:prstGeom>
              <a:noFill/>
              <a:ln w="0">
                <a:solidFill>
                  <a:srgbClr val="696969"/>
                </a:solidFill>
                <a:round/>
                <a:headEnd/>
                <a:tailEnd/>
              </a:ln>
            </p:spPr>
            <p:txBody>
              <a:bodyPr/>
              <a:lstStyle/>
              <a:p>
                <a:endParaRPr lang="en-US"/>
              </a:p>
            </p:txBody>
          </p:sp>
          <p:sp>
            <p:nvSpPr>
              <p:cNvPr id="39297" name="Line 1908"/>
              <p:cNvSpPr>
                <a:spLocks noChangeShapeType="1"/>
              </p:cNvSpPr>
              <p:nvPr/>
            </p:nvSpPr>
            <p:spPr bwMode="auto">
              <a:xfrm flipV="1">
                <a:off x="5379" y="3981"/>
                <a:ext cx="1" cy="1"/>
              </a:xfrm>
              <a:prstGeom prst="line">
                <a:avLst/>
              </a:prstGeom>
              <a:noFill/>
              <a:ln w="0">
                <a:solidFill>
                  <a:srgbClr val="696969"/>
                </a:solidFill>
                <a:round/>
                <a:headEnd/>
                <a:tailEnd/>
              </a:ln>
            </p:spPr>
            <p:txBody>
              <a:bodyPr/>
              <a:lstStyle/>
              <a:p>
                <a:endParaRPr lang="en-US"/>
              </a:p>
            </p:txBody>
          </p:sp>
          <p:sp>
            <p:nvSpPr>
              <p:cNvPr id="39298" name="Line 1909"/>
              <p:cNvSpPr>
                <a:spLocks noChangeShapeType="1"/>
              </p:cNvSpPr>
              <p:nvPr/>
            </p:nvSpPr>
            <p:spPr bwMode="auto">
              <a:xfrm>
                <a:off x="5381" y="3981"/>
                <a:ext cx="1" cy="1"/>
              </a:xfrm>
              <a:prstGeom prst="line">
                <a:avLst/>
              </a:prstGeom>
              <a:noFill/>
              <a:ln w="0">
                <a:solidFill>
                  <a:srgbClr val="696969"/>
                </a:solidFill>
                <a:round/>
                <a:headEnd/>
                <a:tailEnd/>
              </a:ln>
            </p:spPr>
            <p:txBody>
              <a:bodyPr/>
              <a:lstStyle/>
              <a:p>
                <a:endParaRPr lang="en-US"/>
              </a:p>
            </p:txBody>
          </p:sp>
          <p:sp>
            <p:nvSpPr>
              <p:cNvPr id="39299" name="Line 1910"/>
              <p:cNvSpPr>
                <a:spLocks noChangeShapeType="1"/>
              </p:cNvSpPr>
              <p:nvPr/>
            </p:nvSpPr>
            <p:spPr bwMode="auto">
              <a:xfrm>
                <a:off x="5385" y="3979"/>
                <a:ext cx="1" cy="2"/>
              </a:xfrm>
              <a:prstGeom prst="line">
                <a:avLst/>
              </a:prstGeom>
              <a:noFill/>
              <a:ln w="0">
                <a:solidFill>
                  <a:srgbClr val="696969"/>
                </a:solidFill>
                <a:round/>
                <a:headEnd/>
                <a:tailEnd/>
              </a:ln>
            </p:spPr>
            <p:txBody>
              <a:bodyPr/>
              <a:lstStyle/>
              <a:p>
                <a:endParaRPr lang="en-US"/>
              </a:p>
            </p:txBody>
          </p:sp>
          <p:sp>
            <p:nvSpPr>
              <p:cNvPr id="39300" name="Line 1911"/>
              <p:cNvSpPr>
                <a:spLocks noChangeShapeType="1"/>
              </p:cNvSpPr>
              <p:nvPr/>
            </p:nvSpPr>
            <p:spPr bwMode="auto">
              <a:xfrm flipH="1">
                <a:off x="5379" y="3982"/>
                <a:ext cx="2" cy="1"/>
              </a:xfrm>
              <a:prstGeom prst="line">
                <a:avLst/>
              </a:prstGeom>
              <a:noFill/>
              <a:ln w="0">
                <a:solidFill>
                  <a:srgbClr val="696969"/>
                </a:solidFill>
                <a:round/>
                <a:headEnd/>
                <a:tailEnd/>
              </a:ln>
            </p:spPr>
            <p:txBody>
              <a:bodyPr/>
              <a:lstStyle/>
              <a:p>
                <a:endParaRPr lang="en-US"/>
              </a:p>
            </p:txBody>
          </p:sp>
          <p:sp>
            <p:nvSpPr>
              <p:cNvPr id="39301" name="Line 1912"/>
              <p:cNvSpPr>
                <a:spLocks noChangeShapeType="1"/>
              </p:cNvSpPr>
              <p:nvPr/>
            </p:nvSpPr>
            <p:spPr bwMode="auto">
              <a:xfrm flipH="1">
                <a:off x="5384" y="3979"/>
                <a:ext cx="1" cy="1"/>
              </a:xfrm>
              <a:prstGeom prst="line">
                <a:avLst/>
              </a:prstGeom>
              <a:noFill/>
              <a:ln w="0">
                <a:solidFill>
                  <a:srgbClr val="696969"/>
                </a:solidFill>
                <a:round/>
                <a:headEnd/>
                <a:tailEnd/>
              </a:ln>
            </p:spPr>
            <p:txBody>
              <a:bodyPr/>
              <a:lstStyle/>
              <a:p>
                <a:endParaRPr lang="en-US"/>
              </a:p>
            </p:txBody>
          </p:sp>
          <p:sp>
            <p:nvSpPr>
              <p:cNvPr id="39302" name="Line 1913"/>
              <p:cNvSpPr>
                <a:spLocks noChangeShapeType="1"/>
              </p:cNvSpPr>
              <p:nvPr/>
            </p:nvSpPr>
            <p:spPr bwMode="auto">
              <a:xfrm flipH="1">
                <a:off x="5381" y="3981"/>
                <a:ext cx="4" cy="1"/>
              </a:xfrm>
              <a:prstGeom prst="line">
                <a:avLst/>
              </a:prstGeom>
              <a:noFill/>
              <a:ln w="0">
                <a:solidFill>
                  <a:srgbClr val="696969"/>
                </a:solidFill>
                <a:round/>
                <a:headEnd/>
                <a:tailEnd/>
              </a:ln>
            </p:spPr>
            <p:txBody>
              <a:bodyPr/>
              <a:lstStyle/>
              <a:p>
                <a:endParaRPr lang="en-US"/>
              </a:p>
            </p:txBody>
          </p:sp>
          <p:sp>
            <p:nvSpPr>
              <p:cNvPr id="39303" name="Line 1914"/>
              <p:cNvSpPr>
                <a:spLocks noChangeShapeType="1"/>
              </p:cNvSpPr>
              <p:nvPr/>
            </p:nvSpPr>
            <p:spPr bwMode="auto">
              <a:xfrm>
                <a:off x="5378" y="3981"/>
                <a:ext cx="6" cy="1"/>
              </a:xfrm>
              <a:prstGeom prst="line">
                <a:avLst/>
              </a:prstGeom>
              <a:noFill/>
              <a:ln w="0">
                <a:solidFill>
                  <a:srgbClr val="696969"/>
                </a:solidFill>
                <a:round/>
                <a:headEnd/>
                <a:tailEnd/>
              </a:ln>
            </p:spPr>
            <p:txBody>
              <a:bodyPr/>
              <a:lstStyle/>
              <a:p>
                <a:endParaRPr lang="en-US"/>
              </a:p>
            </p:txBody>
          </p:sp>
          <p:sp>
            <p:nvSpPr>
              <p:cNvPr id="39304" name="Line 1915"/>
              <p:cNvSpPr>
                <a:spLocks noChangeShapeType="1"/>
              </p:cNvSpPr>
              <p:nvPr/>
            </p:nvSpPr>
            <p:spPr bwMode="auto">
              <a:xfrm>
                <a:off x="5436" y="3982"/>
                <a:ext cx="1" cy="3"/>
              </a:xfrm>
              <a:prstGeom prst="line">
                <a:avLst/>
              </a:prstGeom>
              <a:noFill/>
              <a:ln w="0">
                <a:solidFill>
                  <a:srgbClr val="696969"/>
                </a:solidFill>
                <a:round/>
                <a:headEnd/>
                <a:tailEnd/>
              </a:ln>
            </p:spPr>
            <p:txBody>
              <a:bodyPr/>
              <a:lstStyle/>
              <a:p>
                <a:endParaRPr lang="en-US"/>
              </a:p>
            </p:txBody>
          </p:sp>
          <p:sp>
            <p:nvSpPr>
              <p:cNvPr id="39305" name="Line 1916"/>
              <p:cNvSpPr>
                <a:spLocks noChangeShapeType="1"/>
              </p:cNvSpPr>
              <p:nvPr/>
            </p:nvSpPr>
            <p:spPr bwMode="auto">
              <a:xfrm flipV="1">
                <a:off x="5300" y="3879"/>
                <a:ext cx="1" cy="61"/>
              </a:xfrm>
              <a:prstGeom prst="line">
                <a:avLst/>
              </a:prstGeom>
              <a:noFill/>
              <a:ln w="0">
                <a:solidFill>
                  <a:srgbClr val="696969"/>
                </a:solidFill>
                <a:round/>
                <a:headEnd/>
                <a:tailEnd/>
              </a:ln>
            </p:spPr>
            <p:txBody>
              <a:bodyPr/>
              <a:lstStyle/>
              <a:p>
                <a:endParaRPr lang="en-US"/>
              </a:p>
            </p:txBody>
          </p:sp>
          <p:sp>
            <p:nvSpPr>
              <p:cNvPr id="39306" name="Line 1917"/>
              <p:cNvSpPr>
                <a:spLocks noChangeShapeType="1"/>
              </p:cNvSpPr>
              <p:nvPr/>
            </p:nvSpPr>
            <p:spPr bwMode="auto">
              <a:xfrm flipV="1">
                <a:off x="5334" y="3879"/>
                <a:ext cx="1" cy="61"/>
              </a:xfrm>
              <a:prstGeom prst="line">
                <a:avLst/>
              </a:prstGeom>
              <a:noFill/>
              <a:ln w="0">
                <a:solidFill>
                  <a:srgbClr val="696969"/>
                </a:solidFill>
                <a:round/>
                <a:headEnd/>
                <a:tailEnd/>
              </a:ln>
            </p:spPr>
            <p:txBody>
              <a:bodyPr/>
              <a:lstStyle/>
              <a:p>
                <a:endParaRPr lang="en-US"/>
              </a:p>
            </p:txBody>
          </p:sp>
          <p:sp>
            <p:nvSpPr>
              <p:cNvPr id="39307" name="Line 1918"/>
              <p:cNvSpPr>
                <a:spLocks noChangeShapeType="1"/>
              </p:cNvSpPr>
              <p:nvPr/>
            </p:nvSpPr>
            <p:spPr bwMode="auto">
              <a:xfrm>
                <a:off x="5300" y="3940"/>
                <a:ext cx="34" cy="1"/>
              </a:xfrm>
              <a:prstGeom prst="line">
                <a:avLst/>
              </a:prstGeom>
              <a:noFill/>
              <a:ln w="0">
                <a:solidFill>
                  <a:srgbClr val="696969"/>
                </a:solidFill>
                <a:round/>
                <a:headEnd/>
                <a:tailEnd/>
              </a:ln>
            </p:spPr>
            <p:txBody>
              <a:bodyPr/>
              <a:lstStyle/>
              <a:p>
                <a:endParaRPr lang="en-US"/>
              </a:p>
            </p:txBody>
          </p:sp>
          <p:sp>
            <p:nvSpPr>
              <p:cNvPr id="39308" name="Line 1919"/>
              <p:cNvSpPr>
                <a:spLocks noChangeShapeType="1"/>
              </p:cNvSpPr>
              <p:nvPr/>
            </p:nvSpPr>
            <p:spPr bwMode="auto">
              <a:xfrm>
                <a:off x="5300" y="3879"/>
                <a:ext cx="34" cy="1"/>
              </a:xfrm>
              <a:prstGeom prst="line">
                <a:avLst/>
              </a:prstGeom>
              <a:noFill/>
              <a:ln w="0">
                <a:solidFill>
                  <a:srgbClr val="696969"/>
                </a:solidFill>
                <a:round/>
                <a:headEnd/>
                <a:tailEnd/>
              </a:ln>
            </p:spPr>
            <p:txBody>
              <a:bodyPr/>
              <a:lstStyle/>
              <a:p>
                <a:endParaRPr lang="en-US"/>
              </a:p>
            </p:txBody>
          </p:sp>
          <p:sp>
            <p:nvSpPr>
              <p:cNvPr id="39309" name="Line 1920"/>
              <p:cNvSpPr>
                <a:spLocks noChangeShapeType="1"/>
              </p:cNvSpPr>
              <p:nvPr/>
            </p:nvSpPr>
            <p:spPr bwMode="auto">
              <a:xfrm>
                <a:off x="5357" y="3940"/>
                <a:ext cx="21" cy="1"/>
              </a:xfrm>
              <a:prstGeom prst="line">
                <a:avLst/>
              </a:prstGeom>
              <a:noFill/>
              <a:ln w="0">
                <a:solidFill>
                  <a:srgbClr val="000000"/>
                </a:solidFill>
                <a:round/>
                <a:headEnd/>
                <a:tailEnd/>
              </a:ln>
            </p:spPr>
            <p:txBody>
              <a:bodyPr/>
              <a:lstStyle/>
              <a:p>
                <a:endParaRPr lang="en-US"/>
              </a:p>
            </p:txBody>
          </p:sp>
          <p:sp>
            <p:nvSpPr>
              <p:cNvPr id="39310" name="Line 1921"/>
              <p:cNvSpPr>
                <a:spLocks noChangeShapeType="1"/>
              </p:cNvSpPr>
              <p:nvPr/>
            </p:nvSpPr>
            <p:spPr bwMode="auto">
              <a:xfrm>
                <a:off x="5378" y="3905"/>
                <a:ext cx="6" cy="1"/>
              </a:xfrm>
              <a:prstGeom prst="line">
                <a:avLst/>
              </a:prstGeom>
              <a:noFill/>
              <a:ln w="0">
                <a:solidFill>
                  <a:srgbClr val="000000"/>
                </a:solidFill>
                <a:round/>
                <a:headEnd/>
                <a:tailEnd/>
              </a:ln>
            </p:spPr>
            <p:txBody>
              <a:bodyPr/>
              <a:lstStyle/>
              <a:p>
                <a:endParaRPr lang="en-US"/>
              </a:p>
            </p:txBody>
          </p:sp>
          <p:sp>
            <p:nvSpPr>
              <p:cNvPr id="39311" name="Line 1922"/>
              <p:cNvSpPr>
                <a:spLocks noChangeShapeType="1"/>
              </p:cNvSpPr>
              <p:nvPr/>
            </p:nvSpPr>
            <p:spPr bwMode="auto">
              <a:xfrm>
                <a:off x="4958" y="2713"/>
                <a:ext cx="79" cy="1"/>
              </a:xfrm>
              <a:prstGeom prst="line">
                <a:avLst/>
              </a:prstGeom>
              <a:noFill/>
              <a:ln w="0">
                <a:solidFill>
                  <a:srgbClr val="696969"/>
                </a:solidFill>
                <a:round/>
                <a:headEnd/>
                <a:tailEnd/>
              </a:ln>
            </p:spPr>
            <p:txBody>
              <a:bodyPr/>
              <a:lstStyle/>
              <a:p>
                <a:endParaRPr lang="en-US"/>
              </a:p>
            </p:txBody>
          </p:sp>
          <p:sp>
            <p:nvSpPr>
              <p:cNvPr id="39312" name="Freeform 1923"/>
              <p:cNvSpPr>
                <a:spLocks/>
              </p:cNvSpPr>
              <p:nvPr/>
            </p:nvSpPr>
            <p:spPr bwMode="auto">
              <a:xfrm>
                <a:off x="4978" y="2823"/>
                <a:ext cx="56" cy="59"/>
              </a:xfrm>
              <a:custGeom>
                <a:avLst/>
                <a:gdLst>
                  <a:gd name="T0" fmla="*/ 0 w 391"/>
                  <a:gd name="T1" fmla="*/ 0 h 414"/>
                  <a:gd name="T2" fmla="*/ 0 w 391"/>
                  <a:gd name="T3" fmla="*/ 28 h 414"/>
                  <a:gd name="T4" fmla="*/ 2 w 391"/>
                  <a:gd name="T5" fmla="*/ 58 h 414"/>
                  <a:gd name="T6" fmla="*/ 6 w 391"/>
                  <a:gd name="T7" fmla="*/ 85 h 414"/>
                  <a:gd name="T8" fmla="*/ 12 w 391"/>
                  <a:gd name="T9" fmla="*/ 114 h 414"/>
                  <a:gd name="T10" fmla="*/ 21 w 391"/>
                  <a:gd name="T11" fmla="*/ 141 h 414"/>
                  <a:gd name="T12" fmla="*/ 32 w 391"/>
                  <a:gd name="T13" fmla="*/ 168 h 414"/>
                  <a:gd name="T14" fmla="*/ 43 w 391"/>
                  <a:gd name="T15" fmla="*/ 194 h 414"/>
                  <a:gd name="T16" fmla="*/ 57 w 391"/>
                  <a:gd name="T17" fmla="*/ 220 h 414"/>
                  <a:gd name="T18" fmla="*/ 74 w 391"/>
                  <a:gd name="T19" fmla="*/ 243 h 414"/>
                  <a:gd name="T20" fmla="*/ 91 w 391"/>
                  <a:gd name="T21" fmla="*/ 266 h 414"/>
                  <a:gd name="T22" fmla="*/ 109 w 391"/>
                  <a:gd name="T23" fmla="*/ 288 h 414"/>
                  <a:gd name="T24" fmla="*/ 130 w 391"/>
                  <a:gd name="T25" fmla="*/ 308 h 414"/>
                  <a:gd name="T26" fmla="*/ 152 w 391"/>
                  <a:gd name="T27" fmla="*/ 326 h 414"/>
                  <a:gd name="T28" fmla="*/ 175 w 391"/>
                  <a:gd name="T29" fmla="*/ 344 h 414"/>
                  <a:gd name="T30" fmla="*/ 200 w 391"/>
                  <a:gd name="T31" fmla="*/ 359 h 414"/>
                  <a:gd name="T32" fmla="*/ 225 w 391"/>
                  <a:gd name="T33" fmla="*/ 373 h 414"/>
                  <a:gd name="T34" fmla="*/ 251 w 391"/>
                  <a:gd name="T35" fmla="*/ 384 h 414"/>
                  <a:gd name="T36" fmla="*/ 278 w 391"/>
                  <a:gd name="T37" fmla="*/ 395 h 414"/>
                  <a:gd name="T38" fmla="*/ 306 w 391"/>
                  <a:gd name="T39" fmla="*/ 403 h 414"/>
                  <a:gd name="T40" fmla="*/ 334 w 391"/>
                  <a:gd name="T41" fmla="*/ 409 h 414"/>
                  <a:gd name="T42" fmla="*/ 363 w 391"/>
                  <a:gd name="T43" fmla="*/ 412 h 414"/>
                  <a:gd name="T44" fmla="*/ 391 w 391"/>
                  <a:gd name="T45" fmla="*/ 414 h 4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1"/>
                  <a:gd name="T70" fmla="*/ 0 h 414"/>
                  <a:gd name="T71" fmla="*/ 391 w 391"/>
                  <a:gd name="T72" fmla="*/ 414 h 41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1" h="414">
                    <a:moveTo>
                      <a:pt x="0" y="0"/>
                    </a:moveTo>
                    <a:lnTo>
                      <a:pt x="0" y="28"/>
                    </a:lnTo>
                    <a:lnTo>
                      <a:pt x="2" y="58"/>
                    </a:lnTo>
                    <a:lnTo>
                      <a:pt x="6" y="85"/>
                    </a:lnTo>
                    <a:lnTo>
                      <a:pt x="12" y="114"/>
                    </a:lnTo>
                    <a:lnTo>
                      <a:pt x="21" y="141"/>
                    </a:lnTo>
                    <a:lnTo>
                      <a:pt x="32" y="168"/>
                    </a:lnTo>
                    <a:lnTo>
                      <a:pt x="43" y="194"/>
                    </a:lnTo>
                    <a:lnTo>
                      <a:pt x="57" y="220"/>
                    </a:lnTo>
                    <a:lnTo>
                      <a:pt x="74" y="243"/>
                    </a:lnTo>
                    <a:lnTo>
                      <a:pt x="91" y="266"/>
                    </a:lnTo>
                    <a:lnTo>
                      <a:pt x="109" y="288"/>
                    </a:lnTo>
                    <a:lnTo>
                      <a:pt x="130" y="308"/>
                    </a:lnTo>
                    <a:lnTo>
                      <a:pt x="152" y="326"/>
                    </a:lnTo>
                    <a:lnTo>
                      <a:pt x="175" y="344"/>
                    </a:lnTo>
                    <a:lnTo>
                      <a:pt x="200" y="359"/>
                    </a:lnTo>
                    <a:lnTo>
                      <a:pt x="225" y="373"/>
                    </a:lnTo>
                    <a:lnTo>
                      <a:pt x="251" y="384"/>
                    </a:lnTo>
                    <a:lnTo>
                      <a:pt x="278" y="395"/>
                    </a:lnTo>
                    <a:lnTo>
                      <a:pt x="306" y="403"/>
                    </a:lnTo>
                    <a:lnTo>
                      <a:pt x="334" y="409"/>
                    </a:lnTo>
                    <a:lnTo>
                      <a:pt x="363" y="412"/>
                    </a:lnTo>
                    <a:lnTo>
                      <a:pt x="391" y="414"/>
                    </a:lnTo>
                  </a:path>
                </a:pathLst>
              </a:custGeom>
              <a:noFill/>
              <a:ln w="0">
                <a:solidFill>
                  <a:srgbClr val="696969"/>
                </a:solidFill>
                <a:prstDash val="solid"/>
                <a:round/>
                <a:headEnd/>
                <a:tailEnd/>
              </a:ln>
            </p:spPr>
            <p:txBody>
              <a:bodyPr/>
              <a:lstStyle/>
              <a:p>
                <a:endParaRPr lang="en-US"/>
              </a:p>
            </p:txBody>
          </p:sp>
          <p:sp>
            <p:nvSpPr>
              <p:cNvPr id="39313" name="Line 1924"/>
              <p:cNvSpPr>
                <a:spLocks noChangeShapeType="1"/>
              </p:cNvSpPr>
              <p:nvPr/>
            </p:nvSpPr>
            <p:spPr bwMode="auto">
              <a:xfrm>
                <a:off x="4958" y="2689"/>
                <a:ext cx="237" cy="1"/>
              </a:xfrm>
              <a:prstGeom prst="line">
                <a:avLst/>
              </a:prstGeom>
              <a:noFill/>
              <a:ln w="0">
                <a:solidFill>
                  <a:srgbClr val="000000"/>
                </a:solidFill>
                <a:round/>
                <a:headEnd/>
                <a:tailEnd/>
              </a:ln>
            </p:spPr>
            <p:txBody>
              <a:bodyPr/>
              <a:lstStyle/>
              <a:p>
                <a:endParaRPr lang="en-US"/>
              </a:p>
            </p:txBody>
          </p:sp>
          <p:sp>
            <p:nvSpPr>
              <p:cNvPr id="39314" name="Line 1925"/>
              <p:cNvSpPr>
                <a:spLocks noChangeShapeType="1"/>
              </p:cNvSpPr>
              <p:nvPr/>
            </p:nvSpPr>
            <p:spPr bwMode="auto">
              <a:xfrm>
                <a:off x="4950" y="2670"/>
                <a:ext cx="245" cy="1"/>
              </a:xfrm>
              <a:prstGeom prst="line">
                <a:avLst/>
              </a:prstGeom>
              <a:noFill/>
              <a:ln w="0">
                <a:solidFill>
                  <a:srgbClr val="000000"/>
                </a:solidFill>
                <a:round/>
                <a:headEnd/>
                <a:tailEnd/>
              </a:ln>
            </p:spPr>
            <p:txBody>
              <a:bodyPr/>
              <a:lstStyle/>
              <a:p>
                <a:endParaRPr lang="en-US"/>
              </a:p>
            </p:txBody>
          </p:sp>
          <p:sp>
            <p:nvSpPr>
              <p:cNvPr id="39315" name="Line 1926"/>
              <p:cNvSpPr>
                <a:spLocks noChangeShapeType="1"/>
              </p:cNvSpPr>
              <p:nvPr/>
            </p:nvSpPr>
            <p:spPr bwMode="auto">
              <a:xfrm>
                <a:off x="4343" y="2689"/>
                <a:ext cx="229" cy="1"/>
              </a:xfrm>
              <a:prstGeom prst="line">
                <a:avLst/>
              </a:prstGeom>
              <a:noFill/>
              <a:ln w="0">
                <a:solidFill>
                  <a:srgbClr val="000000"/>
                </a:solidFill>
                <a:round/>
                <a:headEnd/>
                <a:tailEnd/>
              </a:ln>
            </p:spPr>
            <p:txBody>
              <a:bodyPr/>
              <a:lstStyle/>
              <a:p>
                <a:endParaRPr lang="en-US"/>
              </a:p>
            </p:txBody>
          </p:sp>
          <p:sp>
            <p:nvSpPr>
              <p:cNvPr id="39316" name="Line 1927"/>
              <p:cNvSpPr>
                <a:spLocks noChangeShapeType="1"/>
              </p:cNvSpPr>
              <p:nvPr/>
            </p:nvSpPr>
            <p:spPr bwMode="auto">
              <a:xfrm>
                <a:off x="4343" y="2670"/>
                <a:ext cx="463" cy="1"/>
              </a:xfrm>
              <a:prstGeom prst="line">
                <a:avLst/>
              </a:prstGeom>
              <a:noFill/>
              <a:ln w="0">
                <a:solidFill>
                  <a:srgbClr val="000000"/>
                </a:solidFill>
                <a:round/>
                <a:headEnd/>
                <a:tailEnd/>
              </a:ln>
            </p:spPr>
            <p:txBody>
              <a:bodyPr/>
              <a:lstStyle/>
              <a:p>
                <a:endParaRPr lang="en-US"/>
              </a:p>
            </p:txBody>
          </p:sp>
          <p:sp>
            <p:nvSpPr>
              <p:cNvPr id="39317" name="Line 1928"/>
              <p:cNvSpPr>
                <a:spLocks noChangeShapeType="1"/>
              </p:cNvSpPr>
              <p:nvPr/>
            </p:nvSpPr>
            <p:spPr bwMode="auto">
              <a:xfrm>
                <a:off x="4202" y="3092"/>
                <a:ext cx="24" cy="1"/>
              </a:xfrm>
              <a:prstGeom prst="line">
                <a:avLst/>
              </a:prstGeom>
              <a:noFill/>
              <a:ln w="0">
                <a:solidFill>
                  <a:srgbClr val="696969"/>
                </a:solidFill>
                <a:round/>
                <a:headEnd/>
                <a:tailEnd/>
              </a:ln>
            </p:spPr>
            <p:txBody>
              <a:bodyPr/>
              <a:lstStyle/>
              <a:p>
                <a:endParaRPr lang="en-US"/>
              </a:p>
            </p:txBody>
          </p:sp>
          <p:sp>
            <p:nvSpPr>
              <p:cNvPr id="39318" name="Line 1929"/>
              <p:cNvSpPr>
                <a:spLocks noChangeShapeType="1"/>
              </p:cNvSpPr>
              <p:nvPr/>
            </p:nvSpPr>
            <p:spPr bwMode="auto">
              <a:xfrm flipH="1">
                <a:off x="4202" y="3116"/>
                <a:ext cx="24" cy="1"/>
              </a:xfrm>
              <a:prstGeom prst="line">
                <a:avLst/>
              </a:prstGeom>
              <a:noFill/>
              <a:ln w="0">
                <a:solidFill>
                  <a:srgbClr val="696969"/>
                </a:solidFill>
                <a:round/>
                <a:headEnd/>
                <a:tailEnd/>
              </a:ln>
            </p:spPr>
            <p:txBody>
              <a:bodyPr/>
              <a:lstStyle/>
              <a:p>
                <a:endParaRPr lang="en-US"/>
              </a:p>
            </p:txBody>
          </p:sp>
          <p:sp>
            <p:nvSpPr>
              <p:cNvPr id="39319" name="Line 1930"/>
              <p:cNvSpPr>
                <a:spLocks noChangeShapeType="1"/>
              </p:cNvSpPr>
              <p:nvPr/>
            </p:nvSpPr>
            <p:spPr bwMode="auto">
              <a:xfrm flipV="1">
                <a:off x="4202" y="3092"/>
                <a:ext cx="1" cy="24"/>
              </a:xfrm>
              <a:prstGeom prst="line">
                <a:avLst/>
              </a:prstGeom>
              <a:noFill/>
              <a:ln w="0">
                <a:solidFill>
                  <a:srgbClr val="696969"/>
                </a:solidFill>
                <a:round/>
                <a:headEnd/>
                <a:tailEnd/>
              </a:ln>
            </p:spPr>
            <p:txBody>
              <a:bodyPr/>
              <a:lstStyle/>
              <a:p>
                <a:endParaRPr lang="en-US"/>
              </a:p>
            </p:txBody>
          </p:sp>
          <p:sp>
            <p:nvSpPr>
              <p:cNvPr id="39320" name="Line 1931"/>
              <p:cNvSpPr>
                <a:spLocks noChangeShapeType="1"/>
              </p:cNvSpPr>
              <p:nvPr/>
            </p:nvSpPr>
            <p:spPr bwMode="auto">
              <a:xfrm>
                <a:off x="4226" y="3092"/>
                <a:ext cx="1" cy="24"/>
              </a:xfrm>
              <a:prstGeom prst="line">
                <a:avLst/>
              </a:prstGeom>
              <a:noFill/>
              <a:ln w="0">
                <a:solidFill>
                  <a:srgbClr val="696969"/>
                </a:solidFill>
                <a:round/>
                <a:headEnd/>
                <a:tailEnd/>
              </a:ln>
            </p:spPr>
            <p:txBody>
              <a:bodyPr/>
              <a:lstStyle/>
              <a:p>
                <a:endParaRPr lang="en-US"/>
              </a:p>
            </p:txBody>
          </p:sp>
          <p:sp>
            <p:nvSpPr>
              <p:cNvPr id="39321" name="Line 1932"/>
              <p:cNvSpPr>
                <a:spLocks noChangeShapeType="1"/>
              </p:cNvSpPr>
              <p:nvPr/>
            </p:nvSpPr>
            <p:spPr bwMode="auto">
              <a:xfrm flipV="1">
                <a:off x="3932" y="2689"/>
                <a:ext cx="1" cy="18"/>
              </a:xfrm>
              <a:prstGeom prst="line">
                <a:avLst/>
              </a:prstGeom>
              <a:noFill/>
              <a:ln w="0">
                <a:solidFill>
                  <a:srgbClr val="696969"/>
                </a:solidFill>
                <a:round/>
                <a:headEnd/>
                <a:tailEnd/>
              </a:ln>
            </p:spPr>
            <p:txBody>
              <a:bodyPr/>
              <a:lstStyle/>
              <a:p>
                <a:endParaRPr lang="en-US"/>
              </a:p>
            </p:txBody>
          </p:sp>
          <p:sp>
            <p:nvSpPr>
              <p:cNvPr id="39322" name="Line 1933"/>
              <p:cNvSpPr>
                <a:spLocks noChangeShapeType="1"/>
              </p:cNvSpPr>
              <p:nvPr/>
            </p:nvSpPr>
            <p:spPr bwMode="auto">
              <a:xfrm>
                <a:off x="4110" y="2719"/>
                <a:ext cx="61" cy="1"/>
              </a:xfrm>
              <a:prstGeom prst="line">
                <a:avLst/>
              </a:prstGeom>
              <a:noFill/>
              <a:ln w="0">
                <a:solidFill>
                  <a:srgbClr val="696969"/>
                </a:solidFill>
                <a:round/>
                <a:headEnd/>
                <a:tailEnd/>
              </a:ln>
            </p:spPr>
            <p:txBody>
              <a:bodyPr/>
              <a:lstStyle/>
              <a:p>
                <a:endParaRPr lang="en-US"/>
              </a:p>
            </p:txBody>
          </p:sp>
          <p:sp>
            <p:nvSpPr>
              <p:cNvPr id="39323" name="Line 1934"/>
              <p:cNvSpPr>
                <a:spLocks noChangeShapeType="1"/>
              </p:cNvSpPr>
              <p:nvPr/>
            </p:nvSpPr>
            <p:spPr bwMode="auto">
              <a:xfrm flipV="1">
                <a:off x="4110" y="2689"/>
                <a:ext cx="1" cy="30"/>
              </a:xfrm>
              <a:prstGeom prst="line">
                <a:avLst/>
              </a:prstGeom>
              <a:noFill/>
              <a:ln w="0">
                <a:solidFill>
                  <a:srgbClr val="696969"/>
                </a:solidFill>
                <a:round/>
                <a:headEnd/>
                <a:tailEnd/>
              </a:ln>
            </p:spPr>
            <p:txBody>
              <a:bodyPr/>
              <a:lstStyle/>
              <a:p>
                <a:endParaRPr lang="en-US"/>
              </a:p>
            </p:txBody>
          </p:sp>
          <p:sp>
            <p:nvSpPr>
              <p:cNvPr id="39324" name="Line 1935"/>
              <p:cNvSpPr>
                <a:spLocks noChangeShapeType="1"/>
              </p:cNvSpPr>
              <p:nvPr/>
            </p:nvSpPr>
            <p:spPr bwMode="auto">
              <a:xfrm flipH="1">
                <a:off x="4128" y="2689"/>
                <a:ext cx="25" cy="18"/>
              </a:xfrm>
              <a:prstGeom prst="line">
                <a:avLst/>
              </a:prstGeom>
              <a:noFill/>
              <a:ln w="0">
                <a:solidFill>
                  <a:srgbClr val="696969"/>
                </a:solidFill>
                <a:round/>
                <a:headEnd/>
                <a:tailEnd/>
              </a:ln>
            </p:spPr>
            <p:txBody>
              <a:bodyPr/>
              <a:lstStyle/>
              <a:p>
                <a:endParaRPr lang="en-US"/>
              </a:p>
            </p:txBody>
          </p:sp>
          <p:sp>
            <p:nvSpPr>
              <p:cNvPr id="39325" name="Line 1936"/>
              <p:cNvSpPr>
                <a:spLocks noChangeShapeType="1"/>
              </p:cNvSpPr>
              <p:nvPr/>
            </p:nvSpPr>
            <p:spPr bwMode="auto">
              <a:xfrm>
                <a:off x="4128" y="2689"/>
                <a:ext cx="25" cy="18"/>
              </a:xfrm>
              <a:prstGeom prst="line">
                <a:avLst/>
              </a:prstGeom>
              <a:noFill/>
              <a:ln w="0">
                <a:solidFill>
                  <a:srgbClr val="696969"/>
                </a:solidFill>
                <a:round/>
                <a:headEnd/>
                <a:tailEnd/>
              </a:ln>
            </p:spPr>
            <p:txBody>
              <a:bodyPr/>
              <a:lstStyle/>
              <a:p>
                <a:endParaRPr lang="en-US"/>
              </a:p>
            </p:txBody>
          </p:sp>
          <p:sp>
            <p:nvSpPr>
              <p:cNvPr id="39326" name="Line 1937"/>
              <p:cNvSpPr>
                <a:spLocks noChangeShapeType="1"/>
              </p:cNvSpPr>
              <p:nvPr/>
            </p:nvSpPr>
            <p:spPr bwMode="auto">
              <a:xfrm>
                <a:off x="4128" y="2707"/>
                <a:ext cx="25" cy="1"/>
              </a:xfrm>
              <a:prstGeom prst="line">
                <a:avLst/>
              </a:prstGeom>
              <a:noFill/>
              <a:ln w="0">
                <a:solidFill>
                  <a:srgbClr val="696969"/>
                </a:solidFill>
                <a:round/>
                <a:headEnd/>
                <a:tailEnd/>
              </a:ln>
            </p:spPr>
            <p:txBody>
              <a:bodyPr/>
              <a:lstStyle/>
              <a:p>
                <a:endParaRPr lang="en-US"/>
              </a:p>
            </p:txBody>
          </p:sp>
          <p:sp>
            <p:nvSpPr>
              <p:cNvPr id="39327" name="Line 1938"/>
              <p:cNvSpPr>
                <a:spLocks noChangeShapeType="1"/>
              </p:cNvSpPr>
              <p:nvPr/>
            </p:nvSpPr>
            <p:spPr bwMode="auto">
              <a:xfrm flipV="1">
                <a:off x="4128" y="2689"/>
                <a:ext cx="1" cy="18"/>
              </a:xfrm>
              <a:prstGeom prst="line">
                <a:avLst/>
              </a:prstGeom>
              <a:noFill/>
              <a:ln w="0">
                <a:solidFill>
                  <a:srgbClr val="696969"/>
                </a:solidFill>
                <a:round/>
                <a:headEnd/>
                <a:tailEnd/>
              </a:ln>
            </p:spPr>
            <p:txBody>
              <a:bodyPr/>
              <a:lstStyle/>
              <a:p>
                <a:endParaRPr lang="en-US"/>
              </a:p>
            </p:txBody>
          </p:sp>
          <p:sp>
            <p:nvSpPr>
              <p:cNvPr id="39328" name="Line 1939"/>
              <p:cNvSpPr>
                <a:spLocks noChangeShapeType="1"/>
              </p:cNvSpPr>
              <p:nvPr/>
            </p:nvSpPr>
            <p:spPr bwMode="auto">
              <a:xfrm flipV="1">
                <a:off x="4153" y="2689"/>
                <a:ext cx="1" cy="18"/>
              </a:xfrm>
              <a:prstGeom prst="line">
                <a:avLst/>
              </a:prstGeom>
              <a:noFill/>
              <a:ln w="0">
                <a:solidFill>
                  <a:srgbClr val="696969"/>
                </a:solidFill>
                <a:round/>
                <a:headEnd/>
                <a:tailEnd/>
              </a:ln>
            </p:spPr>
            <p:txBody>
              <a:bodyPr/>
              <a:lstStyle/>
              <a:p>
                <a:endParaRPr lang="en-US"/>
              </a:p>
            </p:txBody>
          </p:sp>
          <p:sp>
            <p:nvSpPr>
              <p:cNvPr id="39329" name="Line 1940"/>
              <p:cNvSpPr>
                <a:spLocks noChangeShapeType="1"/>
              </p:cNvSpPr>
              <p:nvPr/>
            </p:nvSpPr>
            <p:spPr bwMode="auto">
              <a:xfrm flipV="1">
                <a:off x="4171" y="2689"/>
                <a:ext cx="1" cy="27"/>
              </a:xfrm>
              <a:prstGeom prst="line">
                <a:avLst/>
              </a:prstGeom>
              <a:noFill/>
              <a:ln w="0">
                <a:solidFill>
                  <a:srgbClr val="696969"/>
                </a:solidFill>
                <a:prstDash val="sysDash"/>
                <a:round/>
                <a:headEnd/>
                <a:tailEnd/>
              </a:ln>
            </p:spPr>
            <p:txBody>
              <a:bodyPr/>
              <a:lstStyle/>
              <a:p>
                <a:endParaRPr lang="en-US"/>
              </a:p>
            </p:txBody>
          </p:sp>
          <p:sp>
            <p:nvSpPr>
              <p:cNvPr id="39330" name="Line 1941"/>
              <p:cNvSpPr>
                <a:spLocks noChangeShapeType="1"/>
              </p:cNvSpPr>
              <p:nvPr/>
            </p:nvSpPr>
            <p:spPr bwMode="auto">
              <a:xfrm flipV="1">
                <a:off x="4171" y="2716"/>
                <a:ext cx="1" cy="3"/>
              </a:xfrm>
              <a:prstGeom prst="line">
                <a:avLst/>
              </a:prstGeom>
              <a:noFill/>
              <a:ln w="0">
                <a:solidFill>
                  <a:srgbClr val="696969"/>
                </a:solidFill>
                <a:round/>
                <a:headEnd/>
                <a:tailEnd/>
              </a:ln>
            </p:spPr>
            <p:txBody>
              <a:bodyPr/>
              <a:lstStyle/>
              <a:p>
                <a:endParaRPr lang="en-US"/>
              </a:p>
            </p:txBody>
          </p:sp>
          <p:sp>
            <p:nvSpPr>
              <p:cNvPr id="39331" name="Line 1942"/>
              <p:cNvSpPr>
                <a:spLocks noChangeShapeType="1"/>
              </p:cNvSpPr>
              <p:nvPr/>
            </p:nvSpPr>
            <p:spPr bwMode="auto">
              <a:xfrm>
                <a:off x="4223" y="2689"/>
                <a:ext cx="227" cy="1"/>
              </a:xfrm>
              <a:prstGeom prst="line">
                <a:avLst/>
              </a:prstGeom>
              <a:noFill/>
              <a:ln w="0">
                <a:solidFill>
                  <a:srgbClr val="000000"/>
                </a:solidFill>
                <a:round/>
                <a:headEnd/>
                <a:tailEnd/>
              </a:ln>
            </p:spPr>
            <p:txBody>
              <a:bodyPr/>
              <a:lstStyle/>
              <a:p>
                <a:endParaRPr lang="en-US"/>
              </a:p>
            </p:txBody>
          </p:sp>
          <p:sp>
            <p:nvSpPr>
              <p:cNvPr id="39332" name="Line 1943"/>
              <p:cNvSpPr>
                <a:spLocks noChangeShapeType="1"/>
              </p:cNvSpPr>
              <p:nvPr/>
            </p:nvSpPr>
            <p:spPr bwMode="auto">
              <a:xfrm>
                <a:off x="4205" y="2722"/>
                <a:ext cx="18" cy="1"/>
              </a:xfrm>
              <a:prstGeom prst="line">
                <a:avLst/>
              </a:prstGeom>
              <a:noFill/>
              <a:ln w="0">
                <a:solidFill>
                  <a:srgbClr val="696969"/>
                </a:solidFill>
                <a:round/>
                <a:headEnd/>
                <a:tailEnd/>
              </a:ln>
            </p:spPr>
            <p:txBody>
              <a:bodyPr/>
              <a:lstStyle/>
              <a:p>
                <a:endParaRPr lang="en-US"/>
              </a:p>
            </p:txBody>
          </p:sp>
          <p:sp>
            <p:nvSpPr>
              <p:cNvPr id="39333" name="Line 1944"/>
              <p:cNvSpPr>
                <a:spLocks noChangeShapeType="1"/>
              </p:cNvSpPr>
              <p:nvPr/>
            </p:nvSpPr>
            <p:spPr bwMode="auto">
              <a:xfrm flipV="1">
                <a:off x="4205" y="2689"/>
                <a:ext cx="1" cy="33"/>
              </a:xfrm>
              <a:prstGeom prst="line">
                <a:avLst/>
              </a:prstGeom>
              <a:noFill/>
              <a:ln w="0">
                <a:solidFill>
                  <a:srgbClr val="000000"/>
                </a:solidFill>
                <a:round/>
                <a:headEnd/>
                <a:tailEnd/>
              </a:ln>
            </p:spPr>
            <p:txBody>
              <a:bodyPr/>
              <a:lstStyle/>
              <a:p>
                <a:endParaRPr lang="en-US"/>
              </a:p>
            </p:txBody>
          </p:sp>
          <p:sp>
            <p:nvSpPr>
              <p:cNvPr id="39334" name="Line 1945"/>
              <p:cNvSpPr>
                <a:spLocks noChangeShapeType="1"/>
              </p:cNvSpPr>
              <p:nvPr/>
            </p:nvSpPr>
            <p:spPr bwMode="auto">
              <a:xfrm flipV="1">
                <a:off x="4223" y="2689"/>
                <a:ext cx="1" cy="33"/>
              </a:xfrm>
              <a:prstGeom prst="line">
                <a:avLst/>
              </a:prstGeom>
              <a:noFill/>
              <a:ln w="0">
                <a:solidFill>
                  <a:srgbClr val="000000"/>
                </a:solidFill>
                <a:round/>
                <a:headEnd/>
                <a:tailEnd/>
              </a:ln>
            </p:spPr>
            <p:txBody>
              <a:bodyPr/>
              <a:lstStyle/>
              <a:p>
                <a:endParaRPr lang="en-US"/>
              </a:p>
            </p:txBody>
          </p:sp>
          <p:sp>
            <p:nvSpPr>
              <p:cNvPr id="39335" name="Line 1946"/>
              <p:cNvSpPr>
                <a:spLocks noChangeShapeType="1"/>
              </p:cNvSpPr>
              <p:nvPr/>
            </p:nvSpPr>
            <p:spPr bwMode="auto">
              <a:xfrm flipH="1">
                <a:off x="4275" y="2689"/>
                <a:ext cx="25" cy="18"/>
              </a:xfrm>
              <a:prstGeom prst="line">
                <a:avLst/>
              </a:prstGeom>
              <a:noFill/>
              <a:ln w="0">
                <a:solidFill>
                  <a:srgbClr val="696969"/>
                </a:solidFill>
                <a:round/>
                <a:headEnd/>
                <a:tailEnd/>
              </a:ln>
            </p:spPr>
            <p:txBody>
              <a:bodyPr/>
              <a:lstStyle/>
              <a:p>
                <a:endParaRPr lang="en-US"/>
              </a:p>
            </p:txBody>
          </p:sp>
          <p:sp>
            <p:nvSpPr>
              <p:cNvPr id="39336" name="Line 1947"/>
              <p:cNvSpPr>
                <a:spLocks noChangeShapeType="1"/>
              </p:cNvSpPr>
              <p:nvPr/>
            </p:nvSpPr>
            <p:spPr bwMode="auto">
              <a:xfrm>
                <a:off x="4275" y="2689"/>
                <a:ext cx="25" cy="18"/>
              </a:xfrm>
              <a:prstGeom prst="line">
                <a:avLst/>
              </a:prstGeom>
              <a:noFill/>
              <a:ln w="0">
                <a:solidFill>
                  <a:srgbClr val="696969"/>
                </a:solidFill>
                <a:round/>
                <a:headEnd/>
                <a:tailEnd/>
              </a:ln>
            </p:spPr>
            <p:txBody>
              <a:bodyPr/>
              <a:lstStyle/>
              <a:p>
                <a:endParaRPr lang="en-US"/>
              </a:p>
            </p:txBody>
          </p:sp>
          <p:sp>
            <p:nvSpPr>
              <p:cNvPr id="39337" name="Line 1948"/>
              <p:cNvSpPr>
                <a:spLocks noChangeShapeType="1"/>
              </p:cNvSpPr>
              <p:nvPr/>
            </p:nvSpPr>
            <p:spPr bwMode="auto">
              <a:xfrm flipH="1">
                <a:off x="4275" y="2707"/>
                <a:ext cx="25" cy="1"/>
              </a:xfrm>
              <a:prstGeom prst="line">
                <a:avLst/>
              </a:prstGeom>
              <a:noFill/>
              <a:ln w="0">
                <a:solidFill>
                  <a:srgbClr val="696969"/>
                </a:solidFill>
                <a:round/>
                <a:headEnd/>
                <a:tailEnd/>
              </a:ln>
            </p:spPr>
            <p:txBody>
              <a:bodyPr/>
              <a:lstStyle/>
              <a:p>
                <a:endParaRPr lang="en-US"/>
              </a:p>
            </p:txBody>
          </p:sp>
          <p:sp>
            <p:nvSpPr>
              <p:cNvPr id="39338" name="Line 1949"/>
              <p:cNvSpPr>
                <a:spLocks noChangeShapeType="1"/>
              </p:cNvSpPr>
              <p:nvPr/>
            </p:nvSpPr>
            <p:spPr bwMode="auto">
              <a:xfrm flipV="1">
                <a:off x="4275" y="2689"/>
                <a:ext cx="1" cy="18"/>
              </a:xfrm>
              <a:prstGeom prst="line">
                <a:avLst/>
              </a:prstGeom>
              <a:noFill/>
              <a:ln w="0">
                <a:solidFill>
                  <a:srgbClr val="696969"/>
                </a:solidFill>
                <a:round/>
                <a:headEnd/>
                <a:tailEnd/>
              </a:ln>
            </p:spPr>
            <p:txBody>
              <a:bodyPr/>
              <a:lstStyle/>
              <a:p>
                <a:endParaRPr lang="en-US"/>
              </a:p>
            </p:txBody>
          </p:sp>
          <p:sp>
            <p:nvSpPr>
              <p:cNvPr id="39339" name="Line 1950"/>
              <p:cNvSpPr>
                <a:spLocks noChangeShapeType="1"/>
              </p:cNvSpPr>
              <p:nvPr/>
            </p:nvSpPr>
            <p:spPr bwMode="auto">
              <a:xfrm flipV="1">
                <a:off x="4300" y="2689"/>
                <a:ext cx="1" cy="18"/>
              </a:xfrm>
              <a:prstGeom prst="line">
                <a:avLst/>
              </a:prstGeom>
              <a:noFill/>
              <a:ln w="0">
                <a:solidFill>
                  <a:srgbClr val="696969"/>
                </a:solidFill>
                <a:round/>
                <a:headEnd/>
                <a:tailEnd/>
              </a:ln>
            </p:spPr>
            <p:txBody>
              <a:bodyPr/>
              <a:lstStyle/>
              <a:p>
                <a:endParaRPr lang="en-US"/>
              </a:p>
            </p:txBody>
          </p:sp>
          <p:sp>
            <p:nvSpPr>
              <p:cNvPr id="39340" name="Freeform 1951"/>
              <p:cNvSpPr>
                <a:spLocks/>
              </p:cNvSpPr>
              <p:nvPr/>
            </p:nvSpPr>
            <p:spPr bwMode="auto">
              <a:xfrm>
                <a:off x="4372" y="2727"/>
                <a:ext cx="39" cy="40"/>
              </a:xfrm>
              <a:custGeom>
                <a:avLst/>
                <a:gdLst>
                  <a:gd name="T0" fmla="*/ 278 w 278"/>
                  <a:gd name="T1" fmla="*/ 140 h 279"/>
                  <a:gd name="T2" fmla="*/ 277 w 278"/>
                  <a:gd name="T3" fmla="*/ 122 h 279"/>
                  <a:gd name="T4" fmla="*/ 274 w 278"/>
                  <a:gd name="T5" fmla="*/ 106 h 279"/>
                  <a:gd name="T6" fmla="*/ 270 w 278"/>
                  <a:gd name="T7" fmla="*/ 90 h 279"/>
                  <a:gd name="T8" fmla="*/ 262 w 278"/>
                  <a:gd name="T9" fmla="*/ 75 h 279"/>
                  <a:gd name="T10" fmla="*/ 253 w 278"/>
                  <a:gd name="T11" fmla="*/ 60 h 279"/>
                  <a:gd name="T12" fmla="*/ 243 w 278"/>
                  <a:gd name="T13" fmla="*/ 47 h 279"/>
                  <a:gd name="T14" fmla="*/ 231 w 278"/>
                  <a:gd name="T15" fmla="*/ 36 h 279"/>
                  <a:gd name="T16" fmla="*/ 218 w 278"/>
                  <a:gd name="T17" fmla="*/ 25 h 279"/>
                  <a:gd name="T18" fmla="*/ 203 w 278"/>
                  <a:gd name="T19" fmla="*/ 17 h 279"/>
                  <a:gd name="T20" fmla="*/ 188 w 278"/>
                  <a:gd name="T21" fmla="*/ 10 h 279"/>
                  <a:gd name="T22" fmla="*/ 172 w 278"/>
                  <a:gd name="T23" fmla="*/ 4 h 279"/>
                  <a:gd name="T24" fmla="*/ 156 w 278"/>
                  <a:gd name="T25" fmla="*/ 1 h 279"/>
                  <a:gd name="T26" fmla="*/ 139 w 278"/>
                  <a:gd name="T27" fmla="*/ 0 h 279"/>
                  <a:gd name="T28" fmla="*/ 122 w 278"/>
                  <a:gd name="T29" fmla="*/ 1 h 279"/>
                  <a:gd name="T30" fmla="*/ 106 w 278"/>
                  <a:gd name="T31" fmla="*/ 4 h 279"/>
                  <a:gd name="T32" fmla="*/ 89 w 278"/>
                  <a:gd name="T33" fmla="*/ 10 h 279"/>
                  <a:gd name="T34" fmla="*/ 74 w 278"/>
                  <a:gd name="T35" fmla="*/ 17 h 279"/>
                  <a:gd name="T36" fmla="*/ 60 w 278"/>
                  <a:gd name="T37" fmla="*/ 26 h 279"/>
                  <a:gd name="T38" fmla="*/ 47 w 278"/>
                  <a:gd name="T39" fmla="*/ 36 h 279"/>
                  <a:gd name="T40" fmla="*/ 35 w 278"/>
                  <a:gd name="T41" fmla="*/ 48 h 279"/>
                  <a:gd name="T42" fmla="*/ 24 w 278"/>
                  <a:gd name="T43" fmla="*/ 61 h 279"/>
                  <a:gd name="T44" fmla="*/ 16 w 278"/>
                  <a:gd name="T45" fmla="*/ 76 h 279"/>
                  <a:gd name="T46" fmla="*/ 9 w 278"/>
                  <a:gd name="T47" fmla="*/ 91 h 279"/>
                  <a:gd name="T48" fmla="*/ 4 w 278"/>
                  <a:gd name="T49" fmla="*/ 107 h 279"/>
                  <a:gd name="T50" fmla="*/ 1 w 278"/>
                  <a:gd name="T51" fmla="*/ 123 h 279"/>
                  <a:gd name="T52" fmla="*/ 0 w 278"/>
                  <a:gd name="T53" fmla="*/ 140 h 279"/>
                  <a:gd name="T54" fmla="*/ 1 w 278"/>
                  <a:gd name="T55" fmla="*/ 157 h 279"/>
                  <a:gd name="T56" fmla="*/ 4 w 278"/>
                  <a:gd name="T57" fmla="*/ 173 h 279"/>
                  <a:gd name="T58" fmla="*/ 9 w 278"/>
                  <a:gd name="T59" fmla="*/ 190 h 279"/>
                  <a:gd name="T60" fmla="*/ 16 w 278"/>
                  <a:gd name="T61" fmla="*/ 205 h 279"/>
                  <a:gd name="T62" fmla="*/ 24 w 278"/>
                  <a:gd name="T63" fmla="*/ 219 h 279"/>
                  <a:gd name="T64" fmla="*/ 36 w 278"/>
                  <a:gd name="T65" fmla="*/ 232 h 279"/>
                  <a:gd name="T66" fmla="*/ 47 w 278"/>
                  <a:gd name="T67" fmla="*/ 244 h 279"/>
                  <a:gd name="T68" fmla="*/ 60 w 278"/>
                  <a:gd name="T69" fmla="*/ 255 h 279"/>
                  <a:gd name="T70" fmla="*/ 74 w 278"/>
                  <a:gd name="T71" fmla="*/ 263 h 279"/>
                  <a:gd name="T72" fmla="*/ 89 w 278"/>
                  <a:gd name="T73" fmla="*/ 270 h 279"/>
                  <a:gd name="T74" fmla="*/ 106 w 278"/>
                  <a:gd name="T75" fmla="*/ 275 h 279"/>
                  <a:gd name="T76" fmla="*/ 122 w 278"/>
                  <a:gd name="T77" fmla="*/ 278 h 279"/>
                  <a:gd name="T78" fmla="*/ 139 w 278"/>
                  <a:gd name="T79" fmla="*/ 279 h 279"/>
                  <a:gd name="T80" fmla="*/ 156 w 278"/>
                  <a:gd name="T81" fmla="*/ 278 h 279"/>
                  <a:gd name="T82" fmla="*/ 173 w 278"/>
                  <a:gd name="T83" fmla="*/ 275 h 279"/>
                  <a:gd name="T84" fmla="*/ 188 w 278"/>
                  <a:gd name="T85" fmla="*/ 270 h 279"/>
                  <a:gd name="T86" fmla="*/ 203 w 278"/>
                  <a:gd name="T87" fmla="*/ 263 h 279"/>
                  <a:gd name="T88" fmla="*/ 219 w 278"/>
                  <a:gd name="T89" fmla="*/ 254 h 279"/>
                  <a:gd name="T90" fmla="*/ 232 w 278"/>
                  <a:gd name="T91" fmla="*/ 244 h 279"/>
                  <a:gd name="T92" fmla="*/ 243 w 278"/>
                  <a:gd name="T93" fmla="*/ 231 h 279"/>
                  <a:gd name="T94" fmla="*/ 253 w 278"/>
                  <a:gd name="T95" fmla="*/ 218 h 279"/>
                  <a:gd name="T96" fmla="*/ 262 w 278"/>
                  <a:gd name="T97" fmla="*/ 204 h 279"/>
                  <a:gd name="T98" fmla="*/ 270 w 278"/>
                  <a:gd name="T99" fmla="*/ 189 h 279"/>
                  <a:gd name="T100" fmla="*/ 275 w 278"/>
                  <a:gd name="T101" fmla="*/ 173 h 279"/>
                  <a:gd name="T102" fmla="*/ 277 w 278"/>
                  <a:gd name="T103" fmla="*/ 156 h 279"/>
                  <a:gd name="T104" fmla="*/ 278 w 278"/>
                  <a:gd name="T105" fmla="*/ 140 h 279"/>
                  <a:gd name="T106" fmla="*/ 278 w 278"/>
                  <a:gd name="T107" fmla="*/ 140 h 2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78"/>
                  <a:gd name="T163" fmla="*/ 0 h 279"/>
                  <a:gd name="T164" fmla="*/ 278 w 278"/>
                  <a:gd name="T165" fmla="*/ 279 h 27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78" h="279">
                    <a:moveTo>
                      <a:pt x="278" y="140"/>
                    </a:moveTo>
                    <a:lnTo>
                      <a:pt x="277" y="122"/>
                    </a:lnTo>
                    <a:lnTo>
                      <a:pt x="274" y="106"/>
                    </a:lnTo>
                    <a:lnTo>
                      <a:pt x="270" y="90"/>
                    </a:lnTo>
                    <a:lnTo>
                      <a:pt x="262" y="75"/>
                    </a:lnTo>
                    <a:lnTo>
                      <a:pt x="253" y="60"/>
                    </a:lnTo>
                    <a:lnTo>
                      <a:pt x="243" y="47"/>
                    </a:lnTo>
                    <a:lnTo>
                      <a:pt x="231" y="36"/>
                    </a:lnTo>
                    <a:lnTo>
                      <a:pt x="218" y="25"/>
                    </a:lnTo>
                    <a:lnTo>
                      <a:pt x="203" y="17"/>
                    </a:lnTo>
                    <a:lnTo>
                      <a:pt x="188" y="10"/>
                    </a:lnTo>
                    <a:lnTo>
                      <a:pt x="172" y="4"/>
                    </a:lnTo>
                    <a:lnTo>
                      <a:pt x="156" y="1"/>
                    </a:lnTo>
                    <a:lnTo>
                      <a:pt x="139" y="0"/>
                    </a:lnTo>
                    <a:lnTo>
                      <a:pt x="122" y="1"/>
                    </a:lnTo>
                    <a:lnTo>
                      <a:pt x="106" y="4"/>
                    </a:lnTo>
                    <a:lnTo>
                      <a:pt x="89" y="10"/>
                    </a:lnTo>
                    <a:lnTo>
                      <a:pt x="74" y="17"/>
                    </a:lnTo>
                    <a:lnTo>
                      <a:pt x="60" y="26"/>
                    </a:lnTo>
                    <a:lnTo>
                      <a:pt x="47" y="36"/>
                    </a:lnTo>
                    <a:lnTo>
                      <a:pt x="35" y="48"/>
                    </a:lnTo>
                    <a:lnTo>
                      <a:pt x="24" y="61"/>
                    </a:lnTo>
                    <a:lnTo>
                      <a:pt x="16" y="76"/>
                    </a:lnTo>
                    <a:lnTo>
                      <a:pt x="9" y="91"/>
                    </a:lnTo>
                    <a:lnTo>
                      <a:pt x="4" y="107"/>
                    </a:lnTo>
                    <a:lnTo>
                      <a:pt x="1" y="123"/>
                    </a:lnTo>
                    <a:lnTo>
                      <a:pt x="0" y="140"/>
                    </a:lnTo>
                    <a:lnTo>
                      <a:pt x="1" y="157"/>
                    </a:lnTo>
                    <a:lnTo>
                      <a:pt x="4" y="173"/>
                    </a:lnTo>
                    <a:lnTo>
                      <a:pt x="9" y="190"/>
                    </a:lnTo>
                    <a:lnTo>
                      <a:pt x="16" y="205"/>
                    </a:lnTo>
                    <a:lnTo>
                      <a:pt x="24" y="219"/>
                    </a:lnTo>
                    <a:lnTo>
                      <a:pt x="36" y="232"/>
                    </a:lnTo>
                    <a:lnTo>
                      <a:pt x="47" y="244"/>
                    </a:lnTo>
                    <a:lnTo>
                      <a:pt x="60" y="255"/>
                    </a:lnTo>
                    <a:lnTo>
                      <a:pt x="74" y="263"/>
                    </a:lnTo>
                    <a:lnTo>
                      <a:pt x="89" y="270"/>
                    </a:lnTo>
                    <a:lnTo>
                      <a:pt x="106" y="275"/>
                    </a:lnTo>
                    <a:lnTo>
                      <a:pt x="122" y="278"/>
                    </a:lnTo>
                    <a:lnTo>
                      <a:pt x="139" y="279"/>
                    </a:lnTo>
                    <a:lnTo>
                      <a:pt x="156" y="278"/>
                    </a:lnTo>
                    <a:lnTo>
                      <a:pt x="173" y="275"/>
                    </a:lnTo>
                    <a:lnTo>
                      <a:pt x="188" y="270"/>
                    </a:lnTo>
                    <a:lnTo>
                      <a:pt x="203" y="263"/>
                    </a:lnTo>
                    <a:lnTo>
                      <a:pt x="219" y="254"/>
                    </a:lnTo>
                    <a:lnTo>
                      <a:pt x="232" y="244"/>
                    </a:lnTo>
                    <a:lnTo>
                      <a:pt x="243" y="231"/>
                    </a:lnTo>
                    <a:lnTo>
                      <a:pt x="253" y="218"/>
                    </a:lnTo>
                    <a:lnTo>
                      <a:pt x="262" y="204"/>
                    </a:lnTo>
                    <a:lnTo>
                      <a:pt x="270" y="189"/>
                    </a:lnTo>
                    <a:lnTo>
                      <a:pt x="275" y="173"/>
                    </a:lnTo>
                    <a:lnTo>
                      <a:pt x="277" y="156"/>
                    </a:lnTo>
                    <a:lnTo>
                      <a:pt x="278" y="140"/>
                    </a:lnTo>
                    <a:close/>
                  </a:path>
                </a:pathLst>
              </a:custGeom>
              <a:noFill/>
              <a:ln w="0">
                <a:solidFill>
                  <a:srgbClr val="696969"/>
                </a:solidFill>
                <a:prstDash val="solid"/>
                <a:round/>
                <a:headEnd/>
                <a:tailEnd/>
              </a:ln>
            </p:spPr>
            <p:txBody>
              <a:bodyPr/>
              <a:lstStyle/>
              <a:p>
                <a:endParaRPr lang="en-US"/>
              </a:p>
            </p:txBody>
          </p:sp>
          <p:sp>
            <p:nvSpPr>
              <p:cNvPr id="39341" name="Freeform 1952"/>
              <p:cNvSpPr>
                <a:spLocks/>
              </p:cNvSpPr>
              <p:nvPr/>
            </p:nvSpPr>
            <p:spPr bwMode="auto">
              <a:xfrm>
                <a:off x="4335" y="2788"/>
                <a:ext cx="40" cy="40"/>
              </a:xfrm>
              <a:custGeom>
                <a:avLst/>
                <a:gdLst>
                  <a:gd name="T0" fmla="*/ 278 w 278"/>
                  <a:gd name="T1" fmla="*/ 139 h 277"/>
                  <a:gd name="T2" fmla="*/ 277 w 278"/>
                  <a:gd name="T3" fmla="*/ 122 h 277"/>
                  <a:gd name="T4" fmla="*/ 274 w 278"/>
                  <a:gd name="T5" fmla="*/ 105 h 277"/>
                  <a:gd name="T6" fmla="*/ 269 w 278"/>
                  <a:gd name="T7" fmla="*/ 89 h 277"/>
                  <a:gd name="T8" fmla="*/ 262 w 278"/>
                  <a:gd name="T9" fmla="*/ 74 h 277"/>
                  <a:gd name="T10" fmla="*/ 254 w 278"/>
                  <a:gd name="T11" fmla="*/ 60 h 277"/>
                  <a:gd name="T12" fmla="*/ 243 w 278"/>
                  <a:gd name="T13" fmla="*/ 46 h 277"/>
                  <a:gd name="T14" fmla="*/ 231 w 278"/>
                  <a:gd name="T15" fmla="*/ 34 h 277"/>
                  <a:gd name="T16" fmla="*/ 218 w 278"/>
                  <a:gd name="T17" fmla="*/ 24 h 277"/>
                  <a:gd name="T18" fmla="*/ 204 w 278"/>
                  <a:gd name="T19" fmla="*/ 16 h 277"/>
                  <a:gd name="T20" fmla="*/ 189 w 278"/>
                  <a:gd name="T21" fmla="*/ 9 h 277"/>
                  <a:gd name="T22" fmla="*/ 172 w 278"/>
                  <a:gd name="T23" fmla="*/ 4 h 277"/>
                  <a:gd name="T24" fmla="*/ 156 w 278"/>
                  <a:gd name="T25" fmla="*/ 1 h 277"/>
                  <a:gd name="T26" fmla="*/ 139 w 278"/>
                  <a:gd name="T27" fmla="*/ 0 h 277"/>
                  <a:gd name="T28" fmla="*/ 123 w 278"/>
                  <a:gd name="T29" fmla="*/ 1 h 277"/>
                  <a:gd name="T30" fmla="*/ 105 w 278"/>
                  <a:gd name="T31" fmla="*/ 4 h 277"/>
                  <a:gd name="T32" fmla="*/ 90 w 278"/>
                  <a:gd name="T33" fmla="*/ 9 h 277"/>
                  <a:gd name="T34" fmla="*/ 75 w 278"/>
                  <a:gd name="T35" fmla="*/ 16 h 277"/>
                  <a:gd name="T36" fmla="*/ 59 w 278"/>
                  <a:gd name="T37" fmla="*/ 25 h 277"/>
                  <a:gd name="T38" fmla="*/ 46 w 278"/>
                  <a:gd name="T39" fmla="*/ 35 h 277"/>
                  <a:gd name="T40" fmla="*/ 35 w 278"/>
                  <a:gd name="T41" fmla="*/ 46 h 277"/>
                  <a:gd name="T42" fmla="*/ 25 w 278"/>
                  <a:gd name="T43" fmla="*/ 60 h 277"/>
                  <a:gd name="T44" fmla="*/ 16 w 278"/>
                  <a:gd name="T45" fmla="*/ 75 h 277"/>
                  <a:gd name="T46" fmla="*/ 9 w 278"/>
                  <a:gd name="T47" fmla="*/ 90 h 277"/>
                  <a:gd name="T48" fmla="*/ 4 w 278"/>
                  <a:gd name="T49" fmla="*/ 105 h 277"/>
                  <a:gd name="T50" fmla="*/ 0 w 278"/>
                  <a:gd name="T51" fmla="*/ 123 h 277"/>
                  <a:gd name="T52" fmla="*/ 0 w 278"/>
                  <a:gd name="T53" fmla="*/ 139 h 277"/>
                  <a:gd name="T54" fmla="*/ 1 w 278"/>
                  <a:gd name="T55" fmla="*/ 155 h 277"/>
                  <a:gd name="T56" fmla="*/ 5 w 278"/>
                  <a:gd name="T57" fmla="*/ 173 h 277"/>
                  <a:gd name="T58" fmla="*/ 9 w 278"/>
                  <a:gd name="T59" fmla="*/ 188 h 277"/>
                  <a:gd name="T60" fmla="*/ 16 w 278"/>
                  <a:gd name="T61" fmla="*/ 203 h 277"/>
                  <a:gd name="T62" fmla="*/ 25 w 278"/>
                  <a:gd name="T63" fmla="*/ 218 h 277"/>
                  <a:gd name="T64" fmla="*/ 35 w 278"/>
                  <a:gd name="T65" fmla="*/ 232 h 277"/>
                  <a:gd name="T66" fmla="*/ 47 w 278"/>
                  <a:gd name="T67" fmla="*/ 243 h 277"/>
                  <a:gd name="T68" fmla="*/ 61 w 278"/>
                  <a:gd name="T69" fmla="*/ 253 h 277"/>
                  <a:gd name="T70" fmla="*/ 75 w 278"/>
                  <a:gd name="T71" fmla="*/ 262 h 277"/>
                  <a:gd name="T72" fmla="*/ 90 w 278"/>
                  <a:gd name="T73" fmla="*/ 269 h 277"/>
                  <a:gd name="T74" fmla="*/ 106 w 278"/>
                  <a:gd name="T75" fmla="*/ 274 h 277"/>
                  <a:gd name="T76" fmla="*/ 123 w 278"/>
                  <a:gd name="T77" fmla="*/ 276 h 277"/>
                  <a:gd name="T78" fmla="*/ 139 w 278"/>
                  <a:gd name="T79" fmla="*/ 277 h 277"/>
                  <a:gd name="T80" fmla="*/ 156 w 278"/>
                  <a:gd name="T81" fmla="*/ 276 h 277"/>
                  <a:gd name="T82" fmla="*/ 172 w 278"/>
                  <a:gd name="T83" fmla="*/ 273 h 277"/>
                  <a:gd name="T84" fmla="*/ 189 w 278"/>
                  <a:gd name="T85" fmla="*/ 269 h 277"/>
                  <a:gd name="T86" fmla="*/ 204 w 278"/>
                  <a:gd name="T87" fmla="*/ 262 h 277"/>
                  <a:gd name="T88" fmla="*/ 218 w 278"/>
                  <a:gd name="T89" fmla="*/ 253 h 277"/>
                  <a:gd name="T90" fmla="*/ 231 w 278"/>
                  <a:gd name="T91" fmla="*/ 243 h 277"/>
                  <a:gd name="T92" fmla="*/ 244 w 278"/>
                  <a:gd name="T93" fmla="*/ 231 h 277"/>
                  <a:gd name="T94" fmla="*/ 254 w 278"/>
                  <a:gd name="T95" fmla="*/ 217 h 277"/>
                  <a:gd name="T96" fmla="*/ 262 w 278"/>
                  <a:gd name="T97" fmla="*/ 203 h 277"/>
                  <a:gd name="T98" fmla="*/ 269 w 278"/>
                  <a:gd name="T99" fmla="*/ 188 h 277"/>
                  <a:gd name="T100" fmla="*/ 274 w 278"/>
                  <a:gd name="T101" fmla="*/ 172 h 277"/>
                  <a:gd name="T102" fmla="*/ 277 w 278"/>
                  <a:gd name="T103" fmla="*/ 155 h 277"/>
                  <a:gd name="T104" fmla="*/ 278 w 278"/>
                  <a:gd name="T105" fmla="*/ 139 h 277"/>
                  <a:gd name="T106" fmla="*/ 278 w 278"/>
                  <a:gd name="T107" fmla="*/ 139 h 27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78"/>
                  <a:gd name="T163" fmla="*/ 0 h 277"/>
                  <a:gd name="T164" fmla="*/ 278 w 278"/>
                  <a:gd name="T165" fmla="*/ 277 h 27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78" h="277">
                    <a:moveTo>
                      <a:pt x="278" y="139"/>
                    </a:moveTo>
                    <a:lnTo>
                      <a:pt x="277" y="122"/>
                    </a:lnTo>
                    <a:lnTo>
                      <a:pt x="274" y="105"/>
                    </a:lnTo>
                    <a:lnTo>
                      <a:pt x="269" y="89"/>
                    </a:lnTo>
                    <a:lnTo>
                      <a:pt x="262" y="74"/>
                    </a:lnTo>
                    <a:lnTo>
                      <a:pt x="254" y="60"/>
                    </a:lnTo>
                    <a:lnTo>
                      <a:pt x="243" y="46"/>
                    </a:lnTo>
                    <a:lnTo>
                      <a:pt x="231" y="34"/>
                    </a:lnTo>
                    <a:lnTo>
                      <a:pt x="218" y="24"/>
                    </a:lnTo>
                    <a:lnTo>
                      <a:pt x="204" y="16"/>
                    </a:lnTo>
                    <a:lnTo>
                      <a:pt x="189" y="9"/>
                    </a:lnTo>
                    <a:lnTo>
                      <a:pt x="172" y="4"/>
                    </a:lnTo>
                    <a:lnTo>
                      <a:pt x="156" y="1"/>
                    </a:lnTo>
                    <a:lnTo>
                      <a:pt x="139" y="0"/>
                    </a:lnTo>
                    <a:lnTo>
                      <a:pt x="123" y="1"/>
                    </a:lnTo>
                    <a:lnTo>
                      <a:pt x="105" y="4"/>
                    </a:lnTo>
                    <a:lnTo>
                      <a:pt x="90" y="9"/>
                    </a:lnTo>
                    <a:lnTo>
                      <a:pt x="75" y="16"/>
                    </a:lnTo>
                    <a:lnTo>
                      <a:pt x="59" y="25"/>
                    </a:lnTo>
                    <a:lnTo>
                      <a:pt x="46" y="35"/>
                    </a:lnTo>
                    <a:lnTo>
                      <a:pt x="35" y="46"/>
                    </a:lnTo>
                    <a:lnTo>
                      <a:pt x="25" y="60"/>
                    </a:lnTo>
                    <a:lnTo>
                      <a:pt x="16" y="75"/>
                    </a:lnTo>
                    <a:lnTo>
                      <a:pt x="9" y="90"/>
                    </a:lnTo>
                    <a:lnTo>
                      <a:pt x="4" y="105"/>
                    </a:lnTo>
                    <a:lnTo>
                      <a:pt x="0" y="123"/>
                    </a:lnTo>
                    <a:lnTo>
                      <a:pt x="0" y="139"/>
                    </a:lnTo>
                    <a:lnTo>
                      <a:pt x="1" y="155"/>
                    </a:lnTo>
                    <a:lnTo>
                      <a:pt x="5" y="173"/>
                    </a:lnTo>
                    <a:lnTo>
                      <a:pt x="9" y="188"/>
                    </a:lnTo>
                    <a:lnTo>
                      <a:pt x="16" y="203"/>
                    </a:lnTo>
                    <a:lnTo>
                      <a:pt x="25" y="218"/>
                    </a:lnTo>
                    <a:lnTo>
                      <a:pt x="35" y="232"/>
                    </a:lnTo>
                    <a:lnTo>
                      <a:pt x="47" y="243"/>
                    </a:lnTo>
                    <a:lnTo>
                      <a:pt x="61" y="253"/>
                    </a:lnTo>
                    <a:lnTo>
                      <a:pt x="75" y="262"/>
                    </a:lnTo>
                    <a:lnTo>
                      <a:pt x="90" y="269"/>
                    </a:lnTo>
                    <a:lnTo>
                      <a:pt x="106" y="274"/>
                    </a:lnTo>
                    <a:lnTo>
                      <a:pt x="123" y="276"/>
                    </a:lnTo>
                    <a:lnTo>
                      <a:pt x="139" y="277"/>
                    </a:lnTo>
                    <a:lnTo>
                      <a:pt x="156" y="276"/>
                    </a:lnTo>
                    <a:lnTo>
                      <a:pt x="172" y="273"/>
                    </a:lnTo>
                    <a:lnTo>
                      <a:pt x="189" y="269"/>
                    </a:lnTo>
                    <a:lnTo>
                      <a:pt x="204" y="262"/>
                    </a:lnTo>
                    <a:lnTo>
                      <a:pt x="218" y="253"/>
                    </a:lnTo>
                    <a:lnTo>
                      <a:pt x="231" y="243"/>
                    </a:lnTo>
                    <a:lnTo>
                      <a:pt x="244" y="231"/>
                    </a:lnTo>
                    <a:lnTo>
                      <a:pt x="254" y="217"/>
                    </a:lnTo>
                    <a:lnTo>
                      <a:pt x="262" y="203"/>
                    </a:lnTo>
                    <a:lnTo>
                      <a:pt x="269" y="188"/>
                    </a:lnTo>
                    <a:lnTo>
                      <a:pt x="274" y="172"/>
                    </a:lnTo>
                    <a:lnTo>
                      <a:pt x="277" y="155"/>
                    </a:lnTo>
                    <a:lnTo>
                      <a:pt x="278" y="139"/>
                    </a:lnTo>
                    <a:close/>
                  </a:path>
                </a:pathLst>
              </a:custGeom>
              <a:noFill/>
              <a:ln w="0">
                <a:solidFill>
                  <a:srgbClr val="696969"/>
                </a:solidFill>
                <a:prstDash val="solid"/>
                <a:round/>
                <a:headEnd/>
                <a:tailEnd/>
              </a:ln>
            </p:spPr>
            <p:txBody>
              <a:bodyPr/>
              <a:lstStyle/>
              <a:p>
                <a:endParaRPr lang="en-US"/>
              </a:p>
            </p:txBody>
          </p:sp>
          <p:sp>
            <p:nvSpPr>
              <p:cNvPr id="39342" name="Freeform 1953"/>
              <p:cNvSpPr>
                <a:spLocks/>
              </p:cNvSpPr>
              <p:nvPr/>
            </p:nvSpPr>
            <p:spPr bwMode="auto">
              <a:xfrm>
                <a:off x="4368" y="2692"/>
                <a:ext cx="10" cy="9"/>
              </a:xfrm>
              <a:custGeom>
                <a:avLst/>
                <a:gdLst>
                  <a:gd name="T0" fmla="*/ 67 w 67"/>
                  <a:gd name="T1" fmla="*/ 34 h 67"/>
                  <a:gd name="T2" fmla="*/ 66 w 67"/>
                  <a:gd name="T3" fmla="*/ 26 h 67"/>
                  <a:gd name="T4" fmla="*/ 63 w 67"/>
                  <a:gd name="T5" fmla="*/ 18 h 67"/>
                  <a:gd name="T6" fmla="*/ 58 w 67"/>
                  <a:gd name="T7" fmla="*/ 10 h 67"/>
                  <a:gd name="T8" fmla="*/ 51 w 67"/>
                  <a:gd name="T9" fmla="*/ 5 h 67"/>
                  <a:gd name="T10" fmla="*/ 43 w 67"/>
                  <a:gd name="T11" fmla="*/ 2 h 67"/>
                  <a:gd name="T12" fmla="*/ 35 w 67"/>
                  <a:gd name="T13" fmla="*/ 0 h 67"/>
                  <a:gd name="T14" fmla="*/ 27 w 67"/>
                  <a:gd name="T15" fmla="*/ 1 h 67"/>
                  <a:gd name="T16" fmla="*/ 19 w 67"/>
                  <a:gd name="T17" fmla="*/ 3 h 67"/>
                  <a:gd name="T18" fmla="*/ 12 w 67"/>
                  <a:gd name="T19" fmla="*/ 8 h 67"/>
                  <a:gd name="T20" fmla="*/ 6 w 67"/>
                  <a:gd name="T21" fmla="*/ 14 h 67"/>
                  <a:gd name="T22" fmla="*/ 2 w 67"/>
                  <a:gd name="T23" fmla="*/ 22 h 67"/>
                  <a:gd name="T24" fmla="*/ 0 w 67"/>
                  <a:gd name="T25" fmla="*/ 30 h 67"/>
                  <a:gd name="T26" fmla="*/ 0 w 67"/>
                  <a:gd name="T27" fmla="*/ 38 h 67"/>
                  <a:gd name="T28" fmla="*/ 2 w 67"/>
                  <a:gd name="T29" fmla="*/ 46 h 67"/>
                  <a:gd name="T30" fmla="*/ 6 w 67"/>
                  <a:gd name="T31" fmla="*/ 53 h 67"/>
                  <a:gd name="T32" fmla="*/ 12 w 67"/>
                  <a:gd name="T33" fmla="*/ 59 h 67"/>
                  <a:gd name="T34" fmla="*/ 19 w 67"/>
                  <a:gd name="T35" fmla="*/ 64 h 67"/>
                  <a:gd name="T36" fmla="*/ 27 w 67"/>
                  <a:gd name="T37" fmla="*/ 66 h 67"/>
                  <a:gd name="T38" fmla="*/ 35 w 67"/>
                  <a:gd name="T39" fmla="*/ 67 h 67"/>
                  <a:gd name="T40" fmla="*/ 43 w 67"/>
                  <a:gd name="T41" fmla="*/ 65 h 67"/>
                  <a:gd name="T42" fmla="*/ 51 w 67"/>
                  <a:gd name="T43" fmla="*/ 62 h 67"/>
                  <a:gd name="T44" fmla="*/ 58 w 67"/>
                  <a:gd name="T45" fmla="*/ 56 h 67"/>
                  <a:gd name="T46" fmla="*/ 63 w 67"/>
                  <a:gd name="T47" fmla="*/ 50 h 67"/>
                  <a:gd name="T48" fmla="*/ 66 w 67"/>
                  <a:gd name="T49" fmla="*/ 42 h 67"/>
                  <a:gd name="T50" fmla="*/ 67 w 67"/>
                  <a:gd name="T51" fmla="*/ 34 h 67"/>
                  <a:gd name="T52" fmla="*/ 67 w 67"/>
                  <a:gd name="T53" fmla="*/ 34 h 6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7"/>
                  <a:gd name="T82" fmla="*/ 0 h 67"/>
                  <a:gd name="T83" fmla="*/ 67 w 67"/>
                  <a:gd name="T84" fmla="*/ 67 h 6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7" h="67">
                    <a:moveTo>
                      <a:pt x="67" y="34"/>
                    </a:moveTo>
                    <a:lnTo>
                      <a:pt x="66" y="26"/>
                    </a:lnTo>
                    <a:lnTo>
                      <a:pt x="63" y="18"/>
                    </a:lnTo>
                    <a:lnTo>
                      <a:pt x="58" y="10"/>
                    </a:lnTo>
                    <a:lnTo>
                      <a:pt x="51" y="5"/>
                    </a:lnTo>
                    <a:lnTo>
                      <a:pt x="43" y="2"/>
                    </a:lnTo>
                    <a:lnTo>
                      <a:pt x="35" y="0"/>
                    </a:lnTo>
                    <a:lnTo>
                      <a:pt x="27" y="1"/>
                    </a:lnTo>
                    <a:lnTo>
                      <a:pt x="19" y="3"/>
                    </a:lnTo>
                    <a:lnTo>
                      <a:pt x="12" y="8"/>
                    </a:lnTo>
                    <a:lnTo>
                      <a:pt x="6" y="14"/>
                    </a:lnTo>
                    <a:lnTo>
                      <a:pt x="2" y="22"/>
                    </a:lnTo>
                    <a:lnTo>
                      <a:pt x="0" y="30"/>
                    </a:lnTo>
                    <a:lnTo>
                      <a:pt x="0" y="38"/>
                    </a:lnTo>
                    <a:lnTo>
                      <a:pt x="2" y="46"/>
                    </a:lnTo>
                    <a:lnTo>
                      <a:pt x="6" y="53"/>
                    </a:lnTo>
                    <a:lnTo>
                      <a:pt x="12" y="59"/>
                    </a:lnTo>
                    <a:lnTo>
                      <a:pt x="19" y="64"/>
                    </a:lnTo>
                    <a:lnTo>
                      <a:pt x="27" y="66"/>
                    </a:lnTo>
                    <a:lnTo>
                      <a:pt x="35" y="67"/>
                    </a:lnTo>
                    <a:lnTo>
                      <a:pt x="43" y="65"/>
                    </a:lnTo>
                    <a:lnTo>
                      <a:pt x="51" y="62"/>
                    </a:lnTo>
                    <a:lnTo>
                      <a:pt x="58" y="56"/>
                    </a:lnTo>
                    <a:lnTo>
                      <a:pt x="63" y="50"/>
                    </a:lnTo>
                    <a:lnTo>
                      <a:pt x="66" y="42"/>
                    </a:lnTo>
                    <a:lnTo>
                      <a:pt x="67" y="34"/>
                    </a:lnTo>
                    <a:close/>
                  </a:path>
                </a:pathLst>
              </a:custGeom>
              <a:noFill/>
              <a:ln w="0">
                <a:solidFill>
                  <a:srgbClr val="696969"/>
                </a:solidFill>
                <a:prstDash val="solid"/>
                <a:round/>
                <a:headEnd/>
                <a:tailEnd/>
              </a:ln>
            </p:spPr>
            <p:txBody>
              <a:bodyPr/>
              <a:lstStyle/>
              <a:p>
                <a:endParaRPr lang="en-US"/>
              </a:p>
            </p:txBody>
          </p:sp>
          <p:sp>
            <p:nvSpPr>
              <p:cNvPr id="39343" name="Line 1954"/>
              <p:cNvSpPr>
                <a:spLocks noChangeShapeType="1"/>
              </p:cNvSpPr>
              <p:nvPr/>
            </p:nvSpPr>
            <p:spPr bwMode="auto">
              <a:xfrm flipV="1">
                <a:off x="4418" y="2638"/>
                <a:ext cx="1" cy="32"/>
              </a:xfrm>
              <a:prstGeom prst="line">
                <a:avLst/>
              </a:prstGeom>
              <a:noFill/>
              <a:ln w="0">
                <a:solidFill>
                  <a:srgbClr val="696969"/>
                </a:solidFill>
                <a:round/>
                <a:headEnd/>
                <a:tailEnd/>
              </a:ln>
            </p:spPr>
            <p:txBody>
              <a:bodyPr/>
              <a:lstStyle/>
              <a:p>
                <a:endParaRPr lang="en-US"/>
              </a:p>
            </p:txBody>
          </p:sp>
          <p:sp>
            <p:nvSpPr>
              <p:cNvPr id="39344" name="Line 1955"/>
              <p:cNvSpPr>
                <a:spLocks noChangeShapeType="1"/>
              </p:cNvSpPr>
              <p:nvPr/>
            </p:nvSpPr>
            <p:spPr bwMode="auto">
              <a:xfrm flipV="1">
                <a:off x="4428" y="2638"/>
                <a:ext cx="1" cy="32"/>
              </a:xfrm>
              <a:prstGeom prst="line">
                <a:avLst/>
              </a:prstGeom>
              <a:noFill/>
              <a:ln w="0">
                <a:solidFill>
                  <a:srgbClr val="696969"/>
                </a:solidFill>
                <a:round/>
                <a:headEnd/>
                <a:tailEnd/>
              </a:ln>
            </p:spPr>
            <p:txBody>
              <a:bodyPr/>
              <a:lstStyle/>
              <a:p>
                <a:endParaRPr lang="en-US"/>
              </a:p>
            </p:txBody>
          </p:sp>
          <p:sp>
            <p:nvSpPr>
              <p:cNvPr id="39345" name="Line 1956"/>
              <p:cNvSpPr>
                <a:spLocks noChangeShapeType="1"/>
              </p:cNvSpPr>
              <p:nvPr/>
            </p:nvSpPr>
            <p:spPr bwMode="auto">
              <a:xfrm flipV="1">
                <a:off x="4930" y="2822"/>
                <a:ext cx="1" cy="212"/>
              </a:xfrm>
              <a:prstGeom prst="line">
                <a:avLst/>
              </a:prstGeom>
              <a:noFill/>
              <a:ln w="0">
                <a:solidFill>
                  <a:srgbClr val="000000"/>
                </a:solidFill>
                <a:round/>
                <a:headEnd/>
                <a:tailEnd/>
              </a:ln>
            </p:spPr>
            <p:txBody>
              <a:bodyPr/>
              <a:lstStyle/>
              <a:p>
                <a:endParaRPr lang="en-US"/>
              </a:p>
            </p:txBody>
          </p:sp>
          <p:sp>
            <p:nvSpPr>
              <p:cNvPr id="39346" name="Line 1957"/>
              <p:cNvSpPr>
                <a:spLocks noChangeShapeType="1"/>
              </p:cNvSpPr>
              <p:nvPr/>
            </p:nvSpPr>
            <p:spPr bwMode="auto">
              <a:xfrm>
                <a:off x="4936" y="2822"/>
                <a:ext cx="1" cy="218"/>
              </a:xfrm>
              <a:prstGeom prst="line">
                <a:avLst/>
              </a:prstGeom>
              <a:noFill/>
              <a:ln w="0">
                <a:solidFill>
                  <a:srgbClr val="000000"/>
                </a:solidFill>
                <a:round/>
                <a:headEnd/>
                <a:tailEnd/>
              </a:ln>
            </p:spPr>
            <p:txBody>
              <a:bodyPr/>
              <a:lstStyle/>
              <a:p>
                <a:endParaRPr lang="en-US"/>
              </a:p>
            </p:txBody>
          </p:sp>
          <p:sp>
            <p:nvSpPr>
              <p:cNvPr id="39347" name="Line 1958"/>
              <p:cNvSpPr>
                <a:spLocks noChangeShapeType="1"/>
              </p:cNvSpPr>
              <p:nvPr/>
            </p:nvSpPr>
            <p:spPr bwMode="auto">
              <a:xfrm>
                <a:off x="4569" y="3092"/>
                <a:ext cx="25" cy="1"/>
              </a:xfrm>
              <a:prstGeom prst="line">
                <a:avLst/>
              </a:prstGeom>
              <a:noFill/>
              <a:ln w="0">
                <a:solidFill>
                  <a:srgbClr val="696969"/>
                </a:solidFill>
                <a:round/>
                <a:headEnd/>
                <a:tailEnd/>
              </a:ln>
            </p:spPr>
            <p:txBody>
              <a:bodyPr/>
              <a:lstStyle/>
              <a:p>
                <a:endParaRPr lang="en-US"/>
              </a:p>
            </p:txBody>
          </p:sp>
          <p:sp>
            <p:nvSpPr>
              <p:cNvPr id="39348" name="Line 1959"/>
              <p:cNvSpPr>
                <a:spLocks noChangeShapeType="1"/>
              </p:cNvSpPr>
              <p:nvPr/>
            </p:nvSpPr>
            <p:spPr bwMode="auto">
              <a:xfrm flipH="1">
                <a:off x="4569" y="3116"/>
                <a:ext cx="25" cy="1"/>
              </a:xfrm>
              <a:prstGeom prst="line">
                <a:avLst/>
              </a:prstGeom>
              <a:noFill/>
              <a:ln w="0">
                <a:solidFill>
                  <a:srgbClr val="696969"/>
                </a:solidFill>
                <a:round/>
                <a:headEnd/>
                <a:tailEnd/>
              </a:ln>
            </p:spPr>
            <p:txBody>
              <a:bodyPr/>
              <a:lstStyle/>
              <a:p>
                <a:endParaRPr lang="en-US"/>
              </a:p>
            </p:txBody>
          </p:sp>
          <p:sp>
            <p:nvSpPr>
              <p:cNvPr id="39349" name="Line 1960"/>
              <p:cNvSpPr>
                <a:spLocks noChangeShapeType="1"/>
              </p:cNvSpPr>
              <p:nvPr/>
            </p:nvSpPr>
            <p:spPr bwMode="auto">
              <a:xfrm flipV="1">
                <a:off x="4569" y="3092"/>
                <a:ext cx="1" cy="24"/>
              </a:xfrm>
              <a:prstGeom prst="line">
                <a:avLst/>
              </a:prstGeom>
              <a:noFill/>
              <a:ln w="0">
                <a:solidFill>
                  <a:srgbClr val="696969"/>
                </a:solidFill>
                <a:round/>
                <a:headEnd/>
                <a:tailEnd/>
              </a:ln>
            </p:spPr>
            <p:txBody>
              <a:bodyPr/>
              <a:lstStyle/>
              <a:p>
                <a:endParaRPr lang="en-US"/>
              </a:p>
            </p:txBody>
          </p:sp>
          <p:sp>
            <p:nvSpPr>
              <p:cNvPr id="39350" name="Line 1961"/>
              <p:cNvSpPr>
                <a:spLocks noChangeShapeType="1"/>
              </p:cNvSpPr>
              <p:nvPr/>
            </p:nvSpPr>
            <p:spPr bwMode="auto">
              <a:xfrm>
                <a:off x="4594" y="3092"/>
                <a:ext cx="1" cy="24"/>
              </a:xfrm>
              <a:prstGeom prst="line">
                <a:avLst/>
              </a:prstGeom>
              <a:noFill/>
              <a:ln w="0">
                <a:solidFill>
                  <a:srgbClr val="696969"/>
                </a:solidFill>
                <a:round/>
                <a:headEnd/>
                <a:tailEnd/>
              </a:ln>
            </p:spPr>
            <p:txBody>
              <a:bodyPr/>
              <a:lstStyle/>
              <a:p>
                <a:endParaRPr lang="en-US"/>
              </a:p>
            </p:txBody>
          </p:sp>
          <p:sp>
            <p:nvSpPr>
              <p:cNvPr id="39351" name="Line 1962"/>
              <p:cNvSpPr>
                <a:spLocks noChangeShapeType="1"/>
              </p:cNvSpPr>
              <p:nvPr/>
            </p:nvSpPr>
            <p:spPr bwMode="auto">
              <a:xfrm>
                <a:off x="4961" y="3092"/>
                <a:ext cx="1" cy="24"/>
              </a:xfrm>
              <a:prstGeom prst="line">
                <a:avLst/>
              </a:prstGeom>
              <a:noFill/>
              <a:ln w="0">
                <a:solidFill>
                  <a:srgbClr val="696969"/>
                </a:solidFill>
                <a:round/>
                <a:headEnd/>
                <a:tailEnd/>
              </a:ln>
            </p:spPr>
            <p:txBody>
              <a:bodyPr/>
              <a:lstStyle/>
              <a:p>
                <a:endParaRPr lang="en-US"/>
              </a:p>
            </p:txBody>
          </p:sp>
          <p:sp>
            <p:nvSpPr>
              <p:cNvPr id="39352" name="Line 1963"/>
              <p:cNvSpPr>
                <a:spLocks noChangeShapeType="1"/>
              </p:cNvSpPr>
              <p:nvPr/>
            </p:nvSpPr>
            <p:spPr bwMode="auto">
              <a:xfrm>
                <a:off x="4936" y="3092"/>
                <a:ext cx="25" cy="1"/>
              </a:xfrm>
              <a:prstGeom prst="line">
                <a:avLst/>
              </a:prstGeom>
              <a:noFill/>
              <a:ln w="0">
                <a:solidFill>
                  <a:srgbClr val="696969"/>
                </a:solidFill>
                <a:round/>
                <a:headEnd/>
                <a:tailEnd/>
              </a:ln>
            </p:spPr>
            <p:txBody>
              <a:bodyPr/>
              <a:lstStyle/>
              <a:p>
                <a:endParaRPr lang="en-US"/>
              </a:p>
            </p:txBody>
          </p:sp>
          <p:sp>
            <p:nvSpPr>
              <p:cNvPr id="39353" name="Line 1964"/>
              <p:cNvSpPr>
                <a:spLocks noChangeShapeType="1"/>
              </p:cNvSpPr>
              <p:nvPr/>
            </p:nvSpPr>
            <p:spPr bwMode="auto">
              <a:xfrm flipV="1">
                <a:off x="4936" y="3092"/>
                <a:ext cx="1" cy="24"/>
              </a:xfrm>
              <a:prstGeom prst="line">
                <a:avLst/>
              </a:prstGeom>
              <a:noFill/>
              <a:ln w="0">
                <a:solidFill>
                  <a:srgbClr val="696969"/>
                </a:solidFill>
                <a:round/>
                <a:headEnd/>
                <a:tailEnd/>
              </a:ln>
            </p:spPr>
            <p:txBody>
              <a:bodyPr/>
              <a:lstStyle/>
              <a:p>
                <a:endParaRPr lang="en-US"/>
              </a:p>
            </p:txBody>
          </p:sp>
          <p:sp>
            <p:nvSpPr>
              <p:cNvPr id="39354" name="Line 1965"/>
              <p:cNvSpPr>
                <a:spLocks noChangeShapeType="1"/>
              </p:cNvSpPr>
              <p:nvPr/>
            </p:nvSpPr>
            <p:spPr bwMode="auto">
              <a:xfrm flipH="1">
                <a:off x="4936" y="3116"/>
                <a:ext cx="25" cy="1"/>
              </a:xfrm>
              <a:prstGeom prst="line">
                <a:avLst/>
              </a:prstGeom>
              <a:noFill/>
              <a:ln w="0">
                <a:solidFill>
                  <a:srgbClr val="696969"/>
                </a:solidFill>
                <a:round/>
                <a:headEnd/>
                <a:tailEnd/>
              </a:ln>
            </p:spPr>
            <p:txBody>
              <a:bodyPr/>
              <a:lstStyle/>
              <a:p>
                <a:endParaRPr lang="en-US"/>
              </a:p>
            </p:txBody>
          </p:sp>
          <p:sp>
            <p:nvSpPr>
              <p:cNvPr id="39355" name="Line 1966"/>
              <p:cNvSpPr>
                <a:spLocks noChangeShapeType="1"/>
              </p:cNvSpPr>
              <p:nvPr/>
            </p:nvSpPr>
            <p:spPr bwMode="auto">
              <a:xfrm>
                <a:off x="4590" y="2689"/>
                <a:ext cx="227" cy="1"/>
              </a:xfrm>
              <a:prstGeom prst="line">
                <a:avLst/>
              </a:prstGeom>
              <a:noFill/>
              <a:ln w="0">
                <a:solidFill>
                  <a:srgbClr val="000000"/>
                </a:solidFill>
                <a:round/>
                <a:headEnd/>
                <a:tailEnd/>
              </a:ln>
            </p:spPr>
            <p:txBody>
              <a:bodyPr/>
              <a:lstStyle/>
              <a:p>
                <a:endParaRPr lang="en-US"/>
              </a:p>
            </p:txBody>
          </p:sp>
          <p:sp>
            <p:nvSpPr>
              <p:cNvPr id="39356" name="Line 1967"/>
              <p:cNvSpPr>
                <a:spLocks noChangeShapeType="1"/>
              </p:cNvSpPr>
              <p:nvPr/>
            </p:nvSpPr>
            <p:spPr bwMode="auto">
              <a:xfrm flipH="1">
                <a:off x="4517" y="2689"/>
                <a:ext cx="24" cy="24"/>
              </a:xfrm>
              <a:prstGeom prst="line">
                <a:avLst/>
              </a:prstGeom>
              <a:noFill/>
              <a:ln w="0">
                <a:solidFill>
                  <a:srgbClr val="696969"/>
                </a:solidFill>
                <a:round/>
                <a:headEnd/>
                <a:tailEnd/>
              </a:ln>
            </p:spPr>
            <p:txBody>
              <a:bodyPr/>
              <a:lstStyle/>
              <a:p>
                <a:endParaRPr lang="en-US"/>
              </a:p>
            </p:txBody>
          </p:sp>
          <p:sp>
            <p:nvSpPr>
              <p:cNvPr id="39357" name="Line 1968"/>
              <p:cNvSpPr>
                <a:spLocks noChangeShapeType="1"/>
              </p:cNvSpPr>
              <p:nvPr/>
            </p:nvSpPr>
            <p:spPr bwMode="auto">
              <a:xfrm>
                <a:off x="4517" y="2689"/>
                <a:ext cx="24" cy="24"/>
              </a:xfrm>
              <a:prstGeom prst="line">
                <a:avLst/>
              </a:prstGeom>
              <a:noFill/>
              <a:ln w="0">
                <a:solidFill>
                  <a:srgbClr val="696969"/>
                </a:solidFill>
                <a:round/>
                <a:headEnd/>
                <a:tailEnd/>
              </a:ln>
            </p:spPr>
            <p:txBody>
              <a:bodyPr/>
              <a:lstStyle/>
              <a:p>
                <a:endParaRPr lang="en-US"/>
              </a:p>
            </p:txBody>
          </p:sp>
          <p:sp>
            <p:nvSpPr>
              <p:cNvPr id="39358" name="Line 1969"/>
              <p:cNvSpPr>
                <a:spLocks noChangeShapeType="1"/>
              </p:cNvSpPr>
              <p:nvPr/>
            </p:nvSpPr>
            <p:spPr bwMode="auto">
              <a:xfrm flipH="1">
                <a:off x="4517" y="2713"/>
                <a:ext cx="24" cy="1"/>
              </a:xfrm>
              <a:prstGeom prst="line">
                <a:avLst/>
              </a:prstGeom>
              <a:noFill/>
              <a:ln w="0">
                <a:solidFill>
                  <a:srgbClr val="696969"/>
                </a:solidFill>
                <a:round/>
                <a:headEnd/>
                <a:tailEnd/>
              </a:ln>
            </p:spPr>
            <p:txBody>
              <a:bodyPr/>
              <a:lstStyle/>
              <a:p>
                <a:endParaRPr lang="en-US"/>
              </a:p>
            </p:txBody>
          </p:sp>
          <p:sp>
            <p:nvSpPr>
              <p:cNvPr id="39359" name="Line 1970"/>
              <p:cNvSpPr>
                <a:spLocks noChangeShapeType="1"/>
              </p:cNvSpPr>
              <p:nvPr/>
            </p:nvSpPr>
            <p:spPr bwMode="auto">
              <a:xfrm flipV="1">
                <a:off x="4517" y="2689"/>
                <a:ext cx="1" cy="24"/>
              </a:xfrm>
              <a:prstGeom prst="line">
                <a:avLst/>
              </a:prstGeom>
              <a:noFill/>
              <a:ln w="0">
                <a:solidFill>
                  <a:srgbClr val="696969"/>
                </a:solidFill>
                <a:round/>
                <a:headEnd/>
                <a:tailEnd/>
              </a:ln>
            </p:spPr>
            <p:txBody>
              <a:bodyPr/>
              <a:lstStyle/>
              <a:p>
                <a:endParaRPr lang="en-US"/>
              </a:p>
            </p:txBody>
          </p:sp>
          <p:sp>
            <p:nvSpPr>
              <p:cNvPr id="39360" name="Line 1971"/>
              <p:cNvSpPr>
                <a:spLocks noChangeShapeType="1"/>
              </p:cNvSpPr>
              <p:nvPr/>
            </p:nvSpPr>
            <p:spPr bwMode="auto">
              <a:xfrm flipV="1">
                <a:off x="4541" y="2689"/>
                <a:ext cx="1" cy="24"/>
              </a:xfrm>
              <a:prstGeom prst="line">
                <a:avLst/>
              </a:prstGeom>
              <a:noFill/>
              <a:ln w="0">
                <a:solidFill>
                  <a:srgbClr val="696969"/>
                </a:solidFill>
                <a:round/>
                <a:headEnd/>
                <a:tailEnd/>
              </a:ln>
            </p:spPr>
            <p:txBody>
              <a:bodyPr/>
              <a:lstStyle/>
              <a:p>
                <a:endParaRPr lang="en-US"/>
              </a:p>
            </p:txBody>
          </p:sp>
          <p:sp>
            <p:nvSpPr>
              <p:cNvPr id="39361" name="Line 1972"/>
              <p:cNvSpPr>
                <a:spLocks noChangeShapeType="1"/>
              </p:cNvSpPr>
              <p:nvPr/>
            </p:nvSpPr>
            <p:spPr bwMode="auto">
              <a:xfrm flipV="1">
                <a:off x="4572" y="2689"/>
                <a:ext cx="1" cy="33"/>
              </a:xfrm>
              <a:prstGeom prst="line">
                <a:avLst/>
              </a:prstGeom>
              <a:noFill/>
              <a:ln w="0">
                <a:solidFill>
                  <a:srgbClr val="000000"/>
                </a:solidFill>
                <a:round/>
                <a:headEnd/>
                <a:tailEnd/>
              </a:ln>
            </p:spPr>
            <p:txBody>
              <a:bodyPr/>
              <a:lstStyle/>
              <a:p>
                <a:endParaRPr lang="en-US"/>
              </a:p>
            </p:txBody>
          </p:sp>
          <p:sp>
            <p:nvSpPr>
              <p:cNvPr id="39362" name="Line 1973"/>
              <p:cNvSpPr>
                <a:spLocks noChangeShapeType="1"/>
              </p:cNvSpPr>
              <p:nvPr/>
            </p:nvSpPr>
            <p:spPr bwMode="auto">
              <a:xfrm flipV="1">
                <a:off x="4590" y="2689"/>
                <a:ext cx="1" cy="33"/>
              </a:xfrm>
              <a:prstGeom prst="line">
                <a:avLst/>
              </a:prstGeom>
              <a:noFill/>
              <a:ln w="0">
                <a:solidFill>
                  <a:srgbClr val="000000"/>
                </a:solidFill>
                <a:round/>
                <a:headEnd/>
                <a:tailEnd/>
              </a:ln>
            </p:spPr>
            <p:txBody>
              <a:bodyPr/>
              <a:lstStyle/>
              <a:p>
                <a:endParaRPr lang="en-US"/>
              </a:p>
            </p:txBody>
          </p:sp>
          <p:sp>
            <p:nvSpPr>
              <p:cNvPr id="39363" name="Line 1974"/>
              <p:cNvSpPr>
                <a:spLocks noChangeShapeType="1"/>
              </p:cNvSpPr>
              <p:nvPr/>
            </p:nvSpPr>
            <p:spPr bwMode="auto">
              <a:xfrm>
                <a:off x="4572" y="2722"/>
                <a:ext cx="18" cy="1"/>
              </a:xfrm>
              <a:prstGeom prst="line">
                <a:avLst/>
              </a:prstGeom>
              <a:noFill/>
              <a:ln w="0">
                <a:solidFill>
                  <a:srgbClr val="696969"/>
                </a:solidFill>
                <a:round/>
                <a:headEnd/>
                <a:tailEnd/>
              </a:ln>
            </p:spPr>
            <p:txBody>
              <a:bodyPr/>
              <a:lstStyle/>
              <a:p>
                <a:endParaRPr lang="en-US"/>
              </a:p>
            </p:txBody>
          </p:sp>
          <p:sp>
            <p:nvSpPr>
              <p:cNvPr id="39364" name="Line 1975"/>
              <p:cNvSpPr>
                <a:spLocks noChangeShapeType="1"/>
              </p:cNvSpPr>
              <p:nvPr/>
            </p:nvSpPr>
            <p:spPr bwMode="auto">
              <a:xfrm>
                <a:off x="4621" y="2689"/>
                <a:ext cx="24" cy="24"/>
              </a:xfrm>
              <a:prstGeom prst="line">
                <a:avLst/>
              </a:prstGeom>
              <a:noFill/>
              <a:ln w="0">
                <a:solidFill>
                  <a:srgbClr val="696969"/>
                </a:solidFill>
                <a:round/>
                <a:headEnd/>
                <a:tailEnd/>
              </a:ln>
            </p:spPr>
            <p:txBody>
              <a:bodyPr/>
              <a:lstStyle/>
              <a:p>
                <a:endParaRPr lang="en-US"/>
              </a:p>
            </p:txBody>
          </p:sp>
          <p:sp>
            <p:nvSpPr>
              <p:cNvPr id="39365" name="Line 1976"/>
              <p:cNvSpPr>
                <a:spLocks noChangeShapeType="1"/>
              </p:cNvSpPr>
              <p:nvPr/>
            </p:nvSpPr>
            <p:spPr bwMode="auto">
              <a:xfrm flipH="1">
                <a:off x="4621" y="2689"/>
                <a:ext cx="24" cy="24"/>
              </a:xfrm>
              <a:prstGeom prst="line">
                <a:avLst/>
              </a:prstGeom>
              <a:noFill/>
              <a:ln w="0">
                <a:solidFill>
                  <a:srgbClr val="696969"/>
                </a:solidFill>
                <a:round/>
                <a:headEnd/>
                <a:tailEnd/>
              </a:ln>
            </p:spPr>
            <p:txBody>
              <a:bodyPr/>
              <a:lstStyle/>
              <a:p>
                <a:endParaRPr lang="en-US"/>
              </a:p>
            </p:txBody>
          </p:sp>
          <p:sp>
            <p:nvSpPr>
              <p:cNvPr id="39366" name="Line 1977"/>
              <p:cNvSpPr>
                <a:spLocks noChangeShapeType="1"/>
              </p:cNvSpPr>
              <p:nvPr/>
            </p:nvSpPr>
            <p:spPr bwMode="auto">
              <a:xfrm>
                <a:off x="4621" y="2713"/>
                <a:ext cx="24" cy="1"/>
              </a:xfrm>
              <a:prstGeom prst="line">
                <a:avLst/>
              </a:prstGeom>
              <a:noFill/>
              <a:ln w="0">
                <a:solidFill>
                  <a:srgbClr val="696969"/>
                </a:solidFill>
                <a:round/>
                <a:headEnd/>
                <a:tailEnd/>
              </a:ln>
            </p:spPr>
            <p:txBody>
              <a:bodyPr/>
              <a:lstStyle/>
              <a:p>
                <a:endParaRPr lang="en-US"/>
              </a:p>
            </p:txBody>
          </p:sp>
          <p:sp>
            <p:nvSpPr>
              <p:cNvPr id="39367" name="Line 1978"/>
              <p:cNvSpPr>
                <a:spLocks noChangeShapeType="1"/>
              </p:cNvSpPr>
              <p:nvPr/>
            </p:nvSpPr>
            <p:spPr bwMode="auto">
              <a:xfrm flipV="1">
                <a:off x="4621" y="2689"/>
                <a:ext cx="1" cy="24"/>
              </a:xfrm>
              <a:prstGeom prst="line">
                <a:avLst/>
              </a:prstGeom>
              <a:noFill/>
              <a:ln w="0">
                <a:solidFill>
                  <a:srgbClr val="696969"/>
                </a:solidFill>
                <a:round/>
                <a:headEnd/>
                <a:tailEnd/>
              </a:ln>
            </p:spPr>
            <p:txBody>
              <a:bodyPr/>
              <a:lstStyle/>
              <a:p>
                <a:endParaRPr lang="en-US"/>
              </a:p>
            </p:txBody>
          </p:sp>
          <p:sp>
            <p:nvSpPr>
              <p:cNvPr id="39368" name="Line 1979"/>
              <p:cNvSpPr>
                <a:spLocks noChangeShapeType="1"/>
              </p:cNvSpPr>
              <p:nvPr/>
            </p:nvSpPr>
            <p:spPr bwMode="auto">
              <a:xfrm flipV="1">
                <a:off x="4645" y="2689"/>
                <a:ext cx="1" cy="24"/>
              </a:xfrm>
              <a:prstGeom prst="line">
                <a:avLst/>
              </a:prstGeom>
              <a:noFill/>
              <a:ln w="0">
                <a:solidFill>
                  <a:srgbClr val="696969"/>
                </a:solidFill>
                <a:round/>
                <a:headEnd/>
                <a:tailEnd/>
              </a:ln>
            </p:spPr>
            <p:txBody>
              <a:bodyPr/>
              <a:lstStyle/>
              <a:p>
                <a:endParaRPr lang="en-US"/>
              </a:p>
            </p:txBody>
          </p:sp>
          <p:sp>
            <p:nvSpPr>
              <p:cNvPr id="39369" name="Line 1980"/>
              <p:cNvSpPr>
                <a:spLocks noChangeShapeType="1"/>
              </p:cNvSpPr>
              <p:nvPr/>
            </p:nvSpPr>
            <p:spPr bwMode="auto">
              <a:xfrm>
                <a:off x="4688" y="2689"/>
                <a:ext cx="25" cy="12"/>
              </a:xfrm>
              <a:prstGeom prst="line">
                <a:avLst/>
              </a:prstGeom>
              <a:noFill/>
              <a:ln w="0">
                <a:solidFill>
                  <a:srgbClr val="696969"/>
                </a:solidFill>
                <a:round/>
                <a:headEnd/>
                <a:tailEnd/>
              </a:ln>
            </p:spPr>
            <p:txBody>
              <a:bodyPr/>
              <a:lstStyle/>
              <a:p>
                <a:endParaRPr lang="en-US"/>
              </a:p>
            </p:txBody>
          </p:sp>
          <p:sp>
            <p:nvSpPr>
              <p:cNvPr id="39370" name="Line 1981"/>
              <p:cNvSpPr>
                <a:spLocks noChangeShapeType="1"/>
              </p:cNvSpPr>
              <p:nvPr/>
            </p:nvSpPr>
            <p:spPr bwMode="auto">
              <a:xfrm flipH="1">
                <a:off x="4688" y="2689"/>
                <a:ext cx="25" cy="12"/>
              </a:xfrm>
              <a:prstGeom prst="line">
                <a:avLst/>
              </a:prstGeom>
              <a:noFill/>
              <a:ln w="0">
                <a:solidFill>
                  <a:srgbClr val="696969"/>
                </a:solidFill>
                <a:round/>
                <a:headEnd/>
                <a:tailEnd/>
              </a:ln>
            </p:spPr>
            <p:txBody>
              <a:bodyPr/>
              <a:lstStyle/>
              <a:p>
                <a:endParaRPr lang="en-US"/>
              </a:p>
            </p:txBody>
          </p:sp>
          <p:sp>
            <p:nvSpPr>
              <p:cNvPr id="39371" name="Line 1982"/>
              <p:cNvSpPr>
                <a:spLocks noChangeShapeType="1"/>
              </p:cNvSpPr>
              <p:nvPr/>
            </p:nvSpPr>
            <p:spPr bwMode="auto">
              <a:xfrm>
                <a:off x="4688" y="2701"/>
                <a:ext cx="25" cy="1"/>
              </a:xfrm>
              <a:prstGeom prst="line">
                <a:avLst/>
              </a:prstGeom>
              <a:noFill/>
              <a:ln w="0">
                <a:solidFill>
                  <a:srgbClr val="696969"/>
                </a:solidFill>
                <a:round/>
                <a:headEnd/>
                <a:tailEnd/>
              </a:ln>
            </p:spPr>
            <p:txBody>
              <a:bodyPr/>
              <a:lstStyle/>
              <a:p>
                <a:endParaRPr lang="en-US"/>
              </a:p>
            </p:txBody>
          </p:sp>
          <p:sp>
            <p:nvSpPr>
              <p:cNvPr id="39372" name="Line 1983"/>
              <p:cNvSpPr>
                <a:spLocks noChangeShapeType="1"/>
              </p:cNvSpPr>
              <p:nvPr/>
            </p:nvSpPr>
            <p:spPr bwMode="auto">
              <a:xfrm flipV="1">
                <a:off x="4688" y="2689"/>
                <a:ext cx="1" cy="12"/>
              </a:xfrm>
              <a:prstGeom prst="line">
                <a:avLst/>
              </a:prstGeom>
              <a:noFill/>
              <a:ln w="0">
                <a:solidFill>
                  <a:srgbClr val="696969"/>
                </a:solidFill>
                <a:round/>
                <a:headEnd/>
                <a:tailEnd/>
              </a:ln>
            </p:spPr>
            <p:txBody>
              <a:bodyPr/>
              <a:lstStyle/>
              <a:p>
                <a:endParaRPr lang="en-US"/>
              </a:p>
            </p:txBody>
          </p:sp>
          <p:sp>
            <p:nvSpPr>
              <p:cNvPr id="39373" name="Line 1984"/>
              <p:cNvSpPr>
                <a:spLocks noChangeShapeType="1"/>
              </p:cNvSpPr>
              <p:nvPr/>
            </p:nvSpPr>
            <p:spPr bwMode="auto">
              <a:xfrm flipV="1">
                <a:off x="4713" y="2689"/>
                <a:ext cx="1" cy="12"/>
              </a:xfrm>
              <a:prstGeom prst="line">
                <a:avLst/>
              </a:prstGeom>
              <a:noFill/>
              <a:ln w="0">
                <a:solidFill>
                  <a:srgbClr val="696969"/>
                </a:solidFill>
                <a:round/>
                <a:headEnd/>
                <a:tailEnd/>
              </a:ln>
            </p:spPr>
            <p:txBody>
              <a:bodyPr/>
              <a:lstStyle/>
              <a:p>
                <a:endParaRPr lang="en-US"/>
              </a:p>
            </p:txBody>
          </p:sp>
          <p:sp>
            <p:nvSpPr>
              <p:cNvPr id="39374" name="Line 1985"/>
              <p:cNvSpPr>
                <a:spLocks noChangeShapeType="1"/>
              </p:cNvSpPr>
              <p:nvPr/>
            </p:nvSpPr>
            <p:spPr bwMode="auto">
              <a:xfrm>
                <a:off x="4807" y="2811"/>
                <a:ext cx="172" cy="1"/>
              </a:xfrm>
              <a:prstGeom prst="line">
                <a:avLst/>
              </a:prstGeom>
              <a:noFill/>
              <a:ln w="0">
                <a:solidFill>
                  <a:srgbClr val="000000"/>
                </a:solidFill>
                <a:round/>
                <a:headEnd/>
                <a:tailEnd/>
              </a:ln>
            </p:spPr>
            <p:txBody>
              <a:bodyPr/>
              <a:lstStyle/>
              <a:p>
                <a:endParaRPr lang="en-US"/>
              </a:p>
            </p:txBody>
          </p:sp>
          <p:sp>
            <p:nvSpPr>
              <p:cNvPr id="39375" name="Line 1986"/>
              <p:cNvSpPr>
                <a:spLocks noChangeShapeType="1"/>
              </p:cNvSpPr>
              <p:nvPr/>
            </p:nvSpPr>
            <p:spPr bwMode="auto">
              <a:xfrm>
                <a:off x="4807" y="2822"/>
                <a:ext cx="172" cy="1"/>
              </a:xfrm>
              <a:prstGeom prst="line">
                <a:avLst/>
              </a:prstGeom>
              <a:noFill/>
              <a:ln w="0">
                <a:solidFill>
                  <a:srgbClr val="000000"/>
                </a:solidFill>
                <a:round/>
                <a:headEnd/>
                <a:tailEnd/>
              </a:ln>
            </p:spPr>
            <p:txBody>
              <a:bodyPr/>
              <a:lstStyle/>
              <a:p>
                <a:endParaRPr lang="en-US"/>
              </a:p>
            </p:txBody>
          </p:sp>
          <p:sp>
            <p:nvSpPr>
              <p:cNvPr id="39376" name="Freeform 1987"/>
              <p:cNvSpPr>
                <a:spLocks/>
              </p:cNvSpPr>
              <p:nvPr/>
            </p:nvSpPr>
            <p:spPr bwMode="auto">
              <a:xfrm>
                <a:off x="4755" y="2699"/>
                <a:ext cx="54" cy="51"/>
              </a:xfrm>
              <a:custGeom>
                <a:avLst/>
                <a:gdLst>
                  <a:gd name="T0" fmla="*/ 0 w 376"/>
                  <a:gd name="T1" fmla="*/ 0 h 352"/>
                  <a:gd name="T2" fmla="*/ 2 w 376"/>
                  <a:gd name="T3" fmla="*/ 28 h 352"/>
                  <a:gd name="T4" fmla="*/ 6 w 376"/>
                  <a:gd name="T5" fmla="*/ 55 h 352"/>
                  <a:gd name="T6" fmla="*/ 11 w 376"/>
                  <a:gd name="T7" fmla="*/ 81 h 352"/>
                  <a:gd name="T8" fmla="*/ 20 w 376"/>
                  <a:gd name="T9" fmla="*/ 107 h 352"/>
                  <a:gd name="T10" fmla="*/ 30 w 376"/>
                  <a:gd name="T11" fmla="*/ 132 h 352"/>
                  <a:gd name="T12" fmla="*/ 41 w 376"/>
                  <a:gd name="T13" fmla="*/ 157 h 352"/>
                  <a:gd name="T14" fmla="*/ 55 w 376"/>
                  <a:gd name="T15" fmla="*/ 181 h 352"/>
                  <a:gd name="T16" fmla="*/ 70 w 376"/>
                  <a:gd name="T17" fmla="*/ 204 h 352"/>
                  <a:gd name="T18" fmla="*/ 87 w 376"/>
                  <a:gd name="T19" fmla="*/ 225 h 352"/>
                  <a:gd name="T20" fmla="*/ 105 w 376"/>
                  <a:gd name="T21" fmla="*/ 244 h 352"/>
                  <a:gd name="T22" fmla="*/ 125 w 376"/>
                  <a:gd name="T23" fmla="*/ 264 h 352"/>
                  <a:gd name="T24" fmla="*/ 147 w 376"/>
                  <a:gd name="T25" fmla="*/ 280 h 352"/>
                  <a:gd name="T26" fmla="*/ 169 w 376"/>
                  <a:gd name="T27" fmla="*/ 296 h 352"/>
                  <a:gd name="T28" fmla="*/ 193 w 376"/>
                  <a:gd name="T29" fmla="*/ 309 h 352"/>
                  <a:gd name="T30" fmla="*/ 217 w 376"/>
                  <a:gd name="T31" fmla="*/ 322 h 352"/>
                  <a:gd name="T32" fmla="*/ 242 w 376"/>
                  <a:gd name="T33" fmla="*/ 332 h 352"/>
                  <a:gd name="T34" fmla="*/ 268 w 376"/>
                  <a:gd name="T35" fmla="*/ 340 h 352"/>
                  <a:gd name="T36" fmla="*/ 294 w 376"/>
                  <a:gd name="T37" fmla="*/ 346 h 352"/>
                  <a:gd name="T38" fmla="*/ 322 w 376"/>
                  <a:gd name="T39" fmla="*/ 350 h 352"/>
                  <a:gd name="T40" fmla="*/ 349 w 376"/>
                  <a:gd name="T41" fmla="*/ 352 h 352"/>
                  <a:gd name="T42" fmla="*/ 376 w 376"/>
                  <a:gd name="T43" fmla="*/ 352 h 3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76"/>
                  <a:gd name="T67" fmla="*/ 0 h 352"/>
                  <a:gd name="T68" fmla="*/ 376 w 376"/>
                  <a:gd name="T69" fmla="*/ 352 h 3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76" h="352">
                    <a:moveTo>
                      <a:pt x="0" y="0"/>
                    </a:moveTo>
                    <a:lnTo>
                      <a:pt x="2" y="28"/>
                    </a:lnTo>
                    <a:lnTo>
                      <a:pt x="6" y="55"/>
                    </a:lnTo>
                    <a:lnTo>
                      <a:pt x="11" y="81"/>
                    </a:lnTo>
                    <a:lnTo>
                      <a:pt x="20" y="107"/>
                    </a:lnTo>
                    <a:lnTo>
                      <a:pt x="30" y="132"/>
                    </a:lnTo>
                    <a:lnTo>
                      <a:pt x="41" y="157"/>
                    </a:lnTo>
                    <a:lnTo>
                      <a:pt x="55" y="181"/>
                    </a:lnTo>
                    <a:lnTo>
                      <a:pt x="70" y="204"/>
                    </a:lnTo>
                    <a:lnTo>
                      <a:pt x="87" y="225"/>
                    </a:lnTo>
                    <a:lnTo>
                      <a:pt x="105" y="244"/>
                    </a:lnTo>
                    <a:lnTo>
                      <a:pt x="125" y="264"/>
                    </a:lnTo>
                    <a:lnTo>
                      <a:pt x="147" y="280"/>
                    </a:lnTo>
                    <a:lnTo>
                      <a:pt x="169" y="296"/>
                    </a:lnTo>
                    <a:lnTo>
                      <a:pt x="193" y="309"/>
                    </a:lnTo>
                    <a:lnTo>
                      <a:pt x="217" y="322"/>
                    </a:lnTo>
                    <a:lnTo>
                      <a:pt x="242" y="332"/>
                    </a:lnTo>
                    <a:lnTo>
                      <a:pt x="268" y="340"/>
                    </a:lnTo>
                    <a:lnTo>
                      <a:pt x="294" y="346"/>
                    </a:lnTo>
                    <a:lnTo>
                      <a:pt x="322" y="350"/>
                    </a:lnTo>
                    <a:lnTo>
                      <a:pt x="349" y="352"/>
                    </a:lnTo>
                    <a:lnTo>
                      <a:pt x="376" y="352"/>
                    </a:lnTo>
                  </a:path>
                </a:pathLst>
              </a:custGeom>
              <a:noFill/>
              <a:ln w="0">
                <a:solidFill>
                  <a:srgbClr val="696969"/>
                </a:solidFill>
                <a:prstDash val="solid"/>
                <a:round/>
                <a:headEnd/>
                <a:tailEnd/>
              </a:ln>
            </p:spPr>
            <p:txBody>
              <a:bodyPr/>
              <a:lstStyle/>
              <a:p>
                <a:endParaRPr lang="en-US"/>
              </a:p>
            </p:txBody>
          </p:sp>
          <p:sp>
            <p:nvSpPr>
              <p:cNvPr id="39377" name="Freeform 1988"/>
              <p:cNvSpPr>
                <a:spLocks/>
              </p:cNvSpPr>
              <p:nvPr/>
            </p:nvSpPr>
            <p:spPr bwMode="auto">
              <a:xfrm>
                <a:off x="4755" y="2750"/>
                <a:ext cx="54" cy="51"/>
              </a:xfrm>
              <a:custGeom>
                <a:avLst/>
                <a:gdLst>
                  <a:gd name="T0" fmla="*/ 376 w 376"/>
                  <a:gd name="T1" fmla="*/ 0 h 360"/>
                  <a:gd name="T2" fmla="*/ 347 w 376"/>
                  <a:gd name="T3" fmla="*/ 0 h 360"/>
                  <a:gd name="T4" fmla="*/ 320 w 376"/>
                  <a:gd name="T5" fmla="*/ 3 h 360"/>
                  <a:gd name="T6" fmla="*/ 293 w 376"/>
                  <a:gd name="T7" fmla="*/ 7 h 360"/>
                  <a:gd name="T8" fmla="*/ 266 w 376"/>
                  <a:gd name="T9" fmla="*/ 13 h 360"/>
                  <a:gd name="T10" fmla="*/ 239 w 376"/>
                  <a:gd name="T11" fmla="*/ 21 h 360"/>
                  <a:gd name="T12" fmla="*/ 214 w 376"/>
                  <a:gd name="T13" fmla="*/ 33 h 360"/>
                  <a:gd name="T14" fmla="*/ 190 w 376"/>
                  <a:gd name="T15" fmla="*/ 45 h 360"/>
                  <a:gd name="T16" fmla="*/ 165 w 376"/>
                  <a:gd name="T17" fmla="*/ 59 h 360"/>
                  <a:gd name="T18" fmla="*/ 143 w 376"/>
                  <a:gd name="T19" fmla="*/ 74 h 360"/>
                  <a:gd name="T20" fmla="*/ 121 w 376"/>
                  <a:gd name="T21" fmla="*/ 92 h 360"/>
                  <a:gd name="T22" fmla="*/ 102 w 376"/>
                  <a:gd name="T23" fmla="*/ 111 h 360"/>
                  <a:gd name="T24" fmla="*/ 84 w 376"/>
                  <a:gd name="T25" fmla="*/ 131 h 360"/>
                  <a:gd name="T26" fmla="*/ 66 w 376"/>
                  <a:gd name="T27" fmla="*/ 154 h 360"/>
                  <a:gd name="T28" fmla="*/ 51 w 376"/>
                  <a:gd name="T29" fmla="*/ 177 h 360"/>
                  <a:gd name="T30" fmla="*/ 38 w 376"/>
                  <a:gd name="T31" fmla="*/ 201 h 360"/>
                  <a:gd name="T32" fmla="*/ 27 w 376"/>
                  <a:gd name="T33" fmla="*/ 226 h 360"/>
                  <a:gd name="T34" fmla="*/ 18 w 376"/>
                  <a:gd name="T35" fmla="*/ 252 h 360"/>
                  <a:gd name="T36" fmla="*/ 10 w 376"/>
                  <a:gd name="T37" fmla="*/ 279 h 360"/>
                  <a:gd name="T38" fmla="*/ 4 w 376"/>
                  <a:gd name="T39" fmla="*/ 305 h 360"/>
                  <a:gd name="T40" fmla="*/ 1 w 376"/>
                  <a:gd name="T41" fmla="*/ 333 h 360"/>
                  <a:gd name="T42" fmla="*/ 0 w 376"/>
                  <a:gd name="T43" fmla="*/ 360 h 3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76"/>
                  <a:gd name="T67" fmla="*/ 0 h 360"/>
                  <a:gd name="T68" fmla="*/ 376 w 376"/>
                  <a:gd name="T69" fmla="*/ 360 h 36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76" h="360">
                    <a:moveTo>
                      <a:pt x="376" y="0"/>
                    </a:moveTo>
                    <a:lnTo>
                      <a:pt x="347" y="0"/>
                    </a:lnTo>
                    <a:lnTo>
                      <a:pt x="320" y="3"/>
                    </a:lnTo>
                    <a:lnTo>
                      <a:pt x="293" y="7"/>
                    </a:lnTo>
                    <a:lnTo>
                      <a:pt x="266" y="13"/>
                    </a:lnTo>
                    <a:lnTo>
                      <a:pt x="239" y="21"/>
                    </a:lnTo>
                    <a:lnTo>
                      <a:pt x="214" y="33"/>
                    </a:lnTo>
                    <a:lnTo>
                      <a:pt x="190" y="45"/>
                    </a:lnTo>
                    <a:lnTo>
                      <a:pt x="165" y="59"/>
                    </a:lnTo>
                    <a:lnTo>
                      <a:pt x="143" y="74"/>
                    </a:lnTo>
                    <a:lnTo>
                      <a:pt x="121" y="92"/>
                    </a:lnTo>
                    <a:lnTo>
                      <a:pt x="102" y="111"/>
                    </a:lnTo>
                    <a:lnTo>
                      <a:pt x="84" y="131"/>
                    </a:lnTo>
                    <a:lnTo>
                      <a:pt x="66" y="154"/>
                    </a:lnTo>
                    <a:lnTo>
                      <a:pt x="51" y="177"/>
                    </a:lnTo>
                    <a:lnTo>
                      <a:pt x="38" y="201"/>
                    </a:lnTo>
                    <a:lnTo>
                      <a:pt x="27" y="226"/>
                    </a:lnTo>
                    <a:lnTo>
                      <a:pt x="18" y="252"/>
                    </a:lnTo>
                    <a:lnTo>
                      <a:pt x="10" y="279"/>
                    </a:lnTo>
                    <a:lnTo>
                      <a:pt x="4" y="305"/>
                    </a:lnTo>
                    <a:lnTo>
                      <a:pt x="1" y="333"/>
                    </a:lnTo>
                    <a:lnTo>
                      <a:pt x="0" y="360"/>
                    </a:lnTo>
                  </a:path>
                </a:pathLst>
              </a:custGeom>
              <a:noFill/>
              <a:ln w="0">
                <a:solidFill>
                  <a:srgbClr val="696969"/>
                </a:solidFill>
                <a:prstDash val="solid"/>
                <a:round/>
                <a:headEnd/>
                <a:tailEnd/>
              </a:ln>
            </p:spPr>
            <p:txBody>
              <a:bodyPr/>
              <a:lstStyle/>
              <a:p>
                <a:endParaRPr lang="en-US"/>
              </a:p>
            </p:txBody>
          </p:sp>
          <p:sp>
            <p:nvSpPr>
              <p:cNvPr id="39378" name="Line 1989"/>
              <p:cNvSpPr>
                <a:spLocks noChangeShapeType="1"/>
              </p:cNvSpPr>
              <p:nvPr/>
            </p:nvSpPr>
            <p:spPr bwMode="auto">
              <a:xfrm flipH="1" flipV="1">
                <a:off x="4754" y="2800"/>
                <a:ext cx="51" cy="1"/>
              </a:xfrm>
              <a:prstGeom prst="line">
                <a:avLst/>
              </a:prstGeom>
              <a:noFill/>
              <a:ln w="0">
                <a:solidFill>
                  <a:srgbClr val="696969"/>
                </a:solidFill>
                <a:round/>
                <a:headEnd/>
                <a:tailEnd/>
              </a:ln>
            </p:spPr>
            <p:txBody>
              <a:bodyPr/>
              <a:lstStyle/>
              <a:p>
                <a:endParaRPr lang="en-US"/>
              </a:p>
            </p:txBody>
          </p:sp>
          <p:sp>
            <p:nvSpPr>
              <p:cNvPr id="39379" name="Line 1990"/>
              <p:cNvSpPr>
                <a:spLocks noChangeShapeType="1"/>
              </p:cNvSpPr>
              <p:nvPr/>
            </p:nvSpPr>
            <p:spPr bwMode="auto">
              <a:xfrm flipH="1">
                <a:off x="4755" y="2802"/>
                <a:ext cx="51" cy="1"/>
              </a:xfrm>
              <a:prstGeom prst="line">
                <a:avLst/>
              </a:prstGeom>
              <a:noFill/>
              <a:ln w="0">
                <a:solidFill>
                  <a:srgbClr val="696969"/>
                </a:solidFill>
                <a:round/>
                <a:headEnd/>
                <a:tailEnd/>
              </a:ln>
            </p:spPr>
            <p:txBody>
              <a:bodyPr/>
              <a:lstStyle/>
              <a:p>
                <a:endParaRPr lang="en-US"/>
              </a:p>
            </p:txBody>
          </p:sp>
          <p:sp>
            <p:nvSpPr>
              <p:cNvPr id="39380" name="Line 1991"/>
              <p:cNvSpPr>
                <a:spLocks noChangeShapeType="1"/>
              </p:cNvSpPr>
              <p:nvPr/>
            </p:nvSpPr>
            <p:spPr bwMode="auto">
              <a:xfrm flipV="1">
                <a:off x="4754" y="2800"/>
                <a:ext cx="1" cy="1"/>
              </a:xfrm>
              <a:prstGeom prst="line">
                <a:avLst/>
              </a:prstGeom>
              <a:noFill/>
              <a:ln w="0">
                <a:solidFill>
                  <a:srgbClr val="696969"/>
                </a:solidFill>
                <a:round/>
                <a:headEnd/>
                <a:tailEnd/>
              </a:ln>
            </p:spPr>
            <p:txBody>
              <a:bodyPr/>
              <a:lstStyle/>
              <a:p>
                <a:endParaRPr lang="en-US"/>
              </a:p>
            </p:txBody>
          </p:sp>
          <p:sp>
            <p:nvSpPr>
              <p:cNvPr id="39381" name="Line 1992"/>
              <p:cNvSpPr>
                <a:spLocks noChangeShapeType="1"/>
              </p:cNvSpPr>
              <p:nvPr/>
            </p:nvSpPr>
            <p:spPr bwMode="auto">
              <a:xfrm flipV="1">
                <a:off x="4755" y="2801"/>
                <a:ext cx="1" cy="1"/>
              </a:xfrm>
              <a:prstGeom prst="line">
                <a:avLst/>
              </a:prstGeom>
              <a:noFill/>
              <a:ln w="0">
                <a:solidFill>
                  <a:srgbClr val="696969"/>
                </a:solidFill>
                <a:round/>
                <a:headEnd/>
                <a:tailEnd/>
              </a:ln>
            </p:spPr>
            <p:txBody>
              <a:bodyPr/>
              <a:lstStyle/>
              <a:p>
                <a:endParaRPr lang="en-US"/>
              </a:p>
            </p:txBody>
          </p:sp>
          <p:sp>
            <p:nvSpPr>
              <p:cNvPr id="39382" name="Line 1993"/>
              <p:cNvSpPr>
                <a:spLocks noChangeShapeType="1"/>
              </p:cNvSpPr>
              <p:nvPr/>
            </p:nvSpPr>
            <p:spPr bwMode="auto">
              <a:xfrm flipH="1">
                <a:off x="4754" y="2801"/>
                <a:ext cx="1" cy="1"/>
              </a:xfrm>
              <a:prstGeom prst="line">
                <a:avLst/>
              </a:prstGeom>
              <a:noFill/>
              <a:ln w="0">
                <a:solidFill>
                  <a:srgbClr val="696969"/>
                </a:solidFill>
                <a:round/>
                <a:headEnd/>
                <a:tailEnd/>
              </a:ln>
            </p:spPr>
            <p:txBody>
              <a:bodyPr/>
              <a:lstStyle/>
              <a:p>
                <a:endParaRPr lang="en-US"/>
              </a:p>
            </p:txBody>
          </p:sp>
          <p:sp>
            <p:nvSpPr>
              <p:cNvPr id="39383" name="Line 1994"/>
              <p:cNvSpPr>
                <a:spLocks noChangeShapeType="1"/>
              </p:cNvSpPr>
              <p:nvPr/>
            </p:nvSpPr>
            <p:spPr bwMode="auto">
              <a:xfrm flipV="1">
                <a:off x="4807" y="2811"/>
                <a:ext cx="1" cy="11"/>
              </a:xfrm>
              <a:prstGeom prst="line">
                <a:avLst/>
              </a:prstGeom>
              <a:noFill/>
              <a:ln w="0">
                <a:solidFill>
                  <a:srgbClr val="696969"/>
                </a:solidFill>
                <a:round/>
                <a:headEnd/>
                <a:tailEnd/>
              </a:ln>
            </p:spPr>
            <p:txBody>
              <a:bodyPr/>
              <a:lstStyle/>
              <a:p>
                <a:endParaRPr lang="en-US"/>
              </a:p>
            </p:txBody>
          </p:sp>
          <p:sp>
            <p:nvSpPr>
              <p:cNvPr id="39384" name="Line 1995"/>
              <p:cNvSpPr>
                <a:spLocks noChangeShapeType="1"/>
              </p:cNvSpPr>
              <p:nvPr/>
            </p:nvSpPr>
            <p:spPr bwMode="auto">
              <a:xfrm>
                <a:off x="4809" y="2802"/>
                <a:ext cx="1" cy="9"/>
              </a:xfrm>
              <a:prstGeom prst="line">
                <a:avLst/>
              </a:prstGeom>
              <a:noFill/>
              <a:ln w="0">
                <a:solidFill>
                  <a:srgbClr val="696969"/>
                </a:solidFill>
                <a:round/>
                <a:headEnd/>
                <a:tailEnd/>
              </a:ln>
            </p:spPr>
            <p:txBody>
              <a:bodyPr/>
              <a:lstStyle/>
              <a:p>
                <a:endParaRPr lang="en-US"/>
              </a:p>
            </p:txBody>
          </p:sp>
          <p:sp>
            <p:nvSpPr>
              <p:cNvPr id="39385" name="Line 1996"/>
              <p:cNvSpPr>
                <a:spLocks noChangeShapeType="1"/>
              </p:cNvSpPr>
              <p:nvPr/>
            </p:nvSpPr>
            <p:spPr bwMode="auto">
              <a:xfrm>
                <a:off x="4812" y="2802"/>
                <a:ext cx="1" cy="9"/>
              </a:xfrm>
              <a:prstGeom prst="line">
                <a:avLst/>
              </a:prstGeom>
              <a:noFill/>
              <a:ln w="0">
                <a:solidFill>
                  <a:srgbClr val="696969"/>
                </a:solidFill>
                <a:round/>
                <a:headEnd/>
                <a:tailEnd/>
              </a:ln>
            </p:spPr>
            <p:txBody>
              <a:bodyPr/>
              <a:lstStyle/>
              <a:p>
                <a:endParaRPr lang="en-US"/>
              </a:p>
            </p:txBody>
          </p:sp>
          <p:sp>
            <p:nvSpPr>
              <p:cNvPr id="39386" name="Line 1997"/>
              <p:cNvSpPr>
                <a:spLocks noChangeShapeType="1"/>
              </p:cNvSpPr>
              <p:nvPr/>
            </p:nvSpPr>
            <p:spPr bwMode="auto">
              <a:xfrm>
                <a:off x="4809" y="2802"/>
                <a:ext cx="3" cy="1"/>
              </a:xfrm>
              <a:prstGeom prst="line">
                <a:avLst/>
              </a:prstGeom>
              <a:noFill/>
              <a:ln w="0">
                <a:solidFill>
                  <a:srgbClr val="696969"/>
                </a:solidFill>
                <a:round/>
                <a:headEnd/>
                <a:tailEnd/>
              </a:ln>
            </p:spPr>
            <p:txBody>
              <a:bodyPr/>
              <a:lstStyle/>
              <a:p>
                <a:endParaRPr lang="en-US"/>
              </a:p>
            </p:txBody>
          </p:sp>
          <p:sp>
            <p:nvSpPr>
              <p:cNvPr id="39387" name="Line 1998"/>
              <p:cNvSpPr>
                <a:spLocks noChangeShapeType="1"/>
              </p:cNvSpPr>
              <p:nvPr/>
            </p:nvSpPr>
            <p:spPr bwMode="auto">
              <a:xfrm>
                <a:off x="4813" y="2801"/>
                <a:ext cx="1" cy="4"/>
              </a:xfrm>
              <a:prstGeom prst="line">
                <a:avLst/>
              </a:prstGeom>
              <a:noFill/>
              <a:ln w="0">
                <a:solidFill>
                  <a:srgbClr val="696969"/>
                </a:solidFill>
                <a:round/>
                <a:headEnd/>
                <a:tailEnd/>
              </a:ln>
            </p:spPr>
            <p:txBody>
              <a:bodyPr/>
              <a:lstStyle/>
              <a:p>
                <a:endParaRPr lang="en-US"/>
              </a:p>
            </p:txBody>
          </p:sp>
          <p:sp>
            <p:nvSpPr>
              <p:cNvPr id="39388" name="Line 1999"/>
              <p:cNvSpPr>
                <a:spLocks noChangeShapeType="1"/>
              </p:cNvSpPr>
              <p:nvPr/>
            </p:nvSpPr>
            <p:spPr bwMode="auto">
              <a:xfrm>
                <a:off x="4812" y="2800"/>
                <a:ext cx="1" cy="5"/>
              </a:xfrm>
              <a:prstGeom prst="line">
                <a:avLst/>
              </a:prstGeom>
              <a:noFill/>
              <a:ln w="0">
                <a:solidFill>
                  <a:srgbClr val="696969"/>
                </a:solidFill>
                <a:round/>
                <a:headEnd/>
                <a:tailEnd/>
              </a:ln>
            </p:spPr>
            <p:txBody>
              <a:bodyPr/>
              <a:lstStyle/>
              <a:p>
                <a:endParaRPr lang="en-US"/>
              </a:p>
            </p:txBody>
          </p:sp>
          <p:sp>
            <p:nvSpPr>
              <p:cNvPr id="39389" name="Line 2000"/>
              <p:cNvSpPr>
                <a:spLocks noChangeShapeType="1"/>
              </p:cNvSpPr>
              <p:nvPr/>
            </p:nvSpPr>
            <p:spPr bwMode="auto">
              <a:xfrm>
                <a:off x="4812" y="2805"/>
                <a:ext cx="1" cy="1"/>
              </a:xfrm>
              <a:prstGeom prst="line">
                <a:avLst/>
              </a:prstGeom>
              <a:noFill/>
              <a:ln w="0">
                <a:solidFill>
                  <a:srgbClr val="696969"/>
                </a:solidFill>
                <a:round/>
                <a:headEnd/>
                <a:tailEnd/>
              </a:ln>
            </p:spPr>
            <p:txBody>
              <a:bodyPr/>
              <a:lstStyle/>
              <a:p>
                <a:endParaRPr lang="en-US"/>
              </a:p>
            </p:txBody>
          </p:sp>
          <p:sp>
            <p:nvSpPr>
              <p:cNvPr id="39390" name="Line 2001"/>
              <p:cNvSpPr>
                <a:spLocks noChangeShapeType="1"/>
              </p:cNvSpPr>
              <p:nvPr/>
            </p:nvSpPr>
            <p:spPr bwMode="auto">
              <a:xfrm>
                <a:off x="4809" y="2802"/>
                <a:ext cx="3" cy="1"/>
              </a:xfrm>
              <a:prstGeom prst="line">
                <a:avLst/>
              </a:prstGeom>
              <a:noFill/>
              <a:ln w="0">
                <a:solidFill>
                  <a:srgbClr val="696969"/>
                </a:solidFill>
                <a:round/>
                <a:headEnd/>
                <a:tailEnd/>
              </a:ln>
            </p:spPr>
            <p:txBody>
              <a:bodyPr/>
              <a:lstStyle/>
              <a:p>
                <a:endParaRPr lang="en-US"/>
              </a:p>
            </p:txBody>
          </p:sp>
          <p:sp>
            <p:nvSpPr>
              <p:cNvPr id="39391" name="Line 2002"/>
              <p:cNvSpPr>
                <a:spLocks noChangeShapeType="1"/>
              </p:cNvSpPr>
              <p:nvPr/>
            </p:nvSpPr>
            <p:spPr bwMode="auto">
              <a:xfrm>
                <a:off x="4812" y="2800"/>
                <a:ext cx="1" cy="1"/>
              </a:xfrm>
              <a:prstGeom prst="line">
                <a:avLst/>
              </a:prstGeom>
              <a:noFill/>
              <a:ln w="0">
                <a:solidFill>
                  <a:srgbClr val="696969"/>
                </a:solidFill>
                <a:round/>
                <a:headEnd/>
                <a:tailEnd/>
              </a:ln>
            </p:spPr>
            <p:txBody>
              <a:bodyPr/>
              <a:lstStyle/>
              <a:p>
                <a:endParaRPr lang="en-US"/>
              </a:p>
            </p:txBody>
          </p:sp>
          <p:sp>
            <p:nvSpPr>
              <p:cNvPr id="39392" name="Line 2003"/>
              <p:cNvSpPr>
                <a:spLocks noChangeShapeType="1"/>
              </p:cNvSpPr>
              <p:nvPr/>
            </p:nvSpPr>
            <p:spPr bwMode="auto">
              <a:xfrm>
                <a:off x="4809" y="2800"/>
                <a:ext cx="3" cy="1"/>
              </a:xfrm>
              <a:prstGeom prst="line">
                <a:avLst/>
              </a:prstGeom>
              <a:noFill/>
              <a:ln w="0">
                <a:solidFill>
                  <a:srgbClr val="696969"/>
                </a:solidFill>
                <a:round/>
                <a:headEnd/>
                <a:tailEnd/>
              </a:ln>
            </p:spPr>
            <p:txBody>
              <a:bodyPr/>
              <a:lstStyle/>
              <a:p>
                <a:endParaRPr lang="en-US"/>
              </a:p>
            </p:txBody>
          </p:sp>
          <p:sp>
            <p:nvSpPr>
              <p:cNvPr id="39393" name="Line 2004"/>
              <p:cNvSpPr>
                <a:spLocks noChangeShapeType="1"/>
              </p:cNvSpPr>
              <p:nvPr/>
            </p:nvSpPr>
            <p:spPr bwMode="auto">
              <a:xfrm>
                <a:off x="4808" y="2805"/>
                <a:ext cx="1" cy="1"/>
              </a:xfrm>
              <a:prstGeom prst="line">
                <a:avLst/>
              </a:prstGeom>
              <a:noFill/>
              <a:ln w="0">
                <a:solidFill>
                  <a:srgbClr val="696969"/>
                </a:solidFill>
                <a:round/>
                <a:headEnd/>
                <a:tailEnd/>
              </a:ln>
            </p:spPr>
            <p:txBody>
              <a:bodyPr/>
              <a:lstStyle/>
              <a:p>
                <a:endParaRPr lang="en-US"/>
              </a:p>
            </p:txBody>
          </p:sp>
          <p:sp>
            <p:nvSpPr>
              <p:cNvPr id="39394" name="Line 2005"/>
              <p:cNvSpPr>
                <a:spLocks noChangeShapeType="1"/>
              </p:cNvSpPr>
              <p:nvPr/>
            </p:nvSpPr>
            <p:spPr bwMode="auto">
              <a:xfrm flipV="1">
                <a:off x="4808" y="2800"/>
                <a:ext cx="1" cy="1"/>
              </a:xfrm>
              <a:prstGeom prst="line">
                <a:avLst/>
              </a:prstGeom>
              <a:noFill/>
              <a:ln w="0">
                <a:solidFill>
                  <a:srgbClr val="696969"/>
                </a:solidFill>
                <a:round/>
                <a:headEnd/>
                <a:tailEnd/>
              </a:ln>
            </p:spPr>
            <p:txBody>
              <a:bodyPr/>
              <a:lstStyle/>
              <a:p>
                <a:endParaRPr lang="en-US"/>
              </a:p>
            </p:txBody>
          </p:sp>
          <p:sp>
            <p:nvSpPr>
              <p:cNvPr id="39395" name="Line 2006"/>
              <p:cNvSpPr>
                <a:spLocks noChangeShapeType="1"/>
              </p:cNvSpPr>
              <p:nvPr/>
            </p:nvSpPr>
            <p:spPr bwMode="auto">
              <a:xfrm flipH="1">
                <a:off x="4808" y="2801"/>
                <a:ext cx="1" cy="4"/>
              </a:xfrm>
              <a:prstGeom prst="line">
                <a:avLst/>
              </a:prstGeom>
              <a:noFill/>
              <a:ln w="0">
                <a:solidFill>
                  <a:srgbClr val="696969"/>
                </a:solidFill>
                <a:round/>
                <a:headEnd/>
                <a:tailEnd/>
              </a:ln>
            </p:spPr>
            <p:txBody>
              <a:bodyPr/>
              <a:lstStyle/>
              <a:p>
                <a:endParaRPr lang="en-US"/>
              </a:p>
            </p:txBody>
          </p:sp>
          <p:sp>
            <p:nvSpPr>
              <p:cNvPr id="39396" name="Line 2007"/>
              <p:cNvSpPr>
                <a:spLocks noChangeShapeType="1"/>
              </p:cNvSpPr>
              <p:nvPr/>
            </p:nvSpPr>
            <p:spPr bwMode="auto">
              <a:xfrm>
                <a:off x="4809" y="2800"/>
                <a:ext cx="1" cy="5"/>
              </a:xfrm>
              <a:prstGeom prst="line">
                <a:avLst/>
              </a:prstGeom>
              <a:noFill/>
              <a:ln w="0">
                <a:solidFill>
                  <a:srgbClr val="696969"/>
                </a:solidFill>
                <a:round/>
                <a:headEnd/>
                <a:tailEnd/>
              </a:ln>
            </p:spPr>
            <p:txBody>
              <a:bodyPr/>
              <a:lstStyle/>
              <a:p>
                <a:endParaRPr lang="en-US"/>
              </a:p>
            </p:txBody>
          </p:sp>
          <p:sp>
            <p:nvSpPr>
              <p:cNvPr id="39397" name="Line 2008"/>
              <p:cNvSpPr>
                <a:spLocks noChangeShapeType="1"/>
              </p:cNvSpPr>
              <p:nvPr/>
            </p:nvSpPr>
            <p:spPr bwMode="auto">
              <a:xfrm flipH="1">
                <a:off x="4805" y="2801"/>
                <a:ext cx="1" cy="1"/>
              </a:xfrm>
              <a:prstGeom prst="line">
                <a:avLst/>
              </a:prstGeom>
              <a:noFill/>
              <a:ln w="0">
                <a:solidFill>
                  <a:srgbClr val="696969"/>
                </a:solidFill>
                <a:round/>
                <a:headEnd/>
                <a:tailEnd/>
              </a:ln>
            </p:spPr>
            <p:txBody>
              <a:bodyPr/>
              <a:lstStyle/>
              <a:p>
                <a:endParaRPr lang="en-US"/>
              </a:p>
            </p:txBody>
          </p:sp>
          <p:sp>
            <p:nvSpPr>
              <p:cNvPr id="39398" name="Line 2009"/>
              <p:cNvSpPr>
                <a:spLocks noChangeShapeType="1"/>
              </p:cNvSpPr>
              <p:nvPr/>
            </p:nvSpPr>
            <p:spPr bwMode="auto">
              <a:xfrm flipV="1">
                <a:off x="4805" y="2800"/>
                <a:ext cx="1" cy="1"/>
              </a:xfrm>
              <a:prstGeom prst="line">
                <a:avLst/>
              </a:prstGeom>
              <a:noFill/>
              <a:ln w="0">
                <a:solidFill>
                  <a:srgbClr val="696969"/>
                </a:solidFill>
                <a:round/>
                <a:headEnd/>
                <a:tailEnd/>
              </a:ln>
            </p:spPr>
            <p:txBody>
              <a:bodyPr/>
              <a:lstStyle/>
              <a:p>
                <a:endParaRPr lang="en-US"/>
              </a:p>
            </p:txBody>
          </p:sp>
          <p:sp>
            <p:nvSpPr>
              <p:cNvPr id="39399" name="Line 2010"/>
              <p:cNvSpPr>
                <a:spLocks noChangeShapeType="1"/>
              </p:cNvSpPr>
              <p:nvPr/>
            </p:nvSpPr>
            <p:spPr bwMode="auto">
              <a:xfrm flipV="1">
                <a:off x="4806" y="2801"/>
                <a:ext cx="1" cy="1"/>
              </a:xfrm>
              <a:prstGeom prst="line">
                <a:avLst/>
              </a:prstGeom>
              <a:noFill/>
              <a:ln w="0">
                <a:solidFill>
                  <a:srgbClr val="696969"/>
                </a:solidFill>
                <a:round/>
                <a:headEnd/>
                <a:tailEnd/>
              </a:ln>
            </p:spPr>
            <p:txBody>
              <a:bodyPr/>
              <a:lstStyle/>
              <a:p>
                <a:endParaRPr lang="en-US"/>
              </a:p>
            </p:txBody>
          </p:sp>
          <p:sp>
            <p:nvSpPr>
              <p:cNvPr id="39400" name="Line 2011"/>
              <p:cNvSpPr>
                <a:spLocks noChangeShapeType="1"/>
              </p:cNvSpPr>
              <p:nvPr/>
            </p:nvSpPr>
            <p:spPr bwMode="auto">
              <a:xfrm flipV="1">
                <a:off x="4807" y="2801"/>
                <a:ext cx="1" cy="1"/>
              </a:xfrm>
              <a:prstGeom prst="line">
                <a:avLst/>
              </a:prstGeom>
              <a:noFill/>
              <a:ln w="0">
                <a:solidFill>
                  <a:srgbClr val="696969"/>
                </a:solidFill>
                <a:round/>
                <a:headEnd/>
                <a:tailEnd/>
              </a:ln>
            </p:spPr>
            <p:txBody>
              <a:bodyPr/>
              <a:lstStyle/>
              <a:p>
                <a:endParaRPr lang="en-US"/>
              </a:p>
            </p:txBody>
          </p:sp>
          <p:sp>
            <p:nvSpPr>
              <p:cNvPr id="39401" name="Freeform 2012"/>
              <p:cNvSpPr>
                <a:spLocks/>
              </p:cNvSpPr>
              <p:nvPr/>
            </p:nvSpPr>
            <p:spPr bwMode="auto">
              <a:xfrm>
                <a:off x="4806" y="2801"/>
                <a:ext cx="1" cy="1"/>
              </a:xfrm>
              <a:custGeom>
                <a:avLst/>
                <a:gdLst>
                  <a:gd name="T0" fmla="*/ 7 w 7"/>
                  <a:gd name="T1" fmla="*/ 3 h 6"/>
                  <a:gd name="T2" fmla="*/ 6 w 7"/>
                  <a:gd name="T3" fmla="*/ 1 h 6"/>
                  <a:gd name="T4" fmla="*/ 4 w 7"/>
                  <a:gd name="T5" fmla="*/ 0 h 6"/>
                  <a:gd name="T6" fmla="*/ 2 w 7"/>
                  <a:gd name="T7" fmla="*/ 1 h 6"/>
                  <a:gd name="T8" fmla="*/ 0 w 7"/>
                  <a:gd name="T9" fmla="*/ 3 h 6"/>
                  <a:gd name="T10" fmla="*/ 2 w 7"/>
                  <a:gd name="T11" fmla="*/ 5 h 6"/>
                  <a:gd name="T12" fmla="*/ 4 w 7"/>
                  <a:gd name="T13" fmla="*/ 6 h 6"/>
                  <a:gd name="T14" fmla="*/ 6 w 7"/>
                  <a:gd name="T15" fmla="*/ 5 h 6"/>
                  <a:gd name="T16" fmla="*/ 7 w 7"/>
                  <a:gd name="T17" fmla="*/ 3 h 6"/>
                  <a:gd name="T18" fmla="*/ 7 w 7"/>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6"/>
                  <a:gd name="T32" fmla="*/ 7 w 7"/>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6">
                    <a:moveTo>
                      <a:pt x="7" y="3"/>
                    </a:moveTo>
                    <a:lnTo>
                      <a:pt x="6" y="1"/>
                    </a:lnTo>
                    <a:lnTo>
                      <a:pt x="4" y="0"/>
                    </a:lnTo>
                    <a:lnTo>
                      <a:pt x="2" y="1"/>
                    </a:lnTo>
                    <a:lnTo>
                      <a:pt x="0" y="3"/>
                    </a:lnTo>
                    <a:lnTo>
                      <a:pt x="2" y="5"/>
                    </a:lnTo>
                    <a:lnTo>
                      <a:pt x="4" y="6"/>
                    </a:lnTo>
                    <a:lnTo>
                      <a:pt x="6" y="5"/>
                    </a:lnTo>
                    <a:lnTo>
                      <a:pt x="7" y="3"/>
                    </a:lnTo>
                    <a:close/>
                  </a:path>
                </a:pathLst>
              </a:custGeom>
              <a:noFill/>
              <a:ln w="0">
                <a:solidFill>
                  <a:srgbClr val="696969"/>
                </a:solidFill>
                <a:prstDash val="solid"/>
                <a:round/>
                <a:headEnd/>
                <a:tailEnd/>
              </a:ln>
            </p:spPr>
            <p:txBody>
              <a:bodyPr/>
              <a:lstStyle/>
              <a:p>
                <a:endParaRPr lang="en-US"/>
              </a:p>
            </p:txBody>
          </p:sp>
          <p:sp>
            <p:nvSpPr>
              <p:cNvPr id="39402" name="Line 2013"/>
              <p:cNvSpPr>
                <a:spLocks noChangeShapeType="1"/>
              </p:cNvSpPr>
              <p:nvPr/>
            </p:nvSpPr>
            <p:spPr bwMode="auto">
              <a:xfrm>
                <a:off x="4806" y="2802"/>
                <a:ext cx="2" cy="1"/>
              </a:xfrm>
              <a:prstGeom prst="line">
                <a:avLst/>
              </a:prstGeom>
              <a:noFill/>
              <a:ln w="0">
                <a:solidFill>
                  <a:srgbClr val="696969"/>
                </a:solidFill>
                <a:round/>
                <a:headEnd/>
                <a:tailEnd/>
              </a:ln>
            </p:spPr>
            <p:txBody>
              <a:bodyPr/>
              <a:lstStyle/>
              <a:p>
                <a:endParaRPr lang="en-US"/>
              </a:p>
            </p:txBody>
          </p:sp>
        </p:grpSp>
        <p:grpSp>
          <p:nvGrpSpPr>
            <p:cNvPr id="13" name="Group 2215"/>
            <p:cNvGrpSpPr>
              <a:grpSpLocks/>
            </p:cNvGrpSpPr>
            <p:nvPr/>
          </p:nvGrpSpPr>
          <p:grpSpPr bwMode="auto">
            <a:xfrm>
              <a:off x="4754" y="2609"/>
              <a:ext cx="688" cy="778"/>
              <a:chOff x="4754" y="2609"/>
              <a:chExt cx="688" cy="778"/>
            </a:xfrm>
          </p:grpSpPr>
          <p:sp>
            <p:nvSpPr>
              <p:cNvPr id="39003" name="Line 2015"/>
              <p:cNvSpPr>
                <a:spLocks noChangeShapeType="1"/>
              </p:cNvSpPr>
              <p:nvPr/>
            </p:nvSpPr>
            <p:spPr bwMode="auto">
              <a:xfrm flipH="1">
                <a:off x="4809" y="2811"/>
                <a:ext cx="3" cy="1"/>
              </a:xfrm>
              <a:prstGeom prst="line">
                <a:avLst/>
              </a:prstGeom>
              <a:noFill/>
              <a:ln w="0">
                <a:solidFill>
                  <a:srgbClr val="696969"/>
                </a:solidFill>
                <a:round/>
                <a:headEnd/>
                <a:tailEnd/>
              </a:ln>
            </p:spPr>
            <p:txBody>
              <a:bodyPr/>
              <a:lstStyle/>
              <a:p>
                <a:endParaRPr lang="en-US"/>
              </a:p>
            </p:txBody>
          </p:sp>
          <p:sp>
            <p:nvSpPr>
              <p:cNvPr id="39004" name="Line 2016"/>
              <p:cNvSpPr>
                <a:spLocks noChangeShapeType="1"/>
              </p:cNvSpPr>
              <p:nvPr/>
            </p:nvSpPr>
            <p:spPr bwMode="auto">
              <a:xfrm flipH="1">
                <a:off x="4755" y="2699"/>
                <a:ext cx="50" cy="1"/>
              </a:xfrm>
              <a:prstGeom prst="line">
                <a:avLst/>
              </a:prstGeom>
              <a:noFill/>
              <a:ln w="0">
                <a:solidFill>
                  <a:srgbClr val="696969"/>
                </a:solidFill>
                <a:round/>
                <a:headEnd/>
                <a:tailEnd/>
              </a:ln>
            </p:spPr>
            <p:txBody>
              <a:bodyPr/>
              <a:lstStyle/>
              <a:p>
                <a:endParaRPr lang="en-US"/>
              </a:p>
            </p:txBody>
          </p:sp>
          <p:sp>
            <p:nvSpPr>
              <p:cNvPr id="39005" name="Line 2017"/>
              <p:cNvSpPr>
                <a:spLocks noChangeShapeType="1"/>
              </p:cNvSpPr>
              <p:nvPr/>
            </p:nvSpPr>
            <p:spPr bwMode="auto">
              <a:xfrm flipH="1">
                <a:off x="4754" y="2697"/>
                <a:ext cx="52" cy="1"/>
              </a:xfrm>
              <a:prstGeom prst="line">
                <a:avLst/>
              </a:prstGeom>
              <a:noFill/>
              <a:ln w="0">
                <a:solidFill>
                  <a:srgbClr val="696969"/>
                </a:solidFill>
                <a:round/>
                <a:headEnd/>
                <a:tailEnd/>
              </a:ln>
            </p:spPr>
            <p:txBody>
              <a:bodyPr/>
              <a:lstStyle/>
              <a:p>
                <a:endParaRPr lang="en-US"/>
              </a:p>
            </p:txBody>
          </p:sp>
          <p:sp>
            <p:nvSpPr>
              <p:cNvPr id="39006" name="Line 2018"/>
              <p:cNvSpPr>
                <a:spLocks noChangeShapeType="1"/>
              </p:cNvSpPr>
              <p:nvPr/>
            </p:nvSpPr>
            <p:spPr bwMode="auto">
              <a:xfrm flipH="1">
                <a:off x="4754" y="2698"/>
                <a:ext cx="1" cy="1"/>
              </a:xfrm>
              <a:prstGeom prst="line">
                <a:avLst/>
              </a:prstGeom>
              <a:noFill/>
              <a:ln w="0">
                <a:solidFill>
                  <a:srgbClr val="696969"/>
                </a:solidFill>
                <a:round/>
                <a:headEnd/>
                <a:tailEnd/>
              </a:ln>
            </p:spPr>
            <p:txBody>
              <a:bodyPr/>
              <a:lstStyle/>
              <a:p>
                <a:endParaRPr lang="en-US"/>
              </a:p>
            </p:txBody>
          </p:sp>
          <p:sp>
            <p:nvSpPr>
              <p:cNvPr id="39007" name="Line 2019"/>
              <p:cNvSpPr>
                <a:spLocks noChangeShapeType="1"/>
              </p:cNvSpPr>
              <p:nvPr/>
            </p:nvSpPr>
            <p:spPr bwMode="auto">
              <a:xfrm>
                <a:off x="4754" y="2697"/>
                <a:ext cx="1" cy="1"/>
              </a:xfrm>
              <a:prstGeom prst="line">
                <a:avLst/>
              </a:prstGeom>
              <a:noFill/>
              <a:ln w="0">
                <a:solidFill>
                  <a:srgbClr val="696969"/>
                </a:solidFill>
                <a:round/>
                <a:headEnd/>
                <a:tailEnd/>
              </a:ln>
            </p:spPr>
            <p:txBody>
              <a:bodyPr/>
              <a:lstStyle/>
              <a:p>
                <a:endParaRPr lang="en-US"/>
              </a:p>
            </p:txBody>
          </p:sp>
          <p:sp>
            <p:nvSpPr>
              <p:cNvPr id="39008" name="Line 2020"/>
              <p:cNvSpPr>
                <a:spLocks noChangeShapeType="1"/>
              </p:cNvSpPr>
              <p:nvPr/>
            </p:nvSpPr>
            <p:spPr bwMode="auto">
              <a:xfrm>
                <a:off x="4755" y="2698"/>
                <a:ext cx="1" cy="1"/>
              </a:xfrm>
              <a:prstGeom prst="line">
                <a:avLst/>
              </a:prstGeom>
              <a:noFill/>
              <a:ln w="0">
                <a:solidFill>
                  <a:srgbClr val="696969"/>
                </a:solidFill>
                <a:round/>
                <a:headEnd/>
                <a:tailEnd/>
              </a:ln>
            </p:spPr>
            <p:txBody>
              <a:bodyPr/>
              <a:lstStyle/>
              <a:p>
                <a:endParaRPr lang="en-US"/>
              </a:p>
            </p:txBody>
          </p:sp>
          <p:sp>
            <p:nvSpPr>
              <p:cNvPr id="39009" name="Line 2021"/>
              <p:cNvSpPr>
                <a:spLocks noChangeShapeType="1"/>
              </p:cNvSpPr>
              <p:nvPr/>
            </p:nvSpPr>
            <p:spPr bwMode="auto">
              <a:xfrm flipV="1">
                <a:off x="4806" y="2621"/>
                <a:ext cx="1" cy="49"/>
              </a:xfrm>
              <a:prstGeom prst="line">
                <a:avLst/>
              </a:prstGeom>
              <a:noFill/>
              <a:ln w="0">
                <a:solidFill>
                  <a:srgbClr val="000000"/>
                </a:solidFill>
                <a:round/>
                <a:headEnd/>
                <a:tailEnd/>
              </a:ln>
            </p:spPr>
            <p:txBody>
              <a:bodyPr/>
              <a:lstStyle/>
              <a:p>
                <a:endParaRPr lang="en-US"/>
              </a:p>
            </p:txBody>
          </p:sp>
          <p:sp>
            <p:nvSpPr>
              <p:cNvPr id="39010" name="Line 2022"/>
              <p:cNvSpPr>
                <a:spLocks noChangeShapeType="1"/>
              </p:cNvSpPr>
              <p:nvPr/>
            </p:nvSpPr>
            <p:spPr bwMode="auto">
              <a:xfrm flipV="1">
                <a:off x="4817" y="2621"/>
                <a:ext cx="1" cy="68"/>
              </a:xfrm>
              <a:prstGeom prst="line">
                <a:avLst/>
              </a:prstGeom>
              <a:noFill/>
              <a:ln w="0">
                <a:solidFill>
                  <a:srgbClr val="000000"/>
                </a:solidFill>
                <a:round/>
                <a:headEnd/>
                <a:tailEnd/>
              </a:ln>
            </p:spPr>
            <p:txBody>
              <a:bodyPr/>
              <a:lstStyle/>
              <a:p>
                <a:endParaRPr lang="en-US"/>
              </a:p>
            </p:txBody>
          </p:sp>
          <p:sp>
            <p:nvSpPr>
              <p:cNvPr id="39011" name="Line 2023"/>
              <p:cNvSpPr>
                <a:spLocks noChangeShapeType="1"/>
              </p:cNvSpPr>
              <p:nvPr/>
            </p:nvSpPr>
            <p:spPr bwMode="auto">
              <a:xfrm>
                <a:off x="4809" y="2689"/>
                <a:ext cx="1" cy="8"/>
              </a:xfrm>
              <a:prstGeom prst="line">
                <a:avLst/>
              </a:prstGeom>
              <a:noFill/>
              <a:ln w="0">
                <a:solidFill>
                  <a:srgbClr val="696969"/>
                </a:solidFill>
                <a:round/>
                <a:headEnd/>
                <a:tailEnd/>
              </a:ln>
            </p:spPr>
            <p:txBody>
              <a:bodyPr/>
              <a:lstStyle/>
              <a:p>
                <a:endParaRPr lang="en-US"/>
              </a:p>
            </p:txBody>
          </p:sp>
          <p:sp>
            <p:nvSpPr>
              <p:cNvPr id="39012" name="Line 2024"/>
              <p:cNvSpPr>
                <a:spLocks noChangeShapeType="1"/>
              </p:cNvSpPr>
              <p:nvPr/>
            </p:nvSpPr>
            <p:spPr bwMode="auto">
              <a:xfrm>
                <a:off x="4812" y="2689"/>
                <a:ext cx="1" cy="8"/>
              </a:xfrm>
              <a:prstGeom prst="line">
                <a:avLst/>
              </a:prstGeom>
              <a:noFill/>
              <a:ln w="0">
                <a:solidFill>
                  <a:srgbClr val="696969"/>
                </a:solidFill>
                <a:round/>
                <a:headEnd/>
                <a:tailEnd/>
              </a:ln>
            </p:spPr>
            <p:txBody>
              <a:bodyPr/>
              <a:lstStyle/>
              <a:p>
                <a:endParaRPr lang="en-US"/>
              </a:p>
            </p:txBody>
          </p:sp>
          <p:sp>
            <p:nvSpPr>
              <p:cNvPr id="39013" name="Line 2025"/>
              <p:cNvSpPr>
                <a:spLocks noChangeShapeType="1"/>
              </p:cNvSpPr>
              <p:nvPr/>
            </p:nvSpPr>
            <p:spPr bwMode="auto">
              <a:xfrm flipV="1">
                <a:off x="4813" y="2695"/>
                <a:ext cx="1" cy="4"/>
              </a:xfrm>
              <a:prstGeom prst="line">
                <a:avLst/>
              </a:prstGeom>
              <a:noFill/>
              <a:ln w="0">
                <a:solidFill>
                  <a:srgbClr val="696969"/>
                </a:solidFill>
                <a:round/>
                <a:headEnd/>
                <a:tailEnd/>
              </a:ln>
            </p:spPr>
            <p:txBody>
              <a:bodyPr/>
              <a:lstStyle/>
              <a:p>
                <a:endParaRPr lang="en-US"/>
              </a:p>
            </p:txBody>
          </p:sp>
          <p:sp>
            <p:nvSpPr>
              <p:cNvPr id="39014" name="Line 2026"/>
              <p:cNvSpPr>
                <a:spLocks noChangeShapeType="1"/>
              </p:cNvSpPr>
              <p:nvPr/>
            </p:nvSpPr>
            <p:spPr bwMode="auto">
              <a:xfrm flipV="1">
                <a:off x="4812" y="2695"/>
                <a:ext cx="1" cy="5"/>
              </a:xfrm>
              <a:prstGeom prst="line">
                <a:avLst/>
              </a:prstGeom>
              <a:noFill/>
              <a:ln w="0">
                <a:solidFill>
                  <a:srgbClr val="696969"/>
                </a:solidFill>
                <a:round/>
                <a:headEnd/>
                <a:tailEnd/>
              </a:ln>
            </p:spPr>
            <p:txBody>
              <a:bodyPr/>
              <a:lstStyle/>
              <a:p>
                <a:endParaRPr lang="en-US"/>
              </a:p>
            </p:txBody>
          </p:sp>
          <p:sp>
            <p:nvSpPr>
              <p:cNvPr id="39015" name="Line 2027"/>
              <p:cNvSpPr>
                <a:spLocks noChangeShapeType="1"/>
              </p:cNvSpPr>
              <p:nvPr/>
            </p:nvSpPr>
            <p:spPr bwMode="auto">
              <a:xfrm>
                <a:off x="4812" y="2695"/>
                <a:ext cx="1" cy="1"/>
              </a:xfrm>
              <a:prstGeom prst="line">
                <a:avLst/>
              </a:prstGeom>
              <a:noFill/>
              <a:ln w="0">
                <a:solidFill>
                  <a:srgbClr val="696969"/>
                </a:solidFill>
                <a:round/>
                <a:headEnd/>
                <a:tailEnd/>
              </a:ln>
            </p:spPr>
            <p:txBody>
              <a:bodyPr/>
              <a:lstStyle/>
              <a:p>
                <a:endParaRPr lang="en-US"/>
              </a:p>
            </p:txBody>
          </p:sp>
          <p:sp>
            <p:nvSpPr>
              <p:cNvPr id="39016" name="Line 2028"/>
              <p:cNvSpPr>
                <a:spLocks noChangeShapeType="1"/>
              </p:cNvSpPr>
              <p:nvPr/>
            </p:nvSpPr>
            <p:spPr bwMode="auto">
              <a:xfrm>
                <a:off x="4809" y="2697"/>
                <a:ext cx="3" cy="1"/>
              </a:xfrm>
              <a:prstGeom prst="line">
                <a:avLst/>
              </a:prstGeom>
              <a:noFill/>
              <a:ln w="0">
                <a:solidFill>
                  <a:srgbClr val="696969"/>
                </a:solidFill>
                <a:round/>
                <a:headEnd/>
                <a:tailEnd/>
              </a:ln>
            </p:spPr>
            <p:txBody>
              <a:bodyPr/>
              <a:lstStyle/>
              <a:p>
                <a:endParaRPr lang="en-US"/>
              </a:p>
            </p:txBody>
          </p:sp>
          <p:sp>
            <p:nvSpPr>
              <p:cNvPr id="39017" name="Line 2029"/>
              <p:cNvSpPr>
                <a:spLocks noChangeShapeType="1"/>
              </p:cNvSpPr>
              <p:nvPr/>
            </p:nvSpPr>
            <p:spPr bwMode="auto">
              <a:xfrm>
                <a:off x="4812" y="2699"/>
                <a:ext cx="1" cy="1"/>
              </a:xfrm>
              <a:prstGeom prst="line">
                <a:avLst/>
              </a:prstGeom>
              <a:noFill/>
              <a:ln w="0">
                <a:solidFill>
                  <a:srgbClr val="696969"/>
                </a:solidFill>
                <a:round/>
                <a:headEnd/>
                <a:tailEnd/>
              </a:ln>
            </p:spPr>
            <p:txBody>
              <a:bodyPr/>
              <a:lstStyle/>
              <a:p>
                <a:endParaRPr lang="en-US"/>
              </a:p>
            </p:txBody>
          </p:sp>
          <p:sp>
            <p:nvSpPr>
              <p:cNvPr id="39018" name="Line 2030"/>
              <p:cNvSpPr>
                <a:spLocks noChangeShapeType="1"/>
              </p:cNvSpPr>
              <p:nvPr/>
            </p:nvSpPr>
            <p:spPr bwMode="auto">
              <a:xfrm>
                <a:off x="4809" y="2700"/>
                <a:ext cx="3" cy="1"/>
              </a:xfrm>
              <a:prstGeom prst="line">
                <a:avLst/>
              </a:prstGeom>
              <a:noFill/>
              <a:ln w="0">
                <a:solidFill>
                  <a:srgbClr val="696969"/>
                </a:solidFill>
                <a:round/>
                <a:headEnd/>
                <a:tailEnd/>
              </a:ln>
            </p:spPr>
            <p:txBody>
              <a:bodyPr/>
              <a:lstStyle/>
              <a:p>
                <a:endParaRPr lang="en-US"/>
              </a:p>
            </p:txBody>
          </p:sp>
          <p:sp>
            <p:nvSpPr>
              <p:cNvPr id="39019" name="Line 2031"/>
              <p:cNvSpPr>
                <a:spLocks noChangeShapeType="1"/>
              </p:cNvSpPr>
              <p:nvPr/>
            </p:nvSpPr>
            <p:spPr bwMode="auto">
              <a:xfrm>
                <a:off x="4808" y="2695"/>
                <a:ext cx="1" cy="1"/>
              </a:xfrm>
              <a:prstGeom prst="line">
                <a:avLst/>
              </a:prstGeom>
              <a:noFill/>
              <a:ln w="0">
                <a:solidFill>
                  <a:srgbClr val="696969"/>
                </a:solidFill>
                <a:round/>
                <a:headEnd/>
                <a:tailEnd/>
              </a:ln>
            </p:spPr>
            <p:txBody>
              <a:bodyPr/>
              <a:lstStyle/>
              <a:p>
                <a:endParaRPr lang="en-US"/>
              </a:p>
            </p:txBody>
          </p:sp>
          <p:sp>
            <p:nvSpPr>
              <p:cNvPr id="39020" name="Line 2032"/>
              <p:cNvSpPr>
                <a:spLocks noChangeShapeType="1"/>
              </p:cNvSpPr>
              <p:nvPr/>
            </p:nvSpPr>
            <p:spPr bwMode="auto">
              <a:xfrm>
                <a:off x="4808" y="2699"/>
                <a:ext cx="1" cy="1"/>
              </a:xfrm>
              <a:prstGeom prst="line">
                <a:avLst/>
              </a:prstGeom>
              <a:noFill/>
              <a:ln w="0">
                <a:solidFill>
                  <a:srgbClr val="696969"/>
                </a:solidFill>
                <a:round/>
                <a:headEnd/>
                <a:tailEnd/>
              </a:ln>
            </p:spPr>
            <p:txBody>
              <a:bodyPr/>
              <a:lstStyle/>
              <a:p>
                <a:endParaRPr lang="en-US"/>
              </a:p>
            </p:txBody>
          </p:sp>
          <p:sp>
            <p:nvSpPr>
              <p:cNvPr id="39021" name="Line 2033"/>
              <p:cNvSpPr>
                <a:spLocks noChangeShapeType="1"/>
              </p:cNvSpPr>
              <p:nvPr/>
            </p:nvSpPr>
            <p:spPr bwMode="auto">
              <a:xfrm flipV="1">
                <a:off x="4808" y="2695"/>
                <a:ext cx="1" cy="4"/>
              </a:xfrm>
              <a:prstGeom prst="line">
                <a:avLst/>
              </a:prstGeom>
              <a:noFill/>
              <a:ln w="0">
                <a:solidFill>
                  <a:srgbClr val="696969"/>
                </a:solidFill>
                <a:round/>
                <a:headEnd/>
                <a:tailEnd/>
              </a:ln>
            </p:spPr>
            <p:txBody>
              <a:bodyPr/>
              <a:lstStyle/>
              <a:p>
                <a:endParaRPr lang="en-US"/>
              </a:p>
            </p:txBody>
          </p:sp>
          <p:sp>
            <p:nvSpPr>
              <p:cNvPr id="39022" name="Line 2034"/>
              <p:cNvSpPr>
                <a:spLocks noChangeShapeType="1"/>
              </p:cNvSpPr>
              <p:nvPr/>
            </p:nvSpPr>
            <p:spPr bwMode="auto">
              <a:xfrm flipV="1">
                <a:off x="4809" y="2695"/>
                <a:ext cx="1" cy="5"/>
              </a:xfrm>
              <a:prstGeom prst="line">
                <a:avLst/>
              </a:prstGeom>
              <a:noFill/>
              <a:ln w="0">
                <a:solidFill>
                  <a:srgbClr val="696969"/>
                </a:solidFill>
                <a:round/>
                <a:headEnd/>
                <a:tailEnd/>
              </a:ln>
            </p:spPr>
            <p:txBody>
              <a:bodyPr/>
              <a:lstStyle/>
              <a:p>
                <a:endParaRPr lang="en-US"/>
              </a:p>
            </p:txBody>
          </p:sp>
          <p:sp>
            <p:nvSpPr>
              <p:cNvPr id="39023" name="Line 2035"/>
              <p:cNvSpPr>
                <a:spLocks noChangeShapeType="1"/>
              </p:cNvSpPr>
              <p:nvPr/>
            </p:nvSpPr>
            <p:spPr bwMode="auto">
              <a:xfrm flipH="1">
                <a:off x="4805" y="2698"/>
                <a:ext cx="1" cy="1"/>
              </a:xfrm>
              <a:prstGeom prst="line">
                <a:avLst/>
              </a:prstGeom>
              <a:noFill/>
              <a:ln w="0">
                <a:solidFill>
                  <a:srgbClr val="696969"/>
                </a:solidFill>
                <a:round/>
                <a:headEnd/>
                <a:tailEnd/>
              </a:ln>
            </p:spPr>
            <p:txBody>
              <a:bodyPr/>
              <a:lstStyle/>
              <a:p>
                <a:endParaRPr lang="en-US"/>
              </a:p>
            </p:txBody>
          </p:sp>
          <p:sp>
            <p:nvSpPr>
              <p:cNvPr id="39024" name="Line 2036"/>
              <p:cNvSpPr>
                <a:spLocks noChangeShapeType="1"/>
              </p:cNvSpPr>
              <p:nvPr/>
            </p:nvSpPr>
            <p:spPr bwMode="auto">
              <a:xfrm>
                <a:off x="4805" y="2698"/>
                <a:ext cx="1" cy="1"/>
              </a:xfrm>
              <a:prstGeom prst="line">
                <a:avLst/>
              </a:prstGeom>
              <a:noFill/>
              <a:ln w="0">
                <a:solidFill>
                  <a:srgbClr val="696969"/>
                </a:solidFill>
                <a:round/>
                <a:headEnd/>
                <a:tailEnd/>
              </a:ln>
            </p:spPr>
            <p:txBody>
              <a:bodyPr/>
              <a:lstStyle/>
              <a:p>
                <a:endParaRPr lang="en-US"/>
              </a:p>
            </p:txBody>
          </p:sp>
          <p:sp>
            <p:nvSpPr>
              <p:cNvPr id="39025" name="Line 2037"/>
              <p:cNvSpPr>
                <a:spLocks noChangeShapeType="1"/>
              </p:cNvSpPr>
              <p:nvPr/>
            </p:nvSpPr>
            <p:spPr bwMode="auto">
              <a:xfrm>
                <a:off x="4806" y="2697"/>
                <a:ext cx="1" cy="1"/>
              </a:xfrm>
              <a:prstGeom prst="line">
                <a:avLst/>
              </a:prstGeom>
              <a:noFill/>
              <a:ln w="0">
                <a:solidFill>
                  <a:srgbClr val="696969"/>
                </a:solidFill>
                <a:round/>
                <a:headEnd/>
                <a:tailEnd/>
              </a:ln>
            </p:spPr>
            <p:txBody>
              <a:bodyPr/>
              <a:lstStyle/>
              <a:p>
                <a:endParaRPr lang="en-US"/>
              </a:p>
            </p:txBody>
          </p:sp>
          <p:sp>
            <p:nvSpPr>
              <p:cNvPr id="39026" name="Line 2038"/>
              <p:cNvSpPr>
                <a:spLocks noChangeShapeType="1"/>
              </p:cNvSpPr>
              <p:nvPr/>
            </p:nvSpPr>
            <p:spPr bwMode="auto">
              <a:xfrm>
                <a:off x="4807" y="2697"/>
                <a:ext cx="1" cy="1"/>
              </a:xfrm>
              <a:prstGeom prst="line">
                <a:avLst/>
              </a:prstGeom>
              <a:noFill/>
              <a:ln w="0">
                <a:solidFill>
                  <a:srgbClr val="696969"/>
                </a:solidFill>
                <a:round/>
                <a:headEnd/>
                <a:tailEnd/>
              </a:ln>
            </p:spPr>
            <p:txBody>
              <a:bodyPr/>
              <a:lstStyle/>
              <a:p>
                <a:endParaRPr lang="en-US"/>
              </a:p>
            </p:txBody>
          </p:sp>
          <p:sp>
            <p:nvSpPr>
              <p:cNvPr id="39027" name="Freeform 2039"/>
              <p:cNvSpPr>
                <a:spLocks/>
              </p:cNvSpPr>
              <p:nvPr/>
            </p:nvSpPr>
            <p:spPr bwMode="auto">
              <a:xfrm>
                <a:off x="4806" y="2697"/>
                <a:ext cx="1" cy="1"/>
              </a:xfrm>
              <a:custGeom>
                <a:avLst/>
                <a:gdLst>
                  <a:gd name="T0" fmla="*/ 7 w 7"/>
                  <a:gd name="T1" fmla="*/ 3 h 6"/>
                  <a:gd name="T2" fmla="*/ 6 w 7"/>
                  <a:gd name="T3" fmla="*/ 1 h 6"/>
                  <a:gd name="T4" fmla="*/ 4 w 7"/>
                  <a:gd name="T5" fmla="*/ 0 h 6"/>
                  <a:gd name="T6" fmla="*/ 2 w 7"/>
                  <a:gd name="T7" fmla="*/ 1 h 6"/>
                  <a:gd name="T8" fmla="*/ 0 w 7"/>
                  <a:gd name="T9" fmla="*/ 3 h 6"/>
                  <a:gd name="T10" fmla="*/ 2 w 7"/>
                  <a:gd name="T11" fmla="*/ 5 h 6"/>
                  <a:gd name="T12" fmla="*/ 4 w 7"/>
                  <a:gd name="T13" fmla="*/ 6 h 6"/>
                  <a:gd name="T14" fmla="*/ 6 w 7"/>
                  <a:gd name="T15" fmla="*/ 5 h 6"/>
                  <a:gd name="T16" fmla="*/ 7 w 7"/>
                  <a:gd name="T17" fmla="*/ 3 h 6"/>
                  <a:gd name="T18" fmla="*/ 7 w 7"/>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6"/>
                  <a:gd name="T32" fmla="*/ 7 w 7"/>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6">
                    <a:moveTo>
                      <a:pt x="7" y="3"/>
                    </a:moveTo>
                    <a:lnTo>
                      <a:pt x="6" y="1"/>
                    </a:lnTo>
                    <a:lnTo>
                      <a:pt x="4" y="0"/>
                    </a:lnTo>
                    <a:lnTo>
                      <a:pt x="2" y="1"/>
                    </a:lnTo>
                    <a:lnTo>
                      <a:pt x="0" y="3"/>
                    </a:lnTo>
                    <a:lnTo>
                      <a:pt x="2" y="5"/>
                    </a:lnTo>
                    <a:lnTo>
                      <a:pt x="4" y="6"/>
                    </a:lnTo>
                    <a:lnTo>
                      <a:pt x="6" y="5"/>
                    </a:lnTo>
                    <a:lnTo>
                      <a:pt x="7" y="3"/>
                    </a:lnTo>
                    <a:close/>
                  </a:path>
                </a:pathLst>
              </a:custGeom>
              <a:noFill/>
              <a:ln w="0">
                <a:solidFill>
                  <a:srgbClr val="696969"/>
                </a:solidFill>
                <a:prstDash val="solid"/>
                <a:round/>
                <a:headEnd/>
                <a:tailEnd/>
              </a:ln>
            </p:spPr>
            <p:txBody>
              <a:bodyPr/>
              <a:lstStyle/>
              <a:p>
                <a:endParaRPr lang="en-US"/>
              </a:p>
            </p:txBody>
          </p:sp>
          <p:sp>
            <p:nvSpPr>
              <p:cNvPr id="39028" name="Line 2040"/>
              <p:cNvSpPr>
                <a:spLocks noChangeShapeType="1"/>
              </p:cNvSpPr>
              <p:nvPr/>
            </p:nvSpPr>
            <p:spPr bwMode="auto">
              <a:xfrm>
                <a:off x="4806" y="2698"/>
                <a:ext cx="2" cy="1"/>
              </a:xfrm>
              <a:prstGeom prst="line">
                <a:avLst/>
              </a:prstGeom>
              <a:noFill/>
              <a:ln w="0">
                <a:solidFill>
                  <a:srgbClr val="696969"/>
                </a:solidFill>
                <a:round/>
                <a:headEnd/>
                <a:tailEnd/>
              </a:ln>
            </p:spPr>
            <p:txBody>
              <a:bodyPr/>
              <a:lstStyle/>
              <a:p>
                <a:endParaRPr lang="en-US"/>
              </a:p>
            </p:txBody>
          </p:sp>
          <p:sp>
            <p:nvSpPr>
              <p:cNvPr id="39029" name="Line 2041"/>
              <p:cNvSpPr>
                <a:spLocks noChangeShapeType="1"/>
              </p:cNvSpPr>
              <p:nvPr/>
            </p:nvSpPr>
            <p:spPr bwMode="auto">
              <a:xfrm flipH="1">
                <a:off x="4809" y="2689"/>
                <a:ext cx="3" cy="1"/>
              </a:xfrm>
              <a:prstGeom prst="line">
                <a:avLst/>
              </a:prstGeom>
              <a:noFill/>
              <a:ln w="0">
                <a:solidFill>
                  <a:srgbClr val="696969"/>
                </a:solidFill>
                <a:round/>
                <a:headEnd/>
                <a:tailEnd/>
              </a:ln>
            </p:spPr>
            <p:txBody>
              <a:bodyPr/>
              <a:lstStyle/>
              <a:p>
                <a:endParaRPr lang="en-US"/>
              </a:p>
            </p:txBody>
          </p:sp>
          <p:sp>
            <p:nvSpPr>
              <p:cNvPr id="39030" name="Line 2042"/>
              <p:cNvSpPr>
                <a:spLocks noChangeShapeType="1"/>
              </p:cNvSpPr>
              <p:nvPr/>
            </p:nvSpPr>
            <p:spPr bwMode="auto">
              <a:xfrm flipV="1">
                <a:off x="4974" y="2822"/>
                <a:ext cx="1" cy="2"/>
              </a:xfrm>
              <a:prstGeom prst="line">
                <a:avLst/>
              </a:prstGeom>
              <a:noFill/>
              <a:ln w="0">
                <a:solidFill>
                  <a:srgbClr val="696969"/>
                </a:solidFill>
                <a:round/>
                <a:headEnd/>
                <a:tailEnd/>
              </a:ln>
            </p:spPr>
            <p:txBody>
              <a:bodyPr/>
              <a:lstStyle/>
              <a:p>
                <a:endParaRPr lang="en-US"/>
              </a:p>
            </p:txBody>
          </p:sp>
          <p:sp>
            <p:nvSpPr>
              <p:cNvPr id="39031" name="Line 2043"/>
              <p:cNvSpPr>
                <a:spLocks noChangeShapeType="1"/>
              </p:cNvSpPr>
              <p:nvPr/>
            </p:nvSpPr>
            <p:spPr bwMode="auto">
              <a:xfrm flipH="1">
                <a:off x="4978" y="2823"/>
                <a:ext cx="1" cy="1"/>
              </a:xfrm>
              <a:prstGeom prst="line">
                <a:avLst/>
              </a:prstGeom>
              <a:noFill/>
              <a:ln w="0">
                <a:solidFill>
                  <a:srgbClr val="696969"/>
                </a:solidFill>
                <a:round/>
                <a:headEnd/>
                <a:tailEnd/>
              </a:ln>
            </p:spPr>
            <p:txBody>
              <a:bodyPr/>
              <a:lstStyle/>
              <a:p>
                <a:endParaRPr lang="en-US"/>
              </a:p>
            </p:txBody>
          </p:sp>
          <p:sp>
            <p:nvSpPr>
              <p:cNvPr id="39032" name="Line 2044"/>
              <p:cNvSpPr>
                <a:spLocks noChangeShapeType="1"/>
              </p:cNvSpPr>
              <p:nvPr/>
            </p:nvSpPr>
            <p:spPr bwMode="auto">
              <a:xfrm flipV="1">
                <a:off x="4978" y="2823"/>
                <a:ext cx="1" cy="1"/>
              </a:xfrm>
              <a:prstGeom prst="line">
                <a:avLst/>
              </a:prstGeom>
              <a:noFill/>
              <a:ln w="0">
                <a:solidFill>
                  <a:srgbClr val="696969"/>
                </a:solidFill>
                <a:round/>
                <a:headEnd/>
                <a:tailEnd/>
              </a:ln>
            </p:spPr>
            <p:txBody>
              <a:bodyPr/>
              <a:lstStyle/>
              <a:p>
                <a:endParaRPr lang="en-US"/>
              </a:p>
            </p:txBody>
          </p:sp>
          <p:sp>
            <p:nvSpPr>
              <p:cNvPr id="39033" name="Line 2045"/>
              <p:cNvSpPr>
                <a:spLocks noChangeShapeType="1"/>
              </p:cNvSpPr>
              <p:nvPr/>
            </p:nvSpPr>
            <p:spPr bwMode="auto">
              <a:xfrm flipH="1">
                <a:off x="4974" y="2824"/>
                <a:ext cx="4" cy="1"/>
              </a:xfrm>
              <a:prstGeom prst="line">
                <a:avLst/>
              </a:prstGeom>
              <a:noFill/>
              <a:ln w="0">
                <a:solidFill>
                  <a:srgbClr val="696969"/>
                </a:solidFill>
                <a:round/>
                <a:headEnd/>
                <a:tailEnd/>
              </a:ln>
            </p:spPr>
            <p:txBody>
              <a:bodyPr/>
              <a:lstStyle/>
              <a:p>
                <a:endParaRPr lang="en-US"/>
              </a:p>
            </p:txBody>
          </p:sp>
          <p:sp>
            <p:nvSpPr>
              <p:cNvPr id="39034" name="Line 2046"/>
              <p:cNvSpPr>
                <a:spLocks noChangeShapeType="1"/>
              </p:cNvSpPr>
              <p:nvPr/>
            </p:nvSpPr>
            <p:spPr bwMode="auto">
              <a:xfrm flipH="1">
                <a:off x="4974" y="2822"/>
                <a:ext cx="5" cy="1"/>
              </a:xfrm>
              <a:prstGeom prst="line">
                <a:avLst/>
              </a:prstGeom>
              <a:noFill/>
              <a:ln w="0">
                <a:solidFill>
                  <a:srgbClr val="696969"/>
                </a:solidFill>
                <a:round/>
                <a:headEnd/>
                <a:tailEnd/>
              </a:ln>
            </p:spPr>
            <p:txBody>
              <a:bodyPr/>
              <a:lstStyle/>
              <a:p>
                <a:endParaRPr lang="en-US"/>
              </a:p>
            </p:txBody>
          </p:sp>
          <p:sp>
            <p:nvSpPr>
              <p:cNvPr id="39035" name="Line 2047"/>
              <p:cNvSpPr>
                <a:spLocks noChangeShapeType="1"/>
              </p:cNvSpPr>
              <p:nvPr/>
            </p:nvSpPr>
            <p:spPr bwMode="auto">
              <a:xfrm flipV="1">
                <a:off x="4979" y="2822"/>
                <a:ext cx="1" cy="1"/>
              </a:xfrm>
              <a:prstGeom prst="line">
                <a:avLst/>
              </a:prstGeom>
              <a:noFill/>
              <a:ln w="0">
                <a:solidFill>
                  <a:srgbClr val="696969"/>
                </a:solidFill>
                <a:round/>
                <a:headEnd/>
                <a:tailEnd/>
              </a:ln>
            </p:spPr>
            <p:txBody>
              <a:bodyPr/>
              <a:lstStyle/>
              <a:p>
                <a:endParaRPr lang="en-US"/>
              </a:p>
            </p:txBody>
          </p:sp>
          <p:sp>
            <p:nvSpPr>
              <p:cNvPr id="39036" name="Line 2048"/>
              <p:cNvSpPr>
                <a:spLocks noChangeShapeType="1"/>
              </p:cNvSpPr>
              <p:nvPr/>
            </p:nvSpPr>
            <p:spPr bwMode="auto">
              <a:xfrm flipV="1">
                <a:off x="4979" y="2811"/>
                <a:ext cx="1" cy="11"/>
              </a:xfrm>
              <a:prstGeom prst="line">
                <a:avLst/>
              </a:prstGeom>
              <a:noFill/>
              <a:ln w="0">
                <a:solidFill>
                  <a:srgbClr val="696969"/>
                </a:solidFill>
                <a:round/>
                <a:headEnd/>
                <a:tailEnd/>
              </a:ln>
            </p:spPr>
            <p:txBody>
              <a:bodyPr/>
              <a:lstStyle/>
              <a:p>
                <a:endParaRPr lang="en-US"/>
              </a:p>
            </p:txBody>
          </p:sp>
          <p:sp>
            <p:nvSpPr>
              <p:cNvPr id="39037" name="Line 2049"/>
              <p:cNvSpPr>
                <a:spLocks noChangeShapeType="1"/>
              </p:cNvSpPr>
              <p:nvPr/>
            </p:nvSpPr>
            <p:spPr bwMode="auto">
              <a:xfrm flipV="1">
                <a:off x="4950" y="2621"/>
                <a:ext cx="1" cy="49"/>
              </a:xfrm>
              <a:prstGeom prst="line">
                <a:avLst/>
              </a:prstGeom>
              <a:noFill/>
              <a:ln w="0">
                <a:solidFill>
                  <a:srgbClr val="000000"/>
                </a:solidFill>
                <a:round/>
                <a:headEnd/>
                <a:tailEnd/>
              </a:ln>
            </p:spPr>
            <p:txBody>
              <a:bodyPr/>
              <a:lstStyle/>
              <a:p>
                <a:endParaRPr lang="en-US"/>
              </a:p>
            </p:txBody>
          </p:sp>
          <p:sp>
            <p:nvSpPr>
              <p:cNvPr id="39038" name="Line 2050"/>
              <p:cNvSpPr>
                <a:spLocks noChangeShapeType="1"/>
              </p:cNvSpPr>
              <p:nvPr/>
            </p:nvSpPr>
            <p:spPr bwMode="auto">
              <a:xfrm flipV="1">
                <a:off x="4939" y="2621"/>
                <a:ext cx="1" cy="101"/>
              </a:xfrm>
              <a:prstGeom prst="line">
                <a:avLst/>
              </a:prstGeom>
              <a:noFill/>
              <a:ln w="0">
                <a:solidFill>
                  <a:srgbClr val="000000"/>
                </a:solidFill>
                <a:round/>
                <a:headEnd/>
                <a:tailEnd/>
              </a:ln>
            </p:spPr>
            <p:txBody>
              <a:bodyPr/>
              <a:lstStyle/>
              <a:p>
                <a:endParaRPr lang="en-US"/>
              </a:p>
            </p:txBody>
          </p:sp>
          <p:sp>
            <p:nvSpPr>
              <p:cNvPr id="39039" name="Line 2051"/>
              <p:cNvSpPr>
                <a:spLocks noChangeShapeType="1"/>
              </p:cNvSpPr>
              <p:nvPr/>
            </p:nvSpPr>
            <p:spPr bwMode="auto">
              <a:xfrm flipV="1">
                <a:off x="4958" y="2689"/>
                <a:ext cx="1" cy="33"/>
              </a:xfrm>
              <a:prstGeom prst="line">
                <a:avLst/>
              </a:prstGeom>
              <a:noFill/>
              <a:ln w="0">
                <a:solidFill>
                  <a:srgbClr val="000000"/>
                </a:solidFill>
                <a:round/>
                <a:headEnd/>
                <a:tailEnd/>
              </a:ln>
            </p:spPr>
            <p:txBody>
              <a:bodyPr/>
              <a:lstStyle/>
              <a:p>
                <a:endParaRPr lang="en-US"/>
              </a:p>
            </p:txBody>
          </p:sp>
          <p:sp>
            <p:nvSpPr>
              <p:cNvPr id="39040" name="Line 2052"/>
              <p:cNvSpPr>
                <a:spLocks noChangeShapeType="1"/>
              </p:cNvSpPr>
              <p:nvPr/>
            </p:nvSpPr>
            <p:spPr bwMode="auto">
              <a:xfrm>
                <a:off x="4939" y="2722"/>
                <a:ext cx="19" cy="1"/>
              </a:xfrm>
              <a:prstGeom prst="line">
                <a:avLst/>
              </a:prstGeom>
              <a:noFill/>
              <a:ln w="0">
                <a:solidFill>
                  <a:srgbClr val="696969"/>
                </a:solidFill>
                <a:round/>
                <a:headEnd/>
                <a:tailEnd/>
              </a:ln>
            </p:spPr>
            <p:txBody>
              <a:bodyPr/>
              <a:lstStyle/>
              <a:p>
                <a:endParaRPr lang="en-US"/>
              </a:p>
            </p:txBody>
          </p:sp>
          <p:sp>
            <p:nvSpPr>
              <p:cNvPr id="39041" name="Line 2053"/>
              <p:cNvSpPr>
                <a:spLocks noChangeShapeType="1"/>
              </p:cNvSpPr>
              <p:nvPr/>
            </p:nvSpPr>
            <p:spPr bwMode="auto">
              <a:xfrm>
                <a:off x="5034" y="2826"/>
                <a:ext cx="1" cy="56"/>
              </a:xfrm>
              <a:prstGeom prst="line">
                <a:avLst/>
              </a:prstGeom>
              <a:noFill/>
              <a:ln w="0">
                <a:solidFill>
                  <a:srgbClr val="696969"/>
                </a:solidFill>
                <a:round/>
                <a:headEnd/>
                <a:tailEnd/>
              </a:ln>
            </p:spPr>
            <p:txBody>
              <a:bodyPr/>
              <a:lstStyle/>
              <a:p>
                <a:endParaRPr lang="en-US"/>
              </a:p>
            </p:txBody>
          </p:sp>
          <p:sp>
            <p:nvSpPr>
              <p:cNvPr id="39042" name="Line 2054"/>
              <p:cNvSpPr>
                <a:spLocks noChangeShapeType="1"/>
              </p:cNvSpPr>
              <p:nvPr/>
            </p:nvSpPr>
            <p:spPr bwMode="auto">
              <a:xfrm>
                <a:off x="5037" y="2825"/>
                <a:ext cx="1" cy="58"/>
              </a:xfrm>
              <a:prstGeom prst="line">
                <a:avLst/>
              </a:prstGeom>
              <a:noFill/>
              <a:ln w="0">
                <a:solidFill>
                  <a:srgbClr val="696969"/>
                </a:solidFill>
                <a:round/>
                <a:headEnd/>
                <a:tailEnd/>
              </a:ln>
            </p:spPr>
            <p:txBody>
              <a:bodyPr/>
              <a:lstStyle/>
              <a:p>
                <a:endParaRPr lang="en-US"/>
              </a:p>
            </p:txBody>
          </p:sp>
          <p:sp>
            <p:nvSpPr>
              <p:cNvPr id="39043" name="Line 2055"/>
              <p:cNvSpPr>
                <a:spLocks noChangeShapeType="1"/>
              </p:cNvSpPr>
              <p:nvPr/>
            </p:nvSpPr>
            <p:spPr bwMode="auto">
              <a:xfrm flipV="1">
                <a:off x="5174" y="2822"/>
                <a:ext cx="1" cy="282"/>
              </a:xfrm>
              <a:prstGeom prst="line">
                <a:avLst/>
              </a:prstGeom>
              <a:noFill/>
              <a:ln w="0">
                <a:solidFill>
                  <a:srgbClr val="000000"/>
                </a:solidFill>
                <a:round/>
                <a:headEnd/>
                <a:tailEnd/>
              </a:ln>
            </p:spPr>
            <p:txBody>
              <a:bodyPr/>
              <a:lstStyle/>
              <a:p>
                <a:endParaRPr lang="en-US"/>
              </a:p>
            </p:txBody>
          </p:sp>
          <p:sp>
            <p:nvSpPr>
              <p:cNvPr id="39044" name="Line 2056"/>
              <p:cNvSpPr>
                <a:spLocks noChangeShapeType="1"/>
              </p:cNvSpPr>
              <p:nvPr/>
            </p:nvSpPr>
            <p:spPr bwMode="auto">
              <a:xfrm flipV="1">
                <a:off x="5185" y="2811"/>
                <a:ext cx="1" cy="293"/>
              </a:xfrm>
              <a:prstGeom prst="line">
                <a:avLst/>
              </a:prstGeom>
              <a:noFill/>
              <a:ln w="0">
                <a:solidFill>
                  <a:srgbClr val="000000"/>
                </a:solidFill>
                <a:round/>
                <a:headEnd/>
                <a:tailEnd/>
              </a:ln>
            </p:spPr>
            <p:txBody>
              <a:bodyPr/>
              <a:lstStyle/>
              <a:p>
                <a:endParaRPr lang="en-US"/>
              </a:p>
            </p:txBody>
          </p:sp>
          <p:sp>
            <p:nvSpPr>
              <p:cNvPr id="39045" name="Line 2057"/>
              <p:cNvSpPr>
                <a:spLocks noChangeShapeType="1"/>
              </p:cNvSpPr>
              <p:nvPr/>
            </p:nvSpPr>
            <p:spPr bwMode="auto">
              <a:xfrm flipV="1">
                <a:off x="5357" y="2689"/>
                <a:ext cx="1" cy="415"/>
              </a:xfrm>
              <a:prstGeom prst="line">
                <a:avLst/>
              </a:prstGeom>
              <a:noFill/>
              <a:ln w="0">
                <a:solidFill>
                  <a:srgbClr val="000000"/>
                </a:solidFill>
                <a:round/>
                <a:headEnd/>
                <a:tailEnd/>
              </a:ln>
            </p:spPr>
            <p:txBody>
              <a:bodyPr/>
              <a:lstStyle/>
              <a:p>
                <a:endParaRPr lang="en-US"/>
              </a:p>
            </p:txBody>
          </p:sp>
          <p:sp>
            <p:nvSpPr>
              <p:cNvPr id="39046" name="Line 2058"/>
              <p:cNvSpPr>
                <a:spLocks noChangeShapeType="1"/>
              </p:cNvSpPr>
              <p:nvPr/>
            </p:nvSpPr>
            <p:spPr bwMode="auto">
              <a:xfrm flipV="1">
                <a:off x="5378" y="2670"/>
                <a:ext cx="1" cy="434"/>
              </a:xfrm>
              <a:prstGeom prst="line">
                <a:avLst/>
              </a:prstGeom>
              <a:noFill/>
              <a:ln w="0">
                <a:solidFill>
                  <a:srgbClr val="000000"/>
                </a:solidFill>
                <a:round/>
                <a:headEnd/>
                <a:tailEnd/>
              </a:ln>
            </p:spPr>
            <p:txBody>
              <a:bodyPr/>
              <a:lstStyle/>
              <a:p>
                <a:endParaRPr lang="en-US"/>
              </a:p>
            </p:txBody>
          </p:sp>
          <p:sp>
            <p:nvSpPr>
              <p:cNvPr id="39047" name="Line 2059"/>
              <p:cNvSpPr>
                <a:spLocks noChangeShapeType="1"/>
              </p:cNvSpPr>
              <p:nvPr/>
            </p:nvSpPr>
            <p:spPr bwMode="auto">
              <a:xfrm flipV="1">
                <a:off x="5268" y="2753"/>
                <a:ext cx="1" cy="305"/>
              </a:xfrm>
              <a:prstGeom prst="line">
                <a:avLst/>
              </a:prstGeom>
              <a:noFill/>
              <a:ln w="0">
                <a:solidFill>
                  <a:srgbClr val="696969"/>
                </a:solidFill>
                <a:round/>
                <a:headEnd/>
                <a:tailEnd/>
              </a:ln>
            </p:spPr>
            <p:txBody>
              <a:bodyPr/>
              <a:lstStyle/>
              <a:p>
                <a:endParaRPr lang="en-US"/>
              </a:p>
            </p:txBody>
          </p:sp>
          <p:sp>
            <p:nvSpPr>
              <p:cNvPr id="39048" name="Line 2060"/>
              <p:cNvSpPr>
                <a:spLocks noChangeShapeType="1"/>
              </p:cNvSpPr>
              <p:nvPr/>
            </p:nvSpPr>
            <p:spPr bwMode="auto">
              <a:xfrm flipV="1">
                <a:off x="5299" y="2722"/>
                <a:ext cx="1" cy="336"/>
              </a:xfrm>
              <a:prstGeom prst="line">
                <a:avLst/>
              </a:prstGeom>
              <a:noFill/>
              <a:ln w="0">
                <a:solidFill>
                  <a:srgbClr val="696969"/>
                </a:solidFill>
                <a:round/>
                <a:headEnd/>
                <a:tailEnd/>
              </a:ln>
            </p:spPr>
            <p:txBody>
              <a:bodyPr/>
              <a:lstStyle/>
              <a:p>
                <a:endParaRPr lang="en-US"/>
              </a:p>
            </p:txBody>
          </p:sp>
          <p:sp>
            <p:nvSpPr>
              <p:cNvPr id="39049" name="Line 2061"/>
              <p:cNvSpPr>
                <a:spLocks noChangeShapeType="1"/>
              </p:cNvSpPr>
              <p:nvPr/>
            </p:nvSpPr>
            <p:spPr bwMode="auto">
              <a:xfrm flipV="1">
                <a:off x="5160" y="3085"/>
                <a:ext cx="1" cy="71"/>
              </a:xfrm>
              <a:prstGeom prst="line">
                <a:avLst/>
              </a:prstGeom>
              <a:noFill/>
              <a:ln w="0">
                <a:solidFill>
                  <a:srgbClr val="696969"/>
                </a:solidFill>
                <a:round/>
                <a:headEnd/>
                <a:tailEnd/>
              </a:ln>
            </p:spPr>
            <p:txBody>
              <a:bodyPr/>
              <a:lstStyle/>
              <a:p>
                <a:endParaRPr lang="en-US"/>
              </a:p>
            </p:txBody>
          </p:sp>
          <p:sp>
            <p:nvSpPr>
              <p:cNvPr id="39050" name="Line 2062"/>
              <p:cNvSpPr>
                <a:spLocks noChangeShapeType="1"/>
              </p:cNvSpPr>
              <p:nvPr/>
            </p:nvSpPr>
            <p:spPr bwMode="auto">
              <a:xfrm flipV="1">
                <a:off x="5187" y="3135"/>
                <a:ext cx="1" cy="52"/>
              </a:xfrm>
              <a:prstGeom prst="line">
                <a:avLst/>
              </a:prstGeom>
              <a:noFill/>
              <a:ln w="0">
                <a:solidFill>
                  <a:srgbClr val="696969"/>
                </a:solidFill>
                <a:round/>
                <a:headEnd/>
                <a:tailEnd/>
              </a:ln>
            </p:spPr>
            <p:txBody>
              <a:bodyPr/>
              <a:lstStyle/>
              <a:p>
                <a:endParaRPr lang="en-US"/>
              </a:p>
            </p:txBody>
          </p:sp>
          <p:sp>
            <p:nvSpPr>
              <p:cNvPr id="39051" name="Line 2063"/>
              <p:cNvSpPr>
                <a:spLocks noChangeShapeType="1"/>
              </p:cNvSpPr>
              <p:nvPr/>
            </p:nvSpPr>
            <p:spPr bwMode="auto">
              <a:xfrm>
                <a:off x="5187" y="3135"/>
                <a:ext cx="1" cy="52"/>
              </a:xfrm>
              <a:prstGeom prst="line">
                <a:avLst/>
              </a:prstGeom>
              <a:noFill/>
              <a:ln w="0">
                <a:solidFill>
                  <a:srgbClr val="696969"/>
                </a:solidFill>
                <a:round/>
                <a:headEnd/>
                <a:tailEnd/>
              </a:ln>
            </p:spPr>
            <p:txBody>
              <a:bodyPr/>
              <a:lstStyle/>
              <a:p>
                <a:endParaRPr lang="en-US"/>
              </a:p>
            </p:txBody>
          </p:sp>
          <p:sp>
            <p:nvSpPr>
              <p:cNvPr id="39052" name="Line 2064"/>
              <p:cNvSpPr>
                <a:spLocks noChangeShapeType="1"/>
              </p:cNvSpPr>
              <p:nvPr/>
            </p:nvSpPr>
            <p:spPr bwMode="auto">
              <a:xfrm flipV="1">
                <a:off x="5187" y="3135"/>
                <a:ext cx="1" cy="52"/>
              </a:xfrm>
              <a:prstGeom prst="line">
                <a:avLst/>
              </a:prstGeom>
              <a:noFill/>
              <a:ln w="0">
                <a:solidFill>
                  <a:srgbClr val="696969"/>
                </a:solidFill>
                <a:round/>
                <a:headEnd/>
                <a:tailEnd/>
              </a:ln>
            </p:spPr>
            <p:txBody>
              <a:bodyPr/>
              <a:lstStyle/>
              <a:p>
                <a:endParaRPr lang="en-US"/>
              </a:p>
            </p:txBody>
          </p:sp>
          <p:sp>
            <p:nvSpPr>
              <p:cNvPr id="39053" name="Line 2065"/>
              <p:cNvSpPr>
                <a:spLocks noChangeShapeType="1"/>
              </p:cNvSpPr>
              <p:nvPr/>
            </p:nvSpPr>
            <p:spPr bwMode="auto">
              <a:xfrm>
                <a:off x="5187" y="3065"/>
                <a:ext cx="1" cy="122"/>
              </a:xfrm>
              <a:prstGeom prst="line">
                <a:avLst/>
              </a:prstGeom>
              <a:noFill/>
              <a:ln w="0">
                <a:solidFill>
                  <a:srgbClr val="696969"/>
                </a:solidFill>
                <a:round/>
                <a:headEnd/>
                <a:tailEnd/>
              </a:ln>
            </p:spPr>
            <p:txBody>
              <a:bodyPr/>
              <a:lstStyle/>
              <a:p>
                <a:endParaRPr lang="en-US"/>
              </a:p>
            </p:txBody>
          </p:sp>
          <p:sp>
            <p:nvSpPr>
              <p:cNvPr id="39054" name="Line 2066"/>
              <p:cNvSpPr>
                <a:spLocks noChangeShapeType="1"/>
              </p:cNvSpPr>
              <p:nvPr/>
            </p:nvSpPr>
            <p:spPr bwMode="auto">
              <a:xfrm flipV="1">
                <a:off x="5190" y="3065"/>
                <a:ext cx="1" cy="122"/>
              </a:xfrm>
              <a:prstGeom prst="line">
                <a:avLst/>
              </a:prstGeom>
              <a:noFill/>
              <a:ln w="0">
                <a:solidFill>
                  <a:srgbClr val="696969"/>
                </a:solidFill>
                <a:round/>
                <a:headEnd/>
                <a:tailEnd/>
              </a:ln>
            </p:spPr>
            <p:txBody>
              <a:bodyPr/>
              <a:lstStyle/>
              <a:p>
                <a:endParaRPr lang="en-US"/>
              </a:p>
            </p:txBody>
          </p:sp>
          <p:sp>
            <p:nvSpPr>
              <p:cNvPr id="39055" name="Line 2067"/>
              <p:cNvSpPr>
                <a:spLocks noChangeShapeType="1"/>
              </p:cNvSpPr>
              <p:nvPr/>
            </p:nvSpPr>
            <p:spPr bwMode="auto">
              <a:xfrm>
                <a:off x="5160" y="3232"/>
                <a:ext cx="1" cy="63"/>
              </a:xfrm>
              <a:prstGeom prst="line">
                <a:avLst/>
              </a:prstGeom>
              <a:noFill/>
              <a:ln w="0">
                <a:solidFill>
                  <a:srgbClr val="696969"/>
                </a:solidFill>
                <a:round/>
                <a:headEnd/>
                <a:tailEnd/>
              </a:ln>
            </p:spPr>
            <p:txBody>
              <a:bodyPr/>
              <a:lstStyle/>
              <a:p>
                <a:endParaRPr lang="en-US"/>
              </a:p>
            </p:txBody>
          </p:sp>
          <p:sp>
            <p:nvSpPr>
              <p:cNvPr id="39056" name="Line 2068"/>
              <p:cNvSpPr>
                <a:spLocks noChangeShapeType="1"/>
              </p:cNvSpPr>
              <p:nvPr/>
            </p:nvSpPr>
            <p:spPr bwMode="auto">
              <a:xfrm>
                <a:off x="5188" y="3263"/>
                <a:ext cx="1" cy="52"/>
              </a:xfrm>
              <a:prstGeom prst="line">
                <a:avLst/>
              </a:prstGeom>
              <a:noFill/>
              <a:ln w="0">
                <a:solidFill>
                  <a:srgbClr val="696969"/>
                </a:solidFill>
                <a:round/>
                <a:headEnd/>
                <a:tailEnd/>
              </a:ln>
            </p:spPr>
            <p:txBody>
              <a:bodyPr/>
              <a:lstStyle/>
              <a:p>
                <a:endParaRPr lang="en-US"/>
              </a:p>
            </p:txBody>
          </p:sp>
          <p:sp>
            <p:nvSpPr>
              <p:cNvPr id="39057" name="Line 2069"/>
              <p:cNvSpPr>
                <a:spLocks noChangeShapeType="1"/>
              </p:cNvSpPr>
              <p:nvPr/>
            </p:nvSpPr>
            <p:spPr bwMode="auto">
              <a:xfrm flipV="1">
                <a:off x="5188" y="3263"/>
                <a:ext cx="1" cy="52"/>
              </a:xfrm>
              <a:prstGeom prst="line">
                <a:avLst/>
              </a:prstGeom>
              <a:noFill/>
              <a:ln w="0">
                <a:solidFill>
                  <a:srgbClr val="696969"/>
                </a:solidFill>
                <a:round/>
                <a:headEnd/>
                <a:tailEnd/>
              </a:ln>
            </p:spPr>
            <p:txBody>
              <a:bodyPr/>
              <a:lstStyle/>
              <a:p>
                <a:endParaRPr lang="en-US"/>
              </a:p>
            </p:txBody>
          </p:sp>
          <p:sp>
            <p:nvSpPr>
              <p:cNvPr id="39058" name="Line 2070"/>
              <p:cNvSpPr>
                <a:spLocks noChangeShapeType="1"/>
              </p:cNvSpPr>
              <p:nvPr/>
            </p:nvSpPr>
            <p:spPr bwMode="auto">
              <a:xfrm>
                <a:off x="5188" y="3263"/>
                <a:ext cx="1" cy="52"/>
              </a:xfrm>
              <a:prstGeom prst="line">
                <a:avLst/>
              </a:prstGeom>
              <a:noFill/>
              <a:ln w="0">
                <a:solidFill>
                  <a:srgbClr val="696969"/>
                </a:solidFill>
                <a:round/>
                <a:headEnd/>
                <a:tailEnd/>
              </a:ln>
            </p:spPr>
            <p:txBody>
              <a:bodyPr/>
              <a:lstStyle/>
              <a:p>
                <a:endParaRPr lang="en-US"/>
              </a:p>
            </p:txBody>
          </p:sp>
          <p:sp>
            <p:nvSpPr>
              <p:cNvPr id="39059" name="Line 2071"/>
              <p:cNvSpPr>
                <a:spLocks noChangeShapeType="1"/>
              </p:cNvSpPr>
              <p:nvPr/>
            </p:nvSpPr>
            <p:spPr bwMode="auto">
              <a:xfrm flipV="1">
                <a:off x="5188" y="3263"/>
                <a:ext cx="1" cy="123"/>
              </a:xfrm>
              <a:prstGeom prst="line">
                <a:avLst/>
              </a:prstGeom>
              <a:noFill/>
              <a:ln w="0">
                <a:solidFill>
                  <a:srgbClr val="696969"/>
                </a:solidFill>
                <a:round/>
                <a:headEnd/>
                <a:tailEnd/>
              </a:ln>
            </p:spPr>
            <p:txBody>
              <a:bodyPr/>
              <a:lstStyle/>
              <a:p>
                <a:endParaRPr lang="en-US"/>
              </a:p>
            </p:txBody>
          </p:sp>
          <p:sp>
            <p:nvSpPr>
              <p:cNvPr id="39060" name="Line 2072"/>
              <p:cNvSpPr>
                <a:spLocks noChangeShapeType="1"/>
              </p:cNvSpPr>
              <p:nvPr/>
            </p:nvSpPr>
            <p:spPr bwMode="auto">
              <a:xfrm>
                <a:off x="5190" y="3263"/>
                <a:ext cx="1" cy="123"/>
              </a:xfrm>
              <a:prstGeom prst="line">
                <a:avLst/>
              </a:prstGeom>
              <a:noFill/>
              <a:ln w="0">
                <a:solidFill>
                  <a:srgbClr val="696969"/>
                </a:solidFill>
                <a:round/>
                <a:headEnd/>
                <a:tailEnd/>
              </a:ln>
            </p:spPr>
            <p:txBody>
              <a:bodyPr/>
              <a:lstStyle/>
              <a:p>
                <a:endParaRPr lang="en-US"/>
              </a:p>
            </p:txBody>
          </p:sp>
          <p:sp>
            <p:nvSpPr>
              <p:cNvPr id="39061" name="Line 2073"/>
              <p:cNvSpPr>
                <a:spLocks noChangeShapeType="1"/>
              </p:cNvSpPr>
              <p:nvPr/>
            </p:nvSpPr>
            <p:spPr bwMode="auto">
              <a:xfrm>
                <a:off x="5160" y="3295"/>
                <a:ext cx="1" cy="70"/>
              </a:xfrm>
              <a:prstGeom prst="line">
                <a:avLst/>
              </a:prstGeom>
              <a:noFill/>
              <a:ln w="0">
                <a:solidFill>
                  <a:srgbClr val="696969"/>
                </a:solidFill>
                <a:round/>
                <a:headEnd/>
                <a:tailEnd/>
              </a:ln>
            </p:spPr>
            <p:txBody>
              <a:bodyPr/>
              <a:lstStyle/>
              <a:p>
                <a:endParaRPr lang="en-US"/>
              </a:p>
            </p:txBody>
          </p:sp>
          <p:sp>
            <p:nvSpPr>
              <p:cNvPr id="39062" name="Line 2074"/>
              <p:cNvSpPr>
                <a:spLocks noChangeShapeType="1"/>
              </p:cNvSpPr>
              <p:nvPr/>
            </p:nvSpPr>
            <p:spPr bwMode="auto">
              <a:xfrm>
                <a:off x="5174" y="3346"/>
                <a:ext cx="1" cy="4"/>
              </a:xfrm>
              <a:prstGeom prst="line">
                <a:avLst/>
              </a:prstGeom>
              <a:noFill/>
              <a:ln w="0">
                <a:solidFill>
                  <a:srgbClr val="000000"/>
                </a:solidFill>
                <a:round/>
                <a:headEnd/>
                <a:tailEnd/>
              </a:ln>
            </p:spPr>
            <p:txBody>
              <a:bodyPr/>
              <a:lstStyle/>
              <a:p>
                <a:endParaRPr lang="en-US"/>
              </a:p>
            </p:txBody>
          </p:sp>
          <p:sp>
            <p:nvSpPr>
              <p:cNvPr id="39063" name="Line 2075"/>
              <p:cNvSpPr>
                <a:spLocks noChangeShapeType="1"/>
              </p:cNvSpPr>
              <p:nvPr/>
            </p:nvSpPr>
            <p:spPr bwMode="auto">
              <a:xfrm flipH="1">
                <a:off x="5173" y="3346"/>
                <a:ext cx="1" cy="1"/>
              </a:xfrm>
              <a:prstGeom prst="line">
                <a:avLst/>
              </a:prstGeom>
              <a:noFill/>
              <a:ln w="0">
                <a:solidFill>
                  <a:srgbClr val="000000"/>
                </a:solidFill>
                <a:round/>
                <a:headEnd/>
                <a:tailEnd/>
              </a:ln>
            </p:spPr>
            <p:txBody>
              <a:bodyPr/>
              <a:lstStyle/>
              <a:p>
                <a:endParaRPr lang="en-US"/>
              </a:p>
            </p:txBody>
          </p:sp>
          <p:sp>
            <p:nvSpPr>
              <p:cNvPr id="39064" name="Line 2076"/>
              <p:cNvSpPr>
                <a:spLocks noChangeShapeType="1"/>
              </p:cNvSpPr>
              <p:nvPr/>
            </p:nvSpPr>
            <p:spPr bwMode="auto">
              <a:xfrm>
                <a:off x="5173" y="3346"/>
                <a:ext cx="1" cy="4"/>
              </a:xfrm>
              <a:prstGeom prst="line">
                <a:avLst/>
              </a:prstGeom>
              <a:noFill/>
              <a:ln w="0">
                <a:solidFill>
                  <a:srgbClr val="000000"/>
                </a:solidFill>
                <a:round/>
                <a:headEnd/>
                <a:tailEnd/>
              </a:ln>
            </p:spPr>
            <p:txBody>
              <a:bodyPr/>
              <a:lstStyle/>
              <a:p>
                <a:endParaRPr lang="en-US"/>
              </a:p>
            </p:txBody>
          </p:sp>
          <p:sp>
            <p:nvSpPr>
              <p:cNvPr id="39065" name="Line 2077"/>
              <p:cNvSpPr>
                <a:spLocks noChangeShapeType="1"/>
              </p:cNvSpPr>
              <p:nvPr/>
            </p:nvSpPr>
            <p:spPr bwMode="auto">
              <a:xfrm flipH="1">
                <a:off x="5173" y="3350"/>
                <a:ext cx="1" cy="1"/>
              </a:xfrm>
              <a:prstGeom prst="line">
                <a:avLst/>
              </a:prstGeom>
              <a:noFill/>
              <a:ln w="0">
                <a:solidFill>
                  <a:srgbClr val="000000"/>
                </a:solidFill>
                <a:round/>
                <a:headEnd/>
                <a:tailEnd/>
              </a:ln>
            </p:spPr>
            <p:txBody>
              <a:bodyPr/>
              <a:lstStyle/>
              <a:p>
                <a:endParaRPr lang="en-US"/>
              </a:p>
            </p:txBody>
          </p:sp>
          <p:sp>
            <p:nvSpPr>
              <p:cNvPr id="39066" name="Line 2078"/>
              <p:cNvSpPr>
                <a:spLocks noChangeShapeType="1"/>
              </p:cNvSpPr>
              <p:nvPr/>
            </p:nvSpPr>
            <p:spPr bwMode="auto">
              <a:xfrm flipH="1">
                <a:off x="5174" y="3348"/>
                <a:ext cx="11" cy="1"/>
              </a:xfrm>
              <a:prstGeom prst="line">
                <a:avLst/>
              </a:prstGeom>
              <a:noFill/>
              <a:ln w="0">
                <a:solidFill>
                  <a:srgbClr val="000000"/>
                </a:solidFill>
                <a:round/>
                <a:headEnd/>
                <a:tailEnd/>
              </a:ln>
            </p:spPr>
            <p:txBody>
              <a:bodyPr/>
              <a:lstStyle/>
              <a:p>
                <a:endParaRPr lang="en-US"/>
              </a:p>
            </p:txBody>
          </p:sp>
          <p:sp>
            <p:nvSpPr>
              <p:cNvPr id="39067" name="Line 2079"/>
              <p:cNvSpPr>
                <a:spLocks noChangeShapeType="1"/>
              </p:cNvSpPr>
              <p:nvPr/>
            </p:nvSpPr>
            <p:spPr bwMode="auto">
              <a:xfrm flipH="1">
                <a:off x="5174" y="3346"/>
                <a:ext cx="11" cy="1"/>
              </a:xfrm>
              <a:prstGeom prst="line">
                <a:avLst/>
              </a:prstGeom>
              <a:noFill/>
              <a:ln w="0">
                <a:solidFill>
                  <a:srgbClr val="000000"/>
                </a:solidFill>
                <a:round/>
                <a:headEnd/>
                <a:tailEnd/>
              </a:ln>
            </p:spPr>
            <p:txBody>
              <a:bodyPr/>
              <a:lstStyle/>
              <a:p>
                <a:endParaRPr lang="en-US"/>
              </a:p>
            </p:txBody>
          </p:sp>
          <p:sp>
            <p:nvSpPr>
              <p:cNvPr id="39068" name="Line 2080"/>
              <p:cNvSpPr>
                <a:spLocks noChangeShapeType="1"/>
              </p:cNvSpPr>
              <p:nvPr/>
            </p:nvSpPr>
            <p:spPr bwMode="auto">
              <a:xfrm flipH="1">
                <a:off x="5185" y="3350"/>
                <a:ext cx="2" cy="1"/>
              </a:xfrm>
              <a:prstGeom prst="line">
                <a:avLst/>
              </a:prstGeom>
              <a:noFill/>
              <a:ln w="0">
                <a:solidFill>
                  <a:srgbClr val="696969"/>
                </a:solidFill>
                <a:round/>
                <a:headEnd/>
                <a:tailEnd/>
              </a:ln>
            </p:spPr>
            <p:txBody>
              <a:bodyPr/>
              <a:lstStyle/>
              <a:p>
                <a:endParaRPr lang="en-US"/>
              </a:p>
            </p:txBody>
          </p:sp>
          <p:sp>
            <p:nvSpPr>
              <p:cNvPr id="39069" name="Line 2081"/>
              <p:cNvSpPr>
                <a:spLocks noChangeShapeType="1"/>
              </p:cNvSpPr>
              <p:nvPr/>
            </p:nvSpPr>
            <p:spPr bwMode="auto">
              <a:xfrm flipH="1">
                <a:off x="5185" y="3346"/>
                <a:ext cx="2" cy="1"/>
              </a:xfrm>
              <a:prstGeom prst="line">
                <a:avLst/>
              </a:prstGeom>
              <a:noFill/>
              <a:ln w="0">
                <a:solidFill>
                  <a:srgbClr val="696969"/>
                </a:solidFill>
                <a:round/>
                <a:headEnd/>
                <a:tailEnd/>
              </a:ln>
            </p:spPr>
            <p:txBody>
              <a:bodyPr/>
              <a:lstStyle/>
              <a:p>
                <a:endParaRPr lang="en-US"/>
              </a:p>
            </p:txBody>
          </p:sp>
          <p:sp>
            <p:nvSpPr>
              <p:cNvPr id="39070" name="Line 2082"/>
              <p:cNvSpPr>
                <a:spLocks noChangeShapeType="1"/>
              </p:cNvSpPr>
              <p:nvPr/>
            </p:nvSpPr>
            <p:spPr bwMode="auto">
              <a:xfrm>
                <a:off x="5187" y="3346"/>
                <a:ext cx="1" cy="4"/>
              </a:xfrm>
              <a:prstGeom prst="line">
                <a:avLst/>
              </a:prstGeom>
              <a:noFill/>
              <a:ln w="0">
                <a:solidFill>
                  <a:srgbClr val="696969"/>
                </a:solidFill>
                <a:round/>
                <a:headEnd/>
                <a:tailEnd/>
              </a:ln>
            </p:spPr>
            <p:txBody>
              <a:bodyPr/>
              <a:lstStyle/>
              <a:p>
                <a:endParaRPr lang="en-US"/>
              </a:p>
            </p:txBody>
          </p:sp>
          <p:sp>
            <p:nvSpPr>
              <p:cNvPr id="39071" name="Line 2083"/>
              <p:cNvSpPr>
                <a:spLocks noChangeShapeType="1"/>
              </p:cNvSpPr>
              <p:nvPr/>
            </p:nvSpPr>
            <p:spPr bwMode="auto">
              <a:xfrm>
                <a:off x="5185" y="3346"/>
                <a:ext cx="1" cy="4"/>
              </a:xfrm>
              <a:prstGeom prst="line">
                <a:avLst/>
              </a:prstGeom>
              <a:noFill/>
              <a:ln w="0">
                <a:solidFill>
                  <a:srgbClr val="696969"/>
                </a:solidFill>
                <a:round/>
                <a:headEnd/>
                <a:tailEnd/>
              </a:ln>
            </p:spPr>
            <p:txBody>
              <a:bodyPr/>
              <a:lstStyle/>
              <a:p>
                <a:endParaRPr lang="en-US"/>
              </a:p>
            </p:txBody>
          </p:sp>
          <p:sp>
            <p:nvSpPr>
              <p:cNvPr id="39072" name="Line 2084"/>
              <p:cNvSpPr>
                <a:spLocks noChangeShapeType="1"/>
              </p:cNvSpPr>
              <p:nvPr/>
            </p:nvSpPr>
            <p:spPr bwMode="auto">
              <a:xfrm flipH="1">
                <a:off x="5188" y="3386"/>
                <a:ext cx="2" cy="1"/>
              </a:xfrm>
              <a:prstGeom prst="line">
                <a:avLst/>
              </a:prstGeom>
              <a:noFill/>
              <a:ln w="0">
                <a:solidFill>
                  <a:srgbClr val="696969"/>
                </a:solidFill>
                <a:round/>
                <a:headEnd/>
                <a:tailEnd/>
              </a:ln>
            </p:spPr>
            <p:txBody>
              <a:bodyPr/>
              <a:lstStyle/>
              <a:p>
                <a:endParaRPr lang="en-US"/>
              </a:p>
            </p:txBody>
          </p:sp>
          <p:sp>
            <p:nvSpPr>
              <p:cNvPr id="39073" name="Line 2085"/>
              <p:cNvSpPr>
                <a:spLocks noChangeShapeType="1"/>
              </p:cNvSpPr>
              <p:nvPr/>
            </p:nvSpPr>
            <p:spPr bwMode="auto">
              <a:xfrm flipH="1">
                <a:off x="5174" y="3348"/>
                <a:ext cx="11" cy="1"/>
              </a:xfrm>
              <a:prstGeom prst="line">
                <a:avLst/>
              </a:prstGeom>
              <a:noFill/>
              <a:ln w="0">
                <a:solidFill>
                  <a:srgbClr val="000000"/>
                </a:solidFill>
                <a:round/>
                <a:headEnd/>
                <a:tailEnd/>
              </a:ln>
            </p:spPr>
            <p:txBody>
              <a:bodyPr/>
              <a:lstStyle/>
              <a:p>
                <a:endParaRPr lang="en-US"/>
              </a:p>
            </p:txBody>
          </p:sp>
          <p:sp>
            <p:nvSpPr>
              <p:cNvPr id="39074" name="Line 2086"/>
              <p:cNvSpPr>
                <a:spLocks noChangeShapeType="1"/>
              </p:cNvSpPr>
              <p:nvPr/>
            </p:nvSpPr>
            <p:spPr bwMode="auto">
              <a:xfrm flipH="1">
                <a:off x="5188" y="3312"/>
                <a:ext cx="2" cy="1"/>
              </a:xfrm>
              <a:prstGeom prst="line">
                <a:avLst/>
              </a:prstGeom>
              <a:noFill/>
              <a:ln w="0">
                <a:solidFill>
                  <a:srgbClr val="696969"/>
                </a:solidFill>
                <a:round/>
                <a:headEnd/>
                <a:tailEnd/>
              </a:ln>
            </p:spPr>
            <p:txBody>
              <a:bodyPr/>
              <a:lstStyle/>
              <a:p>
                <a:endParaRPr lang="en-US"/>
              </a:p>
            </p:txBody>
          </p:sp>
          <p:sp>
            <p:nvSpPr>
              <p:cNvPr id="39075" name="Line 2087"/>
              <p:cNvSpPr>
                <a:spLocks noChangeShapeType="1"/>
              </p:cNvSpPr>
              <p:nvPr/>
            </p:nvSpPr>
            <p:spPr bwMode="auto">
              <a:xfrm flipH="1">
                <a:off x="5188" y="3315"/>
                <a:ext cx="2" cy="1"/>
              </a:xfrm>
              <a:prstGeom prst="line">
                <a:avLst/>
              </a:prstGeom>
              <a:noFill/>
              <a:ln w="0">
                <a:solidFill>
                  <a:srgbClr val="696969"/>
                </a:solidFill>
                <a:round/>
                <a:headEnd/>
                <a:tailEnd/>
              </a:ln>
            </p:spPr>
            <p:txBody>
              <a:bodyPr/>
              <a:lstStyle/>
              <a:p>
                <a:endParaRPr lang="en-US"/>
              </a:p>
            </p:txBody>
          </p:sp>
          <p:sp>
            <p:nvSpPr>
              <p:cNvPr id="39076" name="Line 2088"/>
              <p:cNvSpPr>
                <a:spLocks noChangeShapeType="1"/>
              </p:cNvSpPr>
              <p:nvPr/>
            </p:nvSpPr>
            <p:spPr bwMode="auto">
              <a:xfrm flipH="1" flipV="1">
                <a:off x="5155" y="3197"/>
                <a:ext cx="5" cy="21"/>
              </a:xfrm>
              <a:prstGeom prst="line">
                <a:avLst/>
              </a:prstGeom>
              <a:noFill/>
              <a:ln w="0">
                <a:solidFill>
                  <a:srgbClr val="696969"/>
                </a:solidFill>
                <a:round/>
                <a:headEnd/>
                <a:tailEnd/>
              </a:ln>
            </p:spPr>
            <p:txBody>
              <a:bodyPr/>
              <a:lstStyle/>
              <a:p>
                <a:endParaRPr lang="en-US"/>
              </a:p>
            </p:txBody>
          </p:sp>
          <p:sp>
            <p:nvSpPr>
              <p:cNvPr id="39077" name="Line 2089"/>
              <p:cNvSpPr>
                <a:spLocks noChangeShapeType="1"/>
              </p:cNvSpPr>
              <p:nvPr/>
            </p:nvSpPr>
            <p:spPr bwMode="auto">
              <a:xfrm flipH="1">
                <a:off x="5160" y="3197"/>
                <a:ext cx="6" cy="21"/>
              </a:xfrm>
              <a:prstGeom prst="line">
                <a:avLst/>
              </a:prstGeom>
              <a:noFill/>
              <a:ln w="0">
                <a:solidFill>
                  <a:srgbClr val="696969"/>
                </a:solidFill>
                <a:round/>
                <a:headEnd/>
                <a:tailEnd/>
              </a:ln>
            </p:spPr>
            <p:txBody>
              <a:bodyPr/>
              <a:lstStyle/>
              <a:p>
                <a:endParaRPr lang="en-US"/>
              </a:p>
            </p:txBody>
          </p:sp>
          <p:sp>
            <p:nvSpPr>
              <p:cNvPr id="39078" name="Line 2090"/>
              <p:cNvSpPr>
                <a:spLocks noChangeShapeType="1"/>
              </p:cNvSpPr>
              <p:nvPr/>
            </p:nvSpPr>
            <p:spPr bwMode="auto">
              <a:xfrm flipV="1">
                <a:off x="5160" y="3156"/>
                <a:ext cx="1" cy="62"/>
              </a:xfrm>
              <a:prstGeom prst="line">
                <a:avLst/>
              </a:prstGeom>
              <a:noFill/>
              <a:ln w="0">
                <a:solidFill>
                  <a:srgbClr val="696969"/>
                </a:solidFill>
                <a:round/>
                <a:headEnd/>
                <a:tailEnd/>
              </a:ln>
            </p:spPr>
            <p:txBody>
              <a:bodyPr/>
              <a:lstStyle/>
              <a:p>
                <a:endParaRPr lang="en-US"/>
              </a:p>
            </p:txBody>
          </p:sp>
          <p:sp>
            <p:nvSpPr>
              <p:cNvPr id="39079" name="Line 2091"/>
              <p:cNvSpPr>
                <a:spLocks noChangeShapeType="1"/>
              </p:cNvSpPr>
              <p:nvPr/>
            </p:nvSpPr>
            <p:spPr bwMode="auto">
              <a:xfrm>
                <a:off x="5160" y="3232"/>
                <a:ext cx="6" cy="22"/>
              </a:xfrm>
              <a:prstGeom prst="line">
                <a:avLst/>
              </a:prstGeom>
              <a:noFill/>
              <a:ln w="0">
                <a:solidFill>
                  <a:srgbClr val="696969"/>
                </a:solidFill>
                <a:round/>
                <a:headEnd/>
                <a:tailEnd/>
              </a:ln>
            </p:spPr>
            <p:txBody>
              <a:bodyPr/>
              <a:lstStyle/>
              <a:p>
                <a:endParaRPr lang="en-US"/>
              </a:p>
            </p:txBody>
          </p:sp>
          <p:sp>
            <p:nvSpPr>
              <p:cNvPr id="39080" name="Line 2092"/>
              <p:cNvSpPr>
                <a:spLocks noChangeShapeType="1"/>
              </p:cNvSpPr>
              <p:nvPr/>
            </p:nvSpPr>
            <p:spPr bwMode="auto">
              <a:xfrm flipV="1">
                <a:off x="5155" y="3232"/>
                <a:ext cx="5" cy="22"/>
              </a:xfrm>
              <a:prstGeom prst="line">
                <a:avLst/>
              </a:prstGeom>
              <a:noFill/>
              <a:ln w="0">
                <a:solidFill>
                  <a:srgbClr val="696969"/>
                </a:solidFill>
                <a:round/>
                <a:headEnd/>
                <a:tailEnd/>
              </a:ln>
            </p:spPr>
            <p:txBody>
              <a:bodyPr/>
              <a:lstStyle/>
              <a:p>
                <a:endParaRPr lang="en-US"/>
              </a:p>
            </p:txBody>
          </p:sp>
          <p:sp>
            <p:nvSpPr>
              <p:cNvPr id="39081" name="Line 2093"/>
              <p:cNvSpPr>
                <a:spLocks noChangeShapeType="1"/>
              </p:cNvSpPr>
              <p:nvPr/>
            </p:nvSpPr>
            <p:spPr bwMode="auto">
              <a:xfrm flipH="1">
                <a:off x="5187" y="3227"/>
                <a:ext cx="3" cy="1"/>
              </a:xfrm>
              <a:prstGeom prst="line">
                <a:avLst/>
              </a:prstGeom>
              <a:noFill/>
              <a:ln w="0">
                <a:solidFill>
                  <a:srgbClr val="696969"/>
                </a:solidFill>
                <a:round/>
                <a:headEnd/>
                <a:tailEnd/>
              </a:ln>
            </p:spPr>
            <p:txBody>
              <a:bodyPr/>
              <a:lstStyle/>
              <a:p>
                <a:endParaRPr lang="en-US"/>
              </a:p>
            </p:txBody>
          </p:sp>
          <p:sp>
            <p:nvSpPr>
              <p:cNvPr id="39082" name="Line 2094"/>
              <p:cNvSpPr>
                <a:spLocks noChangeShapeType="1"/>
              </p:cNvSpPr>
              <p:nvPr/>
            </p:nvSpPr>
            <p:spPr bwMode="auto">
              <a:xfrm flipH="1">
                <a:off x="5187" y="3225"/>
                <a:ext cx="3" cy="1"/>
              </a:xfrm>
              <a:prstGeom prst="line">
                <a:avLst/>
              </a:prstGeom>
              <a:noFill/>
              <a:ln w="0">
                <a:solidFill>
                  <a:srgbClr val="696969"/>
                </a:solidFill>
                <a:round/>
                <a:headEnd/>
                <a:tailEnd/>
              </a:ln>
            </p:spPr>
            <p:txBody>
              <a:bodyPr/>
              <a:lstStyle/>
              <a:p>
                <a:endParaRPr lang="en-US"/>
              </a:p>
            </p:txBody>
          </p:sp>
          <p:sp>
            <p:nvSpPr>
              <p:cNvPr id="39083" name="Line 2095"/>
              <p:cNvSpPr>
                <a:spLocks noChangeShapeType="1"/>
              </p:cNvSpPr>
              <p:nvPr/>
            </p:nvSpPr>
            <p:spPr bwMode="auto">
              <a:xfrm>
                <a:off x="5190" y="3225"/>
                <a:ext cx="1" cy="2"/>
              </a:xfrm>
              <a:prstGeom prst="line">
                <a:avLst/>
              </a:prstGeom>
              <a:noFill/>
              <a:ln w="0">
                <a:solidFill>
                  <a:srgbClr val="696969"/>
                </a:solidFill>
                <a:round/>
                <a:headEnd/>
                <a:tailEnd/>
              </a:ln>
            </p:spPr>
            <p:txBody>
              <a:bodyPr/>
              <a:lstStyle/>
              <a:p>
                <a:endParaRPr lang="en-US"/>
              </a:p>
            </p:txBody>
          </p:sp>
          <p:sp>
            <p:nvSpPr>
              <p:cNvPr id="39084" name="Line 2096"/>
              <p:cNvSpPr>
                <a:spLocks noChangeShapeType="1"/>
              </p:cNvSpPr>
              <p:nvPr/>
            </p:nvSpPr>
            <p:spPr bwMode="auto">
              <a:xfrm>
                <a:off x="5187" y="3225"/>
                <a:ext cx="1" cy="2"/>
              </a:xfrm>
              <a:prstGeom prst="line">
                <a:avLst/>
              </a:prstGeom>
              <a:noFill/>
              <a:ln w="0">
                <a:solidFill>
                  <a:srgbClr val="696969"/>
                </a:solidFill>
                <a:round/>
                <a:headEnd/>
                <a:tailEnd/>
              </a:ln>
            </p:spPr>
            <p:txBody>
              <a:bodyPr/>
              <a:lstStyle/>
              <a:p>
                <a:endParaRPr lang="en-US"/>
              </a:p>
            </p:txBody>
          </p:sp>
          <p:sp>
            <p:nvSpPr>
              <p:cNvPr id="39085" name="Line 2097"/>
              <p:cNvSpPr>
                <a:spLocks noChangeShapeType="1"/>
              </p:cNvSpPr>
              <p:nvPr/>
            </p:nvSpPr>
            <p:spPr bwMode="auto">
              <a:xfrm flipH="1">
                <a:off x="5188" y="3263"/>
                <a:ext cx="2" cy="1"/>
              </a:xfrm>
              <a:prstGeom prst="line">
                <a:avLst/>
              </a:prstGeom>
              <a:noFill/>
              <a:ln w="0">
                <a:solidFill>
                  <a:srgbClr val="696969"/>
                </a:solidFill>
                <a:round/>
                <a:headEnd/>
                <a:tailEnd/>
              </a:ln>
            </p:spPr>
            <p:txBody>
              <a:bodyPr/>
              <a:lstStyle/>
              <a:p>
                <a:endParaRPr lang="en-US"/>
              </a:p>
            </p:txBody>
          </p:sp>
          <p:sp>
            <p:nvSpPr>
              <p:cNvPr id="39086" name="Line 2098"/>
              <p:cNvSpPr>
                <a:spLocks noChangeShapeType="1"/>
              </p:cNvSpPr>
              <p:nvPr/>
            </p:nvSpPr>
            <p:spPr bwMode="auto">
              <a:xfrm flipH="1">
                <a:off x="5187" y="3187"/>
                <a:ext cx="3" cy="1"/>
              </a:xfrm>
              <a:prstGeom prst="line">
                <a:avLst/>
              </a:prstGeom>
              <a:noFill/>
              <a:ln w="0">
                <a:solidFill>
                  <a:srgbClr val="696969"/>
                </a:solidFill>
                <a:round/>
                <a:headEnd/>
                <a:tailEnd/>
              </a:ln>
            </p:spPr>
            <p:txBody>
              <a:bodyPr/>
              <a:lstStyle/>
              <a:p>
                <a:endParaRPr lang="en-US"/>
              </a:p>
            </p:txBody>
          </p:sp>
          <p:sp>
            <p:nvSpPr>
              <p:cNvPr id="39087" name="Line 2099"/>
              <p:cNvSpPr>
                <a:spLocks noChangeShapeType="1"/>
              </p:cNvSpPr>
              <p:nvPr/>
            </p:nvSpPr>
            <p:spPr bwMode="auto">
              <a:xfrm flipV="1">
                <a:off x="5173" y="3102"/>
                <a:ext cx="1" cy="4"/>
              </a:xfrm>
              <a:prstGeom prst="line">
                <a:avLst/>
              </a:prstGeom>
              <a:noFill/>
              <a:ln w="0">
                <a:solidFill>
                  <a:srgbClr val="000000"/>
                </a:solidFill>
                <a:round/>
                <a:headEnd/>
                <a:tailEnd/>
              </a:ln>
            </p:spPr>
            <p:txBody>
              <a:bodyPr/>
              <a:lstStyle/>
              <a:p>
                <a:endParaRPr lang="en-US"/>
              </a:p>
            </p:txBody>
          </p:sp>
          <p:sp>
            <p:nvSpPr>
              <p:cNvPr id="39088" name="Line 2100"/>
              <p:cNvSpPr>
                <a:spLocks noChangeShapeType="1"/>
              </p:cNvSpPr>
              <p:nvPr/>
            </p:nvSpPr>
            <p:spPr bwMode="auto">
              <a:xfrm flipH="1">
                <a:off x="5174" y="3104"/>
                <a:ext cx="11" cy="1"/>
              </a:xfrm>
              <a:prstGeom prst="line">
                <a:avLst/>
              </a:prstGeom>
              <a:noFill/>
              <a:ln w="0">
                <a:solidFill>
                  <a:srgbClr val="000000"/>
                </a:solidFill>
                <a:round/>
                <a:headEnd/>
                <a:tailEnd/>
              </a:ln>
            </p:spPr>
            <p:txBody>
              <a:bodyPr/>
              <a:lstStyle/>
              <a:p>
                <a:endParaRPr lang="en-US"/>
              </a:p>
            </p:txBody>
          </p:sp>
          <p:sp>
            <p:nvSpPr>
              <p:cNvPr id="39089" name="Line 2101"/>
              <p:cNvSpPr>
                <a:spLocks noChangeShapeType="1"/>
              </p:cNvSpPr>
              <p:nvPr/>
            </p:nvSpPr>
            <p:spPr bwMode="auto">
              <a:xfrm flipH="1">
                <a:off x="5173" y="3106"/>
                <a:ext cx="1" cy="1"/>
              </a:xfrm>
              <a:prstGeom prst="line">
                <a:avLst/>
              </a:prstGeom>
              <a:noFill/>
              <a:ln w="0">
                <a:solidFill>
                  <a:srgbClr val="000000"/>
                </a:solidFill>
                <a:round/>
                <a:headEnd/>
                <a:tailEnd/>
              </a:ln>
            </p:spPr>
            <p:txBody>
              <a:bodyPr/>
              <a:lstStyle/>
              <a:p>
                <a:endParaRPr lang="en-US"/>
              </a:p>
            </p:txBody>
          </p:sp>
          <p:sp>
            <p:nvSpPr>
              <p:cNvPr id="39090" name="Line 2102"/>
              <p:cNvSpPr>
                <a:spLocks noChangeShapeType="1"/>
              </p:cNvSpPr>
              <p:nvPr/>
            </p:nvSpPr>
            <p:spPr bwMode="auto">
              <a:xfrm flipH="1">
                <a:off x="5173" y="3102"/>
                <a:ext cx="1" cy="1"/>
              </a:xfrm>
              <a:prstGeom prst="line">
                <a:avLst/>
              </a:prstGeom>
              <a:noFill/>
              <a:ln w="0">
                <a:solidFill>
                  <a:srgbClr val="000000"/>
                </a:solidFill>
                <a:round/>
                <a:headEnd/>
                <a:tailEnd/>
              </a:ln>
            </p:spPr>
            <p:txBody>
              <a:bodyPr/>
              <a:lstStyle/>
              <a:p>
                <a:endParaRPr lang="en-US"/>
              </a:p>
            </p:txBody>
          </p:sp>
          <p:sp>
            <p:nvSpPr>
              <p:cNvPr id="39091" name="Line 2103"/>
              <p:cNvSpPr>
                <a:spLocks noChangeShapeType="1"/>
              </p:cNvSpPr>
              <p:nvPr/>
            </p:nvSpPr>
            <p:spPr bwMode="auto">
              <a:xfrm flipH="1">
                <a:off x="5174" y="3106"/>
                <a:ext cx="11" cy="1"/>
              </a:xfrm>
              <a:prstGeom prst="line">
                <a:avLst/>
              </a:prstGeom>
              <a:noFill/>
              <a:ln w="0">
                <a:solidFill>
                  <a:srgbClr val="000000"/>
                </a:solidFill>
                <a:round/>
                <a:headEnd/>
                <a:tailEnd/>
              </a:ln>
            </p:spPr>
            <p:txBody>
              <a:bodyPr/>
              <a:lstStyle/>
              <a:p>
                <a:endParaRPr lang="en-US"/>
              </a:p>
            </p:txBody>
          </p:sp>
          <p:sp>
            <p:nvSpPr>
              <p:cNvPr id="39092" name="Line 2104"/>
              <p:cNvSpPr>
                <a:spLocks noChangeShapeType="1"/>
              </p:cNvSpPr>
              <p:nvPr/>
            </p:nvSpPr>
            <p:spPr bwMode="auto">
              <a:xfrm flipH="1">
                <a:off x="5185" y="3101"/>
                <a:ext cx="2" cy="1"/>
              </a:xfrm>
              <a:prstGeom prst="line">
                <a:avLst/>
              </a:prstGeom>
              <a:noFill/>
              <a:ln w="0">
                <a:solidFill>
                  <a:srgbClr val="696969"/>
                </a:solidFill>
                <a:round/>
                <a:headEnd/>
                <a:tailEnd/>
              </a:ln>
            </p:spPr>
            <p:txBody>
              <a:bodyPr/>
              <a:lstStyle/>
              <a:p>
                <a:endParaRPr lang="en-US"/>
              </a:p>
            </p:txBody>
          </p:sp>
          <p:sp>
            <p:nvSpPr>
              <p:cNvPr id="39093" name="Line 2105"/>
              <p:cNvSpPr>
                <a:spLocks noChangeShapeType="1"/>
              </p:cNvSpPr>
              <p:nvPr/>
            </p:nvSpPr>
            <p:spPr bwMode="auto">
              <a:xfrm flipH="1">
                <a:off x="5185" y="3106"/>
                <a:ext cx="2" cy="1"/>
              </a:xfrm>
              <a:prstGeom prst="line">
                <a:avLst/>
              </a:prstGeom>
              <a:noFill/>
              <a:ln w="0">
                <a:solidFill>
                  <a:srgbClr val="696969"/>
                </a:solidFill>
                <a:round/>
                <a:headEnd/>
                <a:tailEnd/>
              </a:ln>
            </p:spPr>
            <p:txBody>
              <a:bodyPr/>
              <a:lstStyle/>
              <a:p>
                <a:endParaRPr lang="en-US"/>
              </a:p>
            </p:txBody>
          </p:sp>
          <p:sp>
            <p:nvSpPr>
              <p:cNvPr id="39094" name="Line 2106"/>
              <p:cNvSpPr>
                <a:spLocks noChangeShapeType="1"/>
              </p:cNvSpPr>
              <p:nvPr/>
            </p:nvSpPr>
            <p:spPr bwMode="auto">
              <a:xfrm flipV="1">
                <a:off x="5187" y="3101"/>
                <a:ext cx="1" cy="5"/>
              </a:xfrm>
              <a:prstGeom prst="line">
                <a:avLst/>
              </a:prstGeom>
              <a:noFill/>
              <a:ln w="0">
                <a:solidFill>
                  <a:srgbClr val="696969"/>
                </a:solidFill>
                <a:round/>
                <a:headEnd/>
                <a:tailEnd/>
              </a:ln>
            </p:spPr>
            <p:txBody>
              <a:bodyPr/>
              <a:lstStyle/>
              <a:p>
                <a:endParaRPr lang="en-US"/>
              </a:p>
            </p:txBody>
          </p:sp>
          <p:sp>
            <p:nvSpPr>
              <p:cNvPr id="39095" name="Line 2107"/>
              <p:cNvSpPr>
                <a:spLocks noChangeShapeType="1"/>
              </p:cNvSpPr>
              <p:nvPr/>
            </p:nvSpPr>
            <p:spPr bwMode="auto">
              <a:xfrm flipV="1">
                <a:off x="5185" y="3101"/>
                <a:ext cx="1" cy="5"/>
              </a:xfrm>
              <a:prstGeom prst="line">
                <a:avLst/>
              </a:prstGeom>
              <a:noFill/>
              <a:ln w="0">
                <a:solidFill>
                  <a:srgbClr val="696969"/>
                </a:solidFill>
                <a:round/>
                <a:headEnd/>
                <a:tailEnd/>
              </a:ln>
            </p:spPr>
            <p:txBody>
              <a:bodyPr/>
              <a:lstStyle/>
              <a:p>
                <a:endParaRPr lang="en-US"/>
              </a:p>
            </p:txBody>
          </p:sp>
          <p:sp>
            <p:nvSpPr>
              <p:cNvPr id="39096" name="Line 2108"/>
              <p:cNvSpPr>
                <a:spLocks noChangeShapeType="1"/>
              </p:cNvSpPr>
              <p:nvPr/>
            </p:nvSpPr>
            <p:spPr bwMode="auto">
              <a:xfrm flipV="1">
                <a:off x="5174" y="3102"/>
                <a:ext cx="1" cy="4"/>
              </a:xfrm>
              <a:prstGeom prst="line">
                <a:avLst/>
              </a:prstGeom>
              <a:noFill/>
              <a:ln w="0">
                <a:solidFill>
                  <a:srgbClr val="000000"/>
                </a:solidFill>
                <a:round/>
                <a:headEnd/>
                <a:tailEnd/>
              </a:ln>
            </p:spPr>
            <p:txBody>
              <a:bodyPr/>
              <a:lstStyle/>
              <a:p>
                <a:endParaRPr lang="en-US"/>
              </a:p>
            </p:txBody>
          </p:sp>
          <p:sp>
            <p:nvSpPr>
              <p:cNvPr id="39097" name="Line 2109"/>
              <p:cNvSpPr>
                <a:spLocks noChangeShapeType="1"/>
              </p:cNvSpPr>
              <p:nvPr/>
            </p:nvSpPr>
            <p:spPr bwMode="auto">
              <a:xfrm flipH="1">
                <a:off x="5187" y="3138"/>
                <a:ext cx="3" cy="1"/>
              </a:xfrm>
              <a:prstGeom prst="line">
                <a:avLst/>
              </a:prstGeom>
              <a:noFill/>
              <a:ln w="0">
                <a:solidFill>
                  <a:srgbClr val="696969"/>
                </a:solidFill>
                <a:round/>
                <a:headEnd/>
                <a:tailEnd/>
              </a:ln>
            </p:spPr>
            <p:txBody>
              <a:bodyPr/>
              <a:lstStyle/>
              <a:p>
                <a:endParaRPr lang="en-US"/>
              </a:p>
            </p:txBody>
          </p:sp>
          <p:sp>
            <p:nvSpPr>
              <p:cNvPr id="39098" name="Line 2110"/>
              <p:cNvSpPr>
                <a:spLocks noChangeShapeType="1"/>
              </p:cNvSpPr>
              <p:nvPr/>
            </p:nvSpPr>
            <p:spPr bwMode="auto">
              <a:xfrm flipH="1">
                <a:off x="5187" y="3135"/>
                <a:ext cx="3" cy="1"/>
              </a:xfrm>
              <a:prstGeom prst="line">
                <a:avLst/>
              </a:prstGeom>
              <a:noFill/>
              <a:ln w="0">
                <a:solidFill>
                  <a:srgbClr val="696969"/>
                </a:solidFill>
                <a:round/>
                <a:headEnd/>
                <a:tailEnd/>
              </a:ln>
            </p:spPr>
            <p:txBody>
              <a:bodyPr/>
              <a:lstStyle/>
              <a:p>
                <a:endParaRPr lang="en-US"/>
              </a:p>
            </p:txBody>
          </p:sp>
          <p:sp>
            <p:nvSpPr>
              <p:cNvPr id="39099" name="Line 2111"/>
              <p:cNvSpPr>
                <a:spLocks noChangeShapeType="1"/>
              </p:cNvSpPr>
              <p:nvPr/>
            </p:nvSpPr>
            <p:spPr bwMode="auto">
              <a:xfrm flipH="1">
                <a:off x="5174" y="3104"/>
                <a:ext cx="11" cy="1"/>
              </a:xfrm>
              <a:prstGeom prst="line">
                <a:avLst/>
              </a:prstGeom>
              <a:noFill/>
              <a:ln w="0">
                <a:solidFill>
                  <a:srgbClr val="000000"/>
                </a:solidFill>
                <a:round/>
                <a:headEnd/>
                <a:tailEnd/>
              </a:ln>
            </p:spPr>
            <p:txBody>
              <a:bodyPr/>
              <a:lstStyle/>
              <a:p>
                <a:endParaRPr lang="en-US"/>
              </a:p>
            </p:txBody>
          </p:sp>
          <p:sp>
            <p:nvSpPr>
              <p:cNvPr id="39100" name="Line 2112"/>
              <p:cNvSpPr>
                <a:spLocks noChangeShapeType="1"/>
              </p:cNvSpPr>
              <p:nvPr/>
            </p:nvSpPr>
            <p:spPr bwMode="auto">
              <a:xfrm flipH="1">
                <a:off x="5187" y="3065"/>
                <a:ext cx="3" cy="1"/>
              </a:xfrm>
              <a:prstGeom prst="line">
                <a:avLst/>
              </a:prstGeom>
              <a:noFill/>
              <a:ln w="0">
                <a:solidFill>
                  <a:srgbClr val="696969"/>
                </a:solidFill>
                <a:round/>
                <a:headEnd/>
                <a:tailEnd/>
              </a:ln>
            </p:spPr>
            <p:txBody>
              <a:bodyPr/>
              <a:lstStyle/>
              <a:p>
                <a:endParaRPr lang="en-US"/>
              </a:p>
            </p:txBody>
          </p:sp>
          <p:sp>
            <p:nvSpPr>
              <p:cNvPr id="39101" name="Line 2113"/>
              <p:cNvSpPr>
                <a:spLocks noChangeShapeType="1"/>
              </p:cNvSpPr>
              <p:nvPr/>
            </p:nvSpPr>
            <p:spPr bwMode="auto">
              <a:xfrm flipH="1" flipV="1">
                <a:off x="5414" y="3130"/>
                <a:ext cx="28" cy="28"/>
              </a:xfrm>
              <a:prstGeom prst="line">
                <a:avLst/>
              </a:prstGeom>
              <a:noFill/>
              <a:ln w="0">
                <a:solidFill>
                  <a:srgbClr val="696969"/>
                </a:solidFill>
                <a:round/>
                <a:headEnd/>
                <a:tailEnd/>
              </a:ln>
            </p:spPr>
            <p:txBody>
              <a:bodyPr/>
              <a:lstStyle/>
              <a:p>
                <a:endParaRPr lang="en-US"/>
              </a:p>
            </p:txBody>
          </p:sp>
          <p:sp>
            <p:nvSpPr>
              <p:cNvPr id="39102" name="Line 2114"/>
              <p:cNvSpPr>
                <a:spLocks noChangeShapeType="1"/>
              </p:cNvSpPr>
              <p:nvPr/>
            </p:nvSpPr>
            <p:spPr bwMode="auto">
              <a:xfrm flipH="1" flipV="1">
                <a:off x="5410" y="3134"/>
                <a:ext cx="16" cy="16"/>
              </a:xfrm>
              <a:prstGeom prst="line">
                <a:avLst/>
              </a:prstGeom>
              <a:noFill/>
              <a:ln w="0">
                <a:solidFill>
                  <a:srgbClr val="696969"/>
                </a:solidFill>
                <a:round/>
                <a:headEnd/>
                <a:tailEnd/>
              </a:ln>
            </p:spPr>
            <p:txBody>
              <a:bodyPr/>
              <a:lstStyle/>
              <a:p>
                <a:endParaRPr lang="en-US"/>
              </a:p>
            </p:txBody>
          </p:sp>
          <p:sp>
            <p:nvSpPr>
              <p:cNvPr id="39103" name="Line 2115"/>
              <p:cNvSpPr>
                <a:spLocks noChangeShapeType="1"/>
              </p:cNvSpPr>
              <p:nvPr/>
            </p:nvSpPr>
            <p:spPr bwMode="auto">
              <a:xfrm flipH="1">
                <a:off x="5398" y="3302"/>
                <a:ext cx="27" cy="27"/>
              </a:xfrm>
              <a:prstGeom prst="line">
                <a:avLst/>
              </a:prstGeom>
              <a:noFill/>
              <a:ln w="0">
                <a:solidFill>
                  <a:srgbClr val="696969"/>
                </a:solidFill>
                <a:round/>
                <a:headEnd/>
                <a:tailEnd/>
              </a:ln>
            </p:spPr>
            <p:txBody>
              <a:bodyPr/>
              <a:lstStyle/>
              <a:p>
                <a:endParaRPr lang="en-US"/>
              </a:p>
            </p:txBody>
          </p:sp>
          <p:sp>
            <p:nvSpPr>
              <p:cNvPr id="39104" name="Line 2116"/>
              <p:cNvSpPr>
                <a:spLocks noChangeShapeType="1"/>
              </p:cNvSpPr>
              <p:nvPr/>
            </p:nvSpPr>
            <p:spPr bwMode="auto">
              <a:xfrm flipH="1">
                <a:off x="5401" y="3294"/>
                <a:ext cx="40" cy="40"/>
              </a:xfrm>
              <a:prstGeom prst="line">
                <a:avLst/>
              </a:prstGeom>
              <a:noFill/>
              <a:ln w="0">
                <a:solidFill>
                  <a:srgbClr val="696969"/>
                </a:solidFill>
                <a:round/>
                <a:headEnd/>
                <a:tailEnd/>
              </a:ln>
            </p:spPr>
            <p:txBody>
              <a:bodyPr/>
              <a:lstStyle/>
              <a:p>
                <a:endParaRPr lang="en-US"/>
              </a:p>
            </p:txBody>
          </p:sp>
          <p:sp>
            <p:nvSpPr>
              <p:cNvPr id="39105" name="Line 2117"/>
              <p:cNvSpPr>
                <a:spLocks noChangeShapeType="1"/>
              </p:cNvSpPr>
              <p:nvPr/>
            </p:nvSpPr>
            <p:spPr bwMode="auto">
              <a:xfrm>
                <a:off x="5401" y="3259"/>
                <a:ext cx="34" cy="34"/>
              </a:xfrm>
              <a:prstGeom prst="line">
                <a:avLst/>
              </a:prstGeom>
              <a:noFill/>
              <a:ln w="0">
                <a:solidFill>
                  <a:srgbClr val="696969"/>
                </a:solidFill>
                <a:round/>
                <a:headEnd/>
                <a:tailEnd/>
              </a:ln>
            </p:spPr>
            <p:txBody>
              <a:bodyPr/>
              <a:lstStyle/>
              <a:p>
                <a:endParaRPr lang="en-US"/>
              </a:p>
            </p:txBody>
          </p:sp>
          <p:sp>
            <p:nvSpPr>
              <p:cNvPr id="39106" name="Line 2118"/>
              <p:cNvSpPr>
                <a:spLocks noChangeShapeType="1"/>
              </p:cNvSpPr>
              <p:nvPr/>
            </p:nvSpPr>
            <p:spPr bwMode="auto">
              <a:xfrm flipH="1">
                <a:off x="5401" y="3257"/>
                <a:ext cx="2" cy="2"/>
              </a:xfrm>
              <a:prstGeom prst="line">
                <a:avLst/>
              </a:prstGeom>
              <a:noFill/>
              <a:ln w="0">
                <a:solidFill>
                  <a:srgbClr val="696969"/>
                </a:solidFill>
                <a:round/>
                <a:headEnd/>
                <a:tailEnd/>
              </a:ln>
            </p:spPr>
            <p:txBody>
              <a:bodyPr/>
              <a:lstStyle/>
              <a:p>
                <a:endParaRPr lang="en-US"/>
              </a:p>
            </p:txBody>
          </p:sp>
          <p:sp>
            <p:nvSpPr>
              <p:cNvPr id="39107" name="Line 2119"/>
              <p:cNvSpPr>
                <a:spLocks noChangeShapeType="1"/>
              </p:cNvSpPr>
              <p:nvPr/>
            </p:nvSpPr>
            <p:spPr bwMode="auto">
              <a:xfrm flipH="1">
                <a:off x="5385" y="3334"/>
                <a:ext cx="16" cy="17"/>
              </a:xfrm>
              <a:prstGeom prst="line">
                <a:avLst/>
              </a:prstGeom>
              <a:noFill/>
              <a:ln w="0">
                <a:solidFill>
                  <a:srgbClr val="696969"/>
                </a:solidFill>
                <a:round/>
                <a:headEnd/>
                <a:tailEnd/>
              </a:ln>
            </p:spPr>
            <p:txBody>
              <a:bodyPr/>
              <a:lstStyle/>
              <a:p>
                <a:endParaRPr lang="en-US"/>
              </a:p>
            </p:txBody>
          </p:sp>
          <p:sp>
            <p:nvSpPr>
              <p:cNvPr id="39108" name="Line 2120"/>
              <p:cNvSpPr>
                <a:spLocks noChangeShapeType="1"/>
              </p:cNvSpPr>
              <p:nvPr/>
            </p:nvSpPr>
            <p:spPr bwMode="auto">
              <a:xfrm flipV="1">
                <a:off x="5378" y="3341"/>
                <a:ext cx="1" cy="7"/>
              </a:xfrm>
              <a:prstGeom prst="line">
                <a:avLst/>
              </a:prstGeom>
              <a:noFill/>
              <a:ln w="0">
                <a:solidFill>
                  <a:srgbClr val="696969"/>
                </a:solidFill>
                <a:round/>
                <a:headEnd/>
                <a:tailEnd/>
              </a:ln>
            </p:spPr>
            <p:txBody>
              <a:bodyPr/>
              <a:lstStyle/>
              <a:p>
                <a:endParaRPr lang="en-US"/>
              </a:p>
            </p:txBody>
          </p:sp>
          <p:sp>
            <p:nvSpPr>
              <p:cNvPr id="39109" name="Line 2121"/>
              <p:cNvSpPr>
                <a:spLocks noChangeShapeType="1"/>
              </p:cNvSpPr>
              <p:nvPr/>
            </p:nvSpPr>
            <p:spPr bwMode="auto">
              <a:xfrm flipV="1">
                <a:off x="5382" y="3341"/>
                <a:ext cx="4" cy="4"/>
              </a:xfrm>
              <a:prstGeom prst="line">
                <a:avLst/>
              </a:prstGeom>
              <a:noFill/>
              <a:ln w="0">
                <a:solidFill>
                  <a:srgbClr val="696969"/>
                </a:solidFill>
                <a:round/>
                <a:headEnd/>
                <a:tailEnd/>
              </a:ln>
            </p:spPr>
            <p:txBody>
              <a:bodyPr/>
              <a:lstStyle/>
              <a:p>
                <a:endParaRPr lang="en-US"/>
              </a:p>
            </p:txBody>
          </p:sp>
          <p:sp>
            <p:nvSpPr>
              <p:cNvPr id="39110" name="Line 2122"/>
              <p:cNvSpPr>
                <a:spLocks noChangeShapeType="1"/>
              </p:cNvSpPr>
              <p:nvPr/>
            </p:nvSpPr>
            <p:spPr bwMode="auto">
              <a:xfrm>
                <a:off x="5366" y="3343"/>
                <a:ext cx="1" cy="5"/>
              </a:xfrm>
              <a:prstGeom prst="line">
                <a:avLst/>
              </a:prstGeom>
              <a:noFill/>
              <a:ln w="0">
                <a:solidFill>
                  <a:srgbClr val="696969"/>
                </a:solidFill>
                <a:round/>
                <a:headEnd/>
                <a:tailEnd/>
              </a:ln>
            </p:spPr>
            <p:txBody>
              <a:bodyPr/>
              <a:lstStyle/>
              <a:p>
                <a:endParaRPr lang="en-US"/>
              </a:p>
            </p:txBody>
          </p:sp>
          <p:sp>
            <p:nvSpPr>
              <p:cNvPr id="39111" name="Line 2123"/>
              <p:cNvSpPr>
                <a:spLocks noChangeShapeType="1"/>
              </p:cNvSpPr>
              <p:nvPr/>
            </p:nvSpPr>
            <p:spPr bwMode="auto">
              <a:xfrm flipV="1">
                <a:off x="5377" y="3341"/>
                <a:ext cx="1" cy="7"/>
              </a:xfrm>
              <a:prstGeom prst="line">
                <a:avLst/>
              </a:prstGeom>
              <a:noFill/>
              <a:ln w="0">
                <a:solidFill>
                  <a:srgbClr val="696969"/>
                </a:solidFill>
                <a:round/>
                <a:headEnd/>
                <a:tailEnd/>
              </a:ln>
            </p:spPr>
            <p:txBody>
              <a:bodyPr/>
              <a:lstStyle/>
              <a:p>
                <a:endParaRPr lang="en-US"/>
              </a:p>
            </p:txBody>
          </p:sp>
          <p:sp>
            <p:nvSpPr>
              <p:cNvPr id="39112" name="Line 2124"/>
              <p:cNvSpPr>
                <a:spLocks noChangeShapeType="1"/>
              </p:cNvSpPr>
              <p:nvPr/>
            </p:nvSpPr>
            <p:spPr bwMode="auto">
              <a:xfrm flipH="1">
                <a:off x="5366" y="3348"/>
                <a:ext cx="12" cy="1"/>
              </a:xfrm>
              <a:prstGeom prst="line">
                <a:avLst/>
              </a:prstGeom>
              <a:noFill/>
              <a:ln w="0">
                <a:solidFill>
                  <a:srgbClr val="696969"/>
                </a:solidFill>
                <a:round/>
                <a:headEnd/>
                <a:tailEnd/>
              </a:ln>
            </p:spPr>
            <p:txBody>
              <a:bodyPr/>
              <a:lstStyle/>
              <a:p>
                <a:endParaRPr lang="en-US"/>
              </a:p>
            </p:txBody>
          </p:sp>
          <p:sp>
            <p:nvSpPr>
              <p:cNvPr id="39113" name="Line 2125"/>
              <p:cNvSpPr>
                <a:spLocks noChangeShapeType="1"/>
              </p:cNvSpPr>
              <p:nvPr/>
            </p:nvSpPr>
            <p:spPr bwMode="auto">
              <a:xfrm flipH="1">
                <a:off x="5366" y="3348"/>
                <a:ext cx="12" cy="1"/>
              </a:xfrm>
              <a:prstGeom prst="line">
                <a:avLst/>
              </a:prstGeom>
              <a:noFill/>
              <a:ln w="0">
                <a:solidFill>
                  <a:srgbClr val="696969"/>
                </a:solidFill>
                <a:round/>
                <a:headEnd/>
                <a:tailEnd/>
              </a:ln>
            </p:spPr>
            <p:txBody>
              <a:bodyPr/>
              <a:lstStyle/>
              <a:p>
                <a:endParaRPr lang="en-US"/>
              </a:p>
            </p:txBody>
          </p:sp>
          <p:sp>
            <p:nvSpPr>
              <p:cNvPr id="39114" name="Line 2126"/>
              <p:cNvSpPr>
                <a:spLocks noChangeShapeType="1"/>
              </p:cNvSpPr>
              <p:nvPr/>
            </p:nvSpPr>
            <p:spPr bwMode="auto">
              <a:xfrm flipH="1">
                <a:off x="5366" y="3348"/>
                <a:ext cx="12" cy="1"/>
              </a:xfrm>
              <a:prstGeom prst="line">
                <a:avLst/>
              </a:prstGeom>
              <a:noFill/>
              <a:ln w="0">
                <a:solidFill>
                  <a:srgbClr val="696969"/>
                </a:solidFill>
                <a:round/>
                <a:headEnd/>
                <a:tailEnd/>
              </a:ln>
            </p:spPr>
            <p:txBody>
              <a:bodyPr/>
              <a:lstStyle/>
              <a:p>
                <a:endParaRPr lang="en-US"/>
              </a:p>
            </p:txBody>
          </p:sp>
          <p:sp>
            <p:nvSpPr>
              <p:cNvPr id="39115" name="Line 2127"/>
              <p:cNvSpPr>
                <a:spLocks noChangeShapeType="1"/>
              </p:cNvSpPr>
              <p:nvPr/>
            </p:nvSpPr>
            <p:spPr bwMode="auto">
              <a:xfrm flipH="1">
                <a:off x="5366" y="3348"/>
                <a:ext cx="12" cy="1"/>
              </a:xfrm>
              <a:prstGeom prst="line">
                <a:avLst/>
              </a:prstGeom>
              <a:noFill/>
              <a:ln w="0">
                <a:solidFill>
                  <a:srgbClr val="696969"/>
                </a:solidFill>
                <a:round/>
                <a:headEnd/>
                <a:tailEnd/>
              </a:ln>
            </p:spPr>
            <p:txBody>
              <a:bodyPr/>
              <a:lstStyle/>
              <a:p>
                <a:endParaRPr lang="en-US"/>
              </a:p>
            </p:txBody>
          </p:sp>
          <p:sp>
            <p:nvSpPr>
              <p:cNvPr id="39116" name="Line 2128"/>
              <p:cNvSpPr>
                <a:spLocks noChangeShapeType="1"/>
              </p:cNvSpPr>
              <p:nvPr/>
            </p:nvSpPr>
            <p:spPr bwMode="auto">
              <a:xfrm>
                <a:off x="5357" y="3348"/>
                <a:ext cx="21" cy="1"/>
              </a:xfrm>
              <a:prstGeom prst="line">
                <a:avLst/>
              </a:prstGeom>
              <a:noFill/>
              <a:ln w="0">
                <a:solidFill>
                  <a:srgbClr val="000000"/>
                </a:solidFill>
                <a:round/>
                <a:headEnd/>
                <a:tailEnd/>
              </a:ln>
            </p:spPr>
            <p:txBody>
              <a:bodyPr/>
              <a:lstStyle/>
              <a:p>
                <a:endParaRPr lang="en-US"/>
              </a:p>
            </p:txBody>
          </p:sp>
          <p:sp>
            <p:nvSpPr>
              <p:cNvPr id="39117" name="Freeform 2129"/>
              <p:cNvSpPr>
                <a:spLocks/>
              </p:cNvSpPr>
              <p:nvPr/>
            </p:nvSpPr>
            <p:spPr bwMode="auto">
              <a:xfrm>
                <a:off x="5382" y="3349"/>
                <a:ext cx="2" cy="2"/>
              </a:xfrm>
              <a:custGeom>
                <a:avLst/>
                <a:gdLst>
                  <a:gd name="T0" fmla="*/ 14 w 14"/>
                  <a:gd name="T1" fmla="*/ 7 h 14"/>
                  <a:gd name="T2" fmla="*/ 13 w 14"/>
                  <a:gd name="T3" fmla="*/ 4 h 14"/>
                  <a:gd name="T4" fmla="*/ 11 w 14"/>
                  <a:gd name="T5" fmla="*/ 1 h 14"/>
                  <a:gd name="T6" fmla="*/ 7 w 14"/>
                  <a:gd name="T7" fmla="*/ 0 h 14"/>
                  <a:gd name="T8" fmla="*/ 4 w 14"/>
                  <a:gd name="T9" fmla="*/ 1 h 14"/>
                  <a:gd name="T10" fmla="*/ 1 w 14"/>
                  <a:gd name="T11" fmla="*/ 4 h 14"/>
                  <a:gd name="T12" fmla="*/ 0 w 14"/>
                  <a:gd name="T13" fmla="*/ 7 h 14"/>
                  <a:gd name="T14" fmla="*/ 1 w 14"/>
                  <a:gd name="T15" fmla="*/ 11 h 14"/>
                  <a:gd name="T16" fmla="*/ 4 w 14"/>
                  <a:gd name="T17" fmla="*/ 13 h 14"/>
                  <a:gd name="T18" fmla="*/ 7 w 14"/>
                  <a:gd name="T19" fmla="*/ 14 h 14"/>
                  <a:gd name="T20" fmla="*/ 11 w 14"/>
                  <a:gd name="T21" fmla="*/ 13 h 14"/>
                  <a:gd name="T22" fmla="*/ 13 w 14"/>
                  <a:gd name="T23" fmla="*/ 11 h 14"/>
                  <a:gd name="T24" fmla="*/ 14 w 14"/>
                  <a:gd name="T25" fmla="*/ 7 h 14"/>
                  <a:gd name="T26" fmla="*/ 14 w 14"/>
                  <a:gd name="T27" fmla="*/ 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14"/>
                  <a:gd name="T44" fmla="*/ 14 w 1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14">
                    <a:moveTo>
                      <a:pt x="14" y="7"/>
                    </a:moveTo>
                    <a:lnTo>
                      <a:pt x="13" y="4"/>
                    </a:lnTo>
                    <a:lnTo>
                      <a:pt x="11" y="1"/>
                    </a:lnTo>
                    <a:lnTo>
                      <a:pt x="7" y="0"/>
                    </a:lnTo>
                    <a:lnTo>
                      <a:pt x="4" y="1"/>
                    </a:lnTo>
                    <a:lnTo>
                      <a:pt x="1" y="4"/>
                    </a:lnTo>
                    <a:lnTo>
                      <a:pt x="0" y="7"/>
                    </a:lnTo>
                    <a:lnTo>
                      <a:pt x="1" y="11"/>
                    </a:lnTo>
                    <a:lnTo>
                      <a:pt x="4" y="13"/>
                    </a:lnTo>
                    <a:lnTo>
                      <a:pt x="7" y="14"/>
                    </a:lnTo>
                    <a:lnTo>
                      <a:pt x="11" y="13"/>
                    </a:lnTo>
                    <a:lnTo>
                      <a:pt x="13" y="11"/>
                    </a:lnTo>
                    <a:lnTo>
                      <a:pt x="14" y="7"/>
                    </a:lnTo>
                    <a:close/>
                  </a:path>
                </a:pathLst>
              </a:custGeom>
              <a:noFill/>
              <a:ln w="0">
                <a:solidFill>
                  <a:srgbClr val="696969"/>
                </a:solidFill>
                <a:prstDash val="solid"/>
                <a:round/>
                <a:headEnd/>
                <a:tailEnd/>
              </a:ln>
            </p:spPr>
            <p:txBody>
              <a:bodyPr/>
              <a:lstStyle/>
              <a:p>
                <a:endParaRPr lang="en-US"/>
              </a:p>
            </p:txBody>
          </p:sp>
          <p:sp>
            <p:nvSpPr>
              <p:cNvPr id="39118" name="Line 2130"/>
              <p:cNvSpPr>
                <a:spLocks noChangeShapeType="1"/>
              </p:cNvSpPr>
              <p:nvPr/>
            </p:nvSpPr>
            <p:spPr bwMode="auto">
              <a:xfrm flipH="1" flipV="1">
                <a:off x="5382" y="3345"/>
                <a:ext cx="2" cy="2"/>
              </a:xfrm>
              <a:prstGeom prst="line">
                <a:avLst/>
              </a:prstGeom>
              <a:noFill/>
              <a:ln w="0">
                <a:solidFill>
                  <a:srgbClr val="696969"/>
                </a:solidFill>
                <a:round/>
                <a:headEnd/>
                <a:tailEnd/>
              </a:ln>
            </p:spPr>
            <p:txBody>
              <a:bodyPr/>
              <a:lstStyle/>
              <a:p>
                <a:endParaRPr lang="en-US"/>
              </a:p>
            </p:txBody>
          </p:sp>
          <p:sp>
            <p:nvSpPr>
              <p:cNvPr id="39119" name="Line 2131"/>
              <p:cNvSpPr>
                <a:spLocks noChangeShapeType="1"/>
              </p:cNvSpPr>
              <p:nvPr/>
            </p:nvSpPr>
            <p:spPr bwMode="auto">
              <a:xfrm flipV="1">
                <a:off x="5383" y="3347"/>
                <a:ext cx="1" cy="1"/>
              </a:xfrm>
              <a:prstGeom prst="line">
                <a:avLst/>
              </a:prstGeom>
              <a:noFill/>
              <a:ln w="0">
                <a:solidFill>
                  <a:srgbClr val="696969"/>
                </a:solidFill>
                <a:round/>
                <a:headEnd/>
                <a:tailEnd/>
              </a:ln>
            </p:spPr>
            <p:txBody>
              <a:bodyPr/>
              <a:lstStyle/>
              <a:p>
                <a:endParaRPr lang="en-US"/>
              </a:p>
            </p:txBody>
          </p:sp>
          <p:sp>
            <p:nvSpPr>
              <p:cNvPr id="39120" name="Line 2132"/>
              <p:cNvSpPr>
                <a:spLocks noChangeShapeType="1"/>
              </p:cNvSpPr>
              <p:nvPr/>
            </p:nvSpPr>
            <p:spPr bwMode="auto">
              <a:xfrm flipH="1" flipV="1">
                <a:off x="5383" y="3348"/>
                <a:ext cx="2" cy="2"/>
              </a:xfrm>
              <a:prstGeom prst="line">
                <a:avLst/>
              </a:prstGeom>
              <a:noFill/>
              <a:ln w="0">
                <a:solidFill>
                  <a:srgbClr val="696969"/>
                </a:solidFill>
                <a:round/>
                <a:headEnd/>
                <a:tailEnd/>
              </a:ln>
            </p:spPr>
            <p:txBody>
              <a:bodyPr/>
              <a:lstStyle/>
              <a:p>
                <a:endParaRPr lang="en-US"/>
              </a:p>
            </p:txBody>
          </p:sp>
          <p:sp>
            <p:nvSpPr>
              <p:cNvPr id="39121" name="Line 2133"/>
              <p:cNvSpPr>
                <a:spLocks noChangeShapeType="1"/>
              </p:cNvSpPr>
              <p:nvPr/>
            </p:nvSpPr>
            <p:spPr bwMode="auto">
              <a:xfrm>
                <a:off x="5383" y="3350"/>
                <a:ext cx="1" cy="1"/>
              </a:xfrm>
              <a:prstGeom prst="line">
                <a:avLst/>
              </a:prstGeom>
              <a:noFill/>
              <a:ln w="0">
                <a:solidFill>
                  <a:srgbClr val="696969"/>
                </a:solidFill>
                <a:round/>
                <a:headEnd/>
                <a:tailEnd/>
              </a:ln>
            </p:spPr>
            <p:txBody>
              <a:bodyPr/>
              <a:lstStyle/>
              <a:p>
                <a:endParaRPr lang="en-US"/>
              </a:p>
            </p:txBody>
          </p:sp>
          <p:sp>
            <p:nvSpPr>
              <p:cNvPr id="39122" name="Line 2134"/>
              <p:cNvSpPr>
                <a:spLocks noChangeShapeType="1"/>
              </p:cNvSpPr>
              <p:nvPr/>
            </p:nvSpPr>
            <p:spPr bwMode="auto">
              <a:xfrm flipH="1">
                <a:off x="5383" y="3349"/>
                <a:ext cx="1" cy="1"/>
              </a:xfrm>
              <a:prstGeom prst="line">
                <a:avLst/>
              </a:prstGeom>
              <a:noFill/>
              <a:ln w="0">
                <a:solidFill>
                  <a:srgbClr val="696969"/>
                </a:solidFill>
                <a:round/>
                <a:headEnd/>
                <a:tailEnd/>
              </a:ln>
            </p:spPr>
            <p:txBody>
              <a:bodyPr/>
              <a:lstStyle/>
              <a:p>
                <a:endParaRPr lang="en-US"/>
              </a:p>
            </p:txBody>
          </p:sp>
          <p:sp>
            <p:nvSpPr>
              <p:cNvPr id="39123" name="Line 2135"/>
              <p:cNvSpPr>
                <a:spLocks noChangeShapeType="1"/>
              </p:cNvSpPr>
              <p:nvPr/>
            </p:nvSpPr>
            <p:spPr bwMode="auto">
              <a:xfrm flipV="1">
                <a:off x="5383" y="3349"/>
                <a:ext cx="1" cy="1"/>
              </a:xfrm>
              <a:prstGeom prst="line">
                <a:avLst/>
              </a:prstGeom>
              <a:noFill/>
              <a:ln w="0">
                <a:solidFill>
                  <a:srgbClr val="696969"/>
                </a:solidFill>
                <a:round/>
                <a:headEnd/>
                <a:tailEnd/>
              </a:ln>
            </p:spPr>
            <p:txBody>
              <a:bodyPr/>
              <a:lstStyle/>
              <a:p>
                <a:endParaRPr lang="en-US"/>
              </a:p>
            </p:txBody>
          </p:sp>
          <p:sp>
            <p:nvSpPr>
              <p:cNvPr id="39124" name="Line 2136"/>
              <p:cNvSpPr>
                <a:spLocks noChangeShapeType="1"/>
              </p:cNvSpPr>
              <p:nvPr/>
            </p:nvSpPr>
            <p:spPr bwMode="auto">
              <a:xfrm flipH="1" flipV="1">
                <a:off x="5378" y="3348"/>
                <a:ext cx="4" cy="5"/>
              </a:xfrm>
              <a:prstGeom prst="line">
                <a:avLst/>
              </a:prstGeom>
              <a:noFill/>
              <a:ln w="0">
                <a:solidFill>
                  <a:srgbClr val="696969"/>
                </a:solidFill>
                <a:round/>
                <a:headEnd/>
                <a:tailEnd/>
              </a:ln>
            </p:spPr>
            <p:txBody>
              <a:bodyPr/>
              <a:lstStyle/>
              <a:p>
                <a:endParaRPr lang="en-US"/>
              </a:p>
            </p:txBody>
          </p:sp>
          <p:sp>
            <p:nvSpPr>
              <p:cNvPr id="39125" name="Line 2137"/>
              <p:cNvSpPr>
                <a:spLocks noChangeShapeType="1"/>
              </p:cNvSpPr>
              <p:nvPr/>
            </p:nvSpPr>
            <p:spPr bwMode="auto">
              <a:xfrm flipH="1" flipV="1">
                <a:off x="5381" y="3350"/>
                <a:ext cx="2" cy="2"/>
              </a:xfrm>
              <a:prstGeom prst="line">
                <a:avLst/>
              </a:prstGeom>
              <a:noFill/>
              <a:ln w="0">
                <a:solidFill>
                  <a:srgbClr val="696969"/>
                </a:solidFill>
                <a:round/>
                <a:headEnd/>
                <a:tailEnd/>
              </a:ln>
            </p:spPr>
            <p:txBody>
              <a:bodyPr/>
              <a:lstStyle/>
              <a:p>
                <a:endParaRPr lang="en-US"/>
              </a:p>
            </p:txBody>
          </p:sp>
          <p:sp>
            <p:nvSpPr>
              <p:cNvPr id="39126" name="Line 2138"/>
              <p:cNvSpPr>
                <a:spLocks noChangeShapeType="1"/>
              </p:cNvSpPr>
              <p:nvPr/>
            </p:nvSpPr>
            <p:spPr bwMode="auto">
              <a:xfrm flipV="1">
                <a:off x="5382" y="3352"/>
                <a:ext cx="1" cy="1"/>
              </a:xfrm>
              <a:prstGeom prst="line">
                <a:avLst/>
              </a:prstGeom>
              <a:noFill/>
              <a:ln w="0">
                <a:solidFill>
                  <a:srgbClr val="696969"/>
                </a:solidFill>
                <a:round/>
                <a:headEnd/>
                <a:tailEnd/>
              </a:ln>
            </p:spPr>
            <p:txBody>
              <a:bodyPr/>
              <a:lstStyle/>
              <a:p>
                <a:endParaRPr lang="en-US"/>
              </a:p>
            </p:txBody>
          </p:sp>
          <p:sp>
            <p:nvSpPr>
              <p:cNvPr id="39127" name="Line 2139"/>
              <p:cNvSpPr>
                <a:spLocks noChangeShapeType="1"/>
              </p:cNvSpPr>
              <p:nvPr/>
            </p:nvSpPr>
            <p:spPr bwMode="auto">
              <a:xfrm flipV="1">
                <a:off x="5381" y="3347"/>
                <a:ext cx="2" cy="3"/>
              </a:xfrm>
              <a:prstGeom prst="line">
                <a:avLst/>
              </a:prstGeom>
              <a:noFill/>
              <a:ln w="0">
                <a:solidFill>
                  <a:srgbClr val="696969"/>
                </a:solidFill>
                <a:round/>
                <a:headEnd/>
                <a:tailEnd/>
              </a:ln>
            </p:spPr>
            <p:txBody>
              <a:bodyPr/>
              <a:lstStyle/>
              <a:p>
                <a:endParaRPr lang="en-US"/>
              </a:p>
            </p:txBody>
          </p:sp>
          <p:sp>
            <p:nvSpPr>
              <p:cNvPr id="39128" name="Line 2140"/>
              <p:cNvSpPr>
                <a:spLocks noChangeShapeType="1"/>
              </p:cNvSpPr>
              <p:nvPr/>
            </p:nvSpPr>
            <p:spPr bwMode="auto">
              <a:xfrm flipH="1" flipV="1">
                <a:off x="5382" y="3344"/>
                <a:ext cx="1" cy="1"/>
              </a:xfrm>
              <a:prstGeom prst="line">
                <a:avLst/>
              </a:prstGeom>
              <a:noFill/>
              <a:ln w="0">
                <a:solidFill>
                  <a:srgbClr val="696969"/>
                </a:solidFill>
                <a:round/>
                <a:headEnd/>
                <a:tailEnd/>
              </a:ln>
            </p:spPr>
            <p:txBody>
              <a:bodyPr/>
              <a:lstStyle/>
              <a:p>
                <a:endParaRPr lang="en-US"/>
              </a:p>
            </p:txBody>
          </p:sp>
          <p:sp>
            <p:nvSpPr>
              <p:cNvPr id="39129" name="Line 2141"/>
              <p:cNvSpPr>
                <a:spLocks noChangeShapeType="1"/>
              </p:cNvSpPr>
              <p:nvPr/>
            </p:nvSpPr>
            <p:spPr bwMode="auto">
              <a:xfrm flipH="1" flipV="1">
                <a:off x="5382" y="3345"/>
                <a:ext cx="1" cy="2"/>
              </a:xfrm>
              <a:prstGeom prst="line">
                <a:avLst/>
              </a:prstGeom>
              <a:noFill/>
              <a:ln w="0">
                <a:solidFill>
                  <a:srgbClr val="696969"/>
                </a:solidFill>
                <a:round/>
                <a:headEnd/>
                <a:tailEnd/>
              </a:ln>
            </p:spPr>
            <p:txBody>
              <a:bodyPr/>
              <a:lstStyle/>
              <a:p>
                <a:endParaRPr lang="en-US"/>
              </a:p>
            </p:txBody>
          </p:sp>
          <p:sp>
            <p:nvSpPr>
              <p:cNvPr id="39130" name="Line 2142"/>
              <p:cNvSpPr>
                <a:spLocks noChangeShapeType="1"/>
              </p:cNvSpPr>
              <p:nvPr/>
            </p:nvSpPr>
            <p:spPr bwMode="auto">
              <a:xfrm flipV="1">
                <a:off x="5382" y="3345"/>
                <a:ext cx="1" cy="1"/>
              </a:xfrm>
              <a:prstGeom prst="line">
                <a:avLst/>
              </a:prstGeom>
              <a:noFill/>
              <a:ln w="0">
                <a:solidFill>
                  <a:srgbClr val="696969"/>
                </a:solidFill>
                <a:round/>
                <a:headEnd/>
                <a:tailEnd/>
              </a:ln>
            </p:spPr>
            <p:txBody>
              <a:bodyPr/>
              <a:lstStyle/>
              <a:p>
                <a:endParaRPr lang="en-US"/>
              </a:p>
            </p:txBody>
          </p:sp>
          <p:sp>
            <p:nvSpPr>
              <p:cNvPr id="39131" name="Line 2143"/>
              <p:cNvSpPr>
                <a:spLocks noChangeShapeType="1"/>
              </p:cNvSpPr>
              <p:nvPr/>
            </p:nvSpPr>
            <p:spPr bwMode="auto">
              <a:xfrm flipV="1">
                <a:off x="5378" y="3344"/>
                <a:ext cx="4" cy="4"/>
              </a:xfrm>
              <a:prstGeom prst="line">
                <a:avLst/>
              </a:prstGeom>
              <a:noFill/>
              <a:ln w="0">
                <a:solidFill>
                  <a:srgbClr val="696969"/>
                </a:solidFill>
                <a:round/>
                <a:headEnd/>
                <a:tailEnd/>
              </a:ln>
            </p:spPr>
            <p:txBody>
              <a:bodyPr/>
              <a:lstStyle/>
              <a:p>
                <a:endParaRPr lang="en-US"/>
              </a:p>
            </p:txBody>
          </p:sp>
          <p:sp>
            <p:nvSpPr>
              <p:cNvPr id="39132" name="Freeform 2144"/>
              <p:cNvSpPr>
                <a:spLocks/>
              </p:cNvSpPr>
              <p:nvPr/>
            </p:nvSpPr>
            <p:spPr bwMode="auto">
              <a:xfrm>
                <a:off x="5382" y="3345"/>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133" name="Line 2145"/>
              <p:cNvSpPr>
                <a:spLocks noChangeShapeType="1"/>
              </p:cNvSpPr>
              <p:nvPr/>
            </p:nvSpPr>
            <p:spPr bwMode="auto">
              <a:xfrm flipH="1" flipV="1">
                <a:off x="5382" y="3348"/>
                <a:ext cx="3" cy="3"/>
              </a:xfrm>
              <a:prstGeom prst="line">
                <a:avLst/>
              </a:prstGeom>
              <a:noFill/>
              <a:ln w="0">
                <a:solidFill>
                  <a:srgbClr val="696969"/>
                </a:solidFill>
                <a:round/>
                <a:headEnd/>
                <a:tailEnd/>
              </a:ln>
            </p:spPr>
            <p:txBody>
              <a:bodyPr/>
              <a:lstStyle/>
              <a:p>
                <a:endParaRPr lang="en-US"/>
              </a:p>
            </p:txBody>
          </p:sp>
          <p:sp>
            <p:nvSpPr>
              <p:cNvPr id="39134" name="Line 2146"/>
              <p:cNvSpPr>
                <a:spLocks noChangeShapeType="1"/>
              </p:cNvSpPr>
              <p:nvPr/>
            </p:nvSpPr>
            <p:spPr bwMode="auto">
              <a:xfrm flipH="1">
                <a:off x="5366" y="3343"/>
                <a:ext cx="11" cy="1"/>
              </a:xfrm>
              <a:prstGeom prst="line">
                <a:avLst/>
              </a:prstGeom>
              <a:noFill/>
              <a:ln w="0">
                <a:solidFill>
                  <a:srgbClr val="696969"/>
                </a:solidFill>
                <a:round/>
                <a:headEnd/>
                <a:tailEnd/>
              </a:ln>
            </p:spPr>
            <p:txBody>
              <a:bodyPr/>
              <a:lstStyle/>
              <a:p>
                <a:endParaRPr lang="en-US"/>
              </a:p>
            </p:txBody>
          </p:sp>
          <p:sp>
            <p:nvSpPr>
              <p:cNvPr id="39135" name="Line 2147"/>
              <p:cNvSpPr>
                <a:spLocks noChangeShapeType="1"/>
              </p:cNvSpPr>
              <p:nvPr/>
            </p:nvSpPr>
            <p:spPr bwMode="auto">
              <a:xfrm flipH="1">
                <a:off x="5386" y="3329"/>
                <a:ext cx="12" cy="12"/>
              </a:xfrm>
              <a:prstGeom prst="line">
                <a:avLst/>
              </a:prstGeom>
              <a:noFill/>
              <a:ln w="0">
                <a:solidFill>
                  <a:srgbClr val="696969"/>
                </a:solidFill>
                <a:round/>
                <a:headEnd/>
                <a:tailEnd/>
              </a:ln>
            </p:spPr>
            <p:txBody>
              <a:bodyPr/>
              <a:lstStyle/>
              <a:p>
                <a:endParaRPr lang="en-US"/>
              </a:p>
            </p:txBody>
          </p:sp>
          <p:sp>
            <p:nvSpPr>
              <p:cNvPr id="39136" name="Freeform 2148"/>
              <p:cNvSpPr>
                <a:spLocks/>
              </p:cNvSpPr>
              <p:nvPr/>
            </p:nvSpPr>
            <p:spPr bwMode="auto">
              <a:xfrm>
                <a:off x="5387" y="3334"/>
                <a:ext cx="4" cy="3"/>
              </a:xfrm>
              <a:custGeom>
                <a:avLst/>
                <a:gdLst>
                  <a:gd name="T0" fmla="*/ 24 w 24"/>
                  <a:gd name="T1" fmla="*/ 12 h 24"/>
                  <a:gd name="T2" fmla="*/ 23 w 24"/>
                  <a:gd name="T3" fmla="*/ 7 h 24"/>
                  <a:gd name="T4" fmla="*/ 20 w 24"/>
                  <a:gd name="T5" fmla="*/ 3 h 24"/>
                  <a:gd name="T6" fmla="*/ 16 w 24"/>
                  <a:gd name="T7" fmla="*/ 0 h 24"/>
                  <a:gd name="T8" fmla="*/ 11 w 24"/>
                  <a:gd name="T9" fmla="*/ 0 h 24"/>
                  <a:gd name="T10" fmla="*/ 6 w 24"/>
                  <a:gd name="T11" fmla="*/ 1 h 24"/>
                  <a:gd name="T12" fmla="*/ 2 w 24"/>
                  <a:gd name="T13" fmla="*/ 5 h 24"/>
                  <a:gd name="T14" fmla="*/ 0 w 24"/>
                  <a:gd name="T15" fmla="*/ 9 h 24"/>
                  <a:gd name="T16" fmla="*/ 0 w 24"/>
                  <a:gd name="T17" fmla="*/ 14 h 24"/>
                  <a:gd name="T18" fmla="*/ 2 w 24"/>
                  <a:gd name="T19" fmla="*/ 19 h 24"/>
                  <a:gd name="T20" fmla="*/ 6 w 24"/>
                  <a:gd name="T21" fmla="*/ 22 h 24"/>
                  <a:gd name="T22" fmla="*/ 11 w 24"/>
                  <a:gd name="T23" fmla="*/ 24 h 24"/>
                  <a:gd name="T24" fmla="*/ 16 w 24"/>
                  <a:gd name="T25" fmla="*/ 23 h 24"/>
                  <a:gd name="T26" fmla="*/ 20 w 24"/>
                  <a:gd name="T27" fmla="*/ 21 h 24"/>
                  <a:gd name="T28" fmla="*/ 23 w 24"/>
                  <a:gd name="T29" fmla="*/ 17 h 24"/>
                  <a:gd name="T30" fmla="*/ 24 w 24"/>
                  <a:gd name="T31" fmla="*/ 12 h 24"/>
                  <a:gd name="T32" fmla="*/ 24 w 24"/>
                  <a:gd name="T33" fmla="*/ 12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24"/>
                  <a:gd name="T53" fmla="*/ 24 w 24"/>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24">
                    <a:moveTo>
                      <a:pt x="24" y="12"/>
                    </a:moveTo>
                    <a:lnTo>
                      <a:pt x="23" y="7"/>
                    </a:lnTo>
                    <a:lnTo>
                      <a:pt x="20" y="3"/>
                    </a:lnTo>
                    <a:lnTo>
                      <a:pt x="16" y="0"/>
                    </a:lnTo>
                    <a:lnTo>
                      <a:pt x="11" y="0"/>
                    </a:lnTo>
                    <a:lnTo>
                      <a:pt x="6" y="1"/>
                    </a:lnTo>
                    <a:lnTo>
                      <a:pt x="2" y="5"/>
                    </a:lnTo>
                    <a:lnTo>
                      <a:pt x="0" y="9"/>
                    </a:lnTo>
                    <a:lnTo>
                      <a:pt x="0" y="14"/>
                    </a:lnTo>
                    <a:lnTo>
                      <a:pt x="2" y="19"/>
                    </a:lnTo>
                    <a:lnTo>
                      <a:pt x="6" y="22"/>
                    </a:lnTo>
                    <a:lnTo>
                      <a:pt x="11" y="24"/>
                    </a:lnTo>
                    <a:lnTo>
                      <a:pt x="16" y="23"/>
                    </a:lnTo>
                    <a:lnTo>
                      <a:pt x="20" y="21"/>
                    </a:lnTo>
                    <a:lnTo>
                      <a:pt x="23" y="17"/>
                    </a:lnTo>
                    <a:lnTo>
                      <a:pt x="24" y="12"/>
                    </a:lnTo>
                    <a:close/>
                  </a:path>
                </a:pathLst>
              </a:custGeom>
              <a:noFill/>
              <a:ln w="0">
                <a:solidFill>
                  <a:srgbClr val="696969"/>
                </a:solidFill>
                <a:prstDash val="solid"/>
                <a:round/>
                <a:headEnd/>
                <a:tailEnd/>
              </a:ln>
            </p:spPr>
            <p:txBody>
              <a:bodyPr/>
              <a:lstStyle/>
              <a:p>
                <a:endParaRPr lang="en-US"/>
              </a:p>
            </p:txBody>
          </p:sp>
          <p:sp>
            <p:nvSpPr>
              <p:cNvPr id="39137" name="Line 2149"/>
              <p:cNvSpPr>
                <a:spLocks noChangeShapeType="1"/>
              </p:cNvSpPr>
              <p:nvPr/>
            </p:nvSpPr>
            <p:spPr bwMode="auto">
              <a:xfrm flipH="1">
                <a:off x="5377" y="3341"/>
                <a:ext cx="1" cy="1"/>
              </a:xfrm>
              <a:prstGeom prst="line">
                <a:avLst/>
              </a:prstGeom>
              <a:noFill/>
              <a:ln w="0">
                <a:solidFill>
                  <a:srgbClr val="696969"/>
                </a:solidFill>
                <a:round/>
                <a:headEnd/>
                <a:tailEnd/>
              </a:ln>
            </p:spPr>
            <p:txBody>
              <a:bodyPr/>
              <a:lstStyle/>
              <a:p>
                <a:endParaRPr lang="en-US"/>
              </a:p>
            </p:txBody>
          </p:sp>
          <p:sp>
            <p:nvSpPr>
              <p:cNvPr id="39138" name="Line 2150"/>
              <p:cNvSpPr>
                <a:spLocks noChangeShapeType="1"/>
              </p:cNvSpPr>
              <p:nvPr/>
            </p:nvSpPr>
            <p:spPr bwMode="auto">
              <a:xfrm>
                <a:off x="5405" y="3254"/>
                <a:ext cx="31" cy="32"/>
              </a:xfrm>
              <a:prstGeom prst="line">
                <a:avLst/>
              </a:prstGeom>
              <a:noFill/>
              <a:ln w="0">
                <a:solidFill>
                  <a:srgbClr val="696969"/>
                </a:solidFill>
                <a:round/>
                <a:headEnd/>
                <a:tailEnd/>
              </a:ln>
            </p:spPr>
            <p:txBody>
              <a:bodyPr/>
              <a:lstStyle/>
              <a:p>
                <a:endParaRPr lang="en-US"/>
              </a:p>
            </p:txBody>
          </p:sp>
          <p:sp>
            <p:nvSpPr>
              <p:cNvPr id="39139" name="Line 2151"/>
              <p:cNvSpPr>
                <a:spLocks noChangeShapeType="1"/>
              </p:cNvSpPr>
              <p:nvPr/>
            </p:nvSpPr>
            <p:spPr bwMode="auto">
              <a:xfrm>
                <a:off x="5435" y="3288"/>
                <a:ext cx="2" cy="2"/>
              </a:xfrm>
              <a:prstGeom prst="line">
                <a:avLst/>
              </a:prstGeom>
              <a:noFill/>
              <a:ln w="0">
                <a:solidFill>
                  <a:srgbClr val="696969"/>
                </a:solidFill>
                <a:round/>
                <a:headEnd/>
                <a:tailEnd/>
              </a:ln>
            </p:spPr>
            <p:txBody>
              <a:bodyPr/>
              <a:lstStyle/>
              <a:p>
                <a:endParaRPr lang="en-US"/>
              </a:p>
            </p:txBody>
          </p:sp>
          <p:sp>
            <p:nvSpPr>
              <p:cNvPr id="39140" name="Line 2152"/>
              <p:cNvSpPr>
                <a:spLocks noChangeShapeType="1"/>
              </p:cNvSpPr>
              <p:nvPr/>
            </p:nvSpPr>
            <p:spPr bwMode="auto">
              <a:xfrm flipH="1">
                <a:off x="5435" y="3290"/>
                <a:ext cx="2" cy="3"/>
              </a:xfrm>
              <a:prstGeom prst="line">
                <a:avLst/>
              </a:prstGeom>
              <a:noFill/>
              <a:ln w="0">
                <a:solidFill>
                  <a:srgbClr val="696969"/>
                </a:solidFill>
                <a:round/>
                <a:headEnd/>
                <a:tailEnd/>
              </a:ln>
            </p:spPr>
            <p:txBody>
              <a:bodyPr/>
              <a:lstStyle/>
              <a:p>
                <a:endParaRPr lang="en-US"/>
              </a:p>
            </p:txBody>
          </p:sp>
          <p:sp>
            <p:nvSpPr>
              <p:cNvPr id="39141" name="Line 2153"/>
              <p:cNvSpPr>
                <a:spLocks noChangeShapeType="1"/>
              </p:cNvSpPr>
              <p:nvPr/>
            </p:nvSpPr>
            <p:spPr bwMode="auto">
              <a:xfrm flipH="1">
                <a:off x="5435" y="3286"/>
                <a:ext cx="1" cy="2"/>
              </a:xfrm>
              <a:prstGeom prst="line">
                <a:avLst/>
              </a:prstGeom>
              <a:noFill/>
              <a:ln w="0">
                <a:solidFill>
                  <a:srgbClr val="696969"/>
                </a:solidFill>
                <a:round/>
                <a:headEnd/>
                <a:tailEnd/>
              </a:ln>
            </p:spPr>
            <p:txBody>
              <a:bodyPr/>
              <a:lstStyle/>
              <a:p>
                <a:endParaRPr lang="en-US"/>
              </a:p>
            </p:txBody>
          </p:sp>
          <p:sp>
            <p:nvSpPr>
              <p:cNvPr id="39142" name="Line 2154"/>
              <p:cNvSpPr>
                <a:spLocks noChangeShapeType="1"/>
              </p:cNvSpPr>
              <p:nvPr/>
            </p:nvSpPr>
            <p:spPr bwMode="auto">
              <a:xfrm flipH="1" flipV="1">
                <a:off x="5435" y="3293"/>
                <a:ext cx="2" cy="2"/>
              </a:xfrm>
              <a:prstGeom prst="line">
                <a:avLst/>
              </a:prstGeom>
              <a:noFill/>
              <a:ln w="0">
                <a:solidFill>
                  <a:srgbClr val="696969"/>
                </a:solidFill>
                <a:round/>
                <a:headEnd/>
                <a:tailEnd/>
              </a:ln>
            </p:spPr>
            <p:txBody>
              <a:bodyPr/>
              <a:lstStyle/>
              <a:p>
                <a:endParaRPr lang="en-US"/>
              </a:p>
            </p:txBody>
          </p:sp>
          <p:sp>
            <p:nvSpPr>
              <p:cNvPr id="39143" name="Freeform 2155"/>
              <p:cNvSpPr>
                <a:spLocks/>
              </p:cNvSpPr>
              <p:nvPr/>
            </p:nvSpPr>
            <p:spPr bwMode="auto">
              <a:xfrm>
                <a:off x="5429" y="3292"/>
                <a:ext cx="4" cy="3"/>
              </a:xfrm>
              <a:custGeom>
                <a:avLst/>
                <a:gdLst>
                  <a:gd name="T0" fmla="*/ 23 w 23"/>
                  <a:gd name="T1" fmla="*/ 12 h 23"/>
                  <a:gd name="T2" fmla="*/ 22 w 23"/>
                  <a:gd name="T3" fmla="*/ 7 h 23"/>
                  <a:gd name="T4" fmla="*/ 19 w 23"/>
                  <a:gd name="T5" fmla="*/ 3 h 23"/>
                  <a:gd name="T6" fmla="*/ 15 w 23"/>
                  <a:gd name="T7" fmla="*/ 0 h 23"/>
                  <a:gd name="T8" fmla="*/ 10 w 23"/>
                  <a:gd name="T9" fmla="*/ 0 h 23"/>
                  <a:gd name="T10" fmla="*/ 5 w 23"/>
                  <a:gd name="T11" fmla="*/ 1 h 23"/>
                  <a:gd name="T12" fmla="*/ 2 w 23"/>
                  <a:gd name="T13" fmla="*/ 5 h 23"/>
                  <a:gd name="T14" fmla="*/ 0 w 23"/>
                  <a:gd name="T15" fmla="*/ 9 h 23"/>
                  <a:gd name="T16" fmla="*/ 0 w 23"/>
                  <a:gd name="T17" fmla="*/ 14 h 23"/>
                  <a:gd name="T18" fmla="*/ 2 w 23"/>
                  <a:gd name="T19" fmla="*/ 19 h 23"/>
                  <a:gd name="T20" fmla="*/ 5 w 23"/>
                  <a:gd name="T21" fmla="*/ 22 h 23"/>
                  <a:gd name="T22" fmla="*/ 10 w 23"/>
                  <a:gd name="T23" fmla="*/ 23 h 23"/>
                  <a:gd name="T24" fmla="*/ 15 w 23"/>
                  <a:gd name="T25" fmla="*/ 23 h 23"/>
                  <a:gd name="T26" fmla="*/ 19 w 23"/>
                  <a:gd name="T27" fmla="*/ 20 h 23"/>
                  <a:gd name="T28" fmla="*/ 22 w 23"/>
                  <a:gd name="T29" fmla="*/ 16 h 23"/>
                  <a:gd name="T30" fmla="*/ 23 w 23"/>
                  <a:gd name="T31" fmla="*/ 12 h 23"/>
                  <a:gd name="T32" fmla="*/ 23 w 23"/>
                  <a:gd name="T33" fmla="*/ 12 h 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23"/>
                  <a:gd name="T53" fmla="*/ 23 w 23"/>
                  <a:gd name="T54" fmla="*/ 23 h 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23">
                    <a:moveTo>
                      <a:pt x="23" y="12"/>
                    </a:moveTo>
                    <a:lnTo>
                      <a:pt x="22" y="7"/>
                    </a:lnTo>
                    <a:lnTo>
                      <a:pt x="19" y="3"/>
                    </a:lnTo>
                    <a:lnTo>
                      <a:pt x="15" y="0"/>
                    </a:lnTo>
                    <a:lnTo>
                      <a:pt x="10" y="0"/>
                    </a:lnTo>
                    <a:lnTo>
                      <a:pt x="5" y="1"/>
                    </a:lnTo>
                    <a:lnTo>
                      <a:pt x="2" y="5"/>
                    </a:lnTo>
                    <a:lnTo>
                      <a:pt x="0" y="9"/>
                    </a:lnTo>
                    <a:lnTo>
                      <a:pt x="0" y="14"/>
                    </a:lnTo>
                    <a:lnTo>
                      <a:pt x="2" y="19"/>
                    </a:lnTo>
                    <a:lnTo>
                      <a:pt x="5" y="22"/>
                    </a:lnTo>
                    <a:lnTo>
                      <a:pt x="10" y="23"/>
                    </a:lnTo>
                    <a:lnTo>
                      <a:pt x="15" y="23"/>
                    </a:lnTo>
                    <a:lnTo>
                      <a:pt x="19" y="20"/>
                    </a:lnTo>
                    <a:lnTo>
                      <a:pt x="22" y="16"/>
                    </a:lnTo>
                    <a:lnTo>
                      <a:pt x="23" y="12"/>
                    </a:lnTo>
                    <a:close/>
                  </a:path>
                </a:pathLst>
              </a:custGeom>
              <a:noFill/>
              <a:ln w="0">
                <a:solidFill>
                  <a:srgbClr val="696969"/>
                </a:solidFill>
                <a:prstDash val="solid"/>
                <a:round/>
                <a:headEnd/>
                <a:tailEnd/>
              </a:ln>
            </p:spPr>
            <p:txBody>
              <a:bodyPr/>
              <a:lstStyle/>
              <a:p>
                <a:endParaRPr lang="en-US"/>
              </a:p>
            </p:txBody>
          </p:sp>
          <p:sp>
            <p:nvSpPr>
              <p:cNvPr id="39144" name="Freeform 2156"/>
              <p:cNvSpPr>
                <a:spLocks/>
              </p:cNvSpPr>
              <p:nvPr/>
            </p:nvSpPr>
            <p:spPr bwMode="auto">
              <a:xfrm>
                <a:off x="5418" y="3303"/>
                <a:ext cx="4" cy="4"/>
              </a:xfrm>
              <a:custGeom>
                <a:avLst/>
                <a:gdLst>
                  <a:gd name="T0" fmla="*/ 24 w 24"/>
                  <a:gd name="T1" fmla="*/ 12 h 24"/>
                  <a:gd name="T2" fmla="*/ 23 w 24"/>
                  <a:gd name="T3" fmla="*/ 7 h 24"/>
                  <a:gd name="T4" fmla="*/ 21 w 24"/>
                  <a:gd name="T5" fmla="*/ 3 h 24"/>
                  <a:gd name="T6" fmla="*/ 16 w 24"/>
                  <a:gd name="T7" fmla="*/ 1 h 24"/>
                  <a:gd name="T8" fmla="*/ 11 w 24"/>
                  <a:gd name="T9" fmla="*/ 0 h 24"/>
                  <a:gd name="T10" fmla="*/ 6 w 24"/>
                  <a:gd name="T11" fmla="*/ 2 h 24"/>
                  <a:gd name="T12" fmla="*/ 2 w 24"/>
                  <a:gd name="T13" fmla="*/ 5 h 24"/>
                  <a:gd name="T14" fmla="*/ 0 w 24"/>
                  <a:gd name="T15" fmla="*/ 10 h 24"/>
                  <a:gd name="T16" fmla="*/ 0 w 24"/>
                  <a:gd name="T17" fmla="*/ 15 h 24"/>
                  <a:gd name="T18" fmla="*/ 2 w 24"/>
                  <a:gd name="T19" fmla="*/ 19 h 24"/>
                  <a:gd name="T20" fmla="*/ 7 w 24"/>
                  <a:gd name="T21" fmla="*/ 23 h 24"/>
                  <a:gd name="T22" fmla="*/ 11 w 24"/>
                  <a:gd name="T23" fmla="*/ 24 h 24"/>
                  <a:gd name="T24" fmla="*/ 16 w 24"/>
                  <a:gd name="T25" fmla="*/ 24 h 24"/>
                  <a:gd name="T26" fmla="*/ 21 w 24"/>
                  <a:gd name="T27" fmla="*/ 21 h 24"/>
                  <a:gd name="T28" fmla="*/ 23 w 24"/>
                  <a:gd name="T29" fmla="*/ 17 h 24"/>
                  <a:gd name="T30" fmla="*/ 24 w 24"/>
                  <a:gd name="T31" fmla="*/ 12 h 24"/>
                  <a:gd name="T32" fmla="*/ 24 w 24"/>
                  <a:gd name="T33" fmla="*/ 12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24"/>
                  <a:gd name="T53" fmla="*/ 24 w 24"/>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24">
                    <a:moveTo>
                      <a:pt x="24" y="12"/>
                    </a:moveTo>
                    <a:lnTo>
                      <a:pt x="23" y="7"/>
                    </a:lnTo>
                    <a:lnTo>
                      <a:pt x="21" y="3"/>
                    </a:lnTo>
                    <a:lnTo>
                      <a:pt x="16" y="1"/>
                    </a:lnTo>
                    <a:lnTo>
                      <a:pt x="11" y="0"/>
                    </a:lnTo>
                    <a:lnTo>
                      <a:pt x="6" y="2"/>
                    </a:lnTo>
                    <a:lnTo>
                      <a:pt x="2" y="5"/>
                    </a:lnTo>
                    <a:lnTo>
                      <a:pt x="0" y="10"/>
                    </a:lnTo>
                    <a:lnTo>
                      <a:pt x="0" y="15"/>
                    </a:lnTo>
                    <a:lnTo>
                      <a:pt x="2" y="19"/>
                    </a:lnTo>
                    <a:lnTo>
                      <a:pt x="7" y="23"/>
                    </a:lnTo>
                    <a:lnTo>
                      <a:pt x="11" y="24"/>
                    </a:lnTo>
                    <a:lnTo>
                      <a:pt x="16" y="24"/>
                    </a:lnTo>
                    <a:lnTo>
                      <a:pt x="21" y="21"/>
                    </a:lnTo>
                    <a:lnTo>
                      <a:pt x="23" y="17"/>
                    </a:lnTo>
                    <a:lnTo>
                      <a:pt x="24" y="12"/>
                    </a:lnTo>
                    <a:close/>
                  </a:path>
                </a:pathLst>
              </a:custGeom>
              <a:noFill/>
              <a:ln w="0">
                <a:solidFill>
                  <a:srgbClr val="696969"/>
                </a:solidFill>
                <a:prstDash val="solid"/>
                <a:round/>
                <a:headEnd/>
                <a:tailEnd/>
              </a:ln>
            </p:spPr>
            <p:txBody>
              <a:bodyPr/>
              <a:lstStyle/>
              <a:p>
                <a:endParaRPr lang="en-US"/>
              </a:p>
            </p:txBody>
          </p:sp>
          <p:sp>
            <p:nvSpPr>
              <p:cNvPr id="39145" name="Line 2157"/>
              <p:cNvSpPr>
                <a:spLocks noChangeShapeType="1"/>
              </p:cNvSpPr>
              <p:nvPr/>
            </p:nvSpPr>
            <p:spPr bwMode="auto">
              <a:xfrm flipH="1">
                <a:off x="5426" y="3293"/>
                <a:ext cx="9" cy="9"/>
              </a:xfrm>
              <a:prstGeom prst="line">
                <a:avLst/>
              </a:prstGeom>
              <a:noFill/>
              <a:ln w="0">
                <a:solidFill>
                  <a:srgbClr val="696969"/>
                </a:solidFill>
                <a:round/>
                <a:headEnd/>
                <a:tailEnd/>
              </a:ln>
            </p:spPr>
            <p:txBody>
              <a:bodyPr/>
              <a:lstStyle/>
              <a:p>
                <a:endParaRPr lang="en-US"/>
              </a:p>
            </p:txBody>
          </p:sp>
          <p:sp>
            <p:nvSpPr>
              <p:cNvPr id="39146" name="Line 2158"/>
              <p:cNvSpPr>
                <a:spLocks noChangeShapeType="1"/>
              </p:cNvSpPr>
              <p:nvPr/>
            </p:nvSpPr>
            <p:spPr bwMode="auto">
              <a:xfrm flipH="1" flipV="1">
                <a:off x="5440" y="3292"/>
                <a:ext cx="1" cy="2"/>
              </a:xfrm>
              <a:prstGeom prst="line">
                <a:avLst/>
              </a:prstGeom>
              <a:noFill/>
              <a:ln w="0">
                <a:solidFill>
                  <a:srgbClr val="696969"/>
                </a:solidFill>
                <a:round/>
                <a:headEnd/>
                <a:tailEnd/>
              </a:ln>
            </p:spPr>
            <p:txBody>
              <a:bodyPr/>
              <a:lstStyle/>
              <a:p>
                <a:endParaRPr lang="en-US"/>
              </a:p>
            </p:txBody>
          </p:sp>
          <p:sp>
            <p:nvSpPr>
              <p:cNvPr id="39147" name="Line 2159"/>
              <p:cNvSpPr>
                <a:spLocks noChangeShapeType="1"/>
              </p:cNvSpPr>
              <p:nvPr/>
            </p:nvSpPr>
            <p:spPr bwMode="auto">
              <a:xfrm flipH="1">
                <a:off x="5437" y="3292"/>
                <a:ext cx="3" cy="3"/>
              </a:xfrm>
              <a:prstGeom prst="line">
                <a:avLst/>
              </a:prstGeom>
              <a:noFill/>
              <a:ln w="0">
                <a:solidFill>
                  <a:srgbClr val="696969"/>
                </a:solidFill>
                <a:round/>
                <a:headEnd/>
                <a:tailEnd/>
              </a:ln>
            </p:spPr>
            <p:txBody>
              <a:bodyPr/>
              <a:lstStyle/>
              <a:p>
                <a:endParaRPr lang="en-US"/>
              </a:p>
            </p:txBody>
          </p:sp>
          <p:sp>
            <p:nvSpPr>
              <p:cNvPr id="39148" name="Line 2160"/>
              <p:cNvSpPr>
                <a:spLocks noChangeShapeType="1"/>
              </p:cNvSpPr>
              <p:nvPr/>
            </p:nvSpPr>
            <p:spPr bwMode="auto">
              <a:xfrm>
                <a:off x="5403" y="3256"/>
                <a:ext cx="1" cy="1"/>
              </a:xfrm>
              <a:prstGeom prst="line">
                <a:avLst/>
              </a:prstGeom>
              <a:noFill/>
              <a:ln w="0">
                <a:solidFill>
                  <a:srgbClr val="696969"/>
                </a:solidFill>
                <a:round/>
                <a:headEnd/>
                <a:tailEnd/>
              </a:ln>
            </p:spPr>
            <p:txBody>
              <a:bodyPr/>
              <a:lstStyle/>
              <a:p>
                <a:endParaRPr lang="en-US"/>
              </a:p>
            </p:txBody>
          </p:sp>
          <p:sp>
            <p:nvSpPr>
              <p:cNvPr id="39149" name="Line 2161"/>
              <p:cNvSpPr>
                <a:spLocks noChangeShapeType="1"/>
              </p:cNvSpPr>
              <p:nvPr/>
            </p:nvSpPr>
            <p:spPr bwMode="auto">
              <a:xfrm flipH="1">
                <a:off x="5403" y="3254"/>
                <a:ext cx="2" cy="2"/>
              </a:xfrm>
              <a:prstGeom prst="line">
                <a:avLst/>
              </a:prstGeom>
              <a:noFill/>
              <a:ln w="0">
                <a:solidFill>
                  <a:srgbClr val="696969"/>
                </a:solidFill>
                <a:round/>
                <a:headEnd/>
                <a:tailEnd/>
              </a:ln>
            </p:spPr>
            <p:txBody>
              <a:bodyPr/>
              <a:lstStyle/>
              <a:p>
                <a:endParaRPr lang="en-US"/>
              </a:p>
            </p:txBody>
          </p:sp>
          <p:sp>
            <p:nvSpPr>
              <p:cNvPr id="39150" name="Line 2162"/>
              <p:cNvSpPr>
                <a:spLocks noChangeShapeType="1"/>
              </p:cNvSpPr>
              <p:nvPr/>
            </p:nvSpPr>
            <p:spPr bwMode="auto">
              <a:xfrm flipV="1">
                <a:off x="5407" y="3166"/>
                <a:ext cx="29" cy="29"/>
              </a:xfrm>
              <a:prstGeom prst="line">
                <a:avLst/>
              </a:prstGeom>
              <a:noFill/>
              <a:ln w="0">
                <a:solidFill>
                  <a:srgbClr val="696969"/>
                </a:solidFill>
                <a:round/>
                <a:headEnd/>
                <a:tailEnd/>
              </a:ln>
            </p:spPr>
            <p:txBody>
              <a:bodyPr/>
              <a:lstStyle/>
              <a:p>
                <a:endParaRPr lang="en-US"/>
              </a:p>
            </p:txBody>
          </p:sp>
          <p:sp>
            <p:nvSpPr>
              <p:cNvPr id="39151" name="Line 2163"/>
              <p:cNvSpPr>
                <a:spLocks noChangeShapeType="1"/>
              </p:cNvSpPr>
              <p:nvPr/>
            </p:nvSpPr>
            <p:spPr bwMode="auto">
              <a:xfrm flipV="1">
                <a:off x="5435" y="3162"/>
                <a:ext cx="2" cy="3"/>
              </a:xfrm>
              <a:prstGeom prst="line">
                <a:avLst/>
              </a:prstGeom>
              <a:noFill/>
              <a:ln w="0">
                <a:solidFill>
                  <a:srgbClr val="696969"/>
                </a:solidFill>
                <a:round/>
                <a:headEnd/>
                <a:tailEnd/>
              </a:ln>
            </p:spPr>
            <p:txBody>
              <a:bodyPr/>
              <a:lstStyle/>
              <a:p>
                <a:endParaRPr lang="en-US"/>
              </a:p>
            </p:txBody>
          </p:sp>
          <p:sp>
            <p:nvSpPr>
              <p:cNvPr id="39152" name="Line 2164"/>
              <p:cNvSpPr>
                <a:spLocks noChangeShapeType="1"/>
              </p:cNvSpPr>
              <p:nvPr/>
            </p:nvSpPr>
            <p:spPr bwMode="auto">
              <a:xfrm flipH="1" flipV="1">
                <a:off x="5435" y="3159"/>
                <a:ext cx="2" cy="3"/>
              </a:xfrm>
              <a:prstGeom prst="line">
                <a:avLst/>
              </a:prstGeom>
              <a:noFill/>
              <a:ln w="0">
                <a:solidFill>
                  <a:srgbClr val="696969"/>
                </a:solidFill>
                <a:round/>
                <a:headEnd/>
                <a:tailEnd/>
              </a:ln>
            </p:spPr>
            <p:txBody>
              <a:bodyPr/>
              <a:lstStyle/>
              <a:p>
                <a:endParaRPr lang="en-US"/>
              </a:p>
            </p:txBody>
          </p:sp>
          <p:sp>
            <p:nvSpPr>
              <p:cNvPr id="39153" name="Line 2165"/>
              <p:cNvSpPr>
                <a:spLocks noChangeShapeType="1"/>
              </p:cNvSpPr>
              <p:nvPr/>
            </p:nvSpPr>
            <p:spPr bwMode="auto">
              <a:xfrm flipH="1" flipV="1">
                <a:off x="5435" y="3165"/>
                <a:ext cx="1" cy="1"/>
              </a:xfrm>
              <a:prstGeom prst="line">
                <a:avLst/>
              </a:prstGeom>
              <a:noFill/>
              <a:ln w="0">
                <a:solidFill>
                  <a:srgbClr val="696969"/>
                </a:solidFill>
                <a:round/>
                <a:headEnd/>
                <a:tailEnd/>
              </a:ln>
            </p:spPr>
            <p:txBody>
              <a:bodyPr/>
              <a:lstStyle/>
              <a:p>
                <a:endParaRPr lang="en-US"/>
              </a:p>
            </p:txBody>
          </p:sp>
          <p:sp>
            <p:nvSpPr>
              <p:cNvPr id="39154" name="Line 2166"/>
              <p:cNvSpPr>
                <a:spLocks noChangeShapeType="1"/>
              </p:cNvSpPr>
              <p:nvPr/>
            </p:nvSpPr>
            <p:spPr bwMode="auto">
              <a:xfrm flipH="1">
                <a:off x="5435" y="3157"/>
                <a:ext cx="2" cy="2"/>
              </a:xfrm>
              <a:prstGeom prst="line">
                <a:avLst/>
              </a:prstGeom>
              <a:noFill/>
              <a:ln w="0">
                <a:solidFill>
                  <a:srgbClr val="696969"/>
                </a:solidFill>
                <a:round/>
                <a:headEnd/>
                <a:tailEnd/>
              </a:ln>
            </p:spPr>
            <p:txBody>
              <a:bodyPr/>
              <a:lstStyle/>
              <a:p>
                <a:endParaRPr lang="en-US"/>
              </a:p>
            </p:txBody>
          </p:sp>
          <p:sp>
            <p:nvSpPr>
              <p:cNvPr id="39155" name="Line 2167"/>
              <p:cNvSpPr>
                <a:spLocks noChangeShapeType="1"/>
              </p:cNvSpPr>
              <p:nvPr/>
            </p:nvSpPr>
            <p:spPr bwMode="auto">
              <a:xfrm flipV="1">
                <a:off x="5402" y="3159"/>
                <a:ext cx="33" cy="33"/>
              </a:xfrm>
              <a:prstGeom prst="line">
                <a:avLst/>
              </a:prstGeom>
              <a:noFill/>
              <a:ln w="0">
                <a:solidFill>
                  <a:srgbClr val="696969"/>
                </a:solidFill>
                <a:round/>
                <a:headEnd/>
                <a:tailEnd/>
              </a:ln>
            </p:spPr>
            <p:txBody>
              <a:bodyPr/>
              <a:lstStyle/>
              <a:p>
                <a:endParaRPr lang="en-US"/>
              </a:p>
            </p:txBody>
          </p:sp>
          <p:sp>
            <p:nvSpPr>
              <p:cNvPr id="39156" name="Line 2168"/>
              <p:cNvSpPr>
                <a:spLocks noChangeShapeType="1"/>
              </p:cNvSpPr>
              <p:nvPr/>
            </p:nvSpPr>
            <p:spPr bwMode="auto">
              <a:xfrm flipH="1" flipV="1">
                <a:off x="5402" y="3192"/>
                <a:ext cx="2" cy="2"/>
              </a:xfrm>
              <a:prstGeom prst="line">
                <a:avLst/>
              </a:prstGeom>
              <a:noFill/>
              <a:ln w="0">
                <a:solidFill>
                  <a:srgbClr val="696969"/>
                </a:solidFill>
                <a:round/>
                <a:headEnd/>
                <a:tailEnd/>
              </a:ln>
            </p:spPr>
            <p:txBody>
              <a:bodyPr/>
              <a:lstStyle/>
              <a:p>
                <a:endParaRPr lang="en-US"/>
              </a:p>
            </p:txBody>
          </p:sp>
          <p:sp>
            <p:nvSpPr>
              <p:cNvPr id="39157" name="Freeform 2169"/>
              <p:cNvSpPr>
                <a:spLocks/>
              </p:cNvSpPr>
              <p:nvPr/>
            </p:nvSpPr>
            <p:spPr bwMode="auto">
              <a:xfrm>
                <a:off x="5418" y="3145"/>
                <a:ext cx="4" cy="4"/>
              </a:xfrm>
              <a:custGeom>
                <a:avLst/>
                <a:gdLst>
                  <a:gd name="T0" fmla="*/ 24 w 24"/>
                  <a:gd name="T1" fmla="*/ 12 h 25"/>
                  <a:gd name="T2" fmla="*/ 23 w 24"/>
                  <a:gd name="T3" fmla="*/ 7 h 25"/>
                  <a:gd name="T4" fmla="*/ 21 w 24"/>
                  <a:gd name="T5" fmla="*/ 3 h 25"/>
                  <a:gd name="T6" fmla="*/ 16 w 24"/>
                  <a:gd name="T7" fmla="*/ 1 h 25"/>
                  <a:gd name="T8" fmla="*/ 11 w 24"/>
                  <a:gd name="T9" fmla="*/ 0 h 25"/>
                  <a:gd name="T10" fmla="*/ 6 w 24"/>
                  <a:gd name="T11" fmla="*/ 2 h 25"/>
                  <a:gd name="T12" fmla="*/ 2 w 24"/>
                  <a:gd name="T13" fmla="*/ 5 h 25"/>
                  <a:gd name="T14" fmla="*/ 0 w 24"/>
                  <a:gd name="T15" fmla="*/ 10 h 25"/>
                  <a:gd name="T16" fmla="*/ 0 w 24"/>
                  <a:gd name="T17" fmla="*/ 15 h 25"/>
                  <a:gd name="T18" fmla="*/ 2 w 24"/>
                  <a:gd name="T19" fmla="*/ 20 h 25"/>
                  <a:gd name="T20" fmla="*/ 7 w 24"/>
                  <a:gd name="T21" fmla="*/ 24 h 25"/>
                  <a:gd name="T22" fmla="*/ 11 w 24"/>
                  <a:gd name="T23" fmla="*/ 25 h 25"/>
                  <a:gd name="T24" fmla="*/ 16 w 24"/>
                  <a:gd name="T25" fmla="*/ 25 h 25"/>
                  <a:gd name="T26" fmla="*/ 21 w 24"/>
                  <a:gd name="T27" fmla="*/ 22 h 25"/>
                  <a:gd name="T28" fmla="*/ 23 w 24"/>
                  <a:gd name="T29" fmla="*/ 17 h 25"/>
                  <a:gd name="T30" fmla="*/ 24 w 24"/>
                  <a:gd name="T31" fmla="*/ 12 h 25"/>
                  <a:gd name="T32" fmla="*/ 24 w 24"/>
                  <a:gd name="T33" fmla="*/ 12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25"/>
                  <a:gd name="T53" fmla="*/ 24 w 24"/>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25">
                    <a:moveTo>
                      <a:pt x="24" y="12"/>
                    </a:moveTo>
                    <a:lnTo>
                      <a:pt x="23" y="7"/>
                    </a:lnTo>
                    <a:lnTo>
                      <a:pt x="21" y="3"/>
                    </a:lnTo>
                    <a:lnTo>
                      <a:pt x="16" y="1"/>
                    </a:lnTo>
                    <a:lnTo>
                      <a:pt x="11" y="0"/>
                    </a:lnTo>
                    <a:lnTo>
                      <a:pt x="6" y="2"/>
                    </a:lnTo>
                    <a:lnTo>
                      <a:pt x="2" y="5"/>
                    </a:lnTo>
                    <a:lnTo>
                      <a:pt x="0" y="10"/>
                    </a:lnTo>
                    <a:lnTo>
                      <a:pt x="0" y="15"/>
                    </a:lnTo>
                    <a:lnTo>
                      <a:pt x="2" y="20"/>
                    </a:lnTo>
                    <a:lnTo>
                      <a:pt x="7" y="24"/>
                    </a:lnTo>
                    <a:lnTo>
                      <a:pt x="11" y="25"/>
                    </a:lnTo>
                    <a:lnTo>
                      <a:pt x="16" y="25"/>
                    </a:lnTo>
                    <a:lnTo>
                      <a:pt x="21" y="22"/>
                    </a:lnTo>
                    <a:lnTo>
                      <a:pt x="23" y="17"/>
                    </a:lnTo>
                    <a:lnTo>
                      <a:pt x="24" y="12"/>
                    </a:lnTo>
                    <a:close/>
                  </a:path>
                </a:pathLst>
              </a:custGeom>
              <a:noFill/>
              <a:ln w="0">
                <a:solidFill>
                  <a:srgbClr val="696969"/>
                </a:solidFill>
                <a:prstDash val="solid"/>
                <a:round/>
                <a:headEnd/>
                <a:tailEnd/>
              </a:ln>
            </p:spPr>
            <p:txBody>
              <a:bodyPr/>
              <a:lstStyle/>
              <a:p>
                <a:endParaRPr lang="en-US"/>
              </a:p>
            </p:txBody>
          </p:sp>
          <p:sp>
            <p:nvSpPr>
              <p:cNvPr id="39158" name="Freeform 2170"/>
              <p:cNvSpPr>
                <a:spLocks/>
              </p:cNvSpPr>
              <p:nvPr/>
            </p:nvSpPr>
            <p:spPr bwMode="auto">
              <a:xfrm>
                <a:off x="5430" y="3157"/>
                <a:ext cx="3" cy="3"/>
              </a:xfrm>
              <a:custGeom>
                <a:avLst/>
                <a:gdLst>
                  <a:gd name="T0" fmla="*/ 23 w 23"/>
                  <a:gd name="T1" fmla="*/ 12 h 24"/>
                  <a:gd name="T2" fmla="*/ 22 w 23"/>
                  <a:gd name="T3" fmla="*/ 7 h 24"/>
                  <a:gd name="T4" fmla="*/ 19 w 23"/>
                  <a:gd name="T5" fmla="*/ 3 h 24"/>
                  <a:gd name="T6" fmla="*/ 15 w 23"/>
                  <a:gd name="T7" fmla="*/ 1 h 24"/>
                  <a:gd name="T8" fmla="*/ 10 w 23"/>
                  <a:gd name="T9" fmla="*/ 0 h 24"/>
                  <a:gd name="T10" fmla="*/ 5 w 23"/>
                  <a:gd name="T11" fmla="*/ 2 h 24"/>
                  <a:gd name="T12" fmla="*/ 2 w 23"/>
                  <a:gd name="T13" fmla="*/ 5 h 24"/>
                  <a:gd name="T14" fmla="*/ 0 w 23"/>
                  <a:gd name="T15" fmla="*/ 10 h 24"/>
                  <a:gd name="T16" fmla="*/ 0 w 23"/>
                  <a:gd name="T17" fmla="*/ 15 h 24"/>
                  <a:gd name="T18" fmla="*/ 2 w 23"/>
                  <a:gd name="T19" fmla="*/ 19 h 24"/>
                  <a:gd name="T20" fmla="*/ 5 w 23"/>
                  <a:gd name="T21" fmla="*/ 23 h 24"/>
                  <a:gd name="T22" fmla="*/ 10 w 23"/>
                  <a:gd name="T23" fmla="*/ 24 h 24"/>
                  <a:gd name="T24" fmla="*/ 15 w 23"/>
                  <a:gd name="T25" fmla="*/ 24 h 24"/>
                  <a:gd name="T26" fmla="*/ 19 w 23"/>
                  <a:gd name="T27" fmla="*/ 21 h 24"/>
                  <a:gd name="T28" fmla="*/ 22 w 23"/>
                  <a:gd name="T29" fmla="*/ 17 h 24"/>
                  <a:gd name="T30" fmla="*/ 23 w 23"/>
                  <a:gd name="T31" fmla="*/ 12 h 24"/>
                  <a:gd name="T32" fmla="*/ 23 w 23"/>
                  <a:gd name="T33" fmla="*/ 12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24"/>
                  <a:gd name="T53" fmla="*/ 23 w 23"/>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24">
                    <a:moveTo>
                      <a:pt x="23" y="12"/>
                    </a:moveTo>
                    <a:lnTo>
                      <a:pt x="22" y="7"/>
                    </a:lnTo>
                    <a:lnTo>
                      <a:pt x="19" y="3"/>
                    </a:lnTo>
                    <a:lnTo>
                      <a:pt x="15" y="1"/>
                    </a:lnTo>
                    <a:lnTo>
                      <a:pt x="10" y="0"/>
                    </a:lnTo>
                    <a:lnTo>
                      <a:pt x="5" y="2"/>
                    </a:lnTo>
                    <a:lnTo>
                      <a:pt x="2" y="5"/>
                    </a:lnTo>
                    <a:lnTo>
                      <a:pt x="0" y="10"/>
                    </a:lnTo>
                    <a:lnTo>
                      <a:pt x="0" y="15"/>
                    </a:lnTo>
                    <a:lnTo>
                      <a:pt x="2" y="19"/>
                    </a:lnTo>
                    <a:lnTo>
                      <a:pt x="5" y="23"/>
                    </a:lnTo>
                    <a:lnTo>
                      <a:pt x="10" y="24"/>
                    </a:lnTo>
                    <a:lnTo>
                      <a:pt x="15" y="24"/>
                    </a:lnTo>
                    <a:lnTo>
                      <a:pt x="19" y="21"/>
                    </a:lnTo>
                    <a:lnTo>
                      <a:pt x="22" y="17"/>
                    </a:lnTo>
                    <a:lnTo>
                      <a:pt x="23" y="12"/>
                    </a:lnTo>
                    <a:close/>
                  </a:path>
                </a:pathLst>
              </a:custGeom>
              <a:noFill/>
              <a:ln w="0">
                <a:solidFill>
                  <a:srgbClr val="696969"/>
                </a:solidFill>
                <a:prstDash val="solid"/>
                <a:round/>
                <a:headEnd/>
                <a:tailEnd/>
              </a:ln>
            </p:spPr>
            <p:txBody>
              <a:bodyPr/>
              <a:lstStyle/>
              <a:p>
                <a:endParaRPr lang="en-US"/>
              </a:p>
            </p:txBody>
          </p:sp>
          <p:sp>
            <p:nvSpPr>
              <p:cNvPr id="39159" name="Line 2171"/>
              <p:cNvSpPr>
                <a:spLocks noChangeShapeType="1"/>
              </p:cNvSpPr>
              <p:nvPr/>
            </p:nvSpPr>
            <p:spPr bwMode="auto">
              <a:xfrm flipV="1">
                <a:off x="5404" y="3194"/>
                <a:ext cx="1" cy="1"/>
              </a:xfrm>
              <a:prstGeom prst="line">
                <a:avLst/>
              </a:prstGeom>
              <a:noFill/>
              <a:ln w="0">
                <a:solidFill>
                  <a:srgbClr val="696969"/>
                </a:solidFill>
                <a:round/>
                <a:headEnd/>
                <a:tailEnd/>
              </a:ln>
            </p:spPr>
            <p:txBody>
              <a:bodyPr/>
              <a:lstStyle/>
              <a:p>
                <a:endParaRPr lang="en-US"/>
              </a:p>
            </p:txBody>
          </p:sp>
          <p:sp>
            <p:nvSpPr>
              <p:cNvPr id="39160" name="Line 2172"/>
              <p:cNvSpPr>
                <a:spLocks noChangeShapeType="1"/>
              </p:cNvSpPr>
              <p:nvPr/>
            </p:nvSpPr>
            <p:spPr bwMode="auto">
              <a:xfrm flipV="1">
                <a:off x="5407" y="3195"/>
                <a:ext cx="1" cy="1"/>
              </a:xfrm>
              <a:prstGeom prst="line">
                <a:avLst/>
              </a:prstGeom>
              <a:noFill/>
              <a:ln w="0">
                <a:solidFill>
                  <a:srgbClr val="696969"/>
                </a:solidFill>
                <a:round/>
                <a:headEnd/>
                <a:tailEnd/>
              </a:ln>
            </p:spPr>
            <p:txBody>
              <a:bodyPr/>
              <a:lstStyle/>
              <a:p>
                <a:endParaRPr lang="en-US"/>
              </a:p>
            </p:txBody>
          </p:sp>
          <p:sp>
            <p:nvSpPr>
              <p:cNvPr id="39161" name="Line 2173"/>
              <p:cNvSpPr>
                <a:spLocks noChangeShapeType="1"/>
              </p:cNvSpPr>
              <p:nvPr/>
            </p:nvSpPr>
            <p:spPr bwMode="auto">
              <a:xfrm flipH="1" flipV="1">
                <a:off x="5404" y="3194"/>
                <a:ext cx="3" cy="2"/>
              </a:xfrm>
              <a:prstGeom prst="line">
                <a:avLst/>
              </a:prstGeom>
              <a:noFill/>
              <a:ln w="0">
                <a:solidFill>
                  <a:srgbClr val="696969"/>
                </a:solidFill>
                <a:round/>
                <a:headEnd/>
                <a:tailEnd/>
              </a:ln>
            </p:spPr>
            <p:txBody>
              <a:bodyPr/>
              <a:lstStyle/>
              <a:p>
                <a:endParaRPr lang="en-US"/>
              </a:p>
            </p:txBody>
          </p:sp>
          <p:sp>
            <p:nvSpPr>
              <p:cNvPr id="39162" name="Line 2174"/>
              <p:cNvSpPr>
                <a:spLocks noChangeShapeType="1"/>
              </p:cNvSpPr>
              <p:nvPr/>
            </p:nvSpPr>
            <p:spPr bwMode="auto">
              <a:xfrm flipH="1" flipV="1">
                <a:off x="5426" y="3150"/>
                <a:ext cx="9" cy="9"/>
              </a:xfrm>
              <a:prstGeom prst="line">
                <a:avLst/>
              </a:prstGeom>
              <a:noFill/>
              <a:ln w="0">
                <a:solidFill>
                  <a:srgbClr val="696969"/>
                </a:solidFill>
                <a:round/>
                <a:headEnd/>
                <a:tailEnd/>
              </a:ln>
            </p:spPr>
            <p:txBody>
              <a:bodyPr/>
              <a:lstStyle/>
              <a:p>
                <a:endParaRPr lang="en-US"/>
              </a:p>
            </p:txBody>
          </p:sp>
          <p:sp>
            <p:nvSpPr>
              <p:cNvPr id="39163" name="Line 2175"/>
              <p:cNvSpPr>
                <a:spLocks noChangeShapeType="1"/>
              </p:cNvSpPr>
              <p:nvPr/>
            </p:nvSpPr>
            <p:spPr bwMode="auto">
              <a:xfrm flipH="1">
                <a:off x="5440" y="3158"/>
                <a:ext cx="2" cy="2"/>
              </a:xfrm>
              <a:prstGeom prst="line">
                <a:avLst/>
              </a:prstGeom>
              <a:noFill/>
              <a:ln w="0">
                <a:solidFill>
                  <a:srgbClr val="696969"/>
                </a:solidFill>
                <a:round/>
                <a:headEnd/>
                <a:tailEnd/>
              </a:ln>
            </p:spPr>
            <p:txBody>
              <a:bodyPr/>
              <a:lstStyle/>
              <a:p>
                <a:endParaRPr lang="en-US"/>
              </a:p>
            </p:txBody>
          </p:sp>
          <p:sp>
            <p:nvSpPr>
              <p:cNvPr id="39164" name="Line 2176"/>
              <p:cNvSpPr>
                <a:spLocks noChangeShapeType="1"/>
              </p:cNvSpPr>
              <p:nvPr/>
            </p:nvSpPr>
            <p:spPr bwMode="auto">
              <a:xfrm flipH="1" flipV="1">
                <a:off x="5437" y="3157"/>
                <a:ext cx="3" cy="3"/>
              </a:xfrm>
              <a:prstGeom prst="line">
                <a:avLst/>
              </a:prstGeom>
              <a:noFill/>
              <a:ln w="0">
                <a:solidFill>
                  <a:srgbClr val="696969"/>
                </a:solidFill>
                <a:round/>
                <a:headEnd/>
                <a:tailEnd/>
              </a:ln>
            </p:spPr>
            <p:txBody>
              <a:bodyPr/>
              <a:lstStyle/>
              <a:p>
                <a:endParaRPr lang="en-US"/>
              </a:p>
            </p:txBody>
          </p:sp>
          <p:sp>
            <p:nvSpPr>
              <p:cNvPr id="39165" name="Line 2177"/>
              <p:cNvSpPr>
                <a:spLocks noChangeShapeType="1"/>
              </p:cNvSpPr>
              <p:nvPr/>
            </p:nvSpPr>
            <p:spPr bwMode="auto">
              <a:xfrm flipH="1" flipV="1">
                <a:off x="5385" y="3101"/>
                <a:ext cx="29" cy="29"/>
              </a:xfrm>
              <a:prstGeom prst="line">
                <a:avLst/>
              </a:prstGeom>
              <a:noFill/>
              <a:ln w="0">
                <a:solidFill>
                  <a:srgbClr val="696969"/>
                </a:solidFill>
                <a:round/>
                <a:headEnd/>
                <a:tailEnd/>
              </a:ln>
            </p:spPr>
            <p:txBody>
              <a:bodyPr/>
              <a:lstStyle/>
              <a:p>
                <a:endParaRPr lang="en-US"/>
              </a:p>
            </p:txBody>
          </p:sp>
          <p:sp>
            <p:nvSpPr>
              <p:cNvPr id="39166" name="Line 2178"/>
              <p:cNvSpPr>
                <a:spLocks noChangeShapeType="1"/>
              </p:cNvSpPr>
              <p:nvPr/>
            </p:nvSpPr>
            <p:spPr bwMode="auto">
              <a:xfrm flipH="1" flipV="1">
                <a:off x="5386" y="3111"/>
                <a:ext cx="24" cy="23"/>
              </a:xfrm>
              <a:prstGeom prst="line">
                <a:avLst/>
              </a:prstGeom>
              <a:noFill/>
              <a:ln w="0">
                <a:solidFill>
                  <a:srgbClr val="696969"/>
                </a:solidFill>
                <a:round/>
                <a:headEnd/>
                <a:tailEnd/>
              </a:ln>
            </p:spPr>
            <p:txBody>
              <a:bodyPr/>
              <a:lstStyle/>
              <a:p>
                <a:endParaRPr lang="en-US"/>
              </a:p>
            </p:txBody>
          </p:sp>
          <p:sp>
            <p:nvSpPr>
              <p:cNvPr id="39167" name="Line 2179"/>
              <p:cNvSpPr>
                <a:spLocks noChangeShapeType="1"/>
              </p:cNvSpPr>
              <p:nvPr/>
            </p:nvSpPr>
            <p:spPr bwMode="auto">
              <a:xfrm flipH="1">
                <a:off x="5366" y="3109"/>
                <a:ext cx="11" cy="1"/>
              </a:xfrm>
              <a:prstGeom prst="line">
                <a:avLst/>
              </a:prstGeom>
              <a:noFill/>
              <a:ln w="0">
                <a:solidFill>
                  <a:srgbClr val="696969"/>
                </a:solidFill>
                <a:round/>
                <a:headEnd/>
                <a:tailEnd/>
              </a:ln>
            </p:spPr>
            <p:txBody>
              <a:bodyPr/>
              <a:lstStyle/>
              <a:p>
                <a:endParaRPr lang="en-US"/>
              </a:p>
            </p:txBody>
          </p:sp>
          <p:sp>
            <p:nvSpPr>
              <p:cNvPr id="39168" name="Line 2180"/>
              <p:cNvSpPr>
                <a:spLocks noChangeShapeType="1"/>
              </p:cNvSpPr>
              <p:nvPr/>
            </p:nvSpPr>
            <p:spPr bwMode="auto">
              <a:xfrm flipH="1">
                <a:off x="5366" y="3104"/>
                <a:ext cx="12" cy="1"/>
              </a:xfrm>
              <a:prstGeom prst="line">
                <a:avLst/>
              </a:prstGeom>
              <a:noFill/>
              <a:ln w="0">
                <a:solidFill>
                  <a:srgbClr val="696969"/>
                </a:solidFill>
                <a:round/>
                <a:headEnd/>
                <a:tailEnd/>
              </a:ln>
            </p:spPr>
            <p:txBody>
              <a:bodyPr/>
              <a:lstStyle/>
              <a:p>
                <a:endParaRPr lang="en-US"/>
              </a:p>
            </p:txBody>
          </p:sp>
          <p:sp>
            <p:nvSpPr>
              <p:cNvPr id="39169" name="Line 2181"/>
              <p:cNvSpPr>
                <a:spLocks noChangeShapeType="1"/>
              </p:cNvSpPr>
              <p:nvPr/>
            </p:nvSpPr>
            <p:spPr bwMode="auto">
              <a:xfrm flipH="1">
                <a:off x="5366" y="3104"/>
                <a:ext cx="12" cy="1"/>
              </a:xfrm>
              <a:prstGeom prst="line">
                <a:avLst/>
              </a:prstGeom>
              <a:noFill/>
              <a:ln w="0">
                <a:solidFill>
                  <a:srgbClr val="696969"/>
                </a:solidFill>
                <a:round/>
                <a:headEnd/>
                <a:tailEnd/>
              </a:ln>
            </p:spPr>
            <p:txBody>
              <a:bodyPr/>
              <a:lstStyle/>
              <a:p>
                <a:endParaRPr lang="en-US"/>
              </a:p>
            </p:txBody>
          </p:sp>
          <p:sp>
            <p:nvSpPr>
              <p:cNvPr id="39170" name="Line 2182"/>
              <p:cNvSpPr>
                <a:spLocks noChangeShapeType="1"/>
              </p:cNvSpPr>
              <p:nvPr/>
            </p:nvSpPr>
            <p:spPr bwMode="auto">
              <a:xfrm flipH="1">
                <a:off x="5366" y="3104"/>
                <a:ext cx="12" cy="1"/>
              </a:xfrm>
              <a:prstGeom prst="line">
                <a:avLst/>
              </a:prstGeom>
              <a:noFill/>
              <a:ln w="0">
                <a:solidFill>
                  <a:srgbClr val="696969"/>
                </a:solidFill>
                <a:round/>
                <a:headEnd/>
                <a:tailEnd/>
              </a:ln>
            </p:spPr>
            <p:txBody>
              <a:bodyPr/>
              <a:lstStyle/>
              <a:p>
                <a:endParaRPr lang="en-US"/>
              </a:p>
            </p:txBody>
          </p:sp>
          <p:sp>
            <p:nvSpPr>
              <p:cNvPr id="39171" name="Line 2183"/>
              <p:cNvSpPr>
                <a:spLocks noChangeShapeType="1"/>
              </p:cNvSpPr>
              <p:nvPr/>
            </p:nvSpPr>
            <p:spPr bwMode="auto">
              <a:xfrm flipH="1">
                <a:off x="5366" y="3104"/>
                <a:ext cx="12" cy="1"/>
              </a:xfrm>
              <a:prstGeom prst="line">
                <a:avLst/>
              </a:prstGeom>
              <a:noFill/>
              <a:ln w="0">
                <a:solidFill>
                  <a:srgbClr val="696969"/>
                </a:solidFill>
                <a:round/>
                <a:headEnd/>
                <a:tailEnd/>
              </a:ln>
            </p:spPr>
            <p:txBody>
              <a:bodyPr/>
              <a:lstStyle/>
              <a:p>
                <a:endParaRPr lang="en-US"/>
              </a:p>
            </p:txBody>
          </p:sp>
          <p:sp>
            <p:nvSpPr>
              <p:cNvPr id="39172" name="Line 2184"/>
              <p:cNvSpPr>
                <a:spLocks noChangeShapeType="1"/>
              </p:cNvSpPr>
              <p:nvPr/>
            </p:nvSpPr>
            <p:spPr bwMode="auto">
              <a:xfrm flipH="1">
                <a:off x="5366" y="3109"/>
                <a:ext cx="12" cy="1"/>
              </a:xfrm>
              <a:prstGeom prst="line">
                <a:avLst/>
              </a:prstGeom>
              <a:noFill/>
              <a:ln w="0">
                <a:solidFill>
                  <a:srgbClr val="696969"/>
                </a:solidFill>
                <a:round/>
                <a:headEnd/>
                <a:tailEnd/>
              </a:ln>
            </p:spPr>
            <p:txBody>
              <a:bodyPr/>
              <a:lstStyle/>
              <a:p>
                <a:endParaRPr lang="en-US"/>
              </a:p>
            </p:txBody>
          </p:sp>
          <p:sp>
            <p:nvSpPr>
              <p:cNvPr id="39173" name="Line 2185"/>
              <p:cNvSpPr>
                <a:spLocks noChangeShapeType="1"/>
              </p:cNvSpPr>
              <p:nvPr/>
            </p:nvSpPr>
            <p:spPr bwMode="auto">
              <a:xfrm>
                <a:off x="5357" y="3104"/>
                <a:ext cx="21" cy="1"/>
              </a:xfrm>
              <a:prstGeom prst="line">
                <a:avLst/>
              </a:prstGeom>
              <a:noFill/>
              <a:ln w="0">
                <a:solidFill>
                  <a:srgbClr val="000000"/>
                </a:solidFill>
                <a:round/>
                <a:headEnd/>
                <a:tailEnd/>
              </a:ln>
            </p:spPr>
            <p:txBody>
              <a:bodyPr/>
              <a:lstStyle/>
              <a:p>
                <a:endParaRPr lang="en-US"/>
              </a:p>
            </p:txBody>
          </p:sp>
          <p:sp>
            <p:nvSpPr>
              <p:cNvPr id="39174" name="Line 2186"/>
              <p:cNvSpPr>
                <a:spLocks noChangeShapeType="1"/>
              </p:cNvSpPr>
              <p:nvPr/>
            </p:nvSpPr>
            <p:spPr bwMode="auto">
              <a:xfrm flipV="1">
                <a:off x="5366" y="3104"/>
                <a:ext cx="1" cy="5"/>
              </a:xfrm>
              <a:prstGeom prst="line">
                <a:avLst/>
              </a:prstGeom>
              <a:noFill/>
              <a:ln w="0">
                <a:solidFill>
                  <a:srgbClr val="696969"/>
                </a:solidFill>
                <a:round/>
                <a:headEnd/>
                <a:tailEnd/>
              </a:ln>
            </p:spPr>
            <p:txBody>
              <a:bodyPr/>
              <a:lstStyle/>
              <a:p>
                <a:endParaRPr lang="en-US"/>
              </a:p>
            </p:txBody>
          </p:sp>
          <p:sp>
            <p:nvSpPr>
              <p:cNvPr id="39175" name="Line 2187"/>
              <p:cNvSpPr>
                <a:spLocks noChangeShapeType="1"/>
              </p:cNvSpPr>
              <p:nvPr/>
            </p:nvSpPr>
            <p:spPr bwMode="auto">
              <a:xfrm>
                <a:off x="5366" y="3104"/>
                <a:ext cx="1" cy="5"/>
              </a:xfrm>
              <a:prstGeom prst="line">
                <a:avLst/>
              </a:prstGeom>
              <a:noFill/>
              <a:ln w="0">
                <a:solidFill>
                  <a:srgbClr val="696969"/>
                </a:solidFill>
                <a:round/>
                <a:headEnd/>
                <a:tailEnd/>
              </a:ln>
            </p:spPr>
            <p:txBody>
              <a:bodyPr/>
              <a:lstStyle/>
              <a:p>
                <a:endParaRPr lang="en-US"/>
              </a:p>
            </p:txBody>
          </p:sp>
          <p:sp>
            <p:nvSpPr>
              <p:cNvPr id="39176" name="Freeform 2188"/>
              <p:cNvSpPr>
                <a:spLocks/>
              </p:cNvSpPr>
              <p:nvPr/>
            </p:nvSpPr>
            <p:spPr bwMode="auto">
              <a:xfrm>
                <a:off x="5381" y="3100"/>
                <a:ext cx="4" cy="3"/>
              </a:xfrm>
              <a:custGeom>
                <a:avLst/>
                <a:gdLst>
                  <a:gd name="T0" fmla="*/ 24 w 24"/>
                  <a:gd name="T1" fmla="*/ 12 h 24"/>
                  <a:gd name="T2" fmla="*/ 23 w 24"/>
                  <a:gd name="T3" fmla="*/ 7 h 24"/>
                  <a:gd name="T4" fmla="*/ 20 w 24"/>
                  <a:gd name="T5" fmla="*/ 3 h 24"/>
                  <a:gd name="T6" fmla="*/ 16 w 24"/>
                  <a:gd name="T7" fmla="*/ 1 h 24"/>
                  <a:gd name="T8" fmla="*/ 11 w 24"/>
                  <a:gd name="T9" fmla="*/ 0 h 24"/>
                  <a:gd name="T10" fmla="*/ 6 w 24"/>
                  <a:gd name="T11" fmla="*/ 2 h 24"/>
                  <a:gd name="T12" fmla="*/ 2 w 24"/>
                  <a:gd name="T13" fmla="*/ 5 h 24"/>
                  <a:gd name="T14" fmla="*/ 0 w 24"/>
                  <a:gd name="T15" fmla="*/ 10 h 24"/>
                  <a:gd name="T16" fmla="*/ 0 w 24"/>
                  <a:gd name="T17" fmla="*/ 15 h 24"/>
                  <a:gd name="T18" fmla="*/ 2 w 24"/>
                  <a:gd name="T19" fmla="*/ 19 h 24"/>
                  <a:gd name="T20" fmla="*/ 6 w 24"/>
                  <a:gd name="T21" fmla="*/ 23 h 24"/>
                  <a:gd name="T22" fmla="*/ 11 w 24"/>
                  <a:gd name="T23" fmla="*/ 24 h 24"/>
                  <a:gd name="T24" fmla="*/ 16 w 24"/>
                  <a:gd name="T25" fmla="*/ 24 h 24"/>
                  <a:gd name="T26" fmla="*/ 20 w 24"/>
                  <a:gd name="T27" fmla="*/ 21 h 24"/>
                  <a:gd name="T28" fmla="*/ 23 w 24"/>
                  <a:gd name="T29" fmla="*/ 17 h 24"/>
                  <a:gd name="T30" fmla="*/ 24 w 24"/>
                  <a:gd name="T31" fmla="*/ 12 h 24"/>
                  <a:gd name="T32" fmla="*/ 24 w 24"/>
                  <a:gd name="T33" fmla="*/ 12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24"/>
                  <a:gd name="T53" fmla="*/ 24 w 24"/>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24">
                    <a:moveTo>
                      <a:pt x="24" y="12"/>
                    </a:moveTo>
                    <a:lnTo>
                      <a:pt x="23" y="7"/>
                    </a:lnTo>
                    <a:lnTo>
                      <a:pt x="20" y="3"/>
                    </a:lnTo>
                    <a:lnTo>
                      <a:pt x="16" y="1"/>
                    </a:lnTo>
                    <a:lnTo>
                      <a:pt x="11" y="0"/>
                    </a:lnTo>
                    <a:lnTo>
                      <a:pt x="6" y="2"/>
                    </a:lnTo>
                    <a:lnTo>
                      <a:pt x="2" y="5"/>
                    </a:lnTo>
                    <a:lnTo>
                      <a:pt x="0" y="10"/>
                    </a:lnTo>
                    <a:lnTo>
                      <a:pt x="0" y="15"/>
                    </a:lnTo>
                    <a:lnTo>
                      <a:pt x="2" y="19"/>
                    </a:lnTo>
                    <a:lnTo>
                      <a:pt x="6" y="23"/>
                    </a:lnTo>
                    <a:lnTo>
                      <a:pt x="11" y="24"/>
                    </a:lnTo>
                    <a:lnTo>
                      <a:pt x="16" y="24"/>
                    </a:lnTo>
                    <a:lnTo>
                      <a:pt x="20" y="21"/>
                    </a:lnTo>
                    <a:lnTo>
                      <a:pt x="23" y="17"/>
                    </a:lnTo>
                    <a:lnTo>
                      <a:pt x="24" y="12"/>
                    </a:lnTo>
                    <a:close/>
                  </a:path>
                </a:pathLst>
              </a:custGeom>
              <a:noFill/>
              <a:ln w="0">
                <a:solidFill>
                  <a:srgbClr val="696969"/>
                </a:solidFill>
                <a:prstDash val="solid"/>
                <a:round/>
                <a:headEnd/>
                <a:tailEnd/>
              </a:ln>
            </p:spPr>
            <p:txBody>
              <a:bodyPr/>
              <a:lstStyle/>
              <a:p>
                <a:endParaRPr lang="en-US"/>
              </a:p>
            </p:txBody>
          </p:sp>
          <p:sp>
            <p:nvSpPr>
              <p:cNvPr id="39177" name="Freeform 2189"/>
              <p:cNvSpPr>
                <a:spLocks/>
              </p:cNvSpPr>
              <p:nvPr/>
            </p:nvSpPr>
            <p:spPr bwMode="auto">
              <a:xfrm>
                <a:off x="5387" y="3115"/>
                <a:ext cx="4" cy="3"/>
              </a:xfrm>
              <a:custGeom>
                <a:avLst/>
                <a:gdLst>
                  <a:gd name="T0" fmla="*/ 24 w 24"/>
                  <a:gd name="T1" fmla="*/ 12 h 24"/>
                  <a:gd name="T2" fmla="*/ 23 w 24"/>
                  <a:gd name="T3" fmla="*/ 7 h 24"/>
                  <a:gd name="T4" fmla="*/ 20 w 24"/>
                  <a:gd name="T5" fmla="*/ 3 h 24"/>
                  <a:gd name="T6" fmla="*/ 16 w 24"/>
                  <a:gd name="T7" fmla="*/ 1 h 24"/>
                  <a:gd name="T8" fmla="*/ 11 w 24"/>
                  <a:gd name="T9" fmla="*/ 0 h 24"/>
                  <a:gd name="T10" fmla="*/ 6 w 24"/>
                  <a:gd name="T11" fmla="*/ 2 h 24"/>
                  <a:gd name="T12" fmla="*/ 2 w 24"/>
                  <a:gd name="T13" fmla="*/ 5 h 24"/>
                  <a:gd name="T14" fmla="*/ 0 w 24"/>
                  <a:gd name="T15" fmla="*/ 9 h 24"/>
                  <a:gd name="T16" fmla="*/ 0 w 24"/>
                  <a:gd name="T17" fmla="*/ 14 h 24"/>
                  <a:gd name="T18" fmla="*/ 2 w 24"/>
                  <a:gd name="T19" fmla="*/ 19 h 24"/>
                  <a:gd name="T20" fmla="*/ 6 w 24"/>
                  <a:gd name="T21" fmla="*/ 22 h 24"/>
                  <a:gd name="T22" fmla="*/ 11 w 24"/>
                  <a:gd name="T23" fmla="*/ 24 h 24"/>
                  <a:gd name="T24" fmla="*/ 16 w 24"/>
                  <a:gd name="T25" fmla="*/ 23 h 24"/>
                  <a:gd name="T26" fmla="*/ 20 w 24"/>
                  <a:gd name="T27" fmla="*/ 21 h 24"/>
                  <a:gd name="T28" fmla="*/ 23 w 24"/>
                  <a:gd name="T29" fmla="*/ 17 h 24"/>
                  <a:gd name="T30" fmla="*/ 24 w 24"/>
                  <a:gd name="T31" fmla="*/ 12 h 24"/>
                  <a:gd name="T32" fmla="*/ 24 w 24"/>
                  <a:gd name="T33" fmla="*/ 12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24"/>
                  <a:gd name="T53" fmla="*/ 24 w 24"/>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24">
                    <a:moveTo>
                      <a:pt x="24" y="12"/>
                    </a:moveTo>
                    <a:lnTo>
                      <a:pt x="23" y="7"/>
                    </a:lnTo>
                    <a:lnTo>
                      <a:pt x="20" y="3"/>
                    </a:lnTo>
                    <a:lnTo>
                      <a:pt x="16" y="1"/>
                    </a:lnTo>
                    <a:lnTo>
                      <a:pt x="11" y="0"/>
                    </a:lnTo>
                    <a:lnTo>
                      <a:pt x="6" y="2"/>
                    </a:lnTo>
                    <a:lnTo>
                      <a:pt x="2" y="5"/>
                    </a:lnTo>
                    <a:lnTo>
                      <a:pt x="0" y="9"/>
                    </a:lnTo>
                    <a:lnTo>
                      <a:pt x="0" y="14"/>
                    </a:lnTo>
                    <a:lnTo>
                      <a:pt x="2" y="19"/>
                    </a:lnTo>
                    <a:lnTo>
                      <a:pt x="6" y="22"/>
                    </a:lnTo>
                    <a:lnTo>
                      <a:pt x="11" y="24"/>
                    </a:lnTo>
                    <a:lnTo>
                      <a:pt x="16" y="23"/>
                    </a:lnTo>
                    <a:lnTo>
                      <a:pt x="20" y="21"/>
                    </a:lnTo>
                    <a:lnTo>
                      <a:pt x="23" y="17"/>
                    </a:lnTo>
                    <a:lnTo>
                      <a:pt x="24" y="12"/>
                    </a:lnTo>
                    <a:close/>
                  </a:path>
                </a:pathLst>
              </a:custGeom>
              <a:noFill/>
              <a:ln w="0">
                <a:solidFill>
                  <a:srgbClr val="696969"/>
                </a:solidFill>
                <a:prstDash val="solid"/>
                <a:round/>
                <a:headEnd/>
                <a:tailEnd/>
              </a:ln>
            </p:spPr>
            <p:txBody>
              <a:bodyPr/>
              <a:lstStyle/>
              <a:p>
                <a:endParaRPr lang="en-US"/>
              </a:p>
            </p:txBody>
          </p:sp>
          <p:sp>
            <p:nvSpPr>
              <p:cNvPr id="39178" name="Line 2190"/>
              <p:cNvSpPr>
                <a:spLocks noChangeShapeType="1"/>
              </p:cNvSpPr>
              <p:nvPr/>
            </p:nvSpPr>
            <p:spPr bwMode="auto">
              <a:xfrm>
                <a:off x="5382" y="3107"/>
                <a:ext cx="4" cy="4"/>
              </a:xfrm>
              <a:prstGeom prst="line">
                <a:avLst/>
              </a:prstGeom>
              <a:noFill/>
              <a:ln w="0">
                <a:solidFill>
                  <a:srgbClr val="696969"/>
                </a:solidFill>
                <a:round/>
                <a:headEnd/>
                <a:tailEnd/>
              </a:ln>
            </p:spPr>
            <p:txBody>
              <a:bodyPr/>
              <a:lstStyle/>
              <a:p>
                <a:endParaRPr lang="en-US"/>
              </a:p>
            </p:txBody>
          </p:sp>
          <p:sp>
            <p:nvSpPr>
              <p:cNvPr id="39179" name="Line 2191"/>
              <p:cNvSpPr>
                <a:spLocks noChangeShapeType="1"/>
              </p:cNvSpPr>
              <p:nvPr/>
            </p:nvSpPr>
            <p:spPr bwMode="auto">
              <a:xfrm flipH="1">
                <a:off x="5382" y="3105"/>
                <a:ext cx="2" cy="2"/>
              </a:xfrm>
              <a:prstGeom prst="line">
                <a:avLst/>
              </a:prstGeom>
              <a:noFill/>
              <a:ln w="0">
                <a:solidFill>
                  <a:srgbClr val="696969"/>
                </a:solidFill>
                <a:round/>
                <a:headEnd/>
                <a:tailEnd/>
              </a:ln>
            </p:spPr>
            <p:txBody>
              <a:bodyPr/>
              <a:lstStyle/>
              <a:p>
                <a:endParaRPr lang="en-US"/>
              </a:p>
            </p:txBody>
          </p:sp>
          <p:sp>
            <p:nvSpPr>
              <p:cNvPr id="39180" name="Line 2192"/>
              <p:cNvSpPr>
                <a:spLocks noChangeShapeType="1"/>
              </p:cNvSpPr>
              <p:nvPr/>
            </p:nvSpPr>
            <p:spPr bwMode="auto">
              <a:xfrm>
                <a:off x="5383" y="3104"/>
                <a:ext cx="1" cy="1"/>
              </a:xfrm>
              <a:prstGeom prst="line">
                <a:avLst/>
              </a:prstGeom>
              <a:noFill/>
              <a:ln w="0">
                <a:solidFill>
                  <a:srgbClr val="696969"/>
                </a:solidFill>
                <a:round/>
                <a:headEnd/>
                <a:tailEnd/>
              </a:ln>
            </p:spPr>
            <p:txBody>
              <a:bodyPr/>
              <a:lstStyle/>
              <a:p>
                <a:endParaRPr lang="en-US"/>
              </a:p>
            </p:txBody>
          </p:sp>
          <p:sp>
            <p:nvSpPr>
              <p:cNvPr id="39181" name="Line 2193"/>
              <p:cNvSpPr>
                <a:spLocks noChangeShapeType="1"/>
              </p:cNvSpPr>
              <p:nvPr/>
            </p:nvSpPr>
            <p:spPr bwMode="auto">
              <a:xfrm>
                <a:off x="5385" y="3102"/>
                <a:ext cx="1" cy="1"/>
              </a:xfrm>
              <a:prstGeom prst="line">
                <a:avLst/>
              </a:prstGeom>
              <a:noFill/>
              <a:ln w="0">
                <a:solidFill>
                  <a:srgbClr val="696969"/>
                </a:solidFill>
                <a:round/>
                <a:headEnd/>
                <a:tailEnd/>
              </a:ln>
            </p:spPr>
            <p:txBody>
              <a:bodyPr/>
              <a:lstStyle/>
              <a:p>
                <a:endParaRPr lang="en-US"/>
              </a:p>
            </p:txBody>
          </p:sp>
          <p:sp>
            <p:nvSpPr>
              <p:cNvPr id="39182" name="Line 2194"/>
              <p:cNvSpPr>
                <a:spLocks noChangeShapeType="1"/>
              </p:cNvSpPr>
              <p:nvPr/>
            </p:nvSpPr>
            <p:spPr bwMode="auto">
              <a:xfrm flipH="1">
                <a:off x="5383" y="3102"/>
                <a:ext cx="2" cy="2"/>
              </a:xfrm>
              <a:prstGeom prst="line">
                <a:avLst/>
              </a:prstGeom>
              <a:noFill/>
              <a:ln w="0">
                <a:solidFill>
                  <a:srgbClr val="696969"/>
                </a:solidFill>
                <a:round/>
                <a:headEnd/>
                <a:tailEnd/>
              </a:ln>
            </p:spPr>
            <p:txBody>
              <a:bodyPr/>
              <a:lstStyle/>
              <a:p>
                <a:endParaRPr lang="en-US"/>
              </a:p>
            </p:txBody>
          </p:sp>
          <p:sp>
            <p:nvSpPr>
              <p:cNvPr id="39183" name="Line 2195"/>
              <p:cNvSpPr>
                <a:spLocks noChangeShapeType="1"/>
              </p:cNvSpPr>
              <p:nvPr/>
            </p:nvSpPr>
            <p:spPr bwMode="auto">
              <a:xfrm flipV="1">
                <a:off x="5383" y="3102"/>
                <a:ext cx="1" cy="1"/>
              </a:xfrm>
              <a:prstGeom prst="line">
                <a:avLst/>
              </a:prstGeom>
              <a:noFill/>
              <a:ln w="0">
                <a:solidFill>
                  <a:srgbClr val="696969"/>
                </a:solidFill>
                <a:round/>
                <a:headEnd/>
                <a:tailEnd/>
              </a:ln>
            </p:spPr>
            <p:txBody>
              <a:bodyPr/>
              <a:lstStyle/>
              <a:p>
                <a:endParaRPr lang="en-US"/>
              </a:p>
            </p:txBody>
          </p:sp>
          <p:sp>
            <p:nvSpPr>
              <p:cNvPr id="39184" name="Line 2196"/>
              <p:cNvSpPr>
                <a:spLocks noChangeShapeType="1"/>
              </p:cNvSpPr>
              <p:nvPr/>
            </p:nvSpPr>
            <p:spPr bwMode="auto">
              <a:xfrm flipH="1" flipV="1">
                <a:off x="5383" y="3102"/>
                <a:ext cx="1" cy="1"/>
              </a:xfrm>
              <a:prstGeom prst="line">
                <a:avLst/>
              </a:prstGeom>
              <a:noFill/>
              <a:ln w="0">
                <a:solidFill>
                  <a:srgbClr val="696969"/>
                </a:solidFill>
                <a:round/>
                <a:headEnd/>
                <a:tailEnd/>
              </a:ln>
            </p:spPr>
            <p:txBody>
              <a:bodyPr/>
              <a:lstStyle/>
              <a:p>
                <a:endParaRPr lang="en-US"/>
              </a:p>
            </p:txBody>
          </p:sp>
          <p:sp>
            <p:nvSpPr>
              <p:cNvPr id="39185" name="Line 2197"/>
              <p:cNvSpPr>
                <a:spLocks noChangeShapeType="1"/>
              </p:cNvSpPr>
              <p:nvPr/>
            </p:nvSpPr>
            <p:spPr bwMode="auto">
              <a:xfrm>
                <a:off x="5383" y="3102"/>
                <a:ext cx="1" cy="1"/>
              </a:xfrm>
              <a:prstGeom prst="line">
                <a:avLst/>
              </a:prstGeom>
              <a:noFill/>
              <a:ln w="0">
                <a:solidFill>
                  <a:srgbClr val="696969"/>
                </a:solidFill>
                <a:round/>
                <a:headEnd/>
                <a:tailEnd/>
              </a:ln>
            </p:spPr>
            <p:txBody>
              <a:bodyPr/>
              <a:lstStyle/>
              <a:p>
                <a:endParaRPr lang="en-US"/>
              </a:p>
            </p:txBody>
          </p:sp>
          <p:sp>
            <p:nvSpPr>
              <p:cNvPr id="39186" name="Freeform 2198"/>
              <p:cNvSpPr>
                <a:spLocks/>
              </p:cNvSpPr>
              <p:nvPr/>
            </p:nvSpPr>
            <p:spPr bwMode="auto">
              <a:xfrm>
                <a:off x="5383" y="310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187" name="Line 2199"/>
              <p:cNvSpPr>
                <a:spLocks noChangeShapeType="1"/>
              </p:cNvSpPr>
              <p:nvPr/>
            </p:nvSpPr>
            <p:spPr bwMode="auto">
              <a:xfrm flipH="1">
                <a:off x="5378" y="3099"/>
                <a:ext cx="4" cy="4"/>
              </a:xfrm>
              <a:prstGeom prst="line">
                <a:avLst/>
              </a:prstGeom>
              <a:noFill/>
              <a:ln w="0">
                <a:solidFill>
                  <a:srgbClr val="696969"/>
                </a:solidFill>
                <a:round/>
                <a:headEnd/>
                <a:tailEnd/>
              </a:ln>
            </p:spPr>
            <p:txBody>
              <a:bodyPr/>
              <a:lstStyle/>
              <a:p>
                <a:endParaRPr lang="en-US"/>
              </a:p>
            </p:txBody>
          </p:sp>
          <p:sp>
            <p:nvSpPr>
              <p:cNvPr id="39188" name="Line 2200"/>
              <p:cNvSpPr>
                <a:spLocks noChangeShapeType="1"/>
              </p:cNvSpPr>
              <p:nvPr/>
            </p:nvSpPr>
            <p:spPr bwMode="auto">
              <a:xfrm flipH="1">
                <a:off x="5381" y="3100"/>
                <a:ext cx="2" cy="2"/>
              </a:xfrm>
              <a:prstGeom prst="line">
                <a:avLst/>
              </a:prstGeom>
              <a:noFill/>
              <a:ln w="0">
                <a:solidFill>
                  <a:srgbClr val="696969"/>
                </a:solidFill>
                <a:round/>
                <a:headEnd/>
                <a:tailEnd/>
              </a:ln>
            </p:spPr>
            <p:txBody>
              <a:bodyPr/>
              <a:lstStyle/>
              <a:p>
                <a:endParaRPr lang="en-US"/>
              </a:p>
            </p:txBody>
          </p:sp>
          <p:sp>
            <p:nvSpPr>
              <p:cNvPr id="39189" name="Line 2201"/>
              <p:cNvSpPr>
                <a:spLocks noChangeShapeType="1"/>
              </p:cNvSpPr>
              <p:nvPr/>
            </p:nvSpPr>
            <p:spPr bwMode="auto">
              <a:xfrm>
                <a:off x="5382" y="3099"/>
                <a:ext cx="1" cy="1"/>
              </a:xfrm>
              <a:prstGeom prst="line">
                <a:avLst/>
              </a:prstGeom>
              <a:noFill/>
              <a:ln w="0">
                <a:solidFill>
                  <a:srgbClr val="696969"/>
                </a:solidFill>
                <a:round/>
                <a:headEnd/>
                <a:tailEnd/>
              </a:ln>
            </p:spPr>
            <p:txBody>
              <a:bodyPr/>
              <a:lstStyle/>
              <a:p>
                <a:endParaRPr lang="en-US"/>
              </a:p>
            </p:txBody>
          </p:sp>
          <p:sp>
            <p:nvSpPr>
              <p:cNvPr id="39190" name="Line 2202"/>
              <p:cNvSpPr>
                <a:spLocks noChangeShapeType="1"/>
              </p:cNvSpPr>
              <p:nvPr/>
            </p:nvSpPr>
            <p:spPr bwMode="auto">
              <a:xfrm>
                <a:off x="5381" y="3102"/>
                <a:ext cx="2" cy="2"/>
              </a:xfrm>
              <a:prstGeom prst="line">
                <a:avLst/>
              </a:prstGeom>
              <a:noFill/>
              <a:ln w="0">
                <a:solidFill>
                  <a:srgbClr val="696969"/>
                </a:solidFill>
                <a:round/>
                <a:headEnd/>
                <a:tailEnd/>
              </a:ln>
            </p:spPr>
            <p:txBody>
              <a:bodyPr/>
              <a:lstStyle/>
              <a:p>
                <a:endParaRPr lang="en-US"/>
              </a:p>
            </p:txBody>
          </p:sp>
          <p:sp>
            <p:nvSpPr>
              <p:cNvPr id="39191" name="Line 2203"/>
              <p:cNvSpPr>
                <a:spLocks noChangeShapeType="1"/>
              </p:cNvSpPr>
              <p:nvPr/>
            </p:nvSpPr>
            <p:spPr bwMode="auto">
              <a:xfrm flipH="1">
                <a:off x="5382" y="3107"/>
                <a:ext cx="1" cy="1"/>
              </a:xfrm>
              <a:prstGeom prst="line">
                <a:avLst/>
              </a:prstGeom>
              <a:noFill/>
              <a:ln w="0">
                <a:solidFill>
                  <a:srgbClr val="696969"/>
                </a:solidFill>
                <a:round/>
                <a:headEnd/>
                <a:tailEnd/>
              </a:ln>
            </p:spPr>
            <p:txBody>
              <a:bodyPr/>
              <a:lstStyle/>
              <a:p>
                <a:endParaRPr lang="en-US"/>
              </a:p>
            </p:txBody>
          </p:sp>
          <p:sp>
            <p:nvSpPr>
              <p:cNvPr id="39192" name="Line 2204"/>
              <p:cNvSpPr>
                <a:spLocks noChangeShapeType="1"/>
              </p:cNvSpPr>
              <p:nvPr/>
            </p:nvSpPr>
            <p:spPr bwMode="auto">
              <a:xfrm flipH="1">
                <a:off x="5382" y="3104"/>
                <a:ext cx="1" cy="3"/>
              </a:xfrm>
              <a:prstGeom prst="line">
                <a:avLst/>
              </a:prstGeom>
              <a:noFill/>
              <a:ln w="0">
                <a:solidFill>
                  <a:srgbClr val="696969"/>
                </a:solidFill>
                <a:round/>
                <a:headEnd/>
                <a:tailEnd/>
              </a:ln>
            </p:spPr>
            <p:txBody>
              <a:bodyPr/>
              <a:lstStyle/>
              <a:p>
                <a:endParaRPr lang="en-US"/>
              </a:p>
            </p:txBody>
          </p:sp>
          <p:sp>
            <p:nvSpPr>
              <p:cNvPr id="39193" name="Line 2205"/>
              <p:cNvSpPr>
                <a:spLocks noChangeShapeType="1"/>
              </p:cNvSpPr>
              <p:nvPr/>
            </p:nvSpPr>
            <p:spPr bwMode="auto">
              <a:xfrm>
                <a:off x="5382" y="3107"/>
                <a:ext cx="1" cy="1"/>
              </a:xfrm>
              <a:prstGeom prst="line">
                <a:avLst/>
              </a:prstGeom>
              <a:noFill/>
              <a:ln w="0">
                <a:solidFill>
                  <a:srgbClr val="696969"/>
                </a:solidFill>
                <a:round/>
                <a:headEnd/>
                <a:tailEnd/>
              </a:ln>
            </p:spPr>
            <p:txBody>
              <a:bodyPr/>
              <a:lstStyle/>
              <a:p>
                <a:endParaRPr lang="en-US"/>
              </a:p>
            </p:txBody>
          </p:sp>
          <p:sp>
            <p:nvSpPr>
              <p:cNvPr id="39194" name="Line 2206"/>
              <p:cNvSpPr>
                <a:spLocks noChangeShapeType="1"/>
              </p:cNvSpPr>
              <p:nvPr/>
            </p:nvSpPr>
            <p:spPr bwMode="auto">
              <a:xfrm>
                <a:off x="5378" y="3103"/>
                <a:ext cx="4" cy="5"/>
              </a:xfrm>
              <a:prstGeom prst="line">
                <a:avLst/>
              </a:prstGeom>
              <a:noFill/>
              <a:ln w="0">
                <a:solidFill>
                  <a:srgbClr val="696969"/>
                </a:solidFill>
                <a:round/>
                <a:headEnd/>
                <a:tailEnd/>
              </a:ln>
            </p:spPr>
            <p:txBody>
              <a:bodyPr/>
              <a:lstStyle/>
              <a:p>
                <a:endParaRPr lang="en-US"/>
              </a:p>
            </p:txBody>
          </p:sp>
          <p:sp>
            <p:nvSpPr>
              <p:cNvPr id="39195" name="Freeform 2207"/>
              <p:cNvSpPr>
                <a:spLocks/>
              </p:cNvSpPr>
              <p:nvPr/>
            </p:nvSpPr>
            <p:spPr bwMode="auto">
              <a:xfrm>
                <a:off x="5382" y="3107"/>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close/>
                  </a:path>
                </a:pathLst>
              </a:custGeom>
              <a:solidFill>
                <a:srgbClr val="000000"/>
              </a:solidFill>
              <a:ln w="0">
                <a:solidFill>
                  <a:srgbClr val="696969"/>
                </a:solidFill>
                <a:prstDash val="solid"/>
                <a:round/>
                <a:headEnd/>
                <a:tailEnd/>
              </a:ln>
            </p:spPr>
            <p:txBody>
              <a:bodyPr/>
              <a:lstStyle/>
              <a:p>
                <a:endParaRPr lang="en-US"/>
              </a:p>
            </p:txBody>
          </p:sp>
          <p:sp>
            <p:nvSpPr>
              <p:cNvPr id="39196" name="Line 2208"/>
              <p:cNvSpPr>
                <a:spLocks noChangeShapeType="1"/>
              </p:cNvSpPr>
              <p:nvPr/>
            </p:nvSpPr>
            <p:spPr bwMode="auto">
              <a:xfrm flipV="1">
                <a:off x="5378" y="3104"/>
                <a:ext cx="1" cy="7"/>
              </a:xfrm>
              <a:prstGeom prst="line">
                <a:avLst/>
              </a:prstGeom>
              <a:noFill/>
              <a:ln w="0">
                <a:solidFill>
                  <a:srgbClr val="696969"/>
                </a:solidFill>
                <a:round/>
                <a:headEnd/>
                <a:tailEnd/>
              </a:ln>
            </p:spPr>
            <p:txBody>
              <a:bodyPr/>
              <a:lstStyle/>
              <a:p>
                <a:endParaRPr lang="en-US"/>
              </a:p>
            </p:txBody>
          </p:sp>
          <p:sp>
            <p:nvSpPr>
              <p:cNvPr id="39197" name="Line 2209"/>
              <p:cNvSpPr>
                <a:spLocks noChangeShapeType="1"/>
              </p:cNvSpPr>
              <p:nvPr/>
            </p:nvSpPr>
            <p:spPr bwMode="auto">
              <a:xfrm>
                <a:off x="5377" y="3104"/>
                <a:ext cx="1" cy="7"/>
              </a:xfrm>
              <a:prstGeom prst="line">
                <a:avLst/>
              </a:prstGeom>
              <a:noFill/>
              <a:ln w="0">
                <a:solidFill>
                  <a:srgbClr val="696969"/>
                </a:solidFill>
                <a:round/>
                <a:headEnd/>
                <a:tailEnd/>
              </a:ln>
            </p:spPr>
            <p:txBody>
              <a:bodyPr/>
              <a:lstStyle/>
              <a:p>
                <a:endParaRPr lang="en-US"/>
              </a:p>
            </p:txBody>
          </p:sp>
          <p:sp>
            <p:nvSpPr>
              <p:cNvPr id="39198" name="Line 2210"/>
              <p:cNvSpPr>
                <a:spLocks noChangeShapeType="1"/>
              </p:cNvSpPr>
              <p:nvPr/>
            </p:nvSpPr>
            <p:spPr bwMode="auto">
              <a:xfrm flipH="1">
                <a:off x="5377" y="3111"/>
                <a:ext cx="1" cy="1"/>
              </a:xfrm>
              <a:prstGeom prst="line">
                <a:avLst/>
              </a:prstGeom>
              <a:noFill/>
              <a:ln w="0">
                <a:solidFill>
                  <a:srgbClr val="696969"/>
                </a:solidFill>
                <a:round/>
                <a:headEnd/>
                <a:tailEnd/>
              </a:ln>
            </p:spPr>
            <p:txBody>
              <a:bodyPr/>
              <a:lstStyle/>
              <a:p>
                <a:endParaRPr lang="en-US"/>
              </a:p>
            </p:txBody>
          </p:sp>
          <p:sp>
            <p:nvSpPr>
              <p:cNvPr id="39199" name="Line 2211"/>
              <p:cNvSpPr>
                <a:spLocks noChangeShapeType="1"/>
              </p:cNvSpPr>
              <p:nvPr/>
            </p:nvSpPr>
            <p:spPr bwMode="auto">
              <a:xfrm>
                <a:off x="5377" y="3104"/>
                <a:ext cx="1" cy="5"/>
              </a:xfrm>
              <a:prstGeom prst="line">
                <a:avLst/>
              </a:prstGeom>
              <a:noFill/>
              <a:ln w="0">
                <a:solidFill>
                  <a:srgbClr val="696969"/>
                </a:solidFill>
                <a:round/>
                <a:headEnd/>
                <a:tailEnd/>
              </a:ln>
            </p:spPr>
            <p:txBody>
              <a:bodyPr/>
              <a:lstStyle/>
              <a:p>
                <a:endParaRPr lang="en-US"/>
              </a:p>
            </p:txBody>
          </p:sp>
          <p:sp>
            <p:nvSpPr>
              <p:cNvPr id="39200" name="Line 2212"/>
              <p:cNvSpPr>
                <a:spLocks noChangeShapeType="1"/>
              </p:cNvSpPr>
              <p:nvPr/>
            </p:nvSpPr>
            <p:spPr bwMode="auto">
              <a:xfrm>
                <a:off x="5377" y="3104"/>
                <a:ext cx="1" cy="5"/>
              </a:xfrm>
              <a:prstGeom prst="line">
                <a:avLst/>
              </a:prstGeom>
              <a:noFill/>
              <a:ln w="0">
                <a:solidFill>
                  <a:srgbClr val="696969"/>
                </a:solidFill>
                <a:round/>
                <a:headEnd/>
                <a:tailEnd/>
              </a:ln>
            </p:spPr>
            <p:txBody>
              <a:bodyPr/>
              <a:lstStyle/>
              <a:p>
                <a:endParaRPr lang="en-US"/>
              </a:p>
            </p:txBody>
          </p:sp>
          <p:sp>
            <p:nvSpPr>
              <p:cNvPr id="39201" name="Line 2213"/>
              <p:cNvSpPr>
                <a:spLocks noChangeShapeType="1"/>
              </p:cNvSpPr>
              <p:nvPr/>
            </p:nvSpPr>
            <p:spPr bwMode="auto">
              <a:xfrm flipH="1">
                <a:off x="5377" y="3109"/>
                <a:ext cx="1" cy="1"/>
              </a:xfrm>
              <a:prstGeom prst="line">
                <a:avLst/>
              </a:prstGeom>
              <a:noFill/>
              <a:ln w="0">
                <a:solidFill>
                  <a:srgbClr val="696969"/>
                </a:solidFill>
                <a:round/>
                <a:headEnd/>
                <a:tailEnd/>
              </a:ln>
            </p:spPr>
            <p:txBody>
              <a:bodyPr/>
              <a:lstStyle/>
              <a:p>
                <a:endParaRPr lang="en-US"/>
              </a:p>
            </p:txBody>
          </p:sp>
          <p:sp>
            <p:nvSpPr>
              <p:cNvPr id="39202" name="Freeform 2214"/>
              <p:cNvSpPr>
                <a:spLocks/>
              </p:cNvSpPr>
              <p:nvPr/>
            </p:nvSpPr>
            <p:spPr bwMode="auto">
              <a:xfrm>
                <a:off x="5253" y="2609"/>
                <a:ext cx="51" cy="61"/>
              </a:xfrm>
              <a:custGeom>
                <a:avLst/>
                <a:gdLst>
                  <a:gd name="T0" fmla="*/ 357 w 357"/>
                  <a:gd name="T1" fmla="*/ 0 h 427"/>
                  <a:gd name="T2" fmla="*/ 328 w 357"/>
                  <a:gd name="T3" fmla="*/ 5 h 427"/>
                  <a:gd name="T4" fmla="*/ 300 w 357"/>
                  <a:gd name="T5" fmla="*/ 13 h 427"/>
                  <a:gd name="T6" fmla="*/ 272 w 357"/>
                  <a:gd name="T7" fmla="*/ 22 h 427"/>
                  <a:gd name="T8" fmla="*/ 246 w 357"/>
                  <a:gd name="T9" fmla="*/ 33 h 427"/>
                  <a:gd name="T10" fmla="*/ 219 w 357"/>
                  <a:gd name="T11" fmla="*/ 46 h 427"/>
                  <a:gd name="T12" fmla="*/ 195 w 357"/>
                  <a:gd name="T13" fmla="*/ 60 h 427"/>
                  <a:gd name="T14" fmla="*/ 170 w 357"/>
                  <a:gd name="T15" fmla="*/ 77 h 427"/>
                  <a:gd name="T16" fmla="*/ 148 w 357"/>
                  <a:gd name="T17" fmla="*/ 95 h 427"/>
                  <a:gd name="T18" fmla="*/ 127 w 357"/>
                  <a:gd name="T19" fmla="*/ 114 h 427"/>
                  <a:gd name="T20" fmla="*/ 106 w 357"/>
                  <a:gd name="T21" fmla="*/ 135 h 427"/>
                  <a:gd name="T22" fmla="*/ 88 w 357"/>
                  <a:gd name="T23" fmla="*/ 157 h 427"/>
                  <a:gd name="T24" fmla="*/ 71 w 357"/>
                  <a:gd name="T25" fmla="*/ 180 h 427"/>
                  <a:gd name="T26" fmla="*/ 55 w 357"/>
                  <a:gd name="T27" fmla="*/ 205 h 427"/>
                  <a:gd name="T28" fmla="*/ 42 w 357"/>
                  <a:gd name="T29" fmla="*/ 230 h 427"/>
                  <a:gd name="T30" fmla="*/ 31 w 357"/>
                  <a:gd name="T31" fmla="*/ 257 h 427"/>
                  <a:gd name="T32" fmla="*/ 21 w 357"/>
                  <a:gd name="T33" fmla="*/ 284 h 427"/>
                  <a:gd name="T34" fmla="*/ 13 w 357"/>
                  <a:gd name="T35" fmla="*/ 312 h 427"/>
                  <a:gd name="T36" fmla="*/ 7 w 357"/>
                  <a:gd name="T37" fmla="*/ 340 h 427"/>
                  <a:gd name="T38" fmla="*/ 3 w 357"/>
                  <a:gd name="T39" fmla="*/ 369 h 427"/>
                  <a:gd name="T40" fmla="*/ 0 w 357"/>
                  <a:gd name="T41" fmla="*/ 398 h 427"/>
                  <a:gd name="T42" fmla="*/ 0 w 357"/>
                  <a:gd name="T43" fmla="*/ 427 h 42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57"/>
                  <a:gd name="T67" fmla="*/ 0 h 427"/>
                  <a:gd name="T68" fmla="*/ 357 w 357"/>
                  <a:gd name="T69" fmla="*/ 427 h 42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57" h="427">
                    <a:moveTo>
                      <a:pt x="357" y="0"/>
                    </a:moveTo>
                    <a:lnTo>
                      <a:pt x="328" y="5"/>
                    </a:lnTo>
                    <a:lnTo>
                      <a:pt x="300" y="13"/>
                    </a:lnTo>
                    <a:lnTo>
                      <a:pt x="272" y="22"/>
                    </a:lnTo>
                    <a:lnTo>
                      <a:pt x="246" y="33"/>
                    </a:lnTo>
                    <a:lnTo>
                      <a:pt x="219" y="46"/>
                    </a:lnTo>
                    <a:lnTo>
                      <a:pt x="195" y="60"/>
                    </a:lnTo>
                    <a:lnTo>
                      <a:pt x="170" y="77"/>
                    </a:lnTo>
                    <a:lnTo>
                      <a:pt x="148" y="95"/>
                    </a:lnTo>
                    <a:lnTo>
                      <a:pt x="127" y="114"/>
                    </a:lnTo>
                    <a:lnTo>
                      <a:pt x="106" y="135"/>
                    </a:lnTo>
                    <a:lnTo>
                      <a:pt x="88" y="157"/>
                    </a:lnTo>
                    <a:lnTo>
                      <a:pt x="71" y="180"/>
                    </a:lnTo>
                    <a:lnTo>
                      <a:pt x="55" y="205"/>
                    </a:lnTo>
                    <a:lnTo>
                      <a:pt x="42" y="230"/>
                    </a:lnTo>
                    <a:lnTo>
                      <a:pt x="31" y="257"/>
                    </a:lnTo>
                    <a:lnTo>
                      <a:pt x="21" y="284"/>
                    </a:lnTo>
                    <a:lnTo>
                      <a:pt x="13" y="312"/>
                    </a:lnTo>
                    <a:lnTo>
                      <a:pt x="7" y="340"/>
                    </a:lnTo>
                    <a:lnTo>
                      <a:pt x="3" y="369"/>
                    </a:lnTo>
                    <a:lnTo>
                      <a:pt x="0" y="398"/>
                    </a:lnTo>
                    <a:lnTo>
                      <a:pt x="0" y="427"/>
                    </a:lnTo>
                  </a:path>
                </a:pathLst>
              </a:custGeom>
              <a:noFill/>
              <a:ln w="0">
                <a:solidFill>
                  <a:srgbClr val="696969"/>
                </a:solidFill>
                <a:prstDash val="solid"/>
                <a:round/>
                <a:headEnd/>
                <a:tailEnd/>
              </a:ln>
            </p:spPr>
            <p:txBody>
              <a:bodyPr/>
              <a:lstStyle/>
              <a:p>
                <a:endParaRPr lang="en-US"/>
              </a:p>
            </p:txBody>
          </p:sp>
        </p:grpSp>
        <p:sp>
          <p:nvSpPr>
            <p:cNvPr id="38936" name="Line 2216"/>
            <p:cNvSpPr>
              <a:spLocks noChangeShapeType="1"/>
            </p:cNvSpPr>
            <p:nvPr/>
          </p:nvSpPr>
          <p:spPr bwMode="auto">
            <a:xfrm>
              <a:off x="5255" y="2540"/>
              <a:ext cx="1" cy="82"/>
            </a:xfrm>
            <a:prstGeom prst="line">
              <a:avLst/>
            </a:prstGeom>
            <a:noFill/>
            <a:ln w="0">
              <a:solidFill>
                <a:srgbClr val="696969"/>
              </a:solidFill>
              <a:round/>
              <a:headEnd/>
              <a:tailEnd/>
            </a:ln>
          </p:spPr>
          <p:txBody>
            <a:bodyPr/>
            <a:lstStyle/>
            <a:p>
              <a:endParaRPr lang="en-US"/>
            </a:p>
          </p:txBody>
        </p:sp>
        <p:sp>
          <p:nvSpPr>
            <p:cNvPr id="38937" name="Freeform 2217"/>
            <p:cNvSpPr>
              <a:spLocks/>
            </p:cNvSpPr>
            <p:nvPr/>
          </p:nvSpPr>
          <p:spPr bwMode="auto">
            <a:xfrm>
              <a:off x="5125" y="2690"/>
              <a:ext cx="10" cy="10"/>
            </a:xfrm>
            <a:custGeom>
              <a:avLst/>
              <a:gdLst>
                <a:gd name="T0" fmla="*/ 68 w 68"/>
                <a:gd name="T1" fmla="*/ 35 h 69"/>
                <a:gd name="T2" fmla="*/ 67 w 68"/>
                <a:gd name="T3" fmla="*/ 26 h 69"/>
                <a:gd name="T4" fmla="*/ 65 w 68"/>
                <a:gd name="T5" fmla="*/ 18 h 69"/>
                <a:gd name="T6" fmla="*/ 60 w 68"/>
                <a:gd name="T7" fmla="*/ 12 h 69"/>
                <a:gd name="T8" fmla="*/ 54 w 68"/>
                <a:gd name="T9" fmla="*/ 6 h 69"/>
                <a:gd name="T10" fmla="*/ 46 w 68"/>
                <a:gd name="T11" fmla="*/ 2 h 69"/>
                <a:gd name="T12" fmla="*/ 39 w 68"/>
                <a:gd name="T13" fmla="*/ 0 h 69"/>
                <a:gd name="T14" fmla="*/ 30 w 68"/>
                <a:gd name="T15" fmla="*/ 0 h 69"/>
                <a:gd name="T16" fmla="*/ 21 w 68"/>
                <a:gd name="T17" fmla="*/ 2 h 69"/>
                <a:gd name="T18" fmla="*/ 14 w 68"/>
                <a:gd name="T19" fmla="*/ 6 h 69"/>
                <a:gd name="T20" fmla="*/ 8 w 68"/>
                <a:gd name="T21" fmla="*/ 12 h 69"/>
                <a:gd name="T22" fmla="*/ 3 w 68"/>
                <a:gd name="T23" fmla="*/ 18 h 69"/>
                <a:gd name="T24" fmla="*/ 1 w 68"/>
                <a:gd name="T25" fmla="*/ 26 h 69"/>
                <a:gd name="T26" fmla="*/ 0 w 68"/>
                <a:gd name="T27" fmla="*/ 35 h 69"/>
                <a:gd name="T28" fmla="*/ 1 w 68"/>
                <a:gd name="T29" fmla="*/ 43 h 69"/>
                <a:gd name="T30" fmla="*/ 3 w 68"/>
                <a:gd name="T31" fmla="*/ 51 h 69"/>
                <a:gd name="T32" fmla="*/ 8 w 68"/>
                <a:gd name="T33" fmla="*/ 58 h 69"/>
                <a:gd name="T34" fmla="*/ 14 w 68"/>
                <a:gd name="T35" fmla="*/ 63 h 69"/>
                <a:gd name="T36" fmla="*/ 22 w 68"/>
                <a:gd name="T37" fmla="*/ 67 h 69"/>
                <a:gd name="T38" fmla="*/ 30 w 68"/>
                <a:gd name="T39" fmla="*/ 69 h 69"/>
                <a:gd name="T40" fmla="*/ 39 w 68"/>
                <a:gd name="T41" fmla="*/ 69 h 69"/>
                <a:gd name="T42" fmla="*/ 47 w 68"/>
                <a:gd name="T43" fmla="*/ 67 h 69"/>
                <a:gd name="T44" fmla="*/ 54 w 68"/>
                <a:gd name="T45" fmla="*/ 63 h 69"/>
                <a:gd name="T46" fmla="*/ 60 w 68"/>
                <a:gd name="T47" fmla="*/ 57 h 69"/>
                <a:gd name="T48" fmla="*/ 65 w 68"/>
                <a:gd name="T49" fmla="*/ 51 h 69"/>
                <a:gd name="T50" fmla="*/ 67 w 68"/>
                <a:gd name="T51" fmla="*/ 43 h 69"/>
                <a:gd name="T52" fmla="*/ 68 w 68"/>
                <a:gd name="T53" fmla="*/ 35 h 69"/>
                <a:gd name="T54" fmla="*/ 68 w 68"/>
                <a:gd name="T55" fmla="*/ 35 h 6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
                <a:gd name="T85" fmla="*/ 0 h 69"/>
                <a:gd name="T86" fmla="*/ 68 w 68"/>
                <a:gd name="T87" fmla="*/ 69 h 6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 h="69">
                  <a:moveTo>
                    <a:pt x="68" y="35"/>
                  </a:moveTo>
                  <a:lnTo>
                    <a:pt x="67" y="26"/>
                  </a:lnTo>
                  <a:lnTo>
                    <a:pt x="65" y="18"/>
                  </a:lnTo>
                  <a:lnTo>
                    <a:pt x="60" y="12"/>
                  </a:lnTo>
                  <a:lnTo>
                    <a:pt x="54" y="6"/>
                  </a:lnTo>
                  <a:lnTo>
                    <a:pt x="46" y="2"/>
                  </a:lnTo>
                  <a:lnTo>
                    <a:pt x="39" y="0"/>
                  </a:lnTo>
                  <a:lnTo>
                    <a:pt x="30" y="0"/>
                  </a:lnTo>
                  <a:lnTo>
                    <a:pt x="21" y="2"/>
                  </a:lnTo>
                  <a:lnTo>
                    <a:pt x="14" y="6"/>
                  </a:lnTo>
                  <a:lnTo>
                    <a:pt x="8" y="12"/>
                  </a:lnTo>
                  <a:lnTo>
                    <a:pt x="3" y="18"/>
                  </a:lnTo>
                  <a:lnTo>
                    <a:pt x="1" y="26"/>
                  </a:lnTo>
                  <a:lnTo>
                    <a:pt x="0" y="35"/>
                  </a:lnTo>
                  <a:lnTo>
                    <a:pt x="1" y="43"/>
                  </a:lnTo>
                  <a:lnTo>
                    <a:pt x="3" y="51"/>
                  </a:lnTo>
                  <a:lnTo>
                    <a:pt x="8" y="58"/>
                  </a:lnTo>
                  <a:lnTo>
                    <a:pt x="14" y="63"/>
                  </a:lnTo>
                  <a:lnTo>
                    <a:pt x="22" y="67"/>
                  </a:lnTo>
                  <a:lnTo>
                    <a:pt x="30" y="69"/>
                  </a:lnTo>
                  <a:lnTo>
                    <a:pt x="39" y="69"/>
                  </a:lnTo>
                  <a:lnTo>
                    <a:pt x="47" y="67"/>
                  </a:lnTo>
                  <a:lnTo>
                    <a:pt x="54" y="63"/>
                  </a:lnTo>
                  <a:lnTo>
                    <a:pt x="60" y="57"/>
                  </a:lnTo>
                  <a:lnTo>
                    <a:pt x="65" y="51"/>
                  </a:lnTo>
                  <a:lnTo>
                    <a:pt x="67" y="43"/>
                  </a:lnTo>
                  <a:lnTo>
                    <a:pt x="68" y="35"/>
                  </a:lnTo>
                  <a:close/>
                </a:path>
              </a:pathLst>
            </a:custGeom>
            <a:noFill/>
            <a:ln w="0">
              <a:solidFill>
                <a:srgbClr val="696969"/>
              </a:solidFill>
              <a:prstDash val="solid"/>
              <a:round/>
              <a:headEnd/>
              <a:tailEnd/>
            </a:ln>
          </p:spPr>
          <p:txBody>
            <a:bodyPr/>
            <a:lstStyle/>
            <a:p>
              <a:endParaRPr lang="en-US"/>
            </a:p>
          </p:txBody>
        </p:sp>
        <p:sp>
          <p:nvSpPr>
            <p:cNvPr id="38938" name="Line 2218"/>
            <p:cNvSpPr>
              <a:spLocks noChangeShapeType="1"/>
            </p:cNvSpPr>
            <p:nvPr/>
          </p:nvSpPr>
          <p:spPr bwMode="auto">
            <a:xfrm>
              <a:off x="5034" y="2811"/>
              <a:ext cx="151" cy="1"/>
            </a:xfrm>
            <a:prstGeom prst="line">
              <a:avLst/>
            </a:prstGeom>
            <a:noFill/>
            <a:ln w="0">
              <a:solidFill>
                <a:srgbClr val="000000"/>
              </a:solidFill>
              <a:round/>
              <a:headEnd/>
              <a:tailEnd/>
            </a:ln>
          </p:spPr>
          <p:txBody>
            <a:bodyPr/>
            <a:lstStyle/>
            <a:p>
              <a:endParaRPr lang="en-US"/>
            </a:p>
          </p:txBody>
        </p:sp>
        <p:sp>
          <p:nvSpPr>
            <p:cNvPr id="38939" name="Line 2219"/>
            <p:cNvSpPr>
              <a:spLocks noChangeShapeType="1"/>
            </p:cNvSpPr>
            <p:nvPr/>
          </p:nvSpPr>
          <p:spPr bwMode="auto">
            <a:xfrm>
              <a:off x="5034" y="2822"/>
              <a:ext cx="140" cy="1"/>
            </a:xfrm>
            <a:prstGeom prst="line">
              <a:avLst/>
            </a:prstGeom>
            <a:noFill/>
            <a:ln w="0">
              <a:solidFill>
                <a:srgbClr val="000000"/>
              </a:solidFill>
              <a:round/>
              <a:headEnd/>
              <a:tailEnd/>
            </a:ln>
          </p:spPr>
          <p:txBody>
            <a:bodyPr/>
            <a:lstStyle/>
            <a:p>
              <a:endParaRPr lang="en-US"/>
            </a:p>
          </p:txBody>
        </p:sp>
        <p:sp>
          <p:nvSpPr>
            <p:cNvPr id="38940" name="Line 2220"/>
            <p:cNvSpPr>
              <a:spLocks noChangeShapeType="1"/>
            </p:cNvSpPr>
            <p:nvPr/>
          </p:nvSpPr>
          <p:spPr bwMode="auto">
            <a:xfrm flipV="1">
              <a:off x="5039" y="2822"/>
              <a:ext cx="1" cy="2"/>
            </a:xfrm>
            <a:prstGeom prst="line">
              <a:avLst/>
            </a:prstGeom>
            <a:noFill/>
            <a:ln w="0">
              <a:solidFill>
                <a:srgbClr val="696969"/>
              </a:solidFill>
              <a:round/>
              <a:headEnd/>
              <a:tailEnd/>
            </a:ln>
          </p:spPr>
          <p:txBody>
            <a:bodyPr/>
            <a:lstStyle/>
            <a:p>
              <a:endParaRPr lang="en-US"/>
            </a:p>
          </p:txBody>
        </p:sp>
        <p:sp>
          <p:nvSpPr>
            <p:cNvPr id="38941" name="Line 2221"/>
            <p:cNvSpPr>
              <a:spLocks noChangeShapeType="1"/>
            </p:cNvSpPr>
            <p:nvPr/>
          </p:nvSpPr>
          <p:spPr bwMode="auto">
            <a:xfrm flipH="1">
              <a:off x="5034" y="2823"/>
              <a:ext cx="1" cy="1"/>
            </a:xfrm>
            <a:prstGeom prst="line">
              <a:avLst/>
            </a:prstGeom>
            <a:noFill/>
            <a:ln w="0">
              <a:solidFill>
                <a:srgbClr val="696969"/>
              </a:solidFill>
              <a:round/>
              <a:headEnd/>
              <a:tailEnd/>
            </a:ln>
          </p:spPr>
          <p:txBody>
            <a:bodyPr/>
            <a:lstStyle/>
            <a:p>
              <a:endParaRPr lang="en-US"/>
            </a:p>
          </p:txBody>
        </p:sp>
        <p:sp>
          <p:nvSpPr>
            <p:cNvPr id="38942" name="Line 2222"/>
            <p:cNvSpPr>
              <a:spLocks noChangeShapeType="1"/>
            </p:cNvSpPr>
            <p:nvPr/>
          </p:nvSpPr>
          <p:spPr bwMode="auto">
            <a:xfrm flipV="1">
              <a:off x="5035" y="2823"/>
              <a:ext cx="1" cy="1"/>
            </a:xfrm>
            <a:prstGeom prst="line">
              <a:avLst/>
            </a:prstGeom>
            <a:noFill/>
            <a:ln w="0">
              <a:solidFill>
                <a:srgbClr val="696969"/>
              </a:solidFill>
              <a:round/>
              <a:headEnd/>
              <a:tailEnd/>
            </a:ln>
          </p:spPr>
          <p:txBody>
            <a:bodyPr/>
            <a:lstStyle/>
            <a:p>
              <a:endParaRPr lang="en-US"/>
            </a:p>
          </p:txBody>
        </p:sp>
        <p:sp>
          <p:nvSpPr>
            <p:cNvPr id="38943" name="Line 2223"/>
            <p:cNvSpPr>
              <a:spLocks noChangeShapeType="1"/>
            </p:cNvSpPr>
            <p:nvPr/>
          </p:nvSpPr>
          <p:spPr bwMode="auto">
            <a:xfrm>
              <a:off x="5036" y="2825"/>
              <a:ext cx="1" cy="1"/>
            </a:xfrm>
            <a:prstGeom prst="line">
              <a:avLst/>
            </a:prstGeom>
            <a:noFill/>
            <a:ln w="0">
              <a:solidFill>
                <a:srgbClr val="696969"/>
              </a:solidFill>
              <a:round/>
              <a:headEnd/>
              <a:tailEnd/>
            </a:ln>
          </p:spPr>
          <p:txBody>
            <a:bodyPr/>
            <a:lstStyle/>
            <a:p>
              <a:endParaRPr lang="en-US"/>
            </a:p>
          </p:txBody>
        </p:sp>
        <p:sp>
          <p:nvSpPr>
            <p:cNvPr id="38944" name="Line 2224"/>
            <p:cNvSpPr>
              <a:spLocks noChangeShapeType="1"/>
            </p:cNvSpPr>
            <p:nvPr/>
          </p:nvSpPr>
          <p:spPr bwMode="auto">
            <a:xfrm flipH="1">
              <a:off x="5034" y="2826"/>
              <a:ext cx="2" cy="1"/>
            </a:xfrm>
            <a:prstGeom prst="line">
              <a:avLst/>
            </a:prstGeom>
            <a:noFill/>
            <a:ln w="0">
              <a:solidFill>
                <a:srgbClr val="696969"/>
              </a:solidFill>
              <a:round/>
              <a:headEnd/>
              <a:tailEnd/>
            </a:ln>
          </p:spPr>
          <p:txBody>
            <a:bodyPr/>
            <a:lstStyle/>
            <a:p>
              <a:endParaRPr lang="en-US"/>
            </a:p>
          </p:txBody>
        </p:sp>
        <p:sp>
          <p:nvSpPr>
            <p:cNvPr id="38945" name="Line 2225"/>
            <p:cNvSpPr>
              <a:spLocks noChangeShapeType="1"/>
            </p:cNvSpPr>
            <p:nvPr/>
          </p:nvSpPr>
          <p:spPr bwMode="auto">
            <a:xfrm flipH="1">
              <a:off x="5036" y="2825"/>
              <a:ext cx="1" cy="1"/>
            </a:xfrm>
            <a:prstGeom prst="line">
              <a:avLst/>
            </a:prstGeom>
            <a:noFill/>
            <a:ln w="0">
              <a:solidFill>
                <a:srgbClr val="696969"/>
              </a:solidFill>
              <a:round/>
              <a:headEnd/>
              <a:tailEnd/>
            </a:ln>
          </p:spPr>
          <p:txBody>
            <a:bodyPr/>
            <a:lstStyle/>
            <a:p>
              <a:endParaRPr lang="en-US"/>
            </a:p>
          </p:txBody>
        </p:sp>
        <p:sp>
          <p:nvSpPr>
            <p:cNvPr id="38946" name="Line 2226"/>
            <p:cNvSpPr>
              <a:spLocks noChangeShapeType="1"/>
            </p:cNvSpPr>
            <p:nvPr/>
          </p:nvSpPr>
          <p:spPr bwMode="auto">
            <a:xfrm flipH="1">
              <a:off x="5036" y="2825"/>
              <a:ext cx="1" cy="1"/>
            </a:xfrm>
            <a:prstGeom prst="line">
              <a:avLst/>
            </a:prstGeom>
            <a:noFill/>
            <a:ln w="0">
              <a:solidFill>
                <a:srgbClr val="696969"/>
              </a:solidFill>
              <a:round/>
              <a:headEnd/>
              <a:tailEnd/>
            </a:ln>
          </p:spPr>
          <p:txBody>
            <a:bodyPr/>
            <a:lstStyle/>
            <a:p>
              <a:endParaRPr lang="en-US"/>
            </a:p>
          </p:txBody>
        </p:sp>
        <p:sp>
          <p:nvSpPr>
            <p:cNvPr id="38947" name="Freeform 2227"/>
            <p:cNvSpPr>
              <a:spLocks/>
            </p:cNvSpPr>
            <p:nvPr/>
          </p:nvSpPr>
          <p:spPr bwMode="auto">
            <a:xfrm>
              <a:off x="5036" y="2824"/>
              <a:ext cx="1" cy="1"/>
            </a:xfrm>
            <a:custGeom>
              <a:avLst/>
              <a:gdLst>
                <a:gd name="T0" fmla="*/ 6 w 6"/>
                <a:gd name="T1" fmla="*/ 3 h 6"/>
                <a:gd name="T2" fmla="*/ 5 w 6"/>
                <a:gd name="T3" fmla="*/ 0 h 6"/>
                <a:gd name="T4" fmla="*/ 3 w 6"/>
                <a:gd name="T5" fmla="*/ 0 h 6"/>
                <a:gd name="T6" fmla="*/ 1 w 6"/>
                <a:gd name="T7" fmla="*/ 0 h 6"/>
                <a:gd name="T8" fmla="*/ 0 w 6"/>
                <a:gd name="T9" fmla="*/ 3 h 6"/>
                <a:gd name="T10" fmla="*/ 1 w 6"/>
                <a:gd name="T11" fmla="*/ 5 h 6"/>
                <a:gd name="T12" fmla="*/ 3 w 6"/>
                <a:gd name="T13" fmla="*/ 6 h 6"/>
                <a:gd name="T14" fmla="*/ 5 w 6"/>
                <a:gd name="T15" fmla="*/ 5 h 6"/>
                <a:gd name="T16" fmla="*/ 6 w 6"/>
                <a:gd name="T17" fmla="*/ 3 h 6"/>
                <a:gd name="T18" fmla="*/ 6 w 6"/>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6"/>
                <a:gd name="T32" fmla="*/ 6 w 6"/>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6">
                  <a:moveTo>
                    <a:pt x="6" y="3"/>
                  </a:moveTo>
                  <a:lnTo>
                    <a:pt x="5" y="0"/>
                  </a:lnTo>
                  <a:lnTo>
                    <a:pt x="3" y="0"/>
                  </a:lnTo>
                  <a:lnTo>
                    <a:pt x="1" y="0"/>
                  </a:lnTo>
                  <a:lnTo>
                    <a:pt x="0" y="3"/>
                  </a:lnTo>
                  <a:lnTo>
                    <a:pt x="1" y="5"/>
                  </a:lnTo>
                  <a:lnTo>
                    <a:pt x="3" y="6"/>
                  </a:lnTo>
                  <a:lnTo>
                    <a:pt x="5" y="5"/>
                  </a:lnTo>
                  <a:lnTo>
                    <a:pt x="6" y="3"/>
                  </a:lnTo>
                  <a:close/>
                </a:path>
              </a:pathLst>
            </a:custGeom>
            <a:noFill/>
            <a:ln w="0">
              <a:solidFill>
                <a:srgbClr val="696969"/>
              </a:solidFill>
              <a:prstDash val="solid"/>
              <a:round/>
              <a:headEnd/>
              <a:tailEnd/>
            </a:ln>
          </p:spPr>
          <p:txBody>
            <a:bodyPr/>
            <a:lstStyle/>
            <a:p>
              <a:endParaRPr lang="en-US"/>
            </a:p>
          </p:txBody>
        </p:sp>
        <p:sp>
          <p:nvSpPr>
            <p:cNvPr id="38948" name="Line 2228"/>
            <p:cNvSpPr>
              <a:spLocks noChangeShapeType="1"/>
            </p:cNvSpPr>
            <p:nvPr/>
          </p:nvSpPr>
          <p:spPr bwMode="auto">
            <a:xfrm flipV="1">
              <a:off x="5036" y="2824"/>
              <a:ext cx="1" cy="1"/>
            </a:xfrm>
            <a:prstGeom prst="line">
              <a:avLst/>
            </a:prstGeom>
            <a:noFill/>
            <a:ln w="0">
              <a:solidFill>
                <a:srgbClr val="696969"/>
              </a:solidFill>
              <a:round/>
              <a:headEnd/>
              <a:tailEnd/>
            </a:ln>
          </p:spPr>
          <p:txBody>
            <a:bodyPr/>
            <a:lstStyle/>
            <a:p>
              <a:endParaRPr lang="en-US"/>
            </a:p>
          </p:txBody>
        </p:sp>
        <p:sp>
          <p:nvSpPr>
            <p:cNvPr id="38949" name="Line 2229"/>
            <p:cNvSpPr>
              <a:spLocks noChangeShapeType="1"/>
            </p:cNvSpPr>
            <p:nvPr/>
          </p:nvSpPr>
          <p:spPr bwMode="auto">
            <a:xfrm flipH="1">
              <a:off x="5035" y="2824"/>
              <a:ext cx="4" cy="1"/>
            </a:xfrm>
            <a:prstGeom prst="line">
              <a:avLst/>
            </a:prstGeom>
            <a:noFill/>
            <a:ln w="0">
              <a:solidFill>
                <a:srgbClr val="696969"/>
              </a:solidFill>
              <a:round/>
              <a:headEnd/>
              <a:tailEnd/>
            </a:ln>
          </p:spPr>
          <p:txBody>
            <a:bodyPr/>
            <a:lstStyle/>
            <a:p>
              <a:endParaRPr lang="en-US"/>
            </a:p>
          </p:txBody>
        </p:sp>
        <p:sp>
          <p:nvSpPr>
            <p:cNvPr id="38950" name="Line 2230"/>
            <p:cNvSpPr>
              <a:spLocks noChangeShapeType="1"/>
            </p:cNvSpPr>
            <p:nvPr/>
          </p:nvSpPr>
          <p:spPr bwMode="auto">
            <a:xfrm flipH="1">
              <a:off x="5034" y="2822"/>
              <a:ext cx="5" cy="1"/>
            </a:xfrm>
            <a:prstGeom prst="line">
              <a:avLst/>
            </a:prstGeom>
            <a:noFill/>
            <a:ln w="0">
              <a:solidFill>
                <a:srgbClr val="696969"/>
              </a:solidFill>
              <a:round/>
              <a:headEnd/>
              <a:tailEnd/>
            </a:ln>
          </p:spPr>
          <p:txBody>
            <a:bodyPr/>
            <a:lstStyle/>
            <a:p>
              <a:endParaRPr lang="en-US"/>
            </a:p>
          </p:txBody>
        </p:sp>
        <p:sp>
          <p:nvSpPr>
            <p:cNvPr id="38951" name="Line 2231"/>
            <p:cNvSpPr>
              <a:spLocks noChangeShapeType="1"/>
            </p:cNvSpPr>
            <p:nvPr/>
          </p:nvSpPr>
          <p:spPr bwMode="auto">
            <a:xfrm flipV="1">
              <a:off x="5034" y="2822"/>
              <a:ext cx="1" cy="1"/>
            </a:xfrm>
            <a:prstGeom prst="line">
              <a:avLst/>
            </a:prstGeom>
            <a:noFill/>
            <a:ln w="0">
              <a:solidFill>
                <a:srgbClr val="696969"/>
              </a:solidFill>
              <a:round/>
              <a:headEnd/>
              <a:tailEnd/>
            </a:ln>
          </p:spPr>
          <p:txBody>
            <a:bodyPr/>
            <a:lstStyle/>
            <a:p>
              <a:endParaRPr lang="en-US"/>
            </a:p>
          </p:txBody>
        </p:sp>
        <p:sp>
          <p:nvSpPr>
            <p:cNvPr id="38952" name="Line 2232"/>
            <p:cNvSpPr>
              <a:spLocks noChangeShapeType="1"/>
            </p:cNvSpPr>
            <p:nvPr/>
          </p:nvSpPr>
          <p:spPr bwMode="auto">
            <a:xfrm flipV="1">
              <a:off x="5034" y="2811"/>
              <a:ext cx="1" cy="11"/>
            </a:xfrm>
            <a:prstGeom prst="line">
              <a:avLst/>
            </a:prstGeom>
            <a:noFill/>
            <a:ln w="0">
              <a:solidFill>
                <a:srgbClr val="000000"/>
              </a:solidFill>
              <a:round/>
              <a:headEnd/>
              <a:tailEnd/>
            </a:ln>
          </p:spPr>
          <p:txBody>
            <a:bodyPr/>
            <a:lstStyle/>
            <a:p>
              <a:endParaRPr lang="en-US"/>
            </a:p>
          </p:txBody>
        </p:sp>
        <p:sp>
          <p:nvSpPr>
            <p:cNvPr id="38953" name="Line 2233"/>
            <p:cNvSpPr>
              <a:spLocks noChangeShapeType="1"/>
            </p:cNvSpPr>
            <p:nvPr/>
          </p:nvSpPr>
          <p:spPr bwMode="auto">
            <a:xfrm flipV="1">
              <a:off x="5037" y="2689"/>
              <a:ext cx="1" cy="24"/>
            </a:xfrm>
            <a:prstGeom prst="line">
              <a:avLst/>
            </a:prstGeom>
            <a:noFill/>
            <a:ln w="0">
              <a:solidFill>
                <a:srgbClr val="696969"/>
              </a:solidFill>
              <a:round/>
              <a:headEnd/>
              <a:tailEnd/>
            </a:ln>
          </p:spPr>
          <p:txBody>
            <a:bodyPr/>
            <a:lstStyle/>
            <a:p>
              <a:endParaRPr lang="en-US"/>
            </a:p>
          </p:txBody>
        </p:sp>
        <p:sp>
          <p:nvSpPr>
            <p:cNvPr id="38954" name="Line 2234"/>
            <p:cNvSpPr>
              <a:spLocks noChangeShapeType="1"/>
            </p:cNvSpPr>
            <p:nvPr/>
          </p:nvSpPr>
          <p:spPr bwMode="auto">
            <a:xfrm>
              <a:off x="5198" y="2612"/>
              <a:ext cx="2" cy="1"/>
            </a:xfrm>
            <a:prstGeom prst="line">
              <a:avLst/>
            </a:prstGeom>
            <a:noFill/>
            <a:ln w="0">
              <a:solidFill>
                <a:srgbClr val="696969"/>
              </a:solidFill>
              <a:round/>
              <a:headEnd/>
              <a:tailEnd/>
            </a:ln>
          </p:spPr>
          <p:txBody>
            <a:bodyPr/>
            <a:lstStyle/>
            <a:p>
              <a:endParaRPr lang="en-US"/>
            </a:p>
          </p:txBody>
        </p:sp>
        <p:sp>
          <p:nvSpPr>
            <p:cNvPr id="38955" name="Line 2235"/>
            <p:cNvSpPr>
              <a:spLocks noChangeShapeType="1"/>
            </p:cNvSpPr>
            <p:nvPr/>
          </p:nvSpPr>
          <p:spPr bwMode="auto">
            <a:xfrm>
              <a:off x="5199" y="2672"/>
              <a:ext cx="1" cy="1"/>
            </a:xfrm>
            <a:prstGeom prst="line">
              <a:avLst/>
            </a:prstGeom>
            <a:noFill/>
            <a:ln w="0">
              <a:solidFill>
                <a:srgbClr val="696969"/>
              </a:solidFill>
              <a:round/>
              <a:headEnd/>
              <a:tailEnd/>
            </a:ln>
          </p:spPr>
          <p:txBody>
            <a:bodyPr/>
            <a:lstStyle/>
            <a:p>
              <a:endParaRPr lang="en-US"/>
            </a:p>
          </p:txBody>
        </p:sp>
        <p:sp>
          <p:nvSpPr>
            <p:cNvPr id="38956" name="Line 2236"/>
            <p:cNvSpPr>
              <a:spLocks noChangeShapeType="1"/>
            </p:cNvSpPr>
            <p:nvPr/>
          </p:nvSpPr>
          <p:spPr bwMode="auto">
            <a:xfrm>
              <a:off x="5198" y="2668"/>
              <a:ext cx="2" cy="1"/>
            </a:xfrm>
            <a:prstGeom prst="line">
              <a:avLst/>
            </a:prstGeom>
            <a:noFill/>
            <a:ln w="0">
              <a:solidFill>
                <a:srgbClr val="696969"/>
              </a:solidFill>
              <a:round/>
              <a:headEnd/>
              <a:tailEnd/>
            </a:ln>
          </p:spPr>
          <p:txBody>
            <a:bodyPr/>
            <a:lstStyle/>
            <a:p>
              <a:endParaRPr lang="en-US"/>
            </a:p>
          </p:txBody>
        </p:sp>
        <p:sp>
          <p:nvSpPr>
            <p:cNvPr id="38957" name="Line 2237"/>
            <p:cNvSpPr>
              <a:spLocks noChangeShapeType="1"/>
            </p:cNvSpPr>
            <p:nvPr/>
          </p:nvSpPr>
          <p:spPr bwMode="auto">
            <a:xfrm>
              <a:off x="5195" y="2673"/>
              <a:ext cx="5" cy="1"/>
            </a:xfrm>
            <a:prstGeom prst="line">
              <a:avLst/>
            </a:prstGeom>
            <a:noFill/>
            <a:ln w="0">
              <a:solidFill>
                <a:srgbClr val="696969"/>
              </a:solidFill>
              <a:round/>
              <a:headEnd/>
              <a:tailEnd/>
            </a:ln>
          </p:spPr>
          <p:txBody>
            <a:bodyPr/>
            <a:lstStyle/>
            <a:p>
              <a:endParaRPr lang="en-US"/>
            </a:p>
          </p:txBody>
        </p:sp>
        <p:sp>
          <p:nvSpPr>
            <p:cNvPr id="38958" name="Line 2238"/>
            <p:cNvSpPr>
              <a:spLocks noChangeShapeType="1"/>
            </p:cNvSpPr>
            <p:nvPr/>
          </p:nvSpPr>
          <p:spPr bwMode="auto">
            <a:xfrm flipV="1">
              <a:off x="5198" y="2613"/>
              <a:ext cx="1" cy="56"/>
            </a:xfrm>
            <a:prstGeom prst="line">
              <a:avLst/>
            </a:prstGeom>
            <a:noFill/>
            <a:ln w="0">
              <a:solidFill>
                <a:srgbClr val="696969"/>
              </a:solidFill>
              <a:round/>
              <a:headEnd/>
              <a:tailEnd/>
            </a:ln>
          </p:spPr>
          <p:txBody>
            <a:bodyPr/>
            <a:lstStyle/>
            <a:p>
              <a:endParaRPr lang="en-US"/>
            </a:p>
          </p:txBody>
        </p:sp>
        <p:sp>
          <p:nvSpPr>
            <p:cNvPr id="38959" name="Line 2239"/>
            <p:cNvSpPr>
              <a:spLocks noChangeShapeType="1"/>
            </p:cNvSpPr>
            <p:nvPr/>
          </p:nvSpPr>
          <p:spPr bwMode="auto">
            <a:xfrm>
              <a:off x="5195" y="2670"/>
              <a:ext cx="1" cy="3"/>
            </a:xfrm>
            <a:prstGeom prst="line">
              <a:avLst/>
            </a:prstGeom>
            <a:noFill/>
            <a:ln w="0">
              <a:solidFill>
                <a:srgbClr val="696969"/>
              </a:solidFill>
              <a:round/>
              <a:headEnd/>
              <a:tailEnd/>
            </a:ln>
          </p:spPr>
          <p:txBody>
            <a:bodyPr/>
            <a:lstStyle/>
            <a:p>
              <a:endParaRPr lang="en-US"/>
            </a:p>
          </p:txBody>
        </p:sp>
        <p:sp>
          <p:nvSpPr>
            <p:cNvPr id="38960" name="Line 2240"/>
            <p:cNvSpPr>
              <a:spLocks noChangeShapeType="1"/>
            </p:cNvSpPr>
            <p:nvPr/>
          </p:nvSpPr>
          <p:spPr bwMode="auto">
            <a:xfrm>
              <a:off x="5199" y="2670"/>
              <a:ext cx="1" cy="2"/>
            </a:xfrm>
            <a:prstGeom prst="line">
              <a:avLst/>
            </a:prstGeom>
            <a:noFill/>
            <a:ln w="0">
              <a:solidFill>
                <a:srgbClr val="696969"/>
              </a:solidFill>
              <a:round/>
              <a:headEnd/>
              <a:tailEnd/>
            </a:ln>
          </p:spPr>
          <p:txBody>
            <a:bodyPr/>
            <a:lstStyle/>
            <a:p>
              <a:endParaRPr lang="en-US"/>
            </a:p>
          </p:txBody>
        </p:sp>
        <p:sp>
          <p:nvSpPr>
            <p:cNvPr id="38961" name="Line 2241"/>
            <p:cNvSpPr>
              <a:spLocks noChangeShapeType="1"/>
            </p:cNvSpPr>
            <p:nvPr/>
          </p:nvSpPr>
          <p:spPr bwMode="auto">
            <a:xfrm flipV="1">
              <a:off x="5198" y="2668"/>
              <a:ext cx="1" cy="1"/>
            </a:xfrm>
            <a:prstGeom prst="line">
              <a:avLst/>
            </a:prstGeom>
            <a:noFill/>
            <a:ln w="0">
              <a:solidFill>
                <a:srgbClr val="696969"/>
              </a:solidFill>
              <a:round/>
              <a:headEnd/>
              <a:tailEnd/>
            </a:ln>
          </p:spPr>
          <p:txBody>
            <a:bodyPr/>
            <a:lstStyle/>
            <a:p>
              <a:endParaRPr lang="en-US"/>
            </a:p>
          </p:txBody>
        </p:sp>
        <p:sp>
          <p:nvSpPr>
            <p:cNvPr id="38962" name="Line 2242"/>
            <p:cNvSpPr>
              <a:spLocks noChangeShapeType="1"/>
            </p:cNvSpPr>
            <p:nvPr/>
          </p:nvSpPr>
          <p:spPr bwMode="auto">
            <a:xfrm>
              <a:off x="5198" y="2669"/>
              <a:ext cx="1" cy="1"/>
            </a:xfrm>
            <a:prstGeom prst="line">
              <a:avLst/>
            </a:prstGeom>
            <a:noFill/>
            <a:ln w="0">
              <a:solidFill>
                <a:srgbClr val="696969"/>
              </a:solidFill>
              <a:round/>
              <a:headEnd/>
              <a:tailEnd/>
            </a:ln>
          </p:spPr>
          <p:txBody>
            <a:bodyPr/>
            <a:lstStyle/>
            <a:p>
              <a:endParaRPr lang="en-US"/>
            </a:p>
          </p:txBody>
        </p:sp>
        <p:sp>
          <p:nvSpPr>
            <p:cNvPr id="38963" name="Line 2243"/>
            <p:cNvSpPr>
              <a:spLocks noChangeShapeType="1"/>
            </p:cNvSpPr>
            <p:nvPr/>
          </p:nvSpPr>
          <p:spPr bwMode="auto">
            <a:xfrm>
              <a:off x="5198" y="2670"/>
              <a:ext cx="1" cy="1"/>
            </a:xfrm>
            <a:prstGeom prst="line">
              <a:avLst/>
            </a:prstGeom>
            <a:noFill/>
            <a:ln w="0">
              <a:solidFill>
                <a:srgbClr val="696969"/>
              </a:solidFill>
              <a:round/>
              <a:headEnd/>
              <a:tailEnd/>
            </a:ln>
          </p:spPr>
          <p:txBody>
            <a:bodyPr/>
            <a:lstStyle/>
            <a:p>
              <a:endParaRPr lang="en-US"/>
            </a:p>
          </p:txBody>
        </p:sp>
        <p:sp>
          <p:nvSpPr>
            <p:cNvPr id="38964" name="Freeform 2244"/>
            <p:cNvSpPr>
              <a:spLocks/>
            </p:cNvSpPr>
            <p:nvPr/>
          </p:nvSpPr>
          <p:spPr bwMode="auto">
            <a:xfrm>
              <a:off x="5198" y="2669"/>
              <a:ext cx="1" cy="1"/>
            </a:xfrm>
            <a:custGeom>
              <a:avLst/>
              <a:gdLst>
                <a:gd name="T0" fmla="*/ 6 w 6"/>
                <a:gd name="T1" fmla="*/ 3 h 5"/>
                <a:gd name="T2" fmla="*/ 5 w 6"/>
                <a:gd name="T3" fmla="*/ 0 h 5"/>
                <a:gd name="T4" fmla="*/ 3 w 6"/>
                <a:gd name="T5" fmla="*/ 0 h 5"/>
                <a:gd name="T6" fmla="*/ 0 w 6"/>
                <a:gd name="T7" fmla="*/ 0 h 5"/>
                <a:gd name="T8" fmla="*/ 0 w 6"/>
                <a:gd name="T9" fmla="*/ 3 h 5"/>
                <a:gd name="T10" fmla="*/ 0 w 6"/>
                <a:gd name="T11" fmla="*/ 5 h 5"/>
                <a:gd name="T12" fmla="*/ 3 w 6"/>
                <a:gd name="T13" fmla="*/ 5 h 5"/>
                <a:gd name="T14" fmla="*/ 5 w 6"/>
                <a:gd name="T15" fmla="*/ 5 h 5"/>
                <a:gd name="T16" fmla="*/ 6 w 6"/>
                <a:gd name="T17" fmla="*/ 3 h 5"/>
                <a:gd name="T18" fmla="*/ 6 w 6"/>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5"/>
                <a:gd name="T32" fmla="*/ 6 w 6"/>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5">
                  <a:moveTo>
                    <a:pt x="6" y="3"/>
                  </a:moveTo>
                  <a:lnTo>
                    <a:pt x="5" y="0"/>
                  </a:lnTo>
                  <a:lnTo>
                    <a:pt x="3" y="0"/>
                  </a:lnTo>
                  <a:lnTo>
                    <a:pt x="0" y="0"/>
                  </a:lnTo>
                  <a:lnTo>
                    <a:pt x="0" y="3"/>
                  </a:lnTo>
                  <a:lnTo>
                    <a:pt x="0" y="5"/>
                  </a:lnTo>
                  <a:lnTo>
                    <a:pt x="3" y="5"/>
                  </a:lnTo>
                  <a:lnTo>
                    <a:pt x="5" y="5"/>
                  </a:lnTo>
                  <a:lnTo>
                    <a:pt x="6" y="3"/>
                  </a:lnTo>
                  <a:close/>
                </a:path>
              </a:pathLst>
            </a:custGeom>
            <a:noFill/>
            <a:ln w="0">
              <a:solidFill>
                <a:srgbClr val="696969"/>
              </a:solidFill>
              <a:prstDash val="solid"/>
              <a:round/>
              <a:headEnd/>
              <a:tailEnd/>
            </a:ln>
          </p:spPr>
          <p:txBody>
            <a:bodyPr/>
            <a:lstStyle/>
            <a:p>
              <a:endParaRPr lang="en-US"/>
            </a:p>
          </p:txBody>
        </p:sp>
        <p:sp>
          <p:nvSpPr>
            <p:cNvPr id="38965" name="Line 2245"/>
            <p:cNvSpPr>
              <a:spLocks noChangeShapeType="1"/>
            </p:cNvSpPr>
            <p:nvPr/>
          </p:nvSpPr>
          <p:spPr bwMode="auto">
            <a:xfrm>
              <a:off x="5198" y="2669"/>
              <a:ext cx="1" cy="1"/>
            </a:xfrm>
            <a:prstGeom prst="line">
              <a:avLst/>
            </a:prstGeom>
            <a:noFill/>
            <a:ln w="0">
              <a:solidFill>
                <a:srgbClr val="696969"/>
              </a:solidFill>
              <a:round/>
              <a:headEnd/>
              <a:tailEnd/>
            </a:ln>
          </p:spPr>
          <p:txBody>
            <a:bodyPr/>
            <a:lstStyle/>
            <a:p>
              <a:endParaRPr lang="en-US"/>
            </a:p>
          </p:txBody>
        </p:sp>
        <p:sp>
          <p:nvSpPr>
            <p:cNvPr id="38966" name="Line 2246"/>
            <p:cNvSpPr>
              <a:spLocks noChangeShapeType="1"/>
            </p:cNvSpPr>
            <p:nvPr/>
          </p:nvSpPr>
          <p:spPr bwMode="auto">
            <a:xfrm>
              <a:off x="5195" y="2670"/>
              <a:ext cx="4" cy="1"/>
            </a:xfrm>
            <a:prstGeom prst="line">
              <a:avLst/>
            </a:prstGeom>
            <a:noFill/>
            <a:ln w="0">
              <a:solidFill>
                <a:srgbClr val="696969"/>
              </a:solidFill>
              <a:round/>
              <a:headEnd/>
              <a:tailEnd/>
            </a:ln>
          </p:spPr>
          <p:txBody>
            <a:bodyPr/>
            <a:lstStyle/>
            <a:p>
              <a:endParaRPr lang="en-US"/>
            </a:p>
          </p:txBody>
        </p:sp>
        <p:sp>
          <p:nvSpPr>
            <p:cNvPr id="38967" name="Line 2247"/>
            <p:cNvSpPr>
              <a:spLocks noChangeShapeType="1"/>
            </p:cNvSpPr>
            <p:nvPr/>
          </p:nvSpPr>
          <p:spPr bwMode="auto">
            <a:xfrm flipV="1">
              <a:off x="5195" y="2670"/>
              <a:ext cx="1" cy="19"/>
            </a:xfrm>
            <a:prstGeom prst="line">
              <a:avLst/>
            </a:prstGeom>
            <a:noFill/>
            <a:ln w="0">
              <a:solidFill>
                <a:srgbClr val="696969"/>
              </a:solidFill>
              <a:round/>
              <a:headEnd/>
              <a:tailEnd/>
            </a:ln>
          </p:spPr>
          <p:txBody>
            <a:bodyPr/>
            <a:lstStyle/>
            <a:p>
              <a:endParaRPr lang="en-US"/>
            </a:p>
          </p:txBody>
        </p:sp>
        <p:sp>
          <p:nvSpPr>
            <p:cNvPr id="38968" name="Line 2248"/>
            <p:cNvSpPr>
              <a:spLocks noChangeShapeType="1"/>
            </p:cNvSpPr>
            <p:nvPr/>
          </p:nvSpPr>
          <p:spPr bwMode="auto">
            <a:xfrm>
              <a:off x="5198" y="2613"/>
              <a:ext cx="1" cy="1"/>
            </a:xfrm>
            <a:prstGeom prst="line">
              <a:avLst/>
            </a:prstGeom>
            <a:noFill/>
            <a:ln w="0">
              <a:solidFill>
                <a:srgbClr val="696969"/>
              </a:solidFill>
              <a:round/>
              <a:headEnd/>
              <a:tailEnd/>
            </a:ln>
          </p:spPr>
          <p:txBody>
            <a:bodyPr/>
            <a:lstStyle/>
            <a:p>
              <a:endParaRPr lang="en-US"/>
            </a:p>
          </p:txBody>
        </p:sp>
        <p:sp>
          <p:nvSpPr>
            <p:cNvPr id="38969" name="Line 2249"/>
            <p:cNvSpPr>
              <a:spLocks noChangeShapeType="1"/>
            </p:cNvSpPr>
            <p:nvPr/>
          </p:nvSpPr>
          <p:spPr bwMode="auto">
            <a:xfrm flipV="1">
              <a:off x="5198" y="2612"/>
              <a:ext cx="1" cy="1"/>
            </a:xfrm>
            <a:prstGeom prst="line">
              <a:avLst/>
            </a:prstGeom>
            <a:noFill/>
            <a:ln w="0">
              <a:solidFill>
                <a:srgbClr val="696969"/>
              </a:solidFill>
              <a:round/>
              <a:headEnd/>
              <a:tailEnd/>
            </a:ln>
          </p:spPr>
          <p:txBody>
            <a:bodyPr/>
            <a:lstStyle/>
            <a:p>
              <a:endParaRPr lang="en-US"/>
            </a:p>
          </p:txBody>
        </p:sp>
        <p:sp>
          <p:nvSpPr>
            <p:cNvPr id="38970" name="Freeform 2250"/>
            <p:cNvSpPr>
              <a:spLocks/>
            </p:cNvSpPr>
            <p:nvPr/>
          </p:nvSpPr>
          <p:spPr bwMode="auto">
            <a:xfrm>
              <a:off x="5200" y="2612"/>
              <a:ext cx="53" cy="56"/>
            </a:xfrm>
            <a:custGeom>
              <a:avLst/>
              <a:gdLst>
                <a:gd name="T0" fmla="*/ 373 w 373"/>
                <a:gd name="T1" fmla="*/ 389 h 389"/>
                <a:gd name="T2" fmla="*/ 371 w 373"/>
                <a:gd name="T3" fmla="*/ 361 h 389"/>
                <a:gd name="T4" fmla="*/ 368 w 373"/>
                <a:gd name="T5" fmla="*/ 333 h 389"/>
                <a:gd name="T6" fmla="*/ 363 w 373"/>
                <a:gd name="T7" fmla="*/ 306 h 389"/>
                <a:gd name="T8" fmla="*/ 355 w 373"/>
                <a:gd name="T9" fmla="*/ 278 h 389"/>
                <a:gd name="T10" fmla="*/ 346 w 373"/>
                <a:gd name="T11" fmla="*/ 252 h 389"/>
                <a:gd name="T12" fmla="*/ 335 w 373"/>
                <a:gd name="T13" fmla="*/ 226 h 389"/>
                <a:gd name="T14" fmla="*/ 322 w 373"/>
                <a:gd name="T15" fmla="*/ 201 h 389"/>
                <a:gd name="T16" fmla="*/ 307 w 373"/>
                <a:gd name="T17" fmla="*/ 177 h 389"/>
                <a:gd name="T18" fmla="*/ 291 w 373"/>
                <a:gd name="T19" fmla="*/ 154 h 389"/>
                <a:gd name="T20" fmla="*/ 273 w 373"/>
                <a:gd name="T21" fmla="*/ 132 h 389"/>
                <a:gd name="T22" fmla="*/ 253 w 373"/>
                <a:gd name="T23" fmla="*/ 112 h 389"/>
                <a:gd name="T24" fmla="*/ 232 w 373"/>
                <a:gd name="T25" fmla="*/ 93 h 389"/>
                <a:gd name="T26" fmla="*/ 210 w 373"/>
                <a:gd name="T27" fmla="*/ 76 h 389"/>
                <a:gd name="T28" fmla="*/ 186 w 373"/>
                <a:gd name="T29" fmla="*/ 60 h 389"/>
                <a:gd name="T30" fmla="*/ 162 w 373"/>
                <a:gd name="T31" fmla="*/ 45 h 389"/>
                <a:gd name="T32" fmla="*/ 136 w 373"/>
                <a:gd name="T33" fmla="*/ 33 h 389"/>
                <a:gd name="T34" fmla="*/ 111 w 373"/>
                <a:gd name="T35" fmla="*/ 23 h 389"/>
                <a:gd name="T36" fmla="*/ 83 w 373"/>
                <a:gd name="T37" fmla="*/ 14 h 389"/>
                <a:gd name="T38" fmla="*/ 56 w 373"/>
                <a:gd name="T39" fmla="*/ 8 h 389"/>
                <a:gd name="T40" fmla="*/ 28 w 373"/>
                <a:gd name="T41" fmla="*/ 3 h 389"/>
                <a:gd name="T42" fmla="*/ 0 w 373"/>
                <a:gd name="T43" fmla="*/ 0 h 3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73"/>
                <a:gd name="T67" fmla="*/ 0 h 389"/>
                <a:gd name="T68" fmla="*/ 373 w 373"/>
                <a:gd name="T69" fmla="*/ 389 h 38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73" h="389">
                  <a:moveTo>
                    <a:pt x="373" y="389"/>
                  </a:moveTo>
                  <a:lnTo>
                    <a:pt x="371" y="361"/>
                  </a:lnTo>
                  <a:lnTo>
                    <a:pt x="368" y="333"/>
                  </a:lnTo>
                  <a:lnTo>
                    <a:pt x="363" y="306"/>
                  </a:lnTo>
                  <a:lnTo>
                    <a:pt x="355" y="278"/>
                  </a:lnTo>
                  <a:lnTo>
                    <a:pt x="346" y="252"/>
                  </a:lnTo>
                  <a:lnTo>
                    <a:pt x="335" y="226"/>
                  </a:lnTo>
                  <a:lnTo>
                    <a:pt x="322" y="201"/>
                  </a:lnTo>
                  <a:lnTo>
                    <a:pt x="307" y="177"/>
                  </a:lnTo>
                  <a:lnTo>
                    <a:pt x="291" y="154"/>
                  </a:lnTo>
                  <a:lnTo>
                    <a:pt x="273" y="132"/>
                  </a:lnTo>
                  <a:lnTo>
                    <a:pt x="253" y="112"/>
                  </a:lnTo>
                  <a:lnTo>
                    <a:pt x="232" y="93"/>
                  </a:lnTo>
                  <a:lnTo>
                    <a:pt x="210" y="76"/>
                  </a:lnTo>
                  <a:lnTo>
                    <a:pt x="186" y="60"/>
                  </a:lnTo>
                  <a:lnTo>
                    <a:pt x="162" y="45"/>
                  </a:lnTo>
                  <a:lnTo>
                    <a:pt x="136" y="33"/>
                  </a:lnTo>
                  <a:lnTo>
                    <a:pt x="111" y="23"/>
                  </a:lnTo>
                  <a:lnTo>
                    <a:pt x="83" y="14"/>
                  </a:lnTo>
                  <a:lnTo>
                    <a:pt x="56" y="8"/>
                  </a:lnTo>
                  <a:lnTo>
                    <a:pt x="28" y="3"/>
                  </a:lnTo>
                  <a:lnTo>
                    <a:pt x="0" y="0"/>
                  </a:lnTo>
                </a:path>
              </a:pathLst>
            </a:custGeom>
            <a:noFill/>
            <a:ln w="0">
              <a:solidFill>
                <a:srgbClr val="696969"/>
              </a:solidFill>
              <a:prstDash val="solid"/>
              <a:round/>
              <a:headEnd/>
              <a:tailEnd/>
            </a:ln>
          </p:spPr>
          <p:txBody>
            <a:bodyPr/>
            <a:lstStyle/>
            <a:p>
              <a:endParaRPr lang="en-US"/>
            </a:p>
          </p:txBody>
        </p:sp>
        <p:sp>
          <p:nvSpPr>
            <p:cNvPr id="38971" name="Line 2251"/>
            <p:cNvSpPr>
              <a:spLocks noChangeShapeType="1"/>
            </p:cNvSpPr>
            <p:nvPr/>
          </p:nvSpPr>
          <p:spPr bwMode="auto">
            <a:xfrm flipV="1">
              <a:off x="5200" y="2612"/>
              <a:ext cx="1" cy="56"/>
            </a:xfrm>
            <a:prstGeom prst="line">
              <a:avLst/>
            </a:prstGeom>
            <a:noFill/>
            <a:ln w="0">
              <a:solidFill>
                <a:srgbClr val="696969"/>
              </a:solidFill>
              <a:round/>
              <a:headEnd/>
              <a:tailEnd/>
            </a:ln>
          </p:spPr>
          <p:txBody>
            <a:bodyPr/>
            <a:lstStyle/>
            <a:p>
              <a:endParaRPr lang="en-US"/>
            </a:p>
          </p:txBody>
        </p:sp>
        <p:sp>
          <p:nvSpPr>
            <p:cNvPr id="38972" name="Line 2252"/>
            <p:cNvSpPr>
              <a:spLocks noChangeShapeType="1"/>
            </p:cNvSpPr>
            <p:nvPr/>
          </p:nvSpPr>
          <p:spPr bwMode="auto">
            <a:xfrm>
              <a:off x="5200" y="2672"/>
              <a:ext cx="1" cy="1"/>
            </a:xfrm>
            <a:prstGeom prst="line">
              <a:avLst/>
            </a:prstGeom>
            <a:noFill/>
            <a:ln w="0">
              <a:solidFill>
                <a:srgbClr val="696969"/>
              </a:solidFill>
              <a:round/>
              <a:headEnd/>
              <a:tailEnd/>
            </a:ln>
          </p:spPr>
          <p:txBody>
            <a:bodyPr/>
            <a:lstStyle/>
            <a:p>
              <a:endParaRPr lang="en-US"/>
            </a:p>
          </p:txBody>
        </p:sp>
        <p:sp>
          <p:nvSpPr>
            <p:cNvPr id="38973" name="Freeform 2253"/>
            <p:cNvSpPr>
              <a:spLocks/>
            </p:cNvSpPr>
            <p:nvPr/>
          </p:nvSpPr>
          <p:spPr bwMode="auto">
            <a:xfrm>
              <a:off x="5253" y="2671"/>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path>
              </a:pathLst>
            </a:custGeom>
            <a:noFill/>
            <a:ln w="0">
              <a:solidFill>
                <a:srgbClr val="696969"/>
              </a:solidFill>
              <a:prstDash val="solid"/>
              <a:round/>
              <a:headEnd/>
              <a:tailEnd/>
            </a:ln>
          </p:spPr>
          <p:txBody>
            <a:bodyPr/>
            <a:lstStyle/>
            <a:p>
              <a:endParaRPr lang="en-US"/>
            </a:p>
          </p:txBody>
        </p:sp>
        <p:sp>
          <p:nvSpPr>
            <p:cNvPr id="38974" name="Line 2254"/>
            <p:cNvSpPr>
              <a:spLocks noChangeShapeType="1"/>
            </p:cNvSpPr>
            <p:nvPr/>
          </p:nvSpPr>
          <p:spPr bwMode="auto">
            <a:xfrm>
              <a:off x="5255" y="2540"/>
              <a:ext cx="5" cy="22"/>
            </a:xfrm>
            <a:prstGeom prst="line">
              <a:avLst/>
            </a:prstGeom>
            <a:noFill/>
            <a:ln w="0">
              <a:solidFill>
                <a:srgbClr val="696969"/>
              </a:solidFill>
              <a:round/>
              <a:headEnd/>
              <a:tailEnd/>
            </a:ln>
          </p:spPr>
          <p:txBody>
            <a:bodyPr/>
            <a:lstStyle/>
            <a:p>
              <a:endParaRPr lang="en-US"/>
            </a:p>
          </p:txBody>
        </p:sp>
        <p:sp>
          <p:nvSpPr>
            <p:cNvPr id="38975" name="Line 2255"/>
            <p:cNvSpPr>
              <a:spLocks noChangeShapeType="1"/>
            </p:cNvSpPr>
            <p:nvPr/>
          </p:nvSpPr>
          <p:spPr bwMode="auto">
            <a:xfrm flipV="1">
              <a:off x="5250" y="2540"/>
              <a:ext cx="5" cy="22"/>
            </a:xfrm>
            <a:prstGeom prst="line">
              <a:avLst/>
            </a:prstGeom>
            <a:noFill/>
            <a:ln w="0">
              <a:solidFill>
                <a:srgbClr val="696969"/>
              </a:solidFill>
              <a:round/>
              <a:headEnd/>
              <a:tailEnd/>
            </a:ln>
          </p:spPr>
          <p:txBody>
            <a:bodyPr/>
            <a:lstStyle/>
            <a:p>
              <a:endParaRPr lang="en-US"/>
            </a:p>
          </p:txBody>
        </p:sp>
        <p:sp>
          <p:nvSpPr>
            <p:cNvPr id="38976" name="Line 2256"/>
            <p:cNvSpPr>
              <a:spLocks noChangeShapeType="1"/>
            </p:cNvSpPr>
            <p:nvPr/>
          </p:nvSpPr>
          <p:spPr bwMode="auto">
            <a:xfrm flipV="1">
              <a:off x="5308" y="2670"/>
              <a:ext cx="1" cy="72"/>
            </a:xfrm>
            <a:prstGeom prst="line">
              <a:avLst/>
            </a:prstGeom>
            <a:noFill/>
            <a:ln w="0">
              <a:solidFill>
                <a:srgbClr val="000000"/>
              </a:solidFill>
              <a:round/>
              <a:headEnd/>
              <a:tailEnd/>
            </a:ln>
          </p:spPr>
          <p:txBody>
            <a:bodyPr/>
            <a:lstStyle/>
            <a:p>
              <a:endParaRPr lang="en-US"/>
            </a:p>
          </p:txBody>
        </p:sp>
        <p:sp>
          <p:nvSpPr>
            <p:cNvPr id="38977" name="Line 2257"/>
            <p:cNvSpPr>
              <a:spLocks noChangeShapeType="1"/>
            </p:cNvSpPr>
            <p:nvPr/>
          </p:nvSpPr>
          <p:spPr bwMode="auto">
            <a:xfrm flipV="1">
              <a:off x="5326" y="2689"/>
              <a:ext cx="1" cy="53"/>
            </a:xfrm>
            <a:prstGeom prst="line">
              <a:avLst/>
            </a:prstGeom>
            <a:noFill/>
            <a:ln w="0">
              <a:solidFill>
                <a:srgbClr val="000000"/>
              </a:solidFill>
              <a:round/>
              <a:headEnd/>
              <a:tailEnd/>
            </a:ln>
          </p:spPr>
          <p:txBody>
            <a:bodyPr/>
            <a:lstStyle/>
            <a:p>
              <a:endParaRPr lang="en-US"/>
            </a:p>
          </p:txBody>
        </p:sp>
        <p:sp>
          <p:nvSpPr>
            <p:cNvPr id="38978" name="Line 2258"/>
            <p:cNvSpPr>
              <a:spLocks noChangeShapeType="1"/>
            </p:cNvSpPr>
            <p:nvPr/>
          </p:nvSpPr>
          <p:spPr bwMode="auto">
            <a:xfrm>
              <a:off x="5308" y="2742"/>
              <a:ext cx="18" cy="1"/>
            </a:xfrm>
            <a:prstGeom prst="line">
              <a:avLst/>
            </a:prstGeom>
            <a:noFill/>
            <a:ln w="0">
              <a:solidFill>
                <a:srgbClr val="000000"/>
              </a:solidFill>
              <a:round/>
              <a:headEnd/>
              <a:tailEnd/>
            </a:ln>
          </p:spPr>
          <p:txBody>
            <a:bodyPr/>
            <a:lstStyle/>
            <a:p>
              <a:endParaRPr lang="en-US"/>
            </a:p>
          </p:txBody>
        </p:sp>
        <p:sp>
          <p:nvSpPr>
            <p:cNvPr id="38979" name="Line 2259"/>
            <p:cNvSpPr>
              <a:spLocks noChangeShapeType="1"/>
            </p:cNvSpPr>
            <p:nvPr/>
          </p:nvSpPr>
          <p:spPr bwMode="auto">
            <a:xfrm>
              <a:off x="5326" y="2689"/>
              <a:ext cx="31" cy="1"/>
            </a:xfrm>
            <a:prstGeom prst="line">
              <a:avLst/>
            </a:prstGeom>
            <a:noFill/>
            <a:ln w="0">
              <a:solidFill>
                <a:srgbClr val="000000"/>
              </a:solidFill>
              <a:round/>
              <a:headEnd/>
              <a:tailEnd/>
            </a:ln>
          </p:spPr>
          <p:txBody>
            <a:bodyPr/>
            <a:lstStyle/>
            <a:p>
              <a:endParaRPr lang="en-US"/>
            </a:p>
          </p:txBody>
        </p:sp>
        <p:sp>
          <p:nvSpPr>
            <p:cNvPr id="38980" name="Line 2260"/>
            <p:cNvSpPr>
              <a:spLocks noChangeShapeType="1"/>
            </p:cNvSpPr>
            <p:nvPr/>
          </p:nvSpPr>
          <p:spPr bwMode="auto">
            <a:xfrm>
              <a:off x="5308" y="2670"/>
              <a:ext cx="70" cy="1"/>
            </a:xfrm>
            <a:prstGeom prst="line">
              <a:avLst/>
            </a:prstGeom>
            <a:noFill/>
            <a:ln w="0">
              <a:solidFill>
                <a:srgbClr val="000000"/>
              </a:solidFill>
              <a:round/>
              <a:headEnd/>
              <a:tailEnd/>
            </a:ln>
          </p:spPr>
          <p:txBody>
            <a:bodyPr/>
            <a:lstStyle/>
            <a:p>
              <a:endParaRPr lang="en-US"/>
            </a:p>
          </p:txBody>
        </p:sp>
        <p:sp>
          <p:nvSpPr>
            <p:cNvPr id="38981" name="Line 2261"/>
            <p:cNvSpPr>
              <a:spLocks noChangeShapeType="1"/>
            </p:cNvSpPr>
            <p:nvPr/>
          </p:nvSpPr>
          <p:spPr bwMode="auto">
            <a:xfrm flipV="1">
              <a:off x="5303" y="2610"/>
              <a:ext cx="1" cy="58"/>
            </a:xfrm>
            <a:prstGeom prst="line">
              <a:avLst/>
            </a:prstGeom>
            <a:noFill/>
            <a:ln w="0">
              <a:solidFill>
                <a:srgbClr val="696969"/>
              </a:solidFill>
              <a:round/>
              <a:headEnd/>
              <a:tailEnd/>
            </a:ln>
          </p:spPr>
          <p:txBody>
            <a:bodyPr/>
            <a:lstStyle/>
            <a:p>
              <a:endParaRPr lang="en-US"/>
            </a:p>
          </p:txBody>
        </p:sp>
        <p:sp>
          <p:nvSpPr>
            <p:cNvPr id="38982" name="Line 2262"/>
            <p:cNvSpPr>
              <a:spLocks noChangeShapeType="1"/>
            </p:cNvSpPr>
            <p:nvPr/>
          </p:nvSpPr>
          <p:spPr bwMode="auto">
            <a:xfrm flipV="1">
              <a:off x="5305" y="2609"/>
              <a:ext cx="1" cy="60"/>
            </a:xfrm>
            <a:prstGeom prst="line">
              <a:avLst/>
            </a:prstGeom>
            <a:noFill/>
            <a:ln w="0">
              <a:solidFill>
                <a:srgbClr val="696969"/>
              </a:solidFill>
              <a:round/>
              <a:headEnd/>
              <a:tailEnd/>
            </a:ln>
          </p:spPr>
          <p:txBody>
            <a:bodyPr/>
            <a:lstStyle/>
            <a:p>
              <a:endParaRPr lang="en-US"/>
            </a:p>
          </p:txBody>
        </p:sp>
        <p:sp>
          <p:nvSpPr>
            <p:cNvPr id="38983" name="Line 2263"/>
            <p:cNvSpPr>
              <a:spLocks noChangeShapeType="1"/>
            </p:cNvSpPr>
            <p:nvPr/>
          </p:nvSpPr>
          <p:spPr bwMode="auto">
            <a:xfrm>
              <a:off x="5308" y="2670"/>
              <a:ext cx="1" cy="3"/>
            </a:xfrm>
            <a:prstGeom prst="line">
              <a:avLst/>
            </a:prstGeom>
            <a:noFill/>
            <a:ln w="0">
              <a:solidFill>
                <a:srgbClr val="696969"/>
              </a:solidFill>
              <a:round/>
              <a:headEnd/>
              <a:tailEnd/>
            </a:ln>
          </p:spPr>
          <p:txBody>
            <a:bodyPr/>
            <a:lstStyle/>
            <a:p>
              <a:endParaRPr lang="en-US"/>
            </a:p>
          </p:txBody>
        </p:sp>
        <p:sp>
          <p:nvSpPr>
            <p:cNvPr id="38984" name="Line 2264"/>
            <p:cNvSpPr>
              <a:spLocks noChangeShapeType="1"/>
            </p:cNvSpPr>
            <p:nvPr/>
          </p:nvSpPr>
          <p:spPr bwMode="auto">
            <a:xfrm flipH="1">
              <a:off x="5303" y="2672"/>
              <a:ext cx="1" cy="1"/>
            </a:xfrm>
            <a:prstGeom prst="line">
              <a:avLst/>
            </a:prstGeom>
            <a:noFill/>
            <a:ln w="0">
              <a:solidFill>
                <a:srgbClr val="696969"/>
              </a:solidFill>
              <a:round/>
              <a:headEnd/>
              <a:tailEnd/>
            </a:ln>
          </p:spPr>
          <p:txBody>
            <a:bodyPr/>
            <a:lstStyle/>
            <a:p>
              <a:endParaRPr lang="en-US"/>
            </a:p>
          </p:txBody>
        </p:sp>
        <p:sp>
          <p:nvSpPr>
            <p:cNvPr id="38985" name="Line 2265"/>
            <p:cNvSpPr>
              <a:spLocks noChangeShapeType="1"/>
            </p:cNvSpPr>
            <p:nvPr/>
          </p:nvSpPr>
          <p:spPr bwMode="auto">
            <a:xfrm>
              <a:off x="5303" y="2670"/>
              <a:ext cx="1" cy="2"/>
            </a:xfrm>
            <a:prstGeom prst="line">
              <a:avLst/>
            </a:prstGeom>
            <a:noFill/>
            <a:ln w="0">
              <a:solidFill>
                <a:srgbClr val="696969"/>
              </a:solidFill>
              <a:round/>
              <a:headEnd/>
              <a:tailEnd/>
            </a:ln>
          </p:spPr>
          <p:txBody>
            <a:bodyPr/>
            <a:lstStyle/>
            <a:p>
              <a:endParaRPr lang="en-US"/>
            </a:p>
          </p:txBody>
        </p:sp>
        <p:sp>
          <p:nvSpPr>
            <p:cNvPr id="38986" name="Line 2266"/>
            <p:cNvSpPr>
              <a:spLocks noChangeShapeType="1"/>
            </p:cNvSpPr>
            <p:nvPr/>
          </p:nvSpPr>
          <p:spPr bwMode="auto">
            <a:xfrm flipV="1">
              <a:off x="5304" y="2668"/>
              <a:ext cx="1" cy="1"/>
            </a:xfrm>
            <a:prstGeom prst="line">
              <a:avLst/>
            </a:prstGeom>
            <a:noFill/>
            <a:ln w="0">
              <a:solidFill>
                <a:srgbClr val="696969"/>
              </a:solidFill>
              <a:round/>
              <a:headEnd/>
              <a:tailEnd/>
            </a:ln>
          </p:spPr>
          <p:txBody>
            <a:bodyPr/>
            <a:lstStyle/>
            <a:p>
              <a:endParaRPr lang="en-US"/>
            </a:p>
          </p:txBody>
        </p:sp>
        <p:sp>
          <p:nvSpPr>
            <p:cNvPr id="38987" name="Line 2267"/>
            <p:cNvSpPr>
              <a:spLocks noChangeShapeType="1"/>
            </p:cNvSpPr>
            <p:nvPr/>
          </p:nvSpPr>
          <p:spPr bwMode="auto">
            <a:xfrm flipH="1">
              <a:off x="5303" y="2668"/>
              <a:ext cx="1" cy="1"/>
            </a:xfrm>
            <a:prstGeom prst="line">
              <a:avLst/>
            </a:prstGeom>
            <a:noFill/>
            <a:ln w="0">
              <a:solidFill>
                <a:srgbClr val="696969"/>
              </a:solidFill>
              <a:round/>
              <a:headEnd/>
              <a:tailEnd/>
            </a:ln>
          </p:spPr>
          <p:txBody>
            <a:bodyPr/>
            <a:lstStyle/>
            <a:p>
              <a:endParaRPr lang="en-US"/>
            </a:p>
          </p:txBody>
        </p:sp>
        <p:sp>
          <p:nvSpPr>
            <p:cNvPr id="38988" name="Line 2268"/>
            <p:cNvSpPr>
              <a:spLocks noChangeShapeType="1"/>
            </p:cNvSpPr>
            <p:nvPr/>
          </p:nvSpPr>
          <p:spPr bwMode="auto">
            <a:xfrm flipH="1">
              <a:off x="5304" y="2669"/>
              <a:ext cx="1" cy="1"/>
            </a:xfrm>
            <a:prstGeom prst="line">
              <a:avLst/>
            </a:prstGeom>
            <a:noFill/>
            <a:ln w="0">
              <a:solidFill>
                <a:srgbClr val="696969"/>
              </a:solidFill>
              <a:round/>
              <a:headEnd/>
              <a:tailEnd/>
            </a:ln>
          </p:spPr>
          <p:txBody>
            <a:bodyPr/>
            <a:lstStyle/>
            <a:p>
              <a:endParaRPr lang="en-US"/>
            </a:p>
          </p:txBody>
        </p:sp>
        <p:sp>
          <p:nvSpPr>
            <p:cNvPr id="38989" name="Line 2269"/>
            <p:cNvSpPr>
              <a:spLocks noChangeShapeType="1"/>
            </p:cNvSpPr>
            <p:nvPr/>
          </p:nvSpPr>
          <p:spPr bwMode="auto">
            <a:xfrm flipH="1">
              <a:off x="5304" y="2670"/>
              <a:ext cx="1" cy="1"/>
            </a:xfrm>
            <a:prstGeom prst="line">
              <a:avLst/>
            </a:prstGeom>
            <a:noFill/>
            <a:ln w="0">
              <a:solidFill>
                <a:srgbClr val="696969"/>
              </a:solidFill>
              <a:round/>
              <a:headEnd/>
              <a:tailEnd/>
            </a:ln>
          </p:spPr>
          <p:txBody>
            <a:bodyPr/>
            <a:lstStyle/>
            <a:p>
              <a:endParaRPr lang="en-US"/>
            </a:p>
          </p:txBody>
        </p:sp>
        <p:sp>
          <p:nvSpPr>
            <p:cNvPr id="38990" name="Freeform 2270"/>
            <p:cNvSpPr>
              <a:spLocks/>
            </p:cNvSpPr>
            <p:nvPr/>
          </p:nvSpPr>
          <p:spPr bwMode="auto">
            <a:xfrm>
              <a:off x="5304" y="2669"/>
              <a:ext cx="1" cy="1"/>
            </a:xfrm>
            <a:custGeom>
              <a:avLst/>
              <a:gdLst>
                <a:gd name="T0" fmla="*/ 6 w 6"/>
                <a:gd name="T1" fmla="*/ 3 h 5"/>
                <a:gd name="T2" fmla="*/ 5 w 6"/>
                <a:gd name="T3" fmla="*/ 0 h 5"/>
                <a:gd name="T4" fmla="*/ 3 w 6"/>
                <a:gd name="T5" fmla="*/ 0 h 5"/>
                <a:gd name="T6" fmla="*/ 1 w 6"/>
                <a:gd name="T7" fmla="*/ 0 h 5"/>
                <a:gd name="T8" fmla="*/ 0 w 6"/>
                <a:gd name="T9" fmla="*/ 3 h 5"/>
                <a:gd name="T10" fmla="*/ 1 w 6"/>
                <a:gd name="T11" fmla="*/ 5 h 5"/>
                <a:gd name="T12" fmla="*/ 3 w 6"/>
                <a:gd name="T13" fmla="*/ 5 h 5"/>
                <a:gd name="T14" fmla="*/ 5 w 6"/>
                <a:gd name="T15" fmla="*/ 5 h 5"/>
                <a:gd name="T16" fmla="*/ 6 w 6"/>
                <a:gd name="T17" fmla="*/ 3 h 5"/>
                <a:gd name="T18" fmla="*/ 6 w 6"/>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5"/>
                <a:gd name="T32" fmla="*/ 6 w 6"/>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5">
                  <a:moveTo>
                    <a:pt x="6" y="3"/>
                  </a:moveTo>
                  <a:lnTo>
                    <a:pt x="5" y="0"/>
                  </a:lnTo>
                  <a:lnTo>
                    <a:pt x="3" y="0"/>
                  </a:lnTo>
                  <a:lnTo>
                    <a:pt x="1" y="0"/>
                  </a:lnTo>
                  <a:lnTo>
                    <a:pt x="0" y="3"/>
                  </a:lnTo>
                  <a:lnTo>
                    <a:pt x="1" y="5"/>
                  </a:lnTo>
                  <a:lnTo>
                    <a:pt x="3" y="5"/>
                  </a:lnTo>
                  <a:lnTo>
                    <a:pt x="5" y="5"/>
                  </a:lnTo>
                  <a:lnTo>
                    <a:pt x="6" y="3"/>
                  </a:lnTo>
                  <a:close/>
                </a:path>
              </a:pathLst>
            </a:custGeom>
            <a:noFill/>
            <a:ln w="0">
              <a:solidFill>
                <a:srgbClr val="696969"/>
              </a:solidFill>
              <a:prstDash val="solid"/>
              <a:round/>
              <a:headEnd/>
              <a:tailEnd/>
            </a:ln>
          </p:spPr>
          <p:txBody>
            <a:bodyPr/>
            <a:lstStyle/>
            <a:p>
              <a:endParaRPr lang="en-US"/>
            </a:p>
          </p:txBody>
        </p:sp>
        <p:sp>
          <p:nvSpPr>
            <p:cNvPr id="38991" name="Line 2271"/>
            <p:cNvSpPr>
              <a:spLocks noChangeShapeType="1"/>
            </p:cNvSpPr>
            <p:nvPr/>
          </p:nvSpPr>
          <p:spPr bwMode="auto">
            <a:xfrm>
              <a:off x="5304" y="2669"/>
              <a:ext cx="1" cy="1"/>
            </a:xfrm>
            <a:prstGeom prst="line">
              <a:avLst/>
            </a:prstGeom>
            <a:noFill/>
            <a:ln w="0">
              <a:solidFill>
                <a:srgbClr val="696969"/>
              </a:solidFill>
              <a:round/>
              <a:headEnd/>
              <a:tailEnd/>
            </a:ln>
          </p:spPr>
          <p:txBody>
            <a:bodyPr/>
            <a:lstStyle/>
            <a:p>
              <a:endParaRPr lang="en-US"/>
            </a:p>
          </p:txBody>
        </p:sp>
        <p:sp>
          <p:nvSpPr>
            <p:cNvPr id="38992" name="Line 2272"/>
            <p:cNvSpPr>
              <a:spLocks noChangeShapeType="1"/>
            </p:cNvSpPr>
            <p:nvPr/>
          </p:nvSpPr>
          <p:spPr bwMode="auto">
            <a:xfrm flipH="1">
              <a:off x="5303" y="2670"/>
              <a:ext cx="5" cy="1"/>
            </a:xfrm>
            <a:prstGeom prst="line">
              <a:avLst/>
            </a:prstGeom>
            <a:noFill/>
            <a:ln w="0">
              <a:solidFill>
                <a:srgbClr val="696969"/>
              </a:solidFill>
              <a:round/>
              <a:headEnd/>
              <a:tailEnd/>
            </a:ln>
          </p:spPr>
          <p:txBody>
            <a:bodyPr/>
            <a:lstStyle/>
            <a:p>
              <a:endParaRPr lang="en-US"/>
            </a:p>
          </p:txBody>
        </p:sp>
        <p:sp>
          <p:nvSpPr>
            <p:cNvPr id="38993" name="Line 2273"/>
            <p:cNvSpPr>
              <a:spLocks noChangeShapeType="1"/>
            </p:cNvSpPr>
            <p:nvPr/>
          </p:nvSpPr>
          <p:spPr bwMode="auto">
            <a:xfrm flipH="1">
              <a:off x="5303" y="2673"/>
              <a:ext cx="5" cy="1"/>
            </a:xfrm>
            <a:prstGeom prst="line">
              <a:avLst/>
            </a:prstGeom>
            <a:noFill/>
            <a:ln w="0">
              <a:solidFill>
                <a:srgbClr val="696969"/>
              </a:solidFill>
              <a:round/>
              <a:headEnd/>
              <a:tailEnd/>
            </a:ln>
          </p:spPr>
          <p:txBody>
            <a:bodyPr/>
            <a:lstStyle/>
            <a:p>
              <a:endParaRPr lang="en-US"/>
            </a:p>
          </p:txBody>
        </p:sp>
        <p:sp>
          <p:nvSpPr>
            <p:cNvPr id="38994" name="Line 2274"/>
            <p:cNvSpPr>
              <a:spLocks noChangeShapeType="1"/>
            </p:cNvSpPr>
            <p:nvPr/>
          </p:nvSpPr>
          <p:spPr bwMode="auto">
            <a:xfrm>
              <a:off x="5303" y="2672"/>
              <a:ext cx="1" cy="1"/>
            </a:xfrm>
            <a:prstGeom prst="line">
              <a:avLst/>
            </a:prstGeom>
            <a:noFill/>
            <a:ln w="0">
              <a:solidFill>
                <a:srgbClr val="696969"/>
              </a:solidFill>
              <a:round/>
              <a:headEnd/>
              <a:tailEnd/>
            </a:ln>
          </p:spPr>
          <p:txBody>
            <a:bodyPr/>
            <a:lstStyle/>
            <a:p>
              <a:endParaRPr lang="en-US"/>
            </a:p>
          </p:txBody>
        </p:sp>
        <p:sp>
          <p:nvSpPr>
            <p:cNvPr id="38995" name="Line 2275"/>
            <p:cNvSpPr>
              <a:spLocks noChangeShapeType="1"/>
            </p:cNvSpPr>
            <p:nvPr/>
          </p:nvSpPr>
          <p:spPr bwMode="auto">
            <a:xfrm flipV="1">
              <a:off x="5304" y="2609"/>
              <a:ext cx="1" cy="1"/>
            </a:xfrm>
            <a:prstGeom prst="line">
              <a:avLst/>
            </a:prstGeom>
            <a:noFill/>
            <a:ln w="0">
              <a:solidFill>
                <a:srgbClr val="696969"/>
              </a:solidFill>
              <a:round/>
              <a:headEnd/>
              <a:tailEnd/>
            </a:ln>
          </p:spPr>
          <p:txBody>
            <a:bodyPr/>
            <a:lstStyle/>
            <a:p>
              <a:endParaRPr lang="en-US"/>
            </a:p>
          </p:txBody>
        </p:sp>
        <p:sp>
          <p:nvSpPr>
            <p:cNvPr id="38996" name="Line 2276"/>
            <p:cNvSpPr>
              <a:spLocks noChangeShapeType="1"/>
            </p:cNvSpPr>
            <p:nvPr/>
          </p:nvSpPr>
          <p:spPr bwMode="auto">
            <a:xfrm flipH="1">
              <a:off x="5304" y="2609"/>
              <a:ext cx="1" cy="1"/>
            </a:xfrm>
            <a:prstGeom prst="line">
              <a:avLst/>
            </a:prstGeom>
            <a:noFill/>
            <a:ln w="0">
              <a:solidFill>
                <a:srgbClr val="696969"/>
              </a:solidFill>
              <a:round/>
              <a:headEnd/>
              <a:tailEnd/>
            </a:ln>
          </p:spPr>
          <p:txBody>
            <a:bodyPr/>
            <a:lstStyle/>
            <a:p>
              <a:endParaRPr lang="en-US"/>
            </a:p>
          </p:txBody>
        </p:sp>
        <p:sp>
          <p:nvSpPr>
            <p:cNvPr id="38997" name="Line 2277"/>
            <p:cNvSpPr>
              <a:spLocks noChangeShapeType="1"/>
            </p:cNvSpPr>
            <p:nvPr/>
          </p:nvSpPr>
          <p:spPr bwMode="auto">
            <a:xfrm flipH="1">
              <a:off x="5303" y="2610"/>
              <a:ext cx="1" cy="1"/>
            </a:xfrm>
            <a:prstGeom prst="line">
              <a:avLst/>
            </a:prstGeom>
            <a:noFill/>
            <a:ln w="0">
              <a:solidFill>
                <a:srgbClr val="696969"/>
              </a:solidFill>
              <a:round/>
              <a:headEnd/>
              <a:tailEnd/>
            </a:ln>
          </p:spPr>
          <p:txBody>
            <a:bodyPr/>
            <a:lstStyle/>
            <a:p>
              <a:endParaRPr lang="en-US"/>
            </a:p>
          </p:txBody>
        </p:sp>
        <p:sp>
          <p:nvSpPr>
            <p:cNvPr id="38998" name="Line 2278"/>
            <p:cNvSpPr>
              <a:spLocks noChangeShapeType="1"/>
            </p:cNvSpPr>
            <p:nvPr/>
          </p:nvSpPr>
          <p:spPr bwMode="auto">
            <a:xfrm>
              <a:off x="3366" y="3492"/>
              <a:ext cx="126" cy="1"/>
            </a:xfrm>
            <a:prstGeom prst="line">
              <a:avLst/>
            </a:prstGeom>
            <a:noFill/>
            <a:ln w="0">
              <a:solidFill>
                <a:srgbClr val="000000"/>
              </a:solidFill>
              <a:round/>
              <a:headEnd/>
              <a:tailEnd/>
            </a:ln>
          </p:spPr>
          <p:txBody>
            <a:bodyPr/>
            <a:lstStyle/>
            <a:p>
              <a:endParaRPr lang="en-US"/>
            </a:p>
          </p:txBody>
        </p:sp>
        <p:sp>
          <p:nvSpPr>
            <p:cNvPr id="38999" name="Line 2279"/>
            <p:cNvSpPr>
              <a:spLocks noChangeShapeType="1"/>
            </p:cNvSpPr>
            <p:nvPr/>
          </p:nvSpPr>
          <p:spPr bwMode="auto">
            <a:xfrm flipH="1">
              <a:off x="3100" y="3498"/>
              <a:ext cx="119" cy="1"/>
            </a:xfrm>
            <a:prstGeom prst="line">
              <a:avLst/>
            </a:prstGeom>
            <a:noFill/>
            <a:ln w="0">
              <a:solidFill>
                <a:srgbClr val="000000"/>
              </a:solidFill>
              <a:round/>
              <a:headEnd/>
              <a:tailEnd/>
            </a:ln>
          </p:spPr>
          <p:txBody>
            <a:bodyPr/>
            <a:lstStyle/>
            <a:p>
              <a:endParaRPr lang="en-US"/>
            </a:p>
          </p:txBody>
        </p:sp>
        <p:sp>
          <p:nvSpPr>
            <p:cNvPr id="39000" name="Line 2280"/>
            <p:cNvSpPr>
              <a:spLocks noChangeShapeType="1"/>
            </p:cNvSpPr>
            <p:nvPr/>
          </p:nvSpPr>
          <p:spPr bwMode="auto">
            <a:xfrm>
              <a:off x="4098" y="3492"/>
              <a:ext cx="156" cy="1"/>
            </a:xfrm>
            <a:prstGeom prst="line">
              <a:avLst/>
            </a:prstGeom>
            <a:noFill/>
            <a:ln w="0">
              <a:solidFill>
                <a:srgbClr val="000000"/>
              </a:solidFill>
              <a:round/>
              <a:headEnd/>
              <a:tailEnd/>
            </a:ln>
          </p:spPr>
          <p:txBody>
            <a:bodyPr/>
            <a:lstStyle/>
            <a:p>
              <a:endParaRPr lang="en-US"/>
            </a:p>
          </p:txBody>
        </p:sp>
        <p:sp>
          <p:nvSpPr>
            <p:cNvPr id="39001" name="Line 2281"/>
            <p:cNvSpPr>
              <a:spLocks noChangeShapeType="1"/>
            </p:cNvSpPr>
            <p:nvPr/>
          </p:nvSpPr>
          <p:spPr bwMode="auto">
            <a:xfrm flipH="1">
              <a:off x="3737" y="3498"/>
              <a:ext cx="186" cy="1"/>
            </a:xfrm>
            <a:prstGeom prst="line">
              <a:avLst/>
            </a:prstGeom>
            <a:noFill/>
            <a:ln w="0">
              <a:solidFill>
                <a:srgbClr val="000000"/>
              </a:solidFill>
              <a:round/>
              <a:headEnd/>
              <a:tailEnd/>
            </a:ln>
          </p:spPr>
          <p:txBody>
            <a:bodyPr/>
            <a:lstStyle/>
            <a:p>
              <a:endParaRPr lang="en-US"/>
            </a:p>
          </p:txBody>
        </p:sp>
        <p:sp>
          <p:nvSpPr>
            <p:cNvPr id="39002" name="Line 2282"/>
            <p:cNvSpPr>
              <a:spLocks noChangeShapeType="1"/>
            </p:cNvSpPr>
            <p:nvPr/>
          </p:nvSpPr>
          <p:spPr bwMode="auto">
            <a:xfrm flipV="1">
              <a:off x="3094" y="3492"/>
              <a:ext cx="1" cy="150"/>
            </a:xfrm>
            <a:prstGeom prst="line">
              <a:avLst/>
            </a:prstGeom>
            <a:noFill/>
            <a:ln w="0">
              <a:solidFill>
                <a:srgbClr val="000000"/>
              </a:solidFill>
              <a:round/>
              <a:headEnd/>
              <a:tailEnd/>
            </a:ln>
          </p:spPr>
          <p:txBody>
            <a:bodyPr/>
            <a:lstStyle/>
            <a:p>
              <a:endParaRPr lang="en-US"/>
            </a:p>
          </p:txBody>
        </p:sp>
      </p:grpSp>
      <p:sp>
        <p:nvSpPr>
          <p:cNvPr id="38923" name="TextBox 2293"/>
          <p:cNvSpPr txBox="1">
            <a:spLocks noChangeArrowheads="1"/>
          </p:cNvSpPr>
          <p:nvPr/>
        </p:nvSpPr>
        <p:spPr bwMode="auto">
          <a:xfrm>
            <a:off x="6643688" y="857250"/>
            <a:ext cx="1254125" cy="369888"/>
          </a:xfrm>
          <a:prstGeom prst="rect">
            <a:avLst/>
          </a:prstGeom>
          <a:noFill/>
          <a:ln w="9525">
            <a:noFill/>
            <a:miter lim="800000"/>
            <a:headEnd/>
            <a:tailEnd/>
          </a:ln>
        </p:spPr>
        <p:txBody>
          <a:bodyPr wrap="none">
            <a:spAutoFit/>
          </a:bodyPr>
          <a:lstStyle/>
          <a:p>
            <a:r>
              <a:rPr lang="en-US">
                <a:latin typeface="Calibri" pitchFamily="34" charset="0"/>
              </a:rPr>
              <a:t>(A. Honma)</a:t>
            </a:r>
            <a:endParaRPr lang="en-GB">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9938"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FF135D3-B9D0-4C80-85CF-B79061117C9D}" type="slidenum">
              <a:rPr lang="en-US"/>
              <a:pPr fontAlgn="base">
                <a:spcBef>
                  <a:spcPct val="0"/>
                </a:spcBef>
                <a:spcAft>
                  <a:spcPct val="0"/>
                </a:spcAft>
              </a:pPr>
              <a:t>16</a:t>
            </a:fld>
            <a:endParaRPr lang="en-US"/>
          </a:p>
        </p:txBody>
      </p:sp>
      <p:sp>
        <p:nvSpPr>
          <p:cNvPr id="23" name="Title 1"/>
          <p:cNvSpPr txBox="1">
            <a:spLocks/>
          </p:cNvSpPr>
          <p:nvPr/>
        </p:nvSpPr>
        <p:spPr>
          <a:xfrm>
            <a:off x="642938" y="571500"/>
            <a:ext cx="6329362" cy="900113"/>
          </a:xfrm>
          <a:prstGeom prst="rect">
            <a:avLst/>
          </a:prstGeom>
        </p:spPr>
        <p:txBody>
          <a:bodyPr/>
          <a:lstStyle/>
          <a:p>
            <a:pPr fontAlgn="auto">
              <a:spcAft>
                <a:spcPts val="0"/>
              </a:spcAft>
              <a:defRPr/>
            </a:pPr>
            <a:endParaRPr lang="en-GB" sz="2000" dirty="0">
              <a:latin typeface="+mj-lt"/>
              <a:ea typeface="+mj-ea"/>
              <a:cs typeface="+mj-cs"/>
            </a:endParaRPr>
          </a:p>
        </p:txBody>
      </p:sp>
      <p:sp>
        <p:nvSpPr>
          <p:cNvPr id="39940" name="Footer Placeholder 1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28" name="TextBox 27"/>
          <p:cNvSpPr txBox="1"/>
          <p:nvPr/>
        </p:nvSpPr>
        <p:spPr>
          <a:xfrm>
            <a:off x="571472" y="538443"/>
            <a:ext cx="6429420"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fr-FR" sz="2400" dirty="0">
                <a:solidFill>
                  <a:schemeClr val="bg1"/>
                </a:solidFill>
              </a:rPr>
              <a:t>p/n irradiations in 2009 (PS T7 area) </a:t>
            </a:r>
          </a:p>
        </p:txBody>
      </p:sp>
      <p:sp>
        <p:nvSpPr>
          <p:cNvPr id="18" name="Rectangle 17"/>
          <p:cNvSpPr/>
          <p:nvPr/>
        </p:nvSpPr>
        <p:spPr>
          <a:xfrm>
            <a:off x="428625" y="1146175"/>
            <a:ext cx="8358188" cy="5126038"/>
          </a:xfrm>
          <a:prstGeom prst="rect">
            <a:avLst/>
          </a:prstGeom>
        </p:spPr>
        <p:txBody>
          <a:bodyPr>
            <a:spAutoFit/>
          </a:bodyPr>
          <a:lstStyle/>
          <a:p>
            <a:pPr fontAlgn="auto">
              <a:lnSpc>
                <a:spcPct val="90000"/>
              </a:lnSpc>
              <a:spcBef>
                <a:spcPts val="0"/>
              </a:spcBef>
              <a:spcAft>
                <a:spcPts val="0"/>
              </a:spcAft>
              <a:defRPr/>
            </a:pPr>
            <a:r>
              <a:rPr lang="en-US" b="1" dirty="0">
                <a:latin typeface="+mn-lt"/>
              </a:rPr>
              <a:t>Main users: </a:t>
            </a:r>
          </a:p>
          <a:p>
            <a:pPr lvl="1" indent="-157163" fontAlgn="auto">
              <a:lnSpc>
                <a:spcPct val="90000"/>
              </a:lnSpc>
              <a:spcBef>
                <a:spcPts val="0"/>
              </a:spcBef>
              <a:spcAft>
                <a:spcPts val="0"/>
              </a:spcAft>
              <a:defRPr/>
            </a:pPr>
            <a:r>
              <a:rPr lang="en-US" sz="1600" dirty="0">
                <a:latin typeface="+mn-lt"/>
              </a:rPr>
              <a:t>LHC Experiments (in particular innermost detector components – silicon tracking detectors)</a:t>
            </a:r>
          </a:p>
          <a:p>
            <a:pPr lvl="1" indent="-157163" fontAlgn="auto">
              <a:lnSpc>
                <a:spcPct val="90000"/>
              </a:lnSpc>
              <a:spcBef>
                <a:spcPts val="0"/>
              </a:spcBef>
              <a:spcAft>
                <a:spcPts val="0"/>
              </a:spcAft>
              <a:defRPr/>
            </a:pPr>
            <a:r>
              <a:rPr lang="en-US" sz="1600" dirty="0">
                <a:latin typeface="+mn-lt"/>
              </a:rPr>
              <a:t>most requests linked to R&amp;D projects for LHC-upgrade (up to 2x10</a:t>
            </a:r>
            <a:r>
              <a:rPr lang="en-US" sz="1600" baseline="30000" dirty="0">
                <a:latin typeface="+mn-lt"/>
              </a:rPr>
              <a:t>16</a:t>
            </a:r>
            <a:r>
              <a:rPr lang="en-US" sz="1600" dirty="0">
                <a:latin typeface="+mn-lt"/>
              </a:rPr>
              <a:t> p/cm</a:t>
            </a:r>
            <a:r>
              <a:rPr lang="en-US" sz="1600" baseline="30000" dirty="0">
                <a:latin typeface="+mn-lt"/>
              </a:rPr>
              <a:t>2 </a:t>
            </a:r>
            <a:r>
              <a:rPr lang="en-US" sz="1600" dirty="0">
                <a:latin typeface="+mn-lt"/>
              </a:rPr>
              <a:t> </a:t>
            </a:r>
            <a:r>
              <a:rPr lang="en-US" sz="1600" dirty="0">
                <a:latin typeface="+mn-lt"/>
                <a:cs typeface="Times New Roman" pitchFamily="18" charset="0"/>
              </a:rPr>
              <a:t>~ </a:t>
            </a:r>
            <a:r>
              <a:rPr lang="en-US" sz="1600" dirty="0">
                <a:latin typeface="+mn-lt"/>
              </a:rPr>
              <a:t>5MGy requested)</a:t>
            </a:r>
          </a:p>
          <a:p>
            <a:pPr fontAlgn="auto">
              <a:lnSpc>
                <a:spcPct val="90000"/>
              </a:lnSpc>
              <a:spcBef>
                <a:spcPts val="0"/>
              </a:spcBef>
              <a:spcAft>
                <a:spcPts val="0"/>
              </a:spcAft>
              <a:defRPr/>
            </a:pPr>
            <a:endParaRPr lang="en-US" sz="1000" dirty="0">
              <a:latin typeface="+mn-lt"/>
            </a:endParaRPr>
          </a:p>
          <a:p>
            <a:pPr fontAlgn="auto">
              <a:lnSpc>
                <a:spcPct val="90000"/>
              </a:lnSpc>
              <a:spcBef>
                <a:spcPts val="0"/>
              </a:spcBef>
              <a:spcAft>
                <a:spcPts val="0"/>
              </a:spcAft>
              <a:defRPr/>
            </a:pPr>
            <a:r>
              <a:rPr lang="en-US" b="1" dirty="0">
                <a:latin typeface="+mn-lt"/>
              </a:rPr>
              <a:t>Irradiations in 2009</a:t>
            </a:r>
          </a:p>
          <a:p>
            <a:pPr lvl="1" indent="-157163" fontAlgn="auto">
              <a:lnSpc>
                <a:spcPct val="90000"/>
              </a:lnSpc>
              <a:spcBef>
                <a:spcPts val="0"/>
              </a:spcBef>
              <a:spcAft>
                <a:spcPts val="0"/>
              </a:spcAft>
              <a:defRPr/>
            </a:pPr>
            <a:r>
              <a:rPr lang="en-US" sz="1600" dirty="0">
                <a:latin typeface="+mn-lt"/>
              </a:rPr>
              <a:t>110 sets of objects irradiated</a:t>
            </a:r>
          </a:p>
          <a:p>
            <a:pPr lvl="1" indent="-157163" fontAlgn="auto">
              <a:lnSpc>
                <a:spcPct val="90000"/>
              </a:lnSpc>
              <a:spcBef>
                <a:spcPts val="0"/>
              </a:spcBef>
              <a:spcAft>
                <a:spcPts val="0"/>
              </a:spcAft>
              <a:defRPr/>
            </a:pPr>
            <a:r>
              <a:rPr lang="en-US" sz="1600" dirty="0">
                <a:latin typeface="+mn-lt"/>
              </a:rPr>
              <a:t>155 dosimeters (Al) measured</a:t>
            </a:r>
          </a:p>
          <a:p>
            <a:pPr lvl="1" indent="-157163" fontAlgn="auto">
              <a:lnSpc>
                <a:spcPct val="90000"/>
              </a:lnSpc>
              <a:spcBef>
                <a:spcPts val="0"/>
              </a:spcBef>
              <a:spcAft>
                <a:spcPts val="0"/>
              </a:spcAft>
              <a:defRPr/>
            </a:pPr>
            <a:r>
              <a:rPr lang="en-US" sz="1600" dirty="0">
                <a:latin typeface="+mn-lt"/>
              </a:rPr>
              <a:t>126 days of beam time</a:t>
            </a:r>
          </a:p>
          <a:p>
            <a:pPr lvl="1" indent="-157163" fontAlgn="auto">
              <a:lnSpc>
                <a:spcPct val="90000"/>
              </a:lnSpc>
              <a:spcBef>
                <a:spcPts val="0"/>
              </a:spcBef>
              <a:spcAft>
                <a:spcPts val="0"/>
              </a:spcAft>
              <a:defRPr/>
            </a:pPr>
            <a:endParaRPr lang="en-US" sz="800" dirty="0">
              <a:latin typeface="+mn-lt"/>
            </a:endParaRPr>
          </a:p>
          <a:p>
            <a:pPr lvl="1" indent="-157163" fontAlgn="auto">
              <a:lnSpc>
                <a:spcPct val="90000"/>
              </a:lnSpc>
              <a:spcBef>
                <a:spcPts val="0"/>
              </a:spcBef>
              <a:spcAft>
                <a:spcPts val="0"/>
              </a:spcAft>
              <a:defRPr/>
            </a:pPr>
            <a:r>
              <a:rPr lang="en-US" sz="1600" b="1" dirty="0">
                <a:latin typeface="+mn-lt"/>
              </a:rPr>
              <a:t>Main users:</a:t>
            </a:r>
          </a:p>
          <a:p>
            <a:pPr marL="865188" lvl="2" indent="-157163" fontAlgn="auto">
              <a:lnSpc>
                <a:spcPct val="90000"/>
              </a:lnSpc>
              <a:spcBef>
                <a:spcPts val="0"/>
              </a:spcBef>
              <a:spcAft>
                <a:spcPts val="0"/>
              </a:spcAft>
              <a:defRPr/>
            </a:pPr>
            <a:r>
              <a:rPr lang="en-US" sz="1600" dirty="0">
                <a:latin typeface="+mn-lt"/>
              </a:rPr>
              <a:t>ATLAS Inner Detector upgrade, CMS Tracker Upgrade, CMS PLT</a:t>
            </a:r>
          </a:p>
          <a:p>
            <a:pPr marL="865188" lvl="2" indent="-157163" fontAlgn="auto">
              <a:lnSpc>
                <a:spcPct val="90000"/>
              </a:lnSpc>
              <a:spcBef>
                <a:spcPts val="0"/>
              </a:spcBef>
              <a:spcAft>
                <a:spcPts val="0"/>
              </a:spcAft>
              <a:defRPr/>
            </a:pPr>
            <a:r>
              <a:rPr lang="en-US" sz="1600" dirty="0">
                <a:latin typeface="+mn-lt"/>
              </a:rPr>
              <a:t>ATLAS LARG, </a:t>
            </a:r>
            <a:r>
              <a:rPr lang="en-US" sz="1600" dirty="0" err="1">
                <a:latin typeface="+mn-lt"/>
              </a:rPr>
              <a:t>LHCb</a:t>
            </a:r>
            <a:r>
              <a:rPr lang="en-US" sz="1600" dirty="0">
                <a:latin typeface="+mn-lt"/>
              </a:rPr>
              <a:t> RICH, CMS ECAL &amp; Crystal Clear</a:t>
            </a:r>
          </a:p>
          <a:p>
            <a:pPr marL="865188" lvl="2" indent="-157163" fontAlgn="auto">
              <a:lnSpc>
                <a:spcPct val="90000"/>
              </a:lnSpc>
              <a:spcBef>
                <a:spcPts val="0"/>
              </a:spcBef>
              <a:spcAft>
                <a:spcPts val="0"/>
              </a:spcAft>
              <a:defRPr/>
            </a:pPr>
            <a:r>
              <a:rPr lang="en-US" sz="1600" dirty="0">
                <a:latin typeface="+mn-lt"/>
              </a:rPr>
              <a:t>RD50, RD42, PH </a:t>
            </a:r>
            <a:r>
              <a:rPr lang="en-US" sz="1600" dirty="0" err="1">
                <a:latin typeface="+mn-lt"/>
              </a:rPr>
              <a:t>Workpackages</a:t>
            </a:r>
            <a:r>
              <a:rPr lang="en-US" sz="1600" dirty="0">
                <a:latin typeface="+mn-lt"/>
              </a:rPr>
              <a:t>: WP2, WP4, …….</a:t>
            </a:r>
          </a:p>
          <a:p>
            <a:pPr lvl="1" indent="-157163" fontAlgn="auto">
              <a:lnSpc>
                <a:spcPct val="90000"/>
              </a:lnSpc>
              <a:spcBef>
                <a:spcPts val="0"/>
              </a:spcBef>
              <a:spcAft>
                <a:spcPts val="0"/>
              </a:spcAft>
              <a:defRPr/>
            </a:pPr>
            <a:endParaRPr lang="en-US" sz="900" dirty="0">
              <a:latin typeface="+mn-lt"/>
            </a:endParaRPr>
          </a:p>
          <a:p>
            <a:pPr lvl="1" indent="-157163" fontAlgn="auto">
              <a:lnSpc>
                <a:spcPct val="90000"/>
              </a:lnSpc>
              <a:spcBef>
                <a:spcPts val="0"/>
              </a:spcBef>
              <a:spcAft>
                <a:spcPts val="0"/>
              </a:spcAft>
              <a:defRPr/>
            </a:pPr>
            <a:r>
              <a:rPr lang="en-US" sz="1600" b="1" dirty="0">
                <a:latin typeface="+mn-lt"/>
              </a:rPr>
              <a:t>Main materials:</a:t>
            </a:r>
          </a:p>
          <a:p>
            <a:pPr marL="865188" lvl="2" indent="-157163" fontAlgn="auto">
              <a:lnSpc>
                <a:spcPct val="90000"/>
              </a:lnSpc>
              <a:spcBef>
                <a:spcPts val="0"/>
              </a:spcBef>
              <a:spcAft>
                <a:spcPts val="0"/>
              </a:spcAft>
              <a:defRPr/>
            </a:pPr>
            <a:r>
              <a:rPr lang="en-US" sz="1600" dirty="0">
                <a:latin typeface="+mn-lt"/>
              </a:rPr>
              <a:t>Silicon sensors (Pixel, Strip, Pad, 3D) </a:t>
            </a:r>
          </a:p>
          <a:p>
            <a:pPr marL="865188" lvl="2" indent="-157163" fontAlgn="auto">
              <a:lnSpc>
                <a:spcPct val="90000"/>
              </a:lnSpc>
              <a:spcBef>
                <a:spcPts val="0"/>
              </a:spcBef>
              <a:spcAft>
                <a:spcPts val="0"/>
              </a:spcAft>
              <a:defRPr/>
            </a:pPr>
            <a:r>
              <a:rPr lang="en-US" sz="1600" dirty="0">
                <a:latin typeface="+mn-lt"/>
              </a:rPr>
              <a:t>Electronics (CMOS devices, Front end and optoelectronic components, ….)</a:t>
            </a:r>
          </a:p>
          <a:p>
            <a:pPr marL="865188" lvl="2" indent="-157163" fontAlgn="auto">
              <a:lnSpc>
                <a:spcPct val="90000"/>
              </a:lnSpc>
              <a:spcBef>
                <a:spcPts val="0"/>
              </a:spcBef>
              <a:spcAft>
                <a:spcPts val="0"/>
              </a:spcAft>
              <a:defRPr/>
            </a:pPr>
            <a:r>
              <a:rPr lang="en-US" sz="1600" dirty="0">
                <a:latin typeface="+mn-lt"/>
              </a:rPr>
              <a:t>Scintillating crystals, ……</a:t>
            </a:r>
          </a:p>
          <a:p>
            <a:pPr fontAlgn="auto">
              <a:lnSpc>
                <a:spcPct val="90000"/>
              </a:lnSpc>
              <a:spcBef>
                <a:spcPts val="0"/>
              </a:spcBef>
              <a:spcAft>
                <a:spcPts val="0"/>
              </a:spcAft>
              <a:defRPr/>
            </a:pPr>
            <a:endParaRPr lang="en-US" sz="1050" dirty="0">
              <a:latin typeface="+mn-lt"/>
            </a:endParaRPr>
          </a:p>
          <a:p>
            <a:pPr fontAlgn="auto">
              <a:lnSpc>
                <a:spcPct val="90000"/>
              </a:lnSpc>
              <a:spcBef>
                <a:spcPts val="0"/>
              </a:spcBef>
              <a:spcAft>
                <a:spcPts val="0"/>
              </a:spcAft>
              <a:defRPr/>
            </a:pPr>
            <a:r>
              <a:rPr lang="en-US" b="1" dirty="0">
                <a:latin typeface="+mn-lt"/>
              </a:rPr>
              <a:t>General tendency: </a:t>
            </a:r>
          </a:p>
          <a:p>
            <a:pPr marL="228600" indent="-228600" fontAlgn="auto">
              <a:lnSpc>
                <a:spcPct val="90000"/>
              </a:lnSpc>
              <a:spcBef>
                <a:spcPts val="0"/>
              </a:spcBef>
              <a:spcAft>
                <a:spcPts val="0"/>
              </a:spcAft>
              <a:defRPr/>
            </a:pPr>
            <a:r>
              <a:rPr lang="en-US" sz="1600" b="1" dirty="0">
                <a:latin typeface="+mn-lt"/>
              </a:rPr>
              <a:t>	</a:t>
            </a:r>
            <a:r>
              <a:rPr lang="en-US" sz="1600" dirty="0">
                <a:latin typeface="+mn-lt"/>
              </a:rPr>
              <a:t>Irradiations become more complex (less objects but more time intensive set up &amp; irradiations)</a:t>
            </a:r>
          </a:p>
          <a:p>
            <a:pPr marL="407988" lvl="1" indent="-157163" fontAlgn="auto">
              <a:lnSpc>
                <a:spcPct val="90000"/>
              </a:lnSpc>
              <a:spcBef>
                <a:spcPts val="0"/>
              </a:spcBef>
              <a:spcAft>
                <a:spcPts val="0"/>
              </a:spcAft>
              <a:buFont typeface="Arial" pitchFamily="34" charset="0"/>
              <a:buChar char="•"/>
              <a:defRPr/>
            </a:pPr>
            <a:r>
              <a:rPr lang="en-US" sz="1600" dirty="0">
                <a:latin typeface="+mn-lt"/>
              </a:rPr>
              <a:t>Silicon sensors: under bias and in cold environment</a:t>
            </a:r>
          </a:p>
          <a:p>
            <a:pPr marL="407988" lvl="1" indent="-157163" fontAlgn="auto">
              <a:lnSpc>
                <a:spcPct val="90000"/>
              </a:lnSpc>
              <a:spcBef>
                <a:spcPts val="0"/>
              </a:spcBef>
              <a:spcAft>
                <a:spcPts val="0"/>
              </a:spcAft>
              <a:buFont typeface="Arial" pitchFamily="34" charset="0"/>
              <a:buChar char="•"/>
              <a:defRPr/>
            </a:pPr>
            <a:r>
              <a:rPr lang="en-US" sz="1600" dirty="0">
                <a:latin typeface="+mn-lt"/>
              </a:rPr>
              <a:t>Electronics: readout during irradiation, tests in scattered proton field</a:t>
            </a:r>
          </a:p>
          <a:p>
            <a:pPr marL="407988" lvl="1" indent="-157163" fontAlgn="auto">
              <a:lnSpc>
                <a:spcPct val="90000"/>
              </a:lnSpc>
              <a:spcBef>
                <a:spcPts val="0"/>
              </a:spcBef>
              <a:spcAft>
                <a:spcPts val="0"/>
              </a:spcAft>
              <a:buFont typeface="Arial" pitchFamily="34" charset="0"/>
              <a:buChar char="•"/>
              <a:defRPr/>
            </a:pPr>
            <a:r>
              <a:rPr lang="en-US" sz="1600" dirty="0">
                <a:latin typeface="+mn-lt"/>
              </a:rPr>
              <a:t>Crystals (heavy materials getting strongly activated)</a:t>
            </a:r>
          </a:p>
        </p:txBody>
      </p:sp>
      <p:sp>
        <p:nvSpPr>
          <p:cNvPr id="39945" name="TextBox 7"/>
          <p:cNvSpPr txBox="1">
            <a:spLocks noChangeArrowheads="1"/>
          </p:cNvSpPr>
          <p:nvPr/>
        </p:nvSpPr>
        <p:spPr bwMode="auto">
          <a:xfrm>
            <a:off x="6643688" y="1000125"/>
            <a:ext cx="2051050" cy="369888"/>
          </a:xfrm>
          <a:prstGeom prst="rect">
            <a:avLst/>
          </a:prstGeom>
          <a:noFill/>
          <a:ln w="9525">
            <a:noFill/>
            <a:miter lim="800000"/>
            <a:headEnd/>
            <a:tailEnd/>
          </a:ln>
        </p:spPr>
        <p:txBody>
          <a:bodyPr wrap="none">
            <a:spAutoFit/>
          </a:bodyPr>
          <a:lstStyle/>
          <a:p>
            <a:r>
              <a:rPr lang="en-US">
                <a:latin typeface="Calibri" pitchFamily="34" charset="0"/>
              </a:rPr>
              <a:t>(M. Glaser/M. Moll)</a:t>
            </a:r>
            <a:endParaRPr lang="en-GB">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40962"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98599A3-AFBF-4C15-844C-C051599B1D64}" type="slidenum">
              <a:rPr lang="en-US"/>
              <a:pPr fontAlgn="base">
                <a:spcBef>
                  <a:spcPct val="0"/>
                </a:spcBef>
                <a:spcAft>
                  <a:spcPct val="0"/>
                </a:spcAft>
              </a:pPr>
              <a:t>17</a:t>
            </a:fld>
            <a:endParaRPr lang="en-US"/>
          </a:p>
        </p:txBody>
      </p:sp>
      <p:sp>
        <p:nvSpPr>
          <p:cNvPr id="23" name="Title 1"/>
          <p:cNvSpPr txBox="1">
            <a:spLocks/>
          </p:cNvSpPr>
          <p:nvPr/>
        </p:nvSpPr>
        <p:spPr>
          <a:xfrm>
            <a:off x="642938" y="571500"/>
            <a:ext cx="6329362" cy="900113"/>
          </a:xfrm>
          <a:prstGeom prst="rect">
            <a:avLst/>
          </a:prstGeom>
        </p:spPr>
        <p:txBody>
          <a:bodyPr/>
          <a:lstStyle/>
          <a:p>
            <a:pPr fontAlgn="auto">
              <a:spcAft>
                <a:spcPts val="0"/>
              </a:spcAft>
              <a:defRPr/>
            </a:pPr>
            <a:endParaRPr lang="en-GB" sz="2000" dirty="0">
              <a:latin typeface="+mj-lt"/>
              <a:ea typeface="+mj-ea"/>
              <a:cs typeface="+mj-cs"/>
            </a:endParaRPr>
          </a:p>
        </p:txBody>
      </p:sp>
      <p:sp>
        <p:nvSpPr>
          <p:cNvPr id="40964" name="Footer Placeholder 1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13" name="TextBox 12"/>
          <p:cNvSpPr txBox="1"/>
          <p:nvPr/>
        </p:nvSpPr>
        <p:spPr>
          <a:xfrm>
            <a:off x="571472" y="538443"/>
            <a:ext cx="3214710" cy="307777"/>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fr-FR" sz="1400" dirty="0">
                <a:solidFill>
                  <a:schemeClr val="bg1"/>
                </a:solidFill>
              </a:rPr>
              <a:t>p/n irradiations in 2009 (PS T7 area) </a:t>
            </a:r>
          </a:p>
        </p:txBody>
      </p:sp>
      <p:sp>
        <p:nvSpPr>
          <p:cNvPr id="14" name="Rectangle 3"/>
          <p:cNvSpPr txBox="1">
            <a:spLocks noChangeArrowheads="1"/>
          </p:cNvSpPr>
          <p:nvPr/>
        </p:nvSpPr>
        <p:spPr>
          <a:xfrm>
            <a:off x="531813" y="1143000"/>
            <a:ext cx="8112125" cy="4722813"/>
          </a:xfrm>
          <a:prstGeom prst="rect">
            <a:avLst/>
          </a:prstGeom>
        </p:spPr>
        <p:txBody>
          <a:bodyPr/>
          <a:lstStyle/>
          <a:p>
            <a:pPr marL="185738" indent="-185738" eaLnBrk="0" hangingPunct="0">
              <a:lnSpc>
                <a:spcPct val="90000"/>
              </a:lnSpc>
              <a:spcBef>
                <a:spcPct val="20000"/>
              </a:spcBef>
              <a:buClr>
                <a:srgbClr val="FF0000"/>
              </a:buClr>
              <a:buFont typeface="Arial" pitchFamily="34" charset="0"/>
              <a:buChar char="•"/>
              <a:defRPr/>
            </a:pPr>
            <a:r>
              <a:rPr lang="en-US" sz="2000" b="1" kern="0" dirty="0">
                <a:solidFill>
                  <a:srgbClr val="0000FF"/>
                </a:solidFill>
                <a:latin typeface="+mn-lt"/>
              </a:rPr>
              <a:t>Problems</a:t>
            </a:r>
          </a:p>
          <a:p>
            <a:pPr marL="174625" lvl="1" fontAlgn="auto">
              <a:lnSpc>
                <a:spcPct val="90000"/>
              </a:lnSpc>
              <a:spcBef>
                <a:spcPct val="20000"/>
              </a:spcBef>
              <a:spcAft>
                <a:spcPts val="0"/>
              </a:spcAft>
              <a:buSzPct val="150000"/>
              <a:defRPr/>
            </a:pPr>
            <a:r>
              <a:rPr lang="en-US" sz="1600" kern="0" dirty="0">
                <a:latin typeface="+mn-lt"/>
              </a:rPr>
              <a:t>We get a rather low proton flux (often only one spill of a </a:t>
            </a:r>
            <a:r>
              <a:rPr lang="en-US" sz="1600" kern="0" dirty="0" err="1">
                <a:latin typeface="+mn-lt"/>
              </a:rPr>
              <a:t>supercycle</a:t>
            </a:r>
            <a:r>
              <a:rPr lang="en-US" sz="1600" kern="0" dirty="0">
                <a:latin typeface="+mn-lt"/>
              </a:rPr>
              <a:t>) making irradiation for SLHC </a:t>
            </a:r>
            <a:r>
              <a:rPr lang="en-US" sz="1600" kern="0" dirty="0" err="1">
                <a:latin typeface="+mn-lt"/>
              </a:rPr>
              <a:t>fluences</a:t>
            </a:r>
            <a:r>
              <a:rPr lang="en-US" sz="1600" kern="0" dirty="0">
                <a:latin typeface="+mn-lt"/>
              </a:rPr>
              <a:t> a very long experiment</a:t>
            </a:r>
            <a:br>
              <a:rPr lang="en-US" sz="1600" kern="0" dirty="0">
                <a:latin typeface="+mn-lt"/>
              </a:rPr>
            </a:br>
            <a:endParaRPr lang="en-US" sz="1600" kern="0" dirty="0">
              <a:latin typeface="+mn-lt"/>
            </a:endParaRPr>
          </a:p>
          <a:p>
            <a:pPr marL="185738" indent="-185738" eaLnBrk="0" hangingPunct="0">
              <a:lnSpc>
                <a:spcPct val="90000"/>
              </a:lnSpc>
              <a:spcBef>
                <a:spcPct val="20000"/>
              </a:spcBef>
              <a:buClr>
                <a:srgbClr val="FF0000"/>
              </a:buClr>
              <a:buFont typeface="Arial" pitchFamily="34" charset="0"/>
              <a:buChar char="•"/>
              <a:defRPr/>
            </a:pPr>
            <a:r>
              <a:rPr lang="en-US" sz="2000" b="1" kern="0" dirty="0">
                <a:solidFill>
                  <a:srgbClr val="0000FF"/>
                </a:solidFill>
                <a:latin typeface="+mn-lt"/>
              </a:rPr>
              <a:t>Future upgrades:  PS2 abandoned (??) … new chances for EAST HALL ??</a:t>
            </a:r>
          </a:p>
          <a:p>
            <a:pPr marL="228600" lvl="1" eaLnBrk="0" hangingPunct="0">
              <a:lnSpc>
                <a:spcPct val="90000"/>
              </a:lnSpc>
              <a:spcBef>
                <a:spcPct val="20000"/>
              </a:spcBef>
              <a:buClr>
                <a:schemeClr val="tx1"/>
              </a:buClr>
              <a:defRPr/>
            </a:pPr>
            <a:r>
              <a:rPr lang="en-US" sz="1600" kern="0" dirty="0">
                <a:latin typeface="+mn-lt"/>
              </a:rPr>
              <a:t>Up to the last </a:t>
            </a:r>
            <a:r>
              <a:rPr lang="en-US" sz="1600" kern="0" dirty="0" err="1">
                <a:latin typeface="+mn-lt"/>
              </a:rPr>
              <a:t>Charonix</a:t>
            </a:r>
            <a:r>
              <a:rPr lang="en-US" sz="1600" kern="0" dirty="0">
                <a:latin typeface="+mn-lt"/>
              </a:rPr>
              <a:t> Workshop the PS2 was planned to replace the PS in ‘near’ future. Making any major upgrade inside the East Hall impossible (not worth to invest in an infrastructure that anyway soon will disappear).</a:t>
            </a:r>
            <a:br>
              <a:rPr lang="en-US" sz="1600" kern="0" dirty="0">
                <a:latin typeface="+mn-lt"/>
              </a:rPr>
            </a:br>
            <a:r>
              <a:rPr lang="en-US" sz="1600" kern="0" dirty="0">
                <a:latin typeface="+mn-lt"/>
              </a:rPr>
              <a:t/>
            </a:r>
            <a:br>
              <a:rPr lang="en-US" sz="1600" kern="0" dirty="0">
                <a:latin typeface="+mn-lt"/>
              </a:rPr>
            </a:br>
            <a:r>
              <a:rPr lang="en-US" sz="1600" kern="0" dirty="0">
                <a:latin typeface="+mn-lt"/>
              </a:rPr>
              <a:t>In view of the latest discussions a long term operation of the PS (… for the next 25 years ??) seems to be a financially very attractive option. We assume this strategy will open up again the possibility to have a real upgrade in the EAST HALL as arguments regarding the limited lifetime of any investment for the facility are no longer valid. </a:t>
            </a:r>
          </a:p>
          <a:p>
            <a:pPr lvl="1" indent="-157163" eaLnBrk="0" hangingPunct="0">
              <a:lnSpc>
                <a:spcPct val="90000"/>
              </a:lnSpc>
              <a:spcBef>
                <a:spcPct val="20000"/>
              </a:spcBef>
              <a:buClr>
                <a:schemeClr val="tx1"/>
              </a:buClr>
              <a:buFont typeface="Symbol" pitchFamily="18" charset="2"/>
              <a:buChar char="·"/>
              <a:defRPr/>
            </a:pPr>
            <a:endParaRPr lang="en-US" sz="1600" b="1" kern="0" dirty="0">
              <a:latin typeface="+mn-lt"/>
            </a:endParaRPr>
          </a:p>
        </p:txBody>
      </p:sp>
      <p:pic>
        <p:nvPicPr>
          <p:cNvPr id="40969" name="Picture 10" descr="irrad1-1"/>
          <p:cNvPicPr>
            <a:picLocks noChangeAspect="1" noChangeArrowheads="1"/>
          </p:cNvPicPr>
          <p:nvPr/>
        </p:nvPicPr>
        <p:blipFill>
          <a:blip r:embed="rId2" cstate="print"/>
          <a:srcRect r="22324"/>
          <a:stretch>
            <a:fillRect/>
          </a:stretch>
        </p:blipFill>
        <p:spPr bwMode="auto">
          <a:xfrm>
            <a:off x="857250" y="4410075"/>
            <a:ext cx="2357438" cy="2019300"/>
          </a:xfrm>
          <a:prstGeom prst="rect">
            <a:avLst/>
          </a:prstGeom>
          <a:noFill/>
          <a:ln w="9525">
            <a:noFill/>
            <a:miter lim="800000"/>
            <a:headEnd/>
            <a:tailEnd/>
          </a:ln>
        </p:spPr>
      </p:pic>
      <p:sp>
        <p:nvSpPr>
          <p:cNvPr id="15" name="Text Box 7"/>
          <p:cNvSpPr txBox="1">
            <a:spLocks noChangeArrowheads="1"/>
          </p:cNvSpPr>
          <p:nvPr/>
        </p:nvSpPr>
        <p:spPr bwMode="auto">
          <a:xfrm>
            <a:off x="1130300" y="6143625"/>
            <a:ext cx="3584575" cy="338138"/>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sz="1600" dirty="0">
                <a:solidFill>
                  <a:schemeClr val="bg1">
                    <a:lumMod val="95000"/>
                  </a:schemeClr>
                </a:solidFill>
                <a:latin typeface="+mn-lt"/>
              </a:rPr>
              <a:t>Shuttle - Sample holder</a:t>
            </a:r>
          </a:p>
        </p:txBody>
      </p:sp>
      <p:pic>
        <p:nvPicPr>
          <p:cNvPr id="40971" name="Picture 17" descr="irrad1_a.jpg"/>
          <p:cNvPicPr>
            <a:picLocks noChangeAspect="1"/>
          </p:cNvPicPr>
          <p:nvPr/>
        </p:nvPicPr>
        <p:blipFill>
          <a:blip r:embed="rId3" cstate="print"/>
          <a:srcRect/>
          <a:stretch>
            <a:fillRect/>
          </a:stretch>
        </p:blipFill>
        <p:spPr bwMode="auto">
          <a:xfrm>
            <a:off x="5643563" y="4384675"/>
            <a:ext cx="2725737" cy="2044700"/>
          </a:xfrm>
          <a:prstGeom prst="rect">
            <a:avLst/>
          </a:prstGeom>
          <a:noFill/>
          <a:ln w="9525">
            <a:noFill/>
            <a:miter lim="800000"/>
            <a:headEnd/>
            <a:tailEnd/>
          </a:ln>
        </p:spPr>
      </p:pic>
      <p:sp>
        <p:nvSpPr>
          <p:cNvPr id="19" name="Text Box 7"/>
          <p:cNvSpPr txBox="1">
            <a:spLocks noChangeArrowheads="1"/>
          </p:cNvSpPr>
          <p:nvPr/>
        </p:nvSpPr>
        <p:spPr bwMode="auto">
          <a:xfrm>
            <a:off x="5703888" y="6143625"/>
            <a:ext cx="3940175" cy="338138"/>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sz="1600" dirty="0">
                <a:solidFill>
                  <a:schemeClr val="bg1">
                    <a:lumMod val="95000"/>
                  </a:schemeClr>
                </a:solidFill>
                <a:latin typeface="+mn-lt"/>
              </a:rPr>
              <a:t>New cold box inside facility</a:t>
            </a:r>
          </a:p>
        </p:txBody>
      </p:sp>
      <p:pic>
        <p:nvPicPr>
          <p:cNvPr id="40973" name="Picture 2" descr="H:\Photo\Irradiation 2009\KK Gan Ohio\P8120040.JPG"/>
          <p:cNvPicPr>
            <a:picLocks noChangeAspect="1" noChangeArrowheads="1"/>
          </p:cNvPicPr>
          <p:nvPr/>
        </p:nvPicPr>
        <p:blipFill>
          <a:blip r:embed="rId4" cstate="print"/>
          <a:srcRect l="18906"/>
          <a:stretch>
            <a:fillRect/>
          </a:stretch>
        </p:blipFill>
        <p:spPr bwMode="auto">
          <a:xfrm>
            <a:off x="3429000" y="4356100"/>
            <a:ext cx="2011363" cy="207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41986"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0B53151-7863-43BE-A2C2-611DE2F62B41}" type="slidenum">
              <a:rPr lang="en-US"/>
              <a:pPr fontAlgn="base">
                <a:spcBef>
                  <a:spcPct val="0"/>
                </a:spcBef>
                <a:spcAft>
                  <a:spcPct val="0"/>
                </a:spcAft>
              </a:pPr>
              <a:t>18</a:t>
            </a:fld>
            <a:endParaRPr lang="en-US"/>
          </a:p>
        </p:txBody>
      </p:sp>
      <p:sp>
        <p:nvSpPr>
          <p:cNvPr id="18" name="TextBox 17"/>
          <p:cNvSpPr txBox="1"/>
          <p:nvPr/>
        </p:nvSpPr>
        <p:spPr>
          <a:xfrm>
            <a:off x="571472" y="571480"/>
            <a:ext cx="3571900"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t>Gamma Irradiation Facility</a:t>
            </a:r>
            <a:endParaRPr lang="en-US" sz="2400" dirty="0"/>
          </a:p>
        </p:txBody>
      </p:sp>
      <p:sp>
        <p:nvSpPr>
          <p:cNvPr id="41990" name="TextBox 18"/>
          <p:cNvSpPr txBox="1">
            <a:spLocks noChangeArrowheads="1"/>
          </p:cNvSpPr>
          <p:nvPr/>
        </p:nvSpPr>
        <p:spPr bwMode="auto">
          <a:xfrm>
            <a:off x="571500" y="1357313"/>
            <a:ext cx="7858125" cy="4032250"/>
          </a:xfrm>
          <a:prstGeom prst="rect">
            <a:avLst/>
          </a:prstGeom>
          <a:noFill/>
          <a:ln w="9525">
            <a:noFill/>
            <a:miter lim="800000"/>
            <a:headEnd/>
            <a:tailEnd/>
          </a:ln>
        </p:spPr>
        <p:txBody>
          <a:bodyPr>
            <a:spAutoFit/>
          </a:bodyPr>
          <a:lstStyle/>
          <a:p>
            <a:r>
              <a:rPr lang="en-US" sz="1600">
                <a:latin typeface="Calibri" pitchFamily="34" charset="0"/>
              </a:rPr>
              <a:t>ATLAS MDT  Drift tube chambers (Ar + 7% CO2)</a:t>
            </a:r>
            <a:endParaRPr lang="en-GB" sz="1600">
              <a:latin typeface="Calibri" pitchFamily="34" charset="0"/>
            </a:endParaRPr>
          </a:p>
          <a:p>
            <a:r>
              <a:rPr lang="en-US" sz="1600">
                <a:latin typeface="Calibri" pitchFamily="34" charset="0"/>
              </a:rPr>
              <a:t>Two periods:</a:t>
            </a:r>
            <a:endParaRPr lang="en-GB" sz="1600">
              <a:latin typeface="Calibri" pitchFamily="34" charset="0"/>
            </a:endParaRPr>
          </a:p>
          <a:p>
            <a:r>
              <a:rPr lang="en-US" sz="1600">
                <a:latin typeface="Calibri" pitchFamily="34" charset="0"/>
              </a:rPr>
              <a:t>2009-05-01  - 2009-07-08. 924 h</a:t>
            </a:r>
          </a:p>
          <a:p>
            <a:r>
              <a:rPr lang="en-US" sz="1600">
                <a:latin typeface="Calibri" pitchFamily="34" charset="0"/>
              </a:rPr>
              <a:t>2009-11-01  - 2009-11-31. 672 h</a:t>
            </a:r>
          </a:p>
          <a:p>
            <a:r>
              <a:rPr lang="en-US" sz="1600">
                <a:latin typeface="Calibri" pitchFamily="34" charset="0"/>
              </a:rPr>
              <a:t> </a:t>
            </a:r>
            <a:endParaRPr lang="en-GB" sz="1600">
              <a:latin typeface="Calibri" pitchFamily="34" charset="0"/>
            </a:endParaRPr>
          </a:p>
          <a:p>
            <a:r>
              <a:rPr lang="en-US" sz="1600">
                <a:latin typeface="Calibri" pitchFamily="34" charset="0"/>
              </a:rPr>
              <a:t>Gas filtering techniques for RPC (PH-DT, ATLAS and CMS) </a:t>
            </a:r>
          </a:p>
          <a:p>
            <a:r>
              <a:rPr lang="en-US" sz="1600">
                <a:latin typeface="Calibri" pitchFamily="34" charset="0"/>
              </a:rPr>
              <a:t>(94% C2H2F4 + 5.5% + iC4H10 + 0.5% SF6)</a:t>
            </a:r>
            <a:endParaRPr lang="en-GB" sz="1600">
              <a:latin typeface="Calibri" pitchFamily="34" charset="0"/>
            </a:endParaRPr>
          </a:p>
          <a:p>
            <a:r>
              <a:rPr lang="en-US" sz="1600">
                <a:latin typeface="Calibri" pitchFamily="34" charset="0"/>
              </a:rPr>
              <a:t>2009-01-05  - 2009-12-17. 5036 h</a:t>
            </a:r>
          </a:p>
          <a:p>
            <a:r>
              <a:rPr lang="en-US" sz="1600">
                <a:latin typeface="Calibri" pitchFamily="34" charset="0"/>
              </a:rPr>
              <a:t/>
            </a:r>
            <a:br>
              <a:rPr lang="en-US" sz="1600">
                <a:latin typeface="Calibri" pitchFamily="34" charset="0"/>
              </a:rPr>
            </a:br>
            <a:r>
              <a:rPr lang="en-US" sz="1600">
                <a:latin typeface="Calibri" pitchFamily="34" charset="0"/>
              </a:rPr>
              <a:t>LHC BLM (beam line monitors) (100 % N2)</a:t>
            </a:r>
            <a:endParaRPr lang="en-GB" sz="1600">
              <a:latin typeface="Calibri" pitchFamily="34" charset="0"/>
            </a:endParaRPr>
          </a:p>
          <a:p>
            <a:r>
              <a:rPr lang="en-US" sz="1600">
                <a:latin typeface="Calibri" pitchFamily="34" charset="0"/>
              </a:rPr>
              <a:t>- 2009-04-17 - 2009-04-20</a:t>
            </a:r>
            <a:r>
              <a:rPr lang="en-GB" sz="1600">
                <a:latin typeface="Calibri" pitchFamily="34" charset="0"/>
              </a:rPr>
              <a:t> 1h</a:t>
            </a:r>
            <a:r>
              <a:rPr lang="en-US" sz="1600">
                <a:latin typeface="Calibri" pitchFamily="34" charset="0"/>
              </a:rPr>
              <a:t> </a:t>
            </a:r>
            <a:endParaRPr lang="en-GB" sz="1600">
              <a:latin typeface="Calibri" pitchFamily="34" charset="0"/>
            </a:endParaRPr>
          </a:p>
          <a:p>
            <a:pPr>
              <a:buFontTx/>
              <a:buChar char="-"/>
            </a:pPr>
            <a:r>
              <a:rPr lang="en-US" sz="1600">
                <a:latin typeface="Calibri" pitchFamily="34" charset="0"/>
              </a:rPr>
              <a:t>2009-12-14 - 2009-12-14 1h</a:t>
            </a:r>
          </a:p>
          <a:p>
            <a:endParaRPr lang="en-US" sz="1600">
              <a:latin typeface="Calibri" pitchFamily="34" charset="0"/>
            </a:endParaRPr>
          </a:p>
          <a:p>
            <a:r>
              <a:rPr lang="en-US" sz="1600">
                <a:latin typeface="Calibri" pitchFamily="34" charset="0"/>
              </a:rPr>
              <a:t>Radio-Protection (Test rad monitors):</a:t>
            </a:r>
            <a:endParaRPr lang="en-GB" sz="1600">
              <a:latin typeface="Calibri" pitchFamily="34" charset="0"/>
            </a:endParaRPr>
          </a:p>
          <a:p>
            <a:r>
              <a:rPr lang="en-US" sz="1600">
                <a:latin typeface="Calibri" pitchFamily="34" charset="0"/>
              </a:rPr>
              <a:t>2009-10-19 - 2009-10-19, 3 h</a:t>
            </a:r>
          </a:p>
          <a:p>
            <a:endParaRPr lang="en-GB" sz="1600">
              <a:solidFill>
                <a:schemeClr val="tx2"/>
              </a:solidFill>
              <a:latin typeface="Calibri" pitchFamily="34" charset="0"/>
            </a:endParaRPr>
          </a:p>
        </p:txBody>
      </p:sp>
      <p:sp>
        <p:nvSpPr>
          <p:cNvPr id="41991" name="Footer Placeholder 1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pic>
        <p:nvPicPr>
          <p:cNvPr id="41992" name="Picture 2"/>
          <p:cNvPicPr>
            <a:picLocks noChangeAspect="1" noChangeArrowheads="1"/>
          </p:cNvPicPr>
          <p:nvPr/>
        </p:nvPicPr>
        <p:blipFill>
          <a:blip r:embed="rId2" cstate="print"/>
          <a:srcRect/>
          <a:stretch>
            <a:fillRect/>
          </a:stretch>
        </p:blipFill>
        <p:spPr bwMode="auto">
          <a:xfrm>
            <a:off x="5500688" y="785813"/>
            <a:ext cx="2917825" cy="1941512"/>
          </a:xfrm>
          <a:prstGeom prst="rect">
            <a:avLst/>
          </a:prstGeom>
          <a:noFill/>
          <a:ln w="9525">
            <a:noFill/>
            <a:miter lim="800000"/>
            <a:headEnd/>
            <a:tailEnd/>
          </a:ln>
        </p:spPr>
      </p:pic>
      <p:pic>
        <p:nvPicPr>
          <p:cNvPr id="41993" name="Picture 3"/>
          <p:cNvPicPr>
            <a:picLocks noChangeAspect="1" noChangeArrowheads="1"/>
          </p:cNvPicPr>
          <p:nvPr/>
        </p:nvPicPr>
        <p:blipFill>
          <a:blip r:embed="rId3" cstate="print"/>
          <a:srcRect/>
          <a:stretch>
            <a:fillRect/>
          </a:stretch>
        </p:blipFill>
        <p:spPr bwMode="auto">
          <a:xfrm>
            <a:off x="5478463" y="2895600"/>
            <a:ext cx="2998787" cy="2247900"/>
          </a:xfrm>
          <a:prstGeom prst="rect">
            <a:avLst/>
          </a:prstGeom>
          <a:noFill/>
          <a:ln w="9525">
            <a:noFill/>
            <a:miter lim="800000"/>
            <a:headEnd/>
            <a:tailEnd/>
          </a:ln>
        </p:spPr>
      </p:pic>
      <p:sp>
        <p:nvSpPr>
          <p:cNvPr id="41994" name="TextBox 15"/>
          <p:cNvSpPr txBox="1">
            <a:spLocks noChangeArrowheads="1"/>
          </p:cNvSpPr>
          <p:nvPr/>
        </p:nvSpPr>
        <p:spPr bwMode="auto">
          <a:xfrm>
            <a:off x="642938" y="5715000"/>
            <a:ext cx="7678737" cy="369888"/>
          </a:xfrm>
          <a:prstGeom prst="rect">
            <a:avLst/>
          </a:prstGeom>
          <a:noFill/>
          <a:ln w="9525">
            <a:noFill/>
            <a:miter lim="800000"/>
            <a:headEnd/>
            <a:tailEnd/>
          </a:ln>
        </p:spPr>
        <p:txBody>
          <a:bodyPr wrap="none">
            <a:spAutoFit/>
          </a:bodyPr>
          <a:lstStyle/>
          <a:p>
            <a:r>
              <a:rPr lang="en-US">
                <a:latin typeface="Calibri" pitchFamily="34" charset="0"/>
              </a:rPr>
              <a:t>Proposal for GIF++ exists, but financial contributions of experiments are unclear.</a:t>
            </a:r>
            <a:endParaRPr lang="en-GB">
              <a:latin typeface="Calibri" pitchFamily="34" charset="0"/>
            </a:endParaRPr>
          </a:p>
        </p:txBody>
      </p:sp>
      <p:sp>
        <p:nvSpPr>
          <p:cNvPr id="41995" name="Rectangle 16"/>
          <p:cNvSpPr>
            <a:spLocks noChangeArrowheads="1"/>
          </p:cNvSpPr>
          <p:nvPr/>
        </p:nvSpPr>
        <p:spPr bwMode="auto">
          <a:xfrm>
            <a:off x="642938" y="6072188"/>
            <a:ext cx="5168900" cy="369887"/>
          </a:xfrm>
          <a:prstGeom prst="rect">
            <a:avLst/>
          </a:prstGeom>
          <a:noFill/>
          <a:ln w="9525">
            <a:noFill/>
            <a:miter lim="800000"/>
            <a:headEnd/>
            <a:tailEnd/>
          </a:ln>
        </p:spPr>
        <p:txBody>
          <a:bodyPr wrap="none">
            <a:spAutoFit/>
          </a:bodyPr>
          <a:lstStyle/>
          <a:p>
            <a:r>
              <a:rPr lang="en-GB">
                <a:latin typeface="Calibri" pitchFamily="34" charset="0"/>
              </a:rPr>
              <a:t>M. Capeans et al., CERN-SPSC-2009-029 / SPSC-P-339</a:t>
            </a:r>
          </a:p>
        </p:txBody>
      </p:sp>
      <p:sp>
        <p:nvSpPr>
          <p:cNvPr id="41996" name="TextBox 10"/>
          <p:cNvSpPr txBox="1">
            <a:spLocks noChangeArrowheads="1"/>
          </p:cNvSpPr>
          <p:nvPr/>
        </p:nvSpPr>
        <p:spPr bwMode="auto">
          <a:xfrm>
            <a:off x="4214813" y="630238"/>
            <a:ext cx="1171575" cy="369887"/>
          </a:xfrm>
          <a:prstGeom prst="rect">
            <a:avLst/>
          </a:prstGeom>
          <a:noFill/>
          <a:ln w="9525">
            <a:noFill/>
            <a:miter lim="800000"/>
            <a:headEnd/>
            <a:tailEnd/>
          </a:ln>
        </p:spPr>
        <p:txBody>
          <a:bodyPr wrap="none">
            <a:spAutoFit/>
          </a:bodyPr>
          <a:lstStyle/>
          <a:p>
            <a:r>
              <a:rPr lang="en-US">
                <a:latin typeface="Calibri" pitchFamily="34" charset="0"/>
              </a:rPr>
              <a:t>(R.  Fortin)</a:t>
            </a:r>
            <a:endParaRPr lang="en-GB">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2530"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358AD8E-4D34-47F8-98E6-1288B291092F}" type="slidenum">
              <a:rPr lang="en-US"/>
              <a:pPr fontAlgn="base">
                <a:spcBef>
                  <a:spcPct val="0"/>
                </a:spcBef>
                <a:spcAft>
                  <a:spcPct val="0"/>
                </a:spcAft>
              </a:pPr>
              <a:t>19</a:t>
            </a:fld>
            <a:endParaRPr lang="en-US"/>
          </a:p>
        </p:txBody>
      </p:sp>
      <p:sp>
        <p:nvSpPr>
          <p:cNvPr id="22531" name="Rectangle 92"/>
          <p:cNvSpPr>
            <a:spLocks noChangeArrowheads="1"/>
          </p:cNvSpPr>
          <p:nvPr/>
        </p:nvSpPr>
        <p:spPr bwMode="auto">
          <a:xfrm>
            <a:off x="571500" y="642938"/>
            <a:ext cx="4214813" cy="369887"/>
          </a:xfrm>
          <a:prstGeom prst="rect">
            <a:avLst/>
          </a:prstGeom>
          <a:noFill/>
          <a:ln w="9525">
            <a:noFill/>
            <a:miter lim="800000"/>
            <a:headEnd/>
            <a:tailEnd/>
          </a:ln>
        </p:spPr>
        <p:txBody>
          <a:bodyPr>
            <a:spAutoFit/>
          </a:bodyPr>
          <a:lstStyle/>
          <a:p>
            <a:r>
              <a:rPr lang="en-US">
                <a:solidFill>
                  <a:schemeClr val="tx2"/>
                </a:solidFill>
                <a:latin typeface="Calibri" pitchFamily="34" charset="0"/>
                <a:sym typeface="Wingdings" pitchFamily="2" charset="2"/>
              </a:rPr>
              <a:t>Example: Matrix of EM2 section </a:t>
            </a:r>
          </a:p>
        </p:txBody>
      </p:sp>
      <p:sp>
        <p:nvSpPr>
          <p:cNvPr id="22532"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7" name="Table 16"/>
          <p:cNvGraphicFramePr>
            <a:graphicFrameLocks noGrp="1"/>
          </p:cNvGraphicFramePr>
          <p:nvPr/>
        </p:nvGraphicFramePr>
        <p:xfrm>
          <a:off x="500034" y="1714488"/>
          <a:ext cx="8004924" cy="3286147"/>
        </p:xfrm>
        <a:graphic>
          <a:graphicData uri="http://schemas.openxmlformats.org/drawingml/2006/table">
            <a:tbl>
              <a:tblPr/>
              <a:tblGrid>
                <a:gridCol w="2397017"/>
                <a:gridCol w="1114892"/>
                <a:gridCol w="278723"/>
                <a:gridCol w="278723"/>
                <a:gridCol w="278723"/>
                <a:gridCol w="278723"/>
                <a:gridCol w="278723"/>
                <a:gridCol w="278723"/>
                <a:gridCol w="278723"/>
                <a:gridCol w="278723"/>
                <a:gridCol w="278723"/>
                <a:gridCol w="278723"/>
                <a:gridCol w="278723"/>
                <a:gridCol w="278723"/>
                <a:gridCol w="256425"/>
                <a:gridCol w="278723"/>
                <a:gridCol w="278723"/>
                <a:gridCol w="334468"/>
              </a:tblGrid>
              <a:tr h="944871">
                <a:tc>
                  <a:txBody>
                    <a:bodyPr/>
                    <a:lstStyle/>
                    <a:p>
                      <a:pPr algn="l" fontAlgn="b"/>
                      <a:r>
                        <a:rPr lang="en-GB" sz="900" b="1" i="0" u="none" strike="noStrike" dirty="0">
                          <a:solidFill>
                            <a:srgbClr val="000000"/>
                          </a:solidFill>
                          <a:latin typeface="Calibri"/>
                        </a:rPr>
                        <a:t>Row Labels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ATLAS ALFA</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ATLAS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CAST M&amp;O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DT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Irrad. Facilities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Magnet Support</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NA48/62</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PH Safety Office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Scintillators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TOTEM RP</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TSO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Work-Shop </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WP5 / RD51</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(blank)</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Aegis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900" b="1" i="0" u="none" strike="noStrike">
                          <a:solidFill>
                            <a:srgbClr val="000000"/>
                          </a:solidFill>
                          <a:latin typeface="Calibri"/>
                        </a:rPr>
                        <a:t>WP11/Cooling</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900" b="1" i="0" u="none" strike="noStrike">
                          <a:solidFill>
                            <a:srgbClr val="000000"/>
                          </a:solidFill>
                          <a:latin typeface="Calibri"/>
                        </a:rPr>
                        <a:t>Total</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r>
              <a:tr h="167234">
                <a:tc>
                  <a:txBody>
                    <a:bodyPr/>
                    <a:lstStyle/>
                    <a:p>
                      <a:pPr algn="l" fontAlgn="b"/>
                      <a:r>
                        <a:rPr lang="en-GB" sz="900" b="0" i="0" u="none" strike="noStrike" dirty="0">
                          <a:solidFill>
                            <a:srgbClr val="000000"/>
                          </a:solidFill>
                          <a:latin typeface="Calibri"/>
                        </a:rPr>
                        <a:t>BENDOTTI  Jerome</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900" b="0" i="0" u="none" strike="noStrike" dirty="0">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900" b="0" i="0" u="none" strike="noStrike" dirty="0">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167234">
                <a:tc>
                  <a:txBody>
                    <a:bodyPr/>
                    <a:lstStyle/>
                    <a:p>
                      <a:pPr algn="l" fontAlgn="b"/>
                      <a:r>
                        <a:rPr lang="en-GB" sz="900" b="0" i="0" u="none" strike="noStrike" dirty="0">
                          <a:solidFill>
                            <a:srgbClr val="000000"/>
                          </a:solidFill>
                          <a:latin typeface="Calibri"/>
                        </a:rPr>
                        <a:t>BODE  Alain</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dirty="0">
                          <a:solidFill>
                            <a:srgbClr val="000000"/>
                          </a:solidFill>
                          <a:latin typeface="Calibri"/>
                        </a:rPr>
                        <a:t>BRUNEL  Bernard</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a:noFill/>
                    </a:lnB>
                  </a:tcPr>
                </a:tc>
              </a:tr>
              <a:tr h="167234">
                <a:tc>
                  <a:txBody>
                    <a:bodyPr/>
                    <a:lstStyle/>
                    <a:p>
                      <a:pPr algn="l" fontAlgn="b"/>
                      <a:r>
                        <a:rPr lang="en-GB" sz="900" b="0" i="0" u="none" strike="noStrike" dirty="0">
                          <a:solidFill>
                            <a:srgbClr val="000000"/>
                          </a:solidFill>
                          <a:latin typeface="Calibri"/>
                        </a:rPr>
                        <a:t>CHARRA  Patrick</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0.50</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0.50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dirty="0">
                          <a:solidFill>
                            <a:srgbClr val="000000"/>
                          </a:solidFill>
                          <a:latin typeface="Calibri"/>
                        </a:rPr>
                        <a:t>DANIELSSON  Hans </a:t>
                      </a:r>
                      <a:r>
                        <a:rPr lang="en-GB" sz="900" b="0" i="0" u="none" strike="noStrike" dirty="0" err="1">
                          <a:solidFill>
                            <a:srgbClr val="000000"/>
                          </a:solidFill>
                          <a:latin typeface="Calibri"/>
                        </a:rPr>
                        <a:t>Olof</a:t>
                      </a:r>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0.65</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a:noFill/>
                    </a:lnB>
                  </a:tcPr>
                </a:tc>
              </a:tr>
              <a:tr h="167234">
                <a:tc>
                  <a:txBody>
                    <a:bodyPr/>
                    <a:lstStyle/>
                    <a:p>
                      <a:pPr algn="l" fontAlgn="b"/>
                      <a:r>
                        <a:rPr lang="en-GB" sz="900" b="0" i="0" u="none" strike="noStrike" dirty="0">
                          <a:solidFill>
                            <a:srgbClr val="000000"/>
                          </a:solidFill>
                          <a:latin typeface="Calibri"/>
                        </a:rPr>
                        <a:t>DIXON  Neil David</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0.25</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0.65</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a:solidFill>
                            <a:srgbClr val="000000"/>
                          </a:solidFill>
                          <a:latin typeface="Calibri"/>
                        </a:rPr>
                        <a:t>FOLLEY  Adrian</a:t>
                      </a:r>
                    </a:p>
                  </a:txBody>
                  <a:tcPr marL="0" marR="0" marT="0"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a:noFill/>
                    </a:lnB>
                  </a:tcPr>
                </a:tc>
              </a:tr>
              <a:tr h="167234">
                <a:tc>
                  <a:txBody>
                    <a:bodyPr/>
                    <a:lstStyle/>
                    <a:p>
                      <a:pPr algn="l" fontAlgn="b"/>
                      <a:r>
                        <a:rPr lang="en-GB" sz="900" b="0" i="0" u="none" strike="noStrike" dirty="0">
                          <a:solidFill>
                            <a:srgbClr val="000000"/>
                          </a:solidFill>
                          <a:latin typeface="Calibri"/>
                        </a:rPr>
                        <a:t>GARNIER  Francois Andre</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0.80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a:solidFill>
                            <a:srgbClr val="000000"/>
                          </a:solidFill>
                          <a:latin typeface="Calibri"/>
                        </a:rPr>
                        <a:t>GIUDICI  Pierre-Ange</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0.65</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a:noFill/>
                    </a:lnB>
                  </a:tcPr>
                </a:tc>
              </a:tr>
              <a:tr h="167234">
                <a:tc>
                  <a:txBody>
                    <a:bodyPr/>
                    <a:lstStyle/>
                    <a:p>
                      <a:pPr algn="l" fontAlgn="b"/>
                      <a:r>
                        <a:rPr lang="pt-BR" sz="900" b="0" i="0" u="none" strike="noStrike" dirty="0">
                          <a:solidFill>
                            <a:srgbClr val="000000"/>
                          </a:solidFill>
                          <a:latin typeface="Calibri"/>
                        </a:rPr>
                        <a:t>GONCALVES MARTINS DE OLIVEIRA  Antonio</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0.70</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a:solidFill>
                            <a:srgbClr val="000000"/>
                          </a:solidFill>
                          <a:latin typeface="Calibri"/>
                        </a:rPr>
                        <a:t>LANCON  Philippe</a:t>
                      </a: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dirty="0">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a:noFill/>
                    </a:lnB>
                  </a:tcPr>
                </a:tc>
              </a:tr>
              <a:tr h="167234">
                <a:tc>
                  <a:txBody>
                    <a:bodyPr/>
                    <a:lstStyle/>
                    <a:p>
                      <a:pPr algn="l" fontAlgn="b"/>
                      <a:r>
                        <a:rPr lang="en-GB" sz="900" b="0" i="0" u="none" strike="noStrike" dirty="0">
                          <a:solidFill>
                            <a:srgbClr val="000000"/>
                          </a:solidFill>
                          <a:latin typeface="Calibri"/>
                        </a:rPr>
                        <a:t>NOEL  Jerome</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0.20</a:t>
                      </a: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a:noFill/>
                    </a:lnB>
                    <a:solidFill>
                      <a:srgbClr val="FFFF00"/>
                    </a:solidFill>
                  </a:tcPr>
                </a:tc>
                <a:tc>
                  <a:txBody>
                    <a:bodyPr/>
                    <a:lstStyle/>
                    <a:p>
                      <a:pPr algn="r" fontAlgn="b"/>
                      <a:r>
                        <a:rPr lang="en-GB" sz="900" b="0" i="0" u="none" strike="noStrike">
                          <a:solidFill>
                            <a:srgbClr val="000000"/>
                          </a:solidFill>
                          <a:latin typeface="Calibri"/>
                        </a:rPr>
                        <a:t>0.60</a:t>
                      </a:r>
                    </a:p>
                  </a:txBody>
                  <a:tcPr marL="0" marR="0" marT="0" marB="0" anchor="b">
                    <a:lnL>
                      <a:noFill/>
                    </a:lnL>
                    <a:lnR>
                      <a:noFill/>
                    </a:lnR>
                    <a:lnT>
                      <a:noFill/>
                    </a:lnT>
                    <a:lnB>
                      <a:noFill/>
                    </a:lnB>
                    <a:solidFill>
                      <a:srgbClr val="FFFF00"/>
                    </a:solidFill>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a:noFill/>
                    </a:lnB>
                    <a:solidFill>
                      <a:srgbClr val="FFFF00"/>
                    </a:solidFill>
                  </a:tcPr>
                </a:tc>
              </a:tr>
              <a:tr h="167234">
                <a:tc>
                  <a:txBody>
                    <a:bodyPr/>
                    <a:lstStyle/>
                    <a:p>
                      <a:pPr algn="l" fontAlgn="b"/>
                      <a:r>
                        <a:rPr lang="en-GB" sz="900" b="0" i="0" u="none" strike="noStrike">
                          <a:solidFill>
                            <a:srgbClr val="000000"/>
                          </a:solidFill>
                          <a:latin typeface="Calibri"/>
                        </a:rPr>
                        <a:t>PEREZ GOMEZ  Francisco</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900" b="0" i="0" u="none" strike="noStrike">
                          <a:solidFill>
                            <a:srgbClr val="000000"/>
                          </a:solidFill>
                          <a:latin typeface="Calibri"/>
                        </a:rPr>
                        <a:t>1.00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9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900" b="0" i="0" u="none" strike="noStrike" dirty="0">
                          <a:solidFill>
                            <a:srgbClr val="000000"/>
                          </a:solidFill>
                          <a:latin typeface="Calibri"/>
                        </a:rPr>
                        <a:t>1.00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67234">
                <a:tc>
                  <a:txBody>
                    <a:bodyPr/>
                    <a:lstStyle/>
                    <a:p>
                      <a:pPr algn="l" fontAlgn="b"/>
                      <a:r>
                        <a:rPr lang="en-GB" sz="900" b="1" i="0" u="none" strike="noStrike">
                          <a:solidFill>
                            <a:srgbClr val="000000"/>
                          </a:solidFill>
                          <a:latin typeface="Calibri"/>
                        </a:rPr>
                        <a:t>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0.90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2.55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0.15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0.15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0.85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3.60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0.30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0.30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1.70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l" fontAlgn="b"/>
                      <a:endParaRPr lang="en-GB" sz="900" b="1"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900" b="1" i="0" u="none" strike="noStrike" dirty="0">
                          <a:solidFill>
                            <a:srgbClr val="000000"/>
                          </a:solidFill>
                          <a:latin typeface="Calibri"/>
                        </a:rPr>
                        <a:t>13.00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17410"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0ACA2E3-2B1D-4AD4-870E-8F91A00C03DA}" type="slidenum">
              <a:rPr lang="en-US"/>
              <a:pPr fontAlgn="base">
                <a:spcBef>
                  <a:spcPct val="0"/>
                </a:spcBef>
                <a:spcAft>
                  <a:spcPct val="0"/>
                </a:spcAft>
              </a:pPr>
              <a:t>2</a:t>
            </a:fld>
            <a:endParaRPr lang="en-US"/>
          </a:p>
        </p:txBody>
      </p:sp>
      <p:sp>
        <p:nvSpPr>
          <p:cNvPr id="17411" name="Rectangle 1"/>
          <p:cNvSpPr>
            <a:spLocks noChangeArrowheads="1"/>
          </p:cNvSpPr>
          <p:nvPr/>
        </p:nvSpPr>
        <p:spPr bwMode="auto">
          <a:xfrm>
            <a:off x="642938" y="465138"/>
            <a:ext cx="7929562" cy="2678112"/>
          </a:xfrm>
          <a:prstGeom prst="rect">
            <a:avLst/>
          </a:prstGeom>
          <a:noFill/>
          <a:ln w="9525">
            <a:noFill/>
            <a:miter lim="800000"/>
            <a:headEnd/>
            <a:tailEnd/>
          </a:ln>
        </p:spPr>
        <p:txBody>
          <a:bodyPr anchor="ctr">
            <a:spAutoFit/>
          </a:bodyPr>
          <a:lstStyle/>
          <a:p>
            <a:pPr algn="just">
              <a:tabLst>
                <a:tab pos="685800" algn="l"/>
              </a:tabLst>
            </a:pPr>
            <a:r>
              <a:rPr lang="en-GB" sz="1400" b="1">
                <a:latin typeface="Calibri" pitchFamily="34" charset="0"/>
                <a:cs typeface="Times New Roman" pitchFamily="18" charset="0"/>
              </a:rPr>
              <a:t>Mandate of DT group  (spring 2008)</a:t>
            </a:r>
          </a:p>
          <a:p>
            <a:pPr algn="just">
              <a:tabLst>
                <a:tab pos="685800" algn="l"/>
              </a:tabLst>
            </a:pPr>
            <a:endParaRPr lang="en-GB" sz="1400">
              <a:latin typeface="Calibri" pitchFamily="34" charset="0"/>
              <a:cs typeface="Times New Roman" pitchFamily="18" charset="0"/>
            </a:endParaRPr>
          </a:p>
          <a:p>
            <a:pPr algn="just">
              <a:tabLst>
                <a:tab pos="685800" algn="l"/>
              </a:tabLst>
            </a:pPr>
            <a:r>
              <a:rPr lang="en-GB" sz="1400">
                <a:latin typeface="Calibri" pitchFamily="34" charset="0"/>
                <a:cs typeface="Times New Roman" pitchFamily="18" charset="0"/>
              </a:rPr>
              <a:t>The mandate of the PH/DT group comprises development, construction, operation</a:t>
            </a:r>
            <a:r>
              <a:rPr lang="en-US" sz="1400">
                <a:latin typeface="Calibri" pitchFamily="34" charset="0"/>
                <a:cs typeface="Times New Roman" pitchFamily="18" charset="0"/>
              </a:rPr>
              <a:t> and maintenance </a:t>
            </a:r>
            <a:r>
              <a:rPr lang="en-GB" sz="1400">
                <a:latin typeface="Calibri" pitchFamily="34" charset="0"/>
                <a:cs typeface="Times New Roman" pitchFamily="18" charset="0"/>
              </a:rPr>
              <a:t>of particle detectors for the experiments at CERN.</a:t>
            </a:r>
            <a:r>
              <a:rPr lang="en-US" sz="1400">
                <a:latin typeface="Calibri" pitchFamily="34" charset="0"/>
                <a:cs typeface="Times New Roman" pitchFamily="18" charset="0"/>
              </a:rPr>
              <a:t> </a:t>
            </a:r>
            <a:r>
              <a:rPr lang="en-GB" sz="1400">
                <a:latin typeface="Calibri" pitchFamily="34" charset="0"/>
                <a:cs typeface="Times New Roman" pitchFamily="18" charset="0"/>
              </a:rPr>
              <a:t>The group clusters common services and infrastructure which are at the benefice of all experiments at CERN.</a:t>
            </a:r>
          </a:p>
          <a:p>
            <a:pPr algn="just">
              <a:tabLst>
                <a:tab pos="685800" algn="l"/>
              </a:tabLst>
            </a:pPr>
            <a:endParaRPr lang="en-GB" sz="1400">
              <a:latin typeface="Calibri" pitchFamily="34" charset="0"/>
              <a:cs typeface="Times New Roman" pitchFamily="18" charset="0"/>
            </a:endParaRPr>
          </a:p>
          <a:p>
            <a:pPr algn="just" eaLnBrk="0" hangingPunct="0">
              <a:tabLst>
                <a:tab pos="685800" algn="l"/>
              </a:tabLst>
            </a:pPr>
            <a:r>
              <a:rPr lang="en-GB" sz="1400">
                <a:latin typeface="Calibri" pitchFamily="34" charset="0"/>
                <a:cs typeface="Times New Roman" pitchFamily="18" charset="0"/>
              </a:rPr>
              <a:t>The group’s activities are concentrated in four areas: </a:t>
            </a:r>
            <a:endParaRPr lang="en-GB" sz="1000">
              <a:latin typeface="Calibri" pitchFamily="34" charset="0"/>
            </a:endParaRPr>
          </a:p>
          <a:p>
            <a:pPr marL="685800" lvl="1" indent="-228600" algn="just" eaLnBrk="0" hangingPunct="0">
              <a:buFont typeface="Calibri" pitchFamily="34" charset="0"/>
              <a:buAutoNum type="arabicPeriod"/>
              <a:tabLst>
                <a:tab pos="685800" algn="l"/>
              </a:tabLst>
            </a:pPr>
            <a:r>
              <a:rPr lang="en-GB" sz="1400">
                <a:latin typeface="Calibri" pitchFamily="34" charset="0"/>
                <a:cs typeface="Times New Roman" pitchFamily="18" charset="0"/>
              </a:rPr>
              <a:t>Completion and consolidation of the ongoing  LHC projects;</a:t>
            </a:r>
            <a:endParaRPr lang="en-GB" sz="1000">
              <a:latin typeface="Calibri" pitchFamily="34" charset="0"/>
            </a:endParaRPr>
          </a:p>
          <a:p>
            <a:pPr marL="685800" lvl="1" indent="-228600" algn="just" eaLnBrk="0" hangingPunct="0">
              <a:buFont typeface="Calibri" pitchFamily="34" charset="0"/>
              <a:buAutoNum type="arabicPeriod"/>
              <a:tabLst>
                <a:tab pos="685800" algn="l"/>
              </a:tabLst>
            </a:pPr>
            <a:r>
              <a:rPr lang="en-GB" sz="1400">
                <a:latin typeface="Calibri" pitchFamily="34" charset="0"/>
                <a:cs typeface="Times New Roman" pitchFamily="18" charset="0"/>
              </a:rPr>
              <a:t>Maintenance and operation: piquet services, shutdown and preventive maintenance, repairs and infrastructure support;</a:t>
            </a:r>
            <a:endParaRPr lang="en-GB" sz="1000">
              <a:latin typeface="Calibri" pitchFamily="34" charset="0"/>
            </a:endParaRPr>
          </a:p>
          <a:p>
            <a:pPr marL="685800" lvl="1" indent="-228600" algn="just" eaLnBrk="0" hangingPunct="0">
              <a:buFont typeface="Calibri" pitchFamily="34" charset="0"/>
              <a:buAutoNum type="arabicPeriod"/>
              <a:tabLst>
                <a:tab pos="685800" algn="l"/>
              </a:tabLst>
            </a:pPr>
            <a:r>
              <a:rPr lang="en-GB" sz="1400">
                <a:latin typeface="Calibri" pitchFamily="34" charset="0"/>
                <a:cs typeface="Times New Roman" pitchFamily="18" charset="0"/>
              </a:rPr>
              <a:t>New detector projects: participation in new developments (LHC upgrade);  </a:t>
            </a:r>
            <a:endParaRPr lang="en-GB" sz="1000">
              <a:latin typeface="Calibri" pitchFamily="34" charset="0"/>
            </a:endParaRPr>
          </a:p>
          <a:p>
            <a:pPr marL="685800" lvl="1" indent="-228600" algn="just" eaLnBrk="0" hangingPunct="0">
              <a:buFont typeface="Calibri" pitchFamily="34" charset="0"/>
              <a:buAutoNum type="arabicPeriod"/>
              <a:tabLst>
                <a:tab pos="685800" algn="l"/>
              </a:tabLst>
            </a:pPr>
            <a:r>
              <a:rPr lang="en-GB" sz="1400">
                <a:latin typeface="Calibri" pitchFamily="34" charset="0"/>
                <a:cs typeface="Times New Roman" pitchFamily="18" charset="0"/>
              </a:rPr>
              <a:t>R&amp;D: participation in common R&amp;D activities in strategic fields;</a:t>
            </a:r>
            <a:endParaRPr lang="en-GB" sz="2000">
              <a:latin typeface="Calibri" pitchFamily="34" charset="0"/>
            </a:endParaRPr>
          </a:p>
        </p:txBody>
      </p:sp>
      <p:sp>
        <p:nvSpPr>
          <p:cNvPr id="17412" name="Rectangle 6"/>
          <p:cNvSpPr>
            <a:spLocks noChangeArrowheads="1"/>
          </p:cNvSpPr>
          <p:nvPr/>
        </p:nvSpPr>
        <p:spPr bwMode="auto">
          <a:xfrm>
            <a:off x="500063" y="3357563"/>
            <a:ext cx="8215312" cy="523875"/>
          </a:xfrm>
          <a:prstGeom prst="rect">
            <a:avLst/>
          </a:prstGeom>
          <a:noFill/>
          <a:ln w="9525">
            <a:noFill/>
            <a:miter lim="800000"/>
            <a:headEnd/>
            <a:tailEnd/>
          </a:ln>
        </p:spPr>
        <p:txBody>
          <a:bodyPr>
            <a:spAutoFit/>
          </a:bodyPr>
          <a:lstStyle/>
          <a:p>
            <a:r>
              <a:rPr lang="en-US" sz="1400">
                <a:latin typeface="Calibri" pitchFamily="34" charset="0"/>
              </a:rPr>
              <a:t>The two main bodies to steer and manage the group are the </a:t>
            </a:r>
            <a:r>
              <a:rPr lang="en-US" sz="1400" b="1">
                <a:latin typeface="Calibri" pitchFamily="34" charset="0"/>
              </a:rPr>
              <a:t>Steering Board </a:t>
            </a:r>
            <a:r>
              <a:rPr lang="en-US" sz="1400">
                <a:latin typeface="Calibri" pitchFamily="34" charset="0"/>
              </a:rPr>
              <a:t>(SB) and the </a:t>
            </a:r>
            <a:r>
              <a:rPr lang="en-US" sz="1400" b="1">
                <a:latin typeface="Calibri" pitchFamily="34" charset="0"/>
              </a:rPr>
              <a:t>Coordination Panel</a:t>
            </a:r>
            <a:r>
              <a:rPr lang="en-US" sz="1400">
                <a:latin typeface="Calibri" pitchFamily="34" charset="0"/>
              </a:rPr>
              <a:t> (CP)</a:t>
            </a:r>
            <a:endParaRPr lang="en-GB" sz="1400">
              <a:latin typeface="Calibri" pitchFamily="34" charset="0"/>
            </a:endParaRPr>
          </a:p>
        </p:txBody>
      </p:sp>
      <p:sp>
        <p:nvSpPr>
          <p:cNvPr id="17413" name="Footer Placeholder 7"/>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9" name="TextBox 8"/>
          <p:cNvSpPr txBox="1"/>
          <p:nvPr/>
        </p:nvSpPr>
        <p:spPr>
          <a:xfrm>
            <a:off x="2082800" y="4071938"/>
            <a:ext cx="3917950" cy="646112"/>
          </a:xfrm>
          <a:prstGeom prst="rect">
            <a:avLst/>
          </a:prstGeom>
          <a:solidFill>
            <a:schemeClr val="accent1">
              <a:lumMod val="60000"/>
              <a:lumOff val="40000"/>
            </a:schemeClr>
          </a:solidFill>
        </p:spPr>
        <p:txBody>
          <a:bodyPr wrap="none">
            <a:spAutoFit/>
          </a:bodyPr>
          <a:lstStyle/>
          <a:p>
            <a:pPr algn="ctr" fontAlgn="auto">
              <a:spcBef>
                <a:spcPts val="0"/>
              </a:spcBef>
              <a:spcAft>
                <a:spcPts val="0"/>
              </a:spcAft>
              <a:defRPr/>
            </a:pPr>
            <a:r>
              <a:rPr lang="en-US" b="1" dirty="0">
                <a:latin typeface="+mn-lt"/>
              </a:rPr>
              <a:t>Steering Board</a:t>
            </a:r>
          </a:p>
          <a:p>
            <a:pPr algn="ctr" fontAlgn="auto">
              <a:spcBef>
                <a:spcPts val="0"/>
              </a:spcBef>
              <a:spcAft>
                <a:spcPts val="0"/>
              </a:spcAft>
              <a:defRPr/>
            </a:pPr>
            <a:r>
              <a:rPr lang="en-US" dirty="0">
                <a:latin typeface="+mn-lt"/>
              </a:rPr>
              <a:t>PH DDL (chair), TCs (LHC exp.), GL, DGLs</a:t>
            </a:r>
            <a:endParaRPr lang="en-GB" dirty="0">
              <a:latin typeface="+mn-lt"/>
            </a:endParaRPr>
          </a:p>
        </p:txBody>
      </p:sp>
      <p:sp>
        <p:nvSpPr>
          <p:cNvPr id="17415" name="TextBox 9"/>
          <p:cNvSpPr txBox="1">
            <a:spLocks noChangeArrowheads="1"/>
          </p:cNvSpPr>
          <p:nvPr/>
        </p:nvSpPr>
        <p:spPr bwMode="auto">
          <a:xfrm>
            <a:off x="2779713" y="5068888"/>
            <a:ext cx="2828925" cy="646112"/>
          </a:xfrm>
          <a:prstGeom prst="rect">
            <a:avLst/>
          </a:prstGeom>
          <a:solidFill>
            <a:srgbClr val="92D050"/>
          </a:solidFill>
          <a:ln w="9525">
            <a:noFill/>
            <a:miter lim="800000"/>
            <a:headEnd/>
            <a:tailEnd/>
          </a:ln>
        </p:spPr>
        <p:txBody>
          <a:bodyPr wrap="none">
            <a:spAutoFit/>
          </a:bodyPr>
          <a:lstStyle/>
          <a:p>
            <a:pPr algn="ctr"/>
            <a:r>
              <a:rPr lang="en-US" b="1">
                <a:latin typeface="Calibri" pitchFamily="34" charset="0"/>
              </a:rPr>
              <a:t>Coordination Panel</a:t>
            </a:r>
          </a:p>
          <a:p>
            <a:pPr algn="ctr"/>
            <a:r>
              <a:rPr lang="en-US">
                <a:latin typeface="Calibri" pitchFamily="34" charset="0"/>
              </a:rPr>
              <a:t>GL, DGLs, SLs, ECPs + invited</a:t>
            </a:r>
            <a:endParaRPr lang="en-GB">
              <a:latin typeface="Calibri" pitchFamily="34" charset="0"/>
            </a:endParaRPr>
          </a:p>
        </p:txBody>
      </p:sp>
      <p:sp>
        <p:nvSpPr>
          <p:cNvPr id="17416" name="TextBox 10"/>
          <p:cNvSpPr txBox="1">
            <a:spLocks noChangeArrowheads="1"/>
          </p:cNvSpPr>
          <p:nvPr/>
        </p:nvSpPr>
        <p:spPr bwMode="auto">
          <a:xfrm>
            <a:off x="357188" y="4214813"/>
            <a:ext cx="1651000" cy="369887"/>
          </a:xfrm>
          <a:prstGeom prst="rect">
            <a:avLst/>
          </a:prstGeom>
          <a:noFill/>
          <a:ln w="9525">
            <a:noFill/>
            <a:miter lim="800000"/>
            <a:headEnd/>
            <a:tailEnd/>
          </a:ln>
        </p:spPr>
        <p:txBody>
          <a:bodyPr wrap="none">
            <a:spAutoFit/>
          </a:bodyPr>
          <a:lstStyle/>
          <a:p>
            <a:r>
              <a:rPr lang="en-US">
                <a:latin typeface="Calibri" pitchFamily="34" charset="0"/>
              </a:rPr>
              <a:t>Meets 1x / year</a:t>
            </a:r>
            <a:endParaRPr lang="en-GB">
              <a:latin typeface="Calibri" pitchFamily="34" charset="0"/>
            </a:endParaRPr>
          </a:p>
        </p:txBody>
      </p:sp>
      <p:sp>
        <p:nvSpPr>
          <p:cNvPr id="17417" name="TextBox 11"/>
          <p:cNvSpPr txBox="1">
            <a:spLocks noChangeArrowheads="1"/>
          </p:cNvSpPr>
          <p:nvPr/>
        </p:nvSpPr>
        <p:spPr bwMode="auto">
          <a:xfrm>
            <a:off x="428625" y="5072063"/>
            <a:ext cx="2157413" cy="369887"/>
          </a:xfrm>
          <a:prstGeom prst="rect">
            <a:avLst/>
          </a:prstGeom>
          <a:noFill/>
          <a:ln w="9525">
            <a:noFill/>
            <a:miter lim="800000"/>
            <a:headEnd/>
            <a:tailEnd/>
          </a:ln>
        </p:spPr>
        <p:txBody>
          <a:bodyPr wrap="none">
            <a:spAutoFit/>
          </a:bodyPr>
          <a:lstStyle/>
          <a:p>
            <a:r>
              <a:rPr lang="en-US">
                <a:latin typeface="Calibri" pitchFamily="34" charset="0"/>
              </a:rPr>
              <a:t>Meets every 3 weeks</a:t>
            </a:r>
          </a:p>
        </p:txBody>
      </p:sp>
      <p:sp>
        <p:nvSpPr>
          <p:cNvPr id="17418" name="TextBox 12"/>
          <p:cNvSpPr txBox="1">
            <a:spLocks noChangeArrowheads="1"/>
          </p:cNvSpPr>
          <p:nvPr/>
        </p:nvSpPr>
        <p:spPr bwMode="auto">
          <a:xfrm>
            <a:off x="6500813" y="4041775"/>
            <a:ext cx="2357437" cy="739775"/>
          </a:xfrm>
          <a:prstGeom prst="rect">
            <a:avLst/>
          </a:prstGeom>
          <a:noFill/>
          <a:ln w="9525">
            <a:noFill/>
            <a:miter lim="800000"/>
            <a:headEnd/>
            <a:tailEnd/>
          </a:ln>
        </p:spPr>
        <p:txBody>
          <a:bodyPr>
            <a:spAutoFit/>
          </a:bodyPr>
          <a:lstStyle/>
          <a:p>
            <a:r>
              <a:rPr lang="en-US" sz="1400">
                <a:latin typeface="Calibri" pitchFamily="34" charset="0"/>
              </a:rPr>
              <a:t>Monitor  and define main directions, global resource sharing. </a:t>
            </a:r>
            <a:endParaRPr lang="en-GB" sz="1400">
              <a:latin typeface="Calibri" pitchFamily="34" charset="0"/>
            </a:endParaRPr>
          </a:p>
        </p:txBody>
      </p:sp>
      <p:sp>
        <p:nvSpPr>
          <p:cNvPr id="17419" name="TextBox 13"/>
          <p:cNvSpPr txBox="1">
            <a:spLocks noChangeArrowheads="1"/>
          </p:cNvSpPr>
          <p:nvPr/>
        </p:nvSpPr>
        <p:spPr bwMode="auto">
          <a:xfrm>
            <a:off x="6500813" y="5048250"/>
            <a:ext cx="2357437" cy="738188"/>
          </a:xfrm>
          <a:prstGeom prst="rect">
            <a:avLst/>
          </a:prstGeom>
          <a:noFill/>
          <a:ln w="9525">
            <a:noFill/>
            <a:miter lim="800000"/>
            <a:headEnd/>
            <a:tailEnd/>
          </a:ln>
        </p:spPr>
        <p:txBody>
          <a:bodyPr>
            <a:spAutoFit/>
          </a:bodyPr>
          <a:lstStyle/>
          <a:p>
            <a:r>
              <a:rPr lang="en-US" sz="1400">
                <a:latin typeface="Calibri" pitchFamily="34" charset="0"/>
              </a:rPr>
              <a:t>Exchange information, monitor progress, adjust resources. </a:t>
            </a:r>
            <a:endParaRPr lang="en-GB" sz="1400">
              <a:latin typeface="Calibri" pitchFamily="34" charset="0"/>
            </a:endParaRPr>
          </a:p>
        </p:txBody>
      </p:sp>
      <p:sp>
        <p:nvSpPr>
          <p:cNvPr id="15" name="Right Arrow 14"/>
          <p:cNvSpPr/>
          <p:nvPr/>
        </p:nvSpPr>
        <p:spPr>
          <a:xfrm>
            <a:off x="6143625" y="4286250"/>
            <a:ext cx="357188" cy="28575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Right Arrow 15"/>
          <p:cNvSpPr/>
          <p:nvPr/>
        </p:nvSpPr>
        <p:spPr>
          <a:xfrm>
            <a:off x="6143625" y="5357813"/>
            <a:ext cx="357188" cy="285750"/>
          </a:xfrm>
          <a:prstGeom prst="right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4578"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7A7CE54-B3C6-4F83-8813-7DBEA83CDDDA}" type="slidenum">
              <a:rPr lang="en-US"/>
              <a:pPr fontAlgn="base">
                <a:spcBef>
                  <a:spcPct val="0"/>
                </a:spcBef>
                <a:spcAft>
                  <a:spcPct val="0"/>
                </a:spcAft>
              </a:pPr>
              <a:t>20</a:t>
            </a:fld>
            <a:endParaRPr lang="en-US"/>
          </a:p>
        </p:txBody>
      </p:sp>
      <p:sp>
        <p:nvSpPr>
          <p:cNvPr id="24579" name="Rectangle 92"/>
          <p:cNvSpPr>
            <a:spLocks noChangeArrowheads="1"/>
          </p:cNvSpPr>
          <p:nvPr/>
        </p:nvSpPr>
        <p:spPr bwMode="auto">
          <a:xfrm>
            <a:off x="571500" y="500063"/>
            <a:ext cx="4214813" cy="369887"/>
          </a:xfrm>
          <a:prstGeom prst="rect">
            <a:avLst/>
          </a:prstGeom>
          <a:noFill/>
          <a:ln w="9525">
            <a:noFill/>
            <a:miter lim="800000"/>
            <a:headEnd/>
            <a:tailEnd/>
          </a:ln>
        </p:spPr>
        <p:txBody>
          <a:bodyPr>
            <a:spAutoFit/>
          </a:bodyPr>
          <a:lstStyle/>
          <a:p>
            <a:r>
              <a:rPr lang="en-US">
                <a:solidFill>
                  <a:schemeClr val="tx2"/>
                </a:solidFill>
                <a:latin typeface="Calibri" pitchFamily="34" charset="0"/>
                <a:sym typeface="Wingdings" pitchFamily="2" charset="2"/>
              </a:rPr>
              <a:t>Group matrix</a:t>
            </a:r>
          </a:p>
        </p:txBody>
      </p:sp>
      <p:sp>
        <p:nvSpPr>
          <p:cNvPr id="24580"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3" name="Table 12"/>
          <p:cNvGraphicFramePr>
            <a:graphicFrameLocks noGrp="1"/>
          </p:cNvGraphicFramePr>
          <p:nvPr/>
        </p:nvGraphicFramePr>
        <p:xfrm>
          <a:off x="714348" y="1000108"/>
          <a:ext cx="7715284" cy="5143544"/>
        </p:xfrm>
        <a:graphic>
          <a:graphicData uri="http://schemas.openxmlformats.org/drawingml/2006/table">
            <a:tbl>
              <a:tblPr/>
              <a:tblGrid>
                <a:gridCol w="950600"/>
                <a:gridCol w="442139"/>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10534"/>
                <a:gridCol w="132641"/>
              </a:tblGrid>
              <a:tr h="392480">
                <a:tc>
                  <a:txBody>
                    <a:bodyPr/>
                    <a:lstStyle/>
                    <a:p>
                      <a:pPr algn="l" fontAlgn="b"/>
                      <a:r>
                        <a:rPr lang="en-GB" sz="200" b="1" i="0" u="none" strike="noStrike" dirty="0">
                          <a:solidFill>
                            <a:srgbClr val="000000"/>
                          </a:solidFill>
                          <a:latin typeface="Calibri"/>
                        </a:rPr>
                        <a:t>Row Labels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ALICE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ALICE Upgrade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ATLAS ALFA</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ATLAS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AX-PET</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B-Field Measurements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Bond. Lab. / DSF</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CAST M&amp;O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Cloud</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CMS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CMS Pre-shower</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CSO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DT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FP7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FSU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Gas Support</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Glueing Techniques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Irrad. Facilities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LHCb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LHCb Upgrade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Magnet M&amp;O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Magnet Support</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Micro Cosmos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NA48/62</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Optical Lab.</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PH Safety Office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Rad. Mon.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RD50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RD51 Admin.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Scintillators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Thin Film</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TOTEM Operation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TOTEM RP</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TSO</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Work-Shop </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WP4 / RD50</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WP5 / RD51</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WP6 / QC</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WP7</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X-HPD</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(blank)</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EIRO FORUM</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ME R&amp;D WP's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FEM calculation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Si Telescope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Misc. Safety</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Reverse Engineering</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CLIC Det. Studies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Aegis</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ATLAS Tracker Upgrade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CMS Tracker Upgrade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MSS upgrade</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CERN Exhibition</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WP11/Cooling</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NA61</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LC R&amp;D Panel Member</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r" fontAlgn="b"/>
                      <a:r>
                        <a:rPr lang="en-GB" sz="200" b="1" i="0" u="none" strike="noStrike">
                          <a:solidFill>
                            <a:srgbClr val="000000"/>
                          </a:solidFill>
                          <a:latin typeface="Calibri"/>
                        </a:rPr>
                        <a:t>ArDM</a:t>
                      </a:r>
                    </a:p>
                  </a:txBody>
                  <a:tcPr marL="0" marR="0" marT="0" marB="0" vert="vert27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c>
                  <a:txBody>
                    <a:bodyPr/>
                    <a:lstStyle/>
                    <a:p>
                      <a:pPr algn="l" fontAlgn="b"/>
                      <a:r>
                        <a:rPr lang="en-GB" sz="200" b="1" i="0" u="none" strike="noStrike">
                          <a:solidFill>
                            <a:srgbClr val="000000"/>
                          </a:solidFill>
                          <a:latin typeface="Calibri"/>
                        </a:rPr>
                        <a:t>Total</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BE5F1"/>
                    </a:solidFill>
                  </a:tcPr>
                </a:tc>
              </a:tr>
              <a:tr h="51642">
                <a:tc>
                  <a:txBody>
                    <a:bodyPr/>
                    <a:lstStyle/>
                    <a:p>
                      <a:pPr algn="l" fontAlgn="b"/>
                      <a:r>
                        <a:rPr lang="en-GB" sz="200" b="0" i="0" u="none" strike="noStrike">
                          <a:solidFill>
                            <a:srgbClr val="000000"/>
                          </a:solidFill>
                          <a:latin typeface="Calibri"/>
                        </a:rPr>
                        <a:t>ALFONSI  Matteo</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200" b="0" i="0" u="none" strike="noStrike">
                          <a:solidFill>
                            <a:srgbClr val="000000"/>
                          </a:solidFill>
                          <a:latin typeface="Calibri"/>
                        </a:rPr>
                        <a:t>0.67</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GB" sz="200" b="0" i="0" u="none" strike="noStrike">
                          <a:solidFill>
                            <a:srgbClr val="000000"/>
                          </a:solidFill>
                          <a:latin typeface="Calibri"/>
                        </a:rPr>
                        <a:t>0.67</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51642">
                <a:tc>
                  <a:txBody>
                    <a:bodyPr/>
                    <a:lstStyle/>
                    <a:p>
                      <a:pPr algn="l" fontAlgn="b"/>
                      <a:r>
                        <a:rPr lang="en-GB" sz="200" b="0" i="0" u="none" strike="noStrike">
                          <a:solidFill>
                            <a:srgbClr val="000000"/>
                          </a:solidFill>
                          <a:latin typeface="Calibri"/>
                        </a:rPr>
                        <a:t>ANSTETT  Didier</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BAECHLER  Joachim</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0.90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BAULT  Christophe Daniel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BENDOTTI  Jerome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BERGSMA  Felix</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BODE  Alain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BOURGEOIS  Nicolas</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BOUVIER  Philippe</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BRAEM  Andre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BRUNEL  Bernard</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CANTIN  Bernard</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pt-BR" sz="200" b="0" i="0" u="none" strike="noStrike">
                          <a:solidFill>
                            <a:srgbClr val="000000"/>
                          </a:solidFill>
                          <a:latin typeface="Calibri"/>
                        </a:rPr>
                        <a:t>CAPEANS GARRIDO  Maria Del Mar</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CARRIE  Patrick</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CATINACCIO  Andrea</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CHARRA  Patrick</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DANIELSSON  Hans Olof</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D'AURIA  Andrea</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DAVENPORT  Martyn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DAVID  Claude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DAVID  Eric</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DE MENEZES  Louis-Philippe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DENARIE  Charles-Henri</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DERONT  Laurent</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DIXON  Neil David</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DUMPS  Raphael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FAHRER  Manuel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0.83</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0.83</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FOLLEY  Adrian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FORTIN  Richard Georges</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FRAISSARD  Daniel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GARNIER  Francois Andre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GIUDICI  Pierre-Ange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GLASER  Maurice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GLUSHKOV  Ivan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r>
              <a:tr h="51642">
                <a:tc>
                  <a:txBody>
                    <a:bodyPr/>
                    <a:lstStyle/>
                    <a:p>
                      <a:pPr algn="l" fontAlgn="b"/>
                      <a:r>
                        <a:rPr lang="pt-BR" sz="200" b="0" i="0" u="none" strike="noStrike">
                          <a:solidFill>
                            <a:srgbClr val="000000"/>
                          </a:solidFill>
                          <a:latin typeface="Calibri"/>
                        </a:rPr>
                        <a:t>GONCALVES MARTINS DE OLIVEIRA  Antonio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GUIDA  Roberto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0.33</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0.33</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0.67</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GUIPET  Antoine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GYS  Thierry</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HAHN  Ferdinand</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HAIDER  Stefan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HATCH  Mark</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HONMA  Alan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IJZERMAN  Peter</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JORAM  Christian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KLEMPT  Wolfgang</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KOTTELAT  Luc-Joseph</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KRISTIC  Robert</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LA ROSA  Alessandro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0.38</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0.38</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LABBE  Jean-claude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LANCON  Philippe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LENOIR  Philippe</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LESENECHAL  Yannick</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0.90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LOOS  Robert</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MAIRE  Gilles</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MARTINENGO  Paolo</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0.75</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MCGILL  Ian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MERLET  Frederic</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MOLL  Michael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NOEL  Jerome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OLESEN  Gert</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ONNELA  Antti Tero Olavi</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PAVIS  Steven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PEREZ GOMEZ  Francisco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PERINI  Diego</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PIEDIGROSSI  Didier</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PINTUS  Ronald</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PONS  Xavier</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0.05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RAVAT  Sylvain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ROPELEWSKI  Leszek</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SCHMIDT  Burkhard</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SCHNEIDER  Thomas Hans</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TAUREG  Hans</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VAN BEELEN  Jacob Bastiaan</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VAN STENIS  Miranda</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WASEM  Albin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0.90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WERTELAERS  Piet</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BLANC  Pascal</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PETAGNA  Paolo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0.15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0.85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MAURISSET  Aureli</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PACIFICO  Nicola </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VILLA  Marco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0.92</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0.92</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BELTRAME  Paolo</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JAMET  Olivier</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MARTOIU  Victor Sorin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DAGUIN  Jerome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DROZD  Adam</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RUIZ ARMENDARIS  Jaime</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MOLNAR  Levente</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0.75</a:t>
                      </a: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GODLEWSKI  Jan</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0.30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0.70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TROPEA  Paula</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0.40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0.60</a:t>
                      </a: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a:noFill/>
                    </a:lnB>
                  </a:tcPr>
                </a:tc>
              </a:tr>
              <a:tr h="51642">
                <a:tc>
                  <a:txBody>
                    <a:bodyPr/>
                    <a:lstStyle/>
                    <a:p>
                      <a:pPr algn="l" fontAlgn="b"/>
                      <a:r>
                        <a:rPr lang="en-GB" sz="200" b="0" i="0" u="none" strike="noStrike">
                          <a:solidFill>
                            <a:srgbClr val="000000"/>
                          </a:solidFill>
                          <a:latin typeface="Calibri"/>
                        </a:rPr>
                        <a:t>GABRIELE  Didier</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200" b="0" i="0" u="none" strike="noStrike">
                          <a:solidFill>
                            <a:srgbClr val="000000"/>
                          </a:solidFill>
                          <a:latin typeface="Calibri"/>
                        </a:rPr>
                        <a:t>0.25</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200" b="0" i="0" u="none" strike="noStrike">
                          <a:solidFill>
                            <a:srgbClr val="000000"/>
                          </a:solidFill>
                          <a:latin typeface="Calibri"/>
                        </a:rPr>
                        <a:t>0.50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l" fontAlgn="b"/>
                      <a:endParaRPr lang="en-GB" sz="200" b="0" i="0" u="none" strike="noStrike">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GB" sz="200" b="0" i="0" u="none" strike="noStrike">
                          <a:solidFill>
                            <a:srgbClr val="000000"/>
                          </a:solidFill>
                          <a:latin typeface="Calibri"/>
                        </a:rPr>
                        <a:t>1.00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51642">
                <a:tc>
                  <a:txBody>
                    <a:bodyPr/>
                    <a:lstStyle/>
                    <a:p>
                      <a:pPr algn="l" fontAlgn="b"/>
                      <a:r>
                        <a:rPr lang="en-GB" sz="200" b="1" i="0" u="none" strike="noStrike" dirty="0">
                          <a:solidFill>
                            <a:srgbClr val="000000"/>
                          </a:solidFill>
                          <a:latin typeface="Calibri"/>
                        </a:rPr>
                        <a:t>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7.60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1.15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3.40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4.00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0.80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1.80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2.30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0.95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1.70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1.55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0.35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6.83</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1.95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3.20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4.05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0.85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6.50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0.35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1.80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1.00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1.15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1.00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2.85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2.81</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5.98</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1.78</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0.20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0.05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0.05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0.30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0.40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0.30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0.60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0.70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1.05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1.10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0.40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0.65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0.40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3.95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0.10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a:solidFill>
                            <a:srgbClr val="000000"/>
                          </a:solidFill>
                          <a:latin typeface="Calibri"/>
                        </a:rPr>
                        <a:t>0.50</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r" fontAlgn="b"/>
                      <a:r>
                        <a:rPr lang="en-GB" sz="200" b="1" i="0" u="none" strike="noStrike" dirty="0">
                          <a:solidFill>
                            <a:srgbClr val="000000"/>
                          </a:solidFill>
                          <a:latin typeface="Calibri"/>
                        </a:rPr>
                        <a:t>85.96</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r>
            </a:tbl>
          </a:graphicData>
        </a:graphic>
      </p:graphicFrame>
      <p:sp>
        <p:nvSpPr>
          <p:cNvPr id="24582" name="TextBox 13"/>
          <p:cNvSpPr txBox="1">
            <a:spLocks noChangeArrowheads="1"/>
          </p:cNvSpPr>
          <p:nvPr/>
        </p:nvSpPr>
        <p:spPr bwMode="auto">
          <a:xfrm>
            <a:off x="3143250" y="3500438"/>
            <a:ext cx="3178175" cy="369887"/>
          </a:xfrm>
          <a:prstGeom prst="rect">
            <a:avLst/>
          </a:prstGeom>
          <a:solidFill>
            <a:schemeClr val="bg2"/>
          </a:solidFill>
          <a:ln w="9525">
            <a:noFill/>
            <a:miter lim="800000"/>
            <a:headEnd/>
            <a:tailEnd/>
          </a:ln>
        </p:spPr>
        <p:txBody>
          <a:bodyPr wrap="none">
            <a:spAutoFit/>
          </a:bodyPr>
          <a:lstStyle/>
          <a:p>
            <a:r>
              <a:rPr lang="en-US">
                <a:latin typeface="Calibri" pitchFamily="34" charset="0"/>
              </a:rPr>
              <a:t>Average = 2.4 activities / person</a:t>
            </a:r>
            <a:endParaRPr lang="en-GB">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5602"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5D984F4-A131-448A-8A1A-8641F8DE1EEC}" type="slidenum">
              <a:rPr lang="en-US"/>
              <a:pPr fontAlgn="base">
                <a:spcBef>
                  <a:spcPct val="0"/>
                </a:spcBef>
                <a:spcAft>
                  <a:spcPct val="0"/>
                </a:spcAft>
              </a:pPr>
              <a:t>21</a:t>
            </a:fld>
            <a:endParaRPr lang="en-US"/>
          </a:p>
        </p:txBody>
      </p:sp>
      <p:sp>
        <p:nvSpPr>
          <p:cNvPr id="25603"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15" name="Content Placeholder 4"/>
          <p:cNvSpPr txBox="1">
            <a:spLocks/>
          </p:cNvSpPr>
          <p:nvPr/>
        </p:nvSpPr>
        <p:spPr>
          <a:xfrm>
            <a:off x="500063" y="1285875"/>
            <a:ext cx="8040687" cy="4643438"/>
          </a:xfrm>
          <a:prstGeom prst="rect">
            <a:avLst/>
          </a:prstGeom>
        </p:spPr>
        <p:txBody>
          <a:bodyPr lIns="182880" tIns="91440"/>
          <a:lstStyle/>
          <a:p>
            <a:pPr marL="265176" indent="-265176" fontAlgn="auto">
              <a:spcBef>
                <a:spcPts val="600"/>
              </a:spcBef>
              <a:spcAft>
                <a:spcPts val="0"/>
              </a:spcAft>
              <a:buClr>
                <a:schemeClr val="accent1"/>
              </a:buClr>
              <a:buSzPct val="80000"/>
              <a:buFont typeface="Wingdings 2"/>
              <a:buChar char=""/>
              <a:defRPr/>
            </a:pPr>
            <a:r>
              <a:rPr lang="en-US" b="1" dirty="0">
                <a:solidFill>
                  <a:schemeClr val="tx2">
                    <a:lumMod val="90000"/>
                    <a:lumOff val="10000"/>
                  </a:schemeClr>
                </a:solidFill>
                <a:latin typeface="+mn-lt"/>
              </a:rPr>
              <a:t>3 workshops for 3 specific service activities in DT</a:t>
            </a:r>
          </a:p>
          <a:p>
            <a:pPr marL="548640" lvl="1" indent="-201168" fontAlgn="auto">
              <a:spcBef>
                <a:spcPts val="600"/>
              </a:spcBef>
              <a:spcAft>
                <a:spcPts val="0"/>
              </a:spcAft>
              <a:buClr>
                <a:schemeClr val="accent1"/>
              </a:buClr>
              <a:buSzPct val="100000"/>
              <a:defRPr/>
            </a:pPr>
            <a:r>
              <a:rPr lang="en-US" sz="1600" dirty="0">
                <a:solidFill>
                  <a:schemeClr val="tx2">
                    <a:lumMod val="90000"/>
                    <a:lumOff val="10000"/>
                  </a:schemeClr>
                </a:solidFill>
                <a:latin typeface="+mn-lt"/>
              </a:rPr>
              <a:t>Small park of dedicated machines and equipment. Located right next to other work areas and offices of the Service.</a:t>
            </a:r>
          </a:p>
          <a:p>
            <a:pPr marL="548640" lvl="1" indent="-201168" fontAlgn="auto">
              <a:spcBef>
                <a:spcPts val="600"/>
              </a:spcBef>
              <a:spcAft>
                <a:spcPts val="0"/>
              </a:spcAft>
              <a:buClr>
                <a:schemeClr val="accent1"/>
              </a:buClr>
              <a:buSzPct val="100000"/>
              <a:buFont typeface="Verdana"/>
              <a:buChar char="◦"/>
              <a:defRPr/>
            </a:pPr>
            <a:r>
              <a:rPr lang="en-US" sz="1600" dirty="0">
                <a:solidFill>
                  <a:schemeClr val="tx2">
                    <a:lumMod val="90000"/>
                    <a:lumOff val="10000"/>
                  </a:schemeClr>
                </a:solidFill>
                <a:latin typeface="+mn-lt"/>
              </a:rPr>
              <a:t>Thin films, glass and ceramics;   </a:t>
            </a:r>
          </a:p>
          <a:p>
            <a:pPr marL="548640" lvl="1" indent="-201168" fontAlgn="auto">
              <a:spcBef>
                <a:spcPts val="600"/>
              </a:spcBef>
              <a:spcAft>
                <a:spcPts val="0"/>
              </a:spcAft>
              <a:buClr>
                <a:schemeClr val="accent1"/>
              </a:buClr>
              <a:buSzPct val="100000"/>
              <a:buFont typeface="Verdana"/>
              <a:buChar char="◦"/>
              <a:defRPr/>
            </a:pPr>
            <a:r>
              <a:rPr lang="en-US" sz="1600" dirty="0">
                <a:solidFill>
                  <a:schemeClr val="tx2">
                    <a:lumMod val="90000"/>
                    <a:lumOff val="10000"/>
                  </a:schemeClr>
                </a:solidFill>
                <a:latin typeface="+mn-lt"/>
              </a:rPr>
              <a:t>Gas systems;   </a:t>
            </a:r>
          </a:p>
          <a:p>
            <a:pPr marL="548640" lvl="1" indent="-201168" fontAlgn="auto">
              <a:spcBef>
                <a:spcPts val="600"/>
              </a:spcBef>
              <a:spcAft>
                <a:spcPts val="0"/>
              </a:spcAft>
              <a:buClr>
                <a:schemeClr val="accent1"/>
              </a:buClr>
              <a:buSzPct val="100000"/>
              <a:buFont typeface="Verdana"/>
              <a:buChar char="◦"/>
              <a:defRPr/>
            </a:pPr>
            <a:r>
              <a:rPr lang="en-US" sz="1600" dirty="0" err="1">
                <a:solidFill>
                  <a:schemeClr val="tx2">
                    <a:lumMod val="90000"/>
                    <a:lumOff val="10000"/>
                  </a:schemeClr>
                </a:solidFill>
                <a:latin typeface="+mn-lt"/>
              </a:rPr>
              <a:t>Scintillators</a:t>
            </a:r>
            <a:r>
              <a:rPr lang="en-US" sz="1600" dirty="0">
                <a:solidFill>
                  <a:schemeClr val="tx2">
                    <a:lumMod val="90000"/>
                    <a:lumOff val="10000"/>
                  </a:schemeClr>
                </a:solidFill>
                <a:latin typeface="+mn-lt"/>
              </a:rPr>
              <a:t>.</a:t>
            </a:r>
          </a:p>
          <a:p>
            <a:pPr marL="548640" lvl="1" indent="-201168" fontAlgn="auto">
              <a:spcBef>
                <a:spcPts val="600"/>
              </a:spcBef>
              <a:spcAft>
                <a:spcPts val="0"/>
              </a:spcAft>
              <a:buClr>
                <a:schemeClr val="accent1"/>
              </a:buClr>
              <a:buSzPct val="100000"/>
              <a:buFont typeface="Verdana"/>
              <a:buChar char="◦"/>
              <a:defRPr/>
            </a:pPr>
            <a:endParaRPr lang="en-US" sz="1400" dirty="0">
              <a:solidFill>
                <a:schemeClr val="tx2">
                  <a:lumMod val="90000"/>
                  <a:lumOff val="10000"/>
                </a:schemeClr>
              </a:solidFill>
              <a:latin typeface="+mn-lt"/>
            </a:endParaRPr>
          </a:p>
          <a:p>
            <a:pPr marL="265176" indent="-265176" fontAlgn="auto">
              <a:spcBef>
                <a:spcPts val="600"/>
              </a:spcBef>
              <a:spcAft>
                <a:spcPts val="0"/>
              </a:spcAft>
              <a:buClr>
                <a:schemeClr val="accent1"/>
              </a:buClr>
              <a:buSzPct val="80000"/>
              <a:buFont typeface="Wingdings 2"/>
              <a:buChar char=""/>
              <a:defRPr/>
            </a:pPr>
            <a:r>
              <a:rPr lang="en-US" b="1" dirty="0">
                <a:solidFill>
                  <a:schemeClr val="tx2">
                    <a:lumMod val="90000"/>
                    <a:lumOff val="10000"/>
                  </a:schemeClr>
                </a:solidFill>
                <a:latin typeface="+mn-lt"/>
              </a:rPr>
              <a:t>3 general purpose workshops + 2 small workshops</a:t>
            </a:r>
          </a:p>
          <a:p>
            <a:pPr marL="548640" lvl="1" indent="-201168" fontAlgn="auto">
              <a:spcBef>
                <a:spcPts val="600"/>
              </a:spcBef>
              <a:spcAft>
                <a:spcPts val="0"/>
              </a:spcAft>
              <a:buClr>
                <a:schemeClr val="accent1"/>
              </a:buClr>
              <a:buSzPct val="100000"/>
              <a:buFont typeface="Verdana"/>
              <a:buChar char="◦"/>
              <a:defRPr/>
            </a:pPr>
            <a:r>
              <a:rPr lang="en-GB" sz="1600" dirty="0">
                <a:solidFill>
                  <a:schemeClr val="tx2">
                    <a:lumMod val="90000"/>
                    <a:lumOff val="10000"/>
                  </a:schemeClr>
                </a:solidFill>
                <a:latin typeface="+mn-lt"/>
              </a:rPr>
              <a:t>Prototypes, very short series, complex pieces/assemblies, quick fixes during assembly phases.</a:t>
            </a:r>
          </a:p>
          <a:p>
            <a:pPr marL="548640" lvl="1" indent="-201168" fontAlgn="auto">
              <a:spcBef>
                <a:spcPts val="600"/>
              </a:spcBef>
              <a:spcAft>
                <a:spcPts val="0"/>
              </a:spcAft>
              <a:buClr>
                <a:schemeClr val="accent1"/>
              </a:buClr>
              <a:buSzPct val="100000"/>
              <a:buFont typeface="Verdana"/>
              <a:buChar char="◦"/>
              <a:defRPr/>
            </a:pPr>
            <a:r>
              <a:rPr lang="en-GB" sz="1600" dirty="0">
                <a:solidFill>
                  <a:schemeClr val="tx2">
                    <a:lumMod val="90000"/>
                    <a:lumOff val="10000"/>
                  </a:schemeClr>
                </a:solidFill>
                <a:latin typeface="+mn-lt"/>
              </a:rPr>
              <a:t>Mostly conventional machine tools, but also some high-precision and numerically-controlled units.</a:t>
            </a:r>
          </a:p>
          <a:p>
            <a:pPr marL="548640" lvl="1" indent="-201168" fontAlgn="auto">
              <a:spcBef>
                <a:spcPts val="600"/>
              </a:spcBef>
              <a:spcAft>
                <a:spcPts val="0"/>
              </a:spcAft>
              <a:buClr>
                <a:schemeClr val="accent1"/>
              </a:buClr>
              <a:buSzPct val="100000"/>
              <a:buFont typeface="Verdana"/>
              <a:buChar char="◦"/>
              <a:defRPr/>
            </a:pPr>
            <a:r>
              <a:rPr lang="en-US" sz="1600" dirty="0">
                <a:solidFill>
                  <a:schemeClr val="tx2">
                    <a:lumMod val="90000"/>
                    <a:lumOff val="10000"/>
                  </a:schemeClr>
                </a:solidFill>
                <a:latin typeface="+mn-lt"/>
              </a:rPr>
              <a:t>Proximity to testing labs, assembly halls, experimental areas.</a:t>
            </a:r>
          </a:p>
          <a:p>
            <a:pPr marL="548640" lvl="1" indent="-201168" fontAlgn="auto">
              <a:spcBef>
                <a:spcPts val="600"/>
              </a:spcBef>
              <a:spcAft>
                <a:spcPts val="0"/>
              </a:spcAft>
              <a:buClr>
                <a:schemeClr val="accent1"/>
              </a:buClr>
              <a:buSzPct val="100000"/>
              <a:buFont typeface="Verdana"/>
              <a:buChar char="◦"/>
              <a:defRPr/>
            </a:pPr>
            <a:r>
              <a:rPr lang="en-US" sz="1600" dirty="0">
                <a:solidFill>
                  <a:schemeClr val="tx2">
                    <a:lumMod val="90000"/>
                    <a:lumOff val="10000"/>
                  </a:schemeClr>
                </a:solidFill>
                <a:latin typeface="+mn-lt"/>
              </a:rPr>
              <a:t>Proximity to detector project teams (designers, engineers, physicists) [Favored, but not always fully possible].</a:t>
            </a:r>
          </a:p>
          <a:p>
            <a:pPr marL="548640" lvl="1" indent="-201168" fontAlgn="auto">
              <a:spcBef>
                <a:spcPts val="600"/>
              </a:spcBef>
              <a:spcAft>
                <a:spcPts val="0"/>
              </a:spcAft>
              <a:buClr>
                <a:schemeClr val="accent1"/>
              </a:buClr>
              <a:buSzPct val="100000"/>
              <a:buFont typeface="Verdana"/>
              <a:buChar char="◦"/>
              <a:defRPr/>
            </a:pPr>
            <a:r>
              <a:rPr lang="en-GB" sz="1600" dirty="0">
                <a:solidFill>
                  <a:schemeClr val="tx2">
                    <a:lumMod val="90000"/>
                    <a:lumOff val="10000"/>
                  </a:schemeClr>
                </a:solidFill>
                <a:latin typeface="+mn-lt"/>
              </a:rPr>
              <a:t>Work-space and tools also for project members of visiting teams, but only under agreed conditions.</a:t>
            </a:r>
          </a:p>
        </p:txBody>
      </p:sp>
      <p:sp>
        <p:nvSpPr>
          <p:cNvPr id="25605" name="TextBox 15"/>
          <p:cNvSpPr txBox="1">
            <a:spLocks noChangeArrowheads="1"/>
          </p:cNvSpPr>
          <p:nvPr/>
        </p:nvSpPr>
        <p:spPr bwMode="auto">
          <a:xfrm>
            <a:off x="1714500" y="571500"/>
            <a:ext cx="5662613" cy="646113"/>
          </a:xfrm>
          <a:prstGeom prst="rect">
            <a:avLst/>
          </a:prstGeom>
          <a:noFill/>
          <a:ln w="9525">
            <a:noFill/>
            <a:miter lim="800000"/>
            <a:headEnd/>
            <a:tailEnd/>
          </a:ln>
        </p:spPr>
        <p:txBody>
          <a:bodyPr wrap="none">
            <a:spAutoFit/>
          </a:bodyPr>
          <a:lstStyle/>
          <a:p>
            <a:pPr algn="ctr"/>
            <a:r>
              <a:rPr lang="en-US" b="1">
                <a:latin typeface="Calibri" pitchFamily="34" charset="0"/>
              </a:rPr>
              <a:t>8 workshops, with different roles / different locations</a:t>
            </a:r>
          </a:p>
          <a:p>
            <a:endParaRPr lang="en-US" b="1">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8" descr="\\Cernhomea.cern.ch\antti\Documents\DT\Photos\LABO\Picture 015b.jpg"/>
          <p:cNvPicPr>
            <a:picLocks noChangeAspect="1" noChangeArrowheads="1"/>
          </p:cNvPicPr>
          <p:nvPr/>
        </p:nvPicPr>
        <p:blipFill>
          <a:blip r:embed="rId2" cstate="print"/>
          <a:srcRect l="8450" t="9785" r="24049"/>
          <a:stretch>
            <a:fillRect/>
          </a:stretch>
        </p:blipFill>
        <p:spPr bwMode="auto">
          <a:xfrm>
            <a:off x="6715125" y="4357688"/>
            <a:ext cx="2071688" cy="207486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59C080A8-AA8D-419B-89C4-69B226761CA1}" type="slidenum">
              <a:rPr lang="en-US">
                <a:solidFill>
                  <a:schemeClr val="tx2">
                    <a:lumMod val="90000"/>
                    <a:lumOff val="10000"/>
                  </a:schemeClr>
                </a:solidFill>
              </a:rPr>
              <a:pPr>
                <a:defRPr/>
              </a:pPr>
              <a:t>22</a:t>
            </a:fld>
            <a:endParaRPr lang="en-US">
              <a:solidFill>
                <a:schemeClr val="tx2">
                  <a:lumMod val="90000"/>
                  <a:lumOff val="10000"/>
                </a:schemeClr>
              </a:solidFill>
            </a:endParaRPr>
          </a:p>
        </p:txBody>
      </p:sp>
      <p:sp>
        <p:nvSpPr>
          <p:cNvPr id="26627" name="TextBox 7"/>
          <p:cNvSpPr txBox="1">
            <a:spLocks noChangeArrowheads="1"/>
          </p:cNvSpPr>
          <p:nvPr/>
        </p:nvSpPr>
        <p:spPr bwMode="auto">
          <a:xfrm>
            <a:off x="2571750" y="500063"/>
            <a:ext cx="3833813" cy="369887"/>
          </a:xfrm>
          <a:prstGeom prst="rect">
            <a:avLst/>
          </a:prstGeom>
          <a:noFill/>
          <a:ln w="9525">
            <a:noFill/>
            <a:miter lim="800000"/>
            <a:headEnd/>
            <a:tailEnd/>
          </a:ln>
        </p:spPr>
        <p:txBody>
          <a:bodyPr wrap="none">
            <a:spAutoFit/>
          </a:bodyPr>
          <a:lstStyle/>
          <a:p>
            <a:r>
              <a:rPr lang="en-US" b="1">
                <a:latin typeface="Calibri" pitchFamily="34" charset="0"/>
              </a:rPr>
              <a:t>3 workshops for specific services in DT</a:t>
            </a:r>
          </a:p>
        </p:txBody>
      </p:sp>
      <p:graphicFrame>
        <p:nvGraphicFramePr>
          <p:cNvPr id="10" name="Table 9"/>
          <p:cNvGraphicFramePr>
            <a:graphicFrameLocks noGrp="1"/>
          </p:cNvGraphicFramePr>
          <p:nvPr/>
        </p:nvGraphicFramePr>
        <p:xfrm>
          <a:off x="1285875" y="1000125"/>
          <a:ext cx="6072230" cy="1585634"/>
        </p:xfrm>
        <a:graphic>
          <a:graphicData uri="http://schemas.openxmlformats.org/drawingml/2006/table">
            <a:tbl>
              <a:tblPr firstRow="1" firstCol="1">
                <a:tableStyleId>{3B4B98B0-60AC-42C2-AFA5-B58CD77FA1E5}</a:tableStyleId>
              </a:tblPr>
              <a:tblGrid>
                <a:gridCol w="890593"/>
                <a:gridCol w="1700224"/>
                <a:gridCol w="3481413"/>
              </a:tblGrid>
              <a:tr h="300325">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r>
                        <a:rPr lang="en-GB" sz="1200" dirty="0" smtClean="0"/>
                        <a:t>Building</a:t>
                      </a:r>
                      <a:endParaRPr lang="en-GB" sz="1200" dirty="0"/>
                    </a:p>
                  </a:txBody>
                  <a:tcPr anchor="ctr"/>
                </a:tc>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pPr algn="l"/>
                      <a:r>
                        <a:rPr lang="en-GB" sz="1200" dirty="0" smtClean="0"/>
                        <a:t>Responsible</a:t>
                      </a:r>
                      <a:endParaRPr lang="en-GB" sz="1200" dirty="0"/>
                    </a:p>
                  </a:txBody>
                  <a:tcPr anchor="ctr"/>
                </a:tc>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pPr algn="ctr"/>
                      <a:r>
                        <a:rPr lang="en-GB" sz="1200" dirty="0" smtClean="0"/>
                        <a:t>Main Use</a:t>
                      </a:r>
                      <a:endParaRPr lang="en-GB" sz="1200" dirty="0"/>
                    </a:p>
                  </a:txBody>
                  <a:tcPr anchor="ctr"/>
                </a:tc>
              </a:tr>
              <a:tr h="52778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a:t>3</a:t>
                      </a: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smtClean="0">
                          <a:solidFill>
                            <a:schemeClr val="accent4">
                              <a:lumMod val="75000"/>
                            </a:schemeClr>
                          </a:solidFill>
                        </a:rPr>
                        <a:t>M</a:t>
                      </a:r>
                      <a:r>
                        <a:rPr lang="en-GB" sz="1200" u="none" dirty="0">
                          <a:solidFill>
                            <a:schemeClr val="accent4">
                              <a:lumMod val="75000"/>
                            </a:schemeClr>
                          </a:solidFill>
                        </a:rPr>
                        <a:t>. Van Stenis</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smtClean="0"/>
                        <a:t>Small workshop specialized </a:t>
                      </a:r>
                      <a:r>
                        <a:rPr lang="en-GB" sz="1200" dirty="0"/>
                        <a:t>in </a:t>
                      </a:r>
                      <a:r>
                        <a:rPr lang="en-GB" sz="1200" dirty="0" smtClean="0"/>
                        <a:t>Glass </a:t>
                      </a:r>
                      <a:r>
                        <a:rPr lang="en-GB" sz="1200" dirty="0"/>
                        <a:t>and </a:t>
                      </a:r>
                      <a:r>
                        <a:rPr lang="en-GB" sz="1200" dirty="0" smtClean="0"/>
                        <a:t>Ceramic </a:t>
                      </a:r>
                      <a:r>
                        <a:rPr lang="en-GB" sz="1200" dirty="0"/>
                        <a:t>machining. CNC milling machine. </a:t>
                      </a:r>
                    </a:p>
                  </a:txBody>
                  <a:tcPr anchor="ctr"/>
                </a:tc>
              </a:tr>
              <a:tr h="30032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155</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u="none" dirty="0" smtClean="0">
                          <a:solidFill>
                            <a:schemeClr val="accent4">
                              <a:lumMod val="75000"/>
                            </a:schemeClr>
                          </a:solidFill>
                        </a:rPr>
                        <a:t>A. </a:t>
                      </a:r>
                      <a:r>
                        <a:rPr lang="en-GB" sz="1200" u="none" dirty="0" err="1" smtClean="0">
                          <a:solidFill>
                            <a:schemeClr val="accent4">
                              <a:lumMod val="75000"/>
                            </a:schemeClr>
                          </a:solidFill>
                        </a:rPr>
                        <a:t>Wasem</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smtClean="0"/>
                        <a:t>Small workshop for Gas Lab.</a:t>
                      </a:r>
                      <a:r>
                        <a:rPr lang="en-GB" sz="1200" baseline="0" dirty="0" smtClean="0"/>
                        <a:t> Pipe working tools and specialised welding equipment.</a:t>
                      </a:r>
                      <a:endParaRPr lang="en-GB" sz="1200" dirty="0"/>
                    </a:p>
                  </a:txBody>
                  <a:tcPr anchor="ctr"/>
                </a:tc>
              </a:tr>
              <a:tr h="300325">
                <a:tc>
                  <a:txBody>
                    <a:bodyPr/>
                    <a:lstStyle/>
                    <a:p>
                      <a:pPr algn="ctr"/>
                      <a:r>
                        <a:rPr lang="en-GB" sz="1200" dirty="0" smtClean="0"/>
                        <a:t>155</a:t>
                      </a:r>
                      <a:endParaRPr lang="en-GB" sz="1200" dirty="0"/>
                    </a:p>
                  </a:txBody>
                  <a:tcPr anchor="ctr"/>
                </a:tc>
                <a:tc>
                  <a:txBody>
                    <a:bodyPr/>
                    <a:lstStyle/>
                    <a:p>
                      <a:r>
                        <a:rPr lang="en-GB" sz="1200" b="0" u="none" dirty="0" smtClean="0">
                          <a:solidFill>
                            <a:schemeClr val="accent4">
                              <a:lumMod val="75000"/>
                            </a:schemeClr>
                          </a:solidFill>
                        </a:rPr>
                        <a:t>A. Folley</a:t>
                      </a:r>
                      <a:endParaRPr lang="en-GB" sz="1200" b="0" u="none" dirty="0">
                        <a:solidFill>
                          <a:schemeClr val="accent4">
                            <a:lumMod val="75000"/>
                          </a:schemeClr>
                        </a:solidFill>
                      </a:endParaRPr>
                    </a:p>
                  </a:txBody>
                  <a:tcPr anchor="ctr"/>
                </a:tc>
                <a:tc>
                  <a:txBody>
                    <a:bodyPr/>
                    <a:lstStyle/>
                    <a:p>
                      <a:r>
                        <a:rPr lang="en-GB" sz="1200" dirty="0" smtClean="0"/>
                        <a:t>Small</a:t>
                      </a:r>
                      <a:r>
                        <a:rPr lang="en-GB" sz="1200" baseline="0" dirty="0" smtClean="0"/>
                        <a:t> workshop for </a:t>
                      </a:r>
                      <a:r>
                        <a:rPr lang="en-GB" sz="1200" baseline="0" dirty="0" err="1" smtClean="0"/>
                        <a:t>Scintillator</a:t>
                      </a:r>
                      <a:r>
                        <a:rPr lang="en-GB" sz="1200" baseline="0" dirty="0" smtClean="0"/>
                        <a:t> production.</a:t>
                      </a:r>
                      <a:endParaRPr lang="en-GB" sz="1200" dirty="0"/>
                    </a:p>
                  </a:txBody>
                  <a:tcPr anchor="ctr"/>
                </a:tc>
              </a:tr>
            </a:tbl>
          </a:graphicData>
        </a:graphic>
      </p:graphicFrame>
      <p:pic>
        <p:nvPicPr>
          <p:cNvPr id="26644" name="Picture 3" descr="\\Cernhomea.cern.ch\antti\Documents\DT\Photos\DSCN0783.JPG"/>
          <p:cNvPicPr>
            <a:picLocks noChangeAspect="1" noChangeArrowheads="1"/>
          </p:cNvPicPr>
          <p:nvPr/>
        </p:nvPicPr>
        <p:blipFill>
          <a:blip r:embed="rId3" cstate="print"/>
          <a:srcRect r="10919"/>
          <a:stretch>
            <a:fillRect/>
          </a:stretch>
        </p:blipFill>
        <p:spPr bwMode="auto">
          <a:xfrm>
            <a:off x="714375" y="2928938"/>
            <a:ext cx="3478213" cy="2928937"/>
          </a:xfrm>
          <a:prstGeom prst="rect">
            <a:avLst/>
          </a:prstGeom>
          <a:noFill/>
          <a:ln w="9525">
            <a:noFill/>
            <a:miter lim="800000"/>
            <a:headEnd/>
            <a:tailEnd/>
          </a:ln>
        </p:spPr>
      </p:pic>
      <p:pic>
        <p:nvPicPr>
          <p:cNvPr id="26645" name="Picture 6" descr="\\Cernhomea.cern.ch\antti\Documents\DT\Photos\011_finished product.jpg"/>
          <p:cNvPicPr>
            <a:picLocks noChangeAspect="1" noChangeArrowheads="1"/>
          </p:cNvPicPr>
          <p:nvPr/>
        </p:nvPicPr>
        <p:blipFill>
          <a:blip r:embed="rId4" cstate="print"/>
          <a:srcRect/>
          <a:stretch>
            <a:fillRect/>
          </a:stretch>
        </p:blipFill>
        <p:spPr bwMode="auto">
          <a:xfrm>
            <a:off x="4643438" y="5500688"/>
            <a:ext cx="1243012" cy="895350"/>
          </a:xfrm>
          <a:prstGeom prst="rect">
            <a:avLst/>
          </a:prstGeom>
          <a:noFill/>
          <a:ln w="9525">
            <a:noFill/>
            <a:miter lim="800000"/>
            <a:headEnd/>
            <a:tailEnd/>
          </a:ln>
        </p:spPr>
      </p:pic>
      <p:pic>
        <p:nvPicPr>
          <p:cNvPr id="26646" name="Picture 4" descr="\\Cernhomea.cern.ch\antti\Documents\DT\Photos\P1000518b.JPG"/>
          <p:cNvPicPr>
            <a:picLocks noChangeAspect="1" noChangeArrowheads="1"/>
          </p:cNvPicPr>
          <p:nvPr/>
        </p:nvPicPr>
        <p:blipFill>
          <a:blip r:embed="rId5" cstate="print"/>
          <a:srcRect/>
          <a:stretch>
            <a:fillRect/>
          </a:stretch>
        </p:blipFill>
        <p:spPr bwMode="auto">
          <a:xfrm>
            <a:off x="6572250" y="2714625"/>
            <a:ext cx="2185988" cy="1550988"/>
          </a:xfrm>
          <a:prstGeom prst="rect">
            <a:avLst/>
          </a:prstGeom>
          <a:noFill/>
          <a:ln w="9525">
            <a:noFill/>
            <a:miter lim="800000"/>
            <a:headEnd/>
            <a:tailEnd/>
          </a:ln>
        </p:spPr>
      </p:pic>
      <p:pic>
        <p:nvPicPr>
          <p:cNvPr id="26647" name="Picture 10" descr="\\Cernhomea.cern.ch\antti\Documents\DT\Photos\LABO\IMG_0016b.jpg"/>
          <p:cNvPicPr>
            <a:picLocks noChangeAspect="1" noChangeArrowheads="1"/>
          </p:cNvPicPr>
          <p:nvPr/>
        </p:nvPicPr>
        <p:blipFill>
          <a:blip r:embed="rId6" cstate="print"/>
          <a:srcRect l="28708"/>
          <a:stretch>
            <a:fillRect/>
          </a:stretch>
        </p:blipFill>
        <p:spPr bwMode="auto">
          <a:xfrm>
            <a:off x="4429125" y="2714625"/>
            <a:ext cx="1928813" cy="2605088"/>
          </a:xfrm>
          <a:prstGeom prst="rect">
            <a:avLst/>
          </a:prstGeom>
          <a:noFill/>
          <a:ln w="9525">
            <a:noFill/>
            <a:miter lim="800000"/>
            <a:headEnd/>
            <a:tailEnd/>
          </a:ln>
        </p:spPr>
      </p:pic>
      <p:sp>
        <p:nvSpPr>
          <p:cNvPr id="26648"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6649"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pPr>
              <a:defRPr/>
            </a:pPr>
            <a:fld id="{4976B601-C821-4625-BEE3-68DB2B6213E0}" type="slidenum">
              <a:rPr lang="en-US">
                <a:solidFill>
                  <a:schemeClr val="tx2">
                    <a:lumMod val="90000"/>
                    <a:lumOff val="10000"/>
                  </a:schemeClr>
                </a:solidFill>
              </a:rPr>
              <a:pPr>
                <a:defRPr/>
              </a:pPr>
              <a:t>23</a:t>
            </a:fld>
            <a:endParaRPr lang="en-US">
              <a:solidFill>
                <a:schemeClr val="tx2">
                  <a:lumMod val="90000"/>
                  <a:lumOff val="10000"/>
                </a:schemeClr>
              </a:solidFill>
            </a:endParaRPr>
          </a:p>
        </p:txBody>
      </p:sp>
      <p:sp>
        <p:nvSpPr>
          <p:cNvPr id="27650" name="TextBox 7"/>
          <p:cNvSpPr txBox="1">
            <a:spLocks noChangeArrowheads="1"/>
          </p:cNvSpPr>
          <p:nvPr/>
        </p:nvSpPr>
        <p:spPr bwMode="auto">
          <a:xfrm>
            <a:off x="2786063" y="500063"/>
            <a:ext cx="3376612" cy="369887"/>
          </a:xfrm>
          <a:prstGeom prst="rect">
            <a:avLst/>
          </a:prstGeom>
          <a:noFill/>
          <a:ln w="9525">
            <a:noFill/>
            <a:miter lim="800000"/>
            <a:headEnd/>
            <a:tailEnd/>
          </a:ln>
        </p:spPr>
        <p:txBody>
          <a:bodyPr wrap="none">
            <a:spAutoFit/>
          </a:bodyPr>
          <a:lstStyle/>
          <a:p>
            <a:r>
              <a:rPr lang="en-US" b="1">
                <a:latin typeface="Calibri" pitchFamily="34" charset="0"/>
              </a:rPr>
              <a:t>3 + 2 general purpose workshops </a:t>
            </a:r>
          </a:p>
        </p:txBody>
      </p:sp>
      <p:graphicFrame>
        <p:nvGraphicFramePr>
          <p:cNvPr id="13" name="Table 12"/>
          <p:cNvGraphicFramePr>
            <a:graphicFrameLocks noGrp="1"/>
          </p:cNvGraphicFramePr>
          <p:nvPr/>
        </p:nvGraphicFramePr>
        <p:xfrm>
          <a:off x="1000125" y="857250"/>
          <a:ext cx="6143669" cy="1888782"/>
        </p:xfrm>
        <a:graphic>
          <a:graphicData uri="http://schemas.openxmlformats.org/drawingml/2006/table">
            <a:tbl>
              <a:tblPr firstRow="1" firstCol="1">
                <a:tableStyleId>{3B4B98B0-60AC-42C2-AFA5-B58CD77FA1E5}</a:tableStyleId>
              </a:tblPr>
              <a:tblGrid>
                <a:gridCol w="901071"/>
                <a:gridCol w="1720227"/>
                <a:gridCol w="3522371"/>
              </a:tblGrid>
              <a:tr h="314797">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r>
                        <a:rPr lang="en-GB" sz="1200" dirty="0" smtClean="0"/>
                        <a:t>Building</a:t>
                      </a:r>
                      <a:endParaRPr lang="en-GB" sz="1200" dirty="0"/>
                    </a:p>
                  </a:txBody>
                  <a:tcPr anchor="ctr"/>
                </a:tc>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pPr algn="l"/>
                      <a:r>
                        <a:rPr lang="en-GB" sz="1200" dirty="0" smtClean="0"/>
                        <a:t>Responsible</a:t>
                      </a:r>
                      <a:endParaRPr lang="en-GB" sz="1200" dirty="0"/>
                    </a:p>
                  </a:txBody>
                  <a:tcPr anchor="ctr"/>
                </a:tc>
                <a:tc>
                  <a:txBody>
                    <a:bodyPr/>
                    <a:lstStyle>
                      <a:lvl1pPr marL="0" algn="l" rtl="0" eaLnBrk="1" latinLnBrk="0" hangingPunct="1">
                        <a:defRPr kumimoji="0" b="1" kern="1200">
                          <a:solidFill>
                            <a:schemeClr val="dk1"/>
                          </a:solidFill>
                          <a:latin typeface="Calibri"/>
                        </a:defRPr>
                      </a:lvl1pPr>
                      <a:lvl2pPr marL="457200" algn="l" rtl="0" eaLnBrk="1" latinLnBrk="0" hangingPunct="1">
                        <a:defRPr kumimoji="0" b="1" kern="1200">
                          <a:solidFill>
                            <a:schemeClr val="dk1"/>
                          </a:solidFill>
                          <a:latin typeface="Calibri"/>
                        </a:defRPr>
                      </a:lvl2pPr>
                      <a:lvl3pPr marL="914400" algn="l" rtl="0" eaLnBrk="1" latinLnBrk="0" hangingPunct="1">
                        <a:defRPr kumimoji="0" b="1" kern="1200">
                          <a:solidFill>
                            <a:schemeClr val="dk1"/>
                          </a:solidFill>
                          <a:latin typeface="Calibri"/>
                        </a:defRPr>
                      </a:lvl3pPr>
                      <a:lvl4pPr marL="1371600" algn="l" rtl="0" eaLnBrk="1" latinLnBrk="0" hangingPunct="1">
                        <a:defRPr kumimoji="0" b="1" kern="1200">
                          <a:solidFill>
                            <a:schemeClr val="dk1"/>
                          </a:solidFill>
                          <a:latin typeface="Calibri"/>
                        </a:defRPr>
                      </a:lvl4pPr>
                      <a:lvl5pPr marL="1828800" algn="l" rtl="0" eaLnBrk="1" latinLnBrk="0" hangingPunct="1">
                        <a:defRPr kumimoji="0" b="1" kern="1200">
                          <a:solidFill>
                            <a:schemeClr val="dk1"/>
                          </a:solidFill>
                          <a:latin typeface="Calibri"/>
                        </a:defRPr>
                      </a:lvl5pPr>
                      <a:lvl6pPr marL="2286000" algn="l" rtl="0" eaLnBrk="1" latinLnBrk="0" hangingPunct="1">
                        <a:defRPr kumimoji="0" b="1" kern="1200">
                          <a:solidFill>
                            <a:schemeClr val="dk1"/>
                          </a:solidFill>
                          <a:latin typeface="Calibri"/>
                        </a:defRPr>
                      </a:lvl6pPr>
                      <a:lvl7pPr marL="2743200" algn="l" rtl="0" eaLnBrk="1" latinLnBrk="0" hangingPunct="1">
                        <a:defRPr kumimoji="0" b="1" kern="1200">
                          <a:solidFill>
                            <a:schemeClr val="dk1"/>
                          </a:solidFill>
                          <a:latin typeface="Calibri"/>
                        </a:defRPr>
                      </a:lvl7pPr>
                      <a:lvl8pPr marL="3200400" algn="l" rtl="0" eaLnBrk="1" latinLnBrk="0" hangingPunct="1">
                        <a:defRPr kumimoji="0" b="1" kern="1200">
                          <a:solidFill>
                            <a:schemeClr val="dk1"/>
                          </a:solidFill>
                          <a:latin typeface="Calibri"/>
                        </a:defRPr>
                      </a:lvl8pPr>
                      <a:lvl9pPr marL="3657600" algn="l" rtl="0" eaLnBrk="1" latinLnBrk="0" hangingPunct="1">
                        <a:defRPr kumimoji="0" b="1" kern="1200">
                          <a:solidFill>
                            <a:schemeClr val="dk1"/>
                          </a:solidFill>
                          <a:latin typeface="Calibri"/>
                        </a:defRPr>
                      </a:lvl9pPr>
                      <a:extLst/>
                    </a:lstStyle>
                    <a:p>
                      <a:pPr algn="ctr"/>
                      <a:r>
                        <a:rPr lang="en-GB" sz="1200" dirty="0" smtClean="0"/>
                        <a:t>Main Use</a:t>
                      </a:r>
                      <a:endParaRPr lang="en-GB" sz="1200" dirty="0"/>
                    </a:p>
                  </a:txBody>
                  <a:tcPr anchor="ctr"/>
                </a:tc>
              </a:tr>
              <a:tr h="31479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108</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a:solidFill>
                            <a:schemeClr val="accent4">
                              <a:lumMod val="75000"/>
                            </a:schemeClr>
                          </a:solidFill>
                        </a:rPr>
                        <a:t>F. Garnier</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smtClean="0"/>
                        <a:t>Large workshop.</a:t>
                      </a:r>
                      <a:r>
                        <a:rPr lang="en-GB" sz="1200" baseline="0" dirty="0" smtClean="0"/>
                        <a:t> </a:t>
                      </a:r>
                      <a:r>
                        <a:rPr lang="en-GB" sz="1200" dirty="0" smtClean="0"/>
                        <a:t>Welding. ATLAS </a:t>
                      </a:r>
                      <a:r>
                        <a:rPr lang="en-GB" sz="1200" dirty="0"/>
                        <a:t>Point 1 activities. </a:t>
                      </a:r>
                    </a:p>
                  </a:txBody>
                  <a:tcPr anchor="ctr"/>
                </a:tc>
              </a:tr>
              <a:tr h="31479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162</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a:solidFill>
                            <a:schemeClr val="accent4">
                              <a:lumMod val="75000"/>
                            </a:schemeClr>
                          </a:solidFill>
                        </a:rPr>
                        <a:t>B. </a:t>
                      </a:r>
                      <a:r>
                        <a:rPr lang="en-GB" sz="1200" u="none" dirty="0" err="1">
                          <a:solidFill>
                            <a:schemeClr val="accent4">
                              <a:lumMod val="75000"/>
                            </a:schemeClr>
                          </a:solidFill>
                        </a:rPr>
                        <a:t>Cantin</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a:t>Large workshop, conventional tools.</a:t>
                      </a:r>
                    </a:p>
                  </a:txBody>
                  <a:tcPr anchor="ctr"/>
                </a:tc>
              </a:tr>
              <a:tr h="31479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166</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a:solidFill>
                            <a:schemeClr val="accent4">
                              <a:lumMod val="75000"/>
                            </a:schemeClr>
                          </a:solidFill>
                        </a:rPr>
                        <a:t>L. </a:t>
                      </a:r>
                      <a:r>
                        <a:rPr lang="en-GB" sz="1200" u="none" dirty="0" err="1">
                          <a:solidFill>
                            <a:schemeClr val="accent4">
                              <a:lumMod val="75000"/>
                            </a:schemeClr>
                          </a:solidFill>
                        </a:rPr>
                        <a:t>Kottelat</a:t>
                      </a:r>
                      <a:r>
                        <a:rPr lang="en-GB" sz="1200" u="none" dirty="0">
                          <a:solidFill>
                            <a:schemeClr val="accent4">
                              <a:lumMod val="75000"/>
                            </a:schemeClr>
                          </a:solidFill>
                        </a:rPr>
                        <a:t> / </a:t>
                      </a:r>
                      <a:r>
                        <a:rPr lang="en-GB" sz="1200" u="none" dirty="0" err="1">
                          <a:solidFill>
                            <a:schemeClr val="accent4">
                              <a:lumMod val="75000"/>
                            </a:schemeClr>
                          </a:solidFill>
                        </a:rPr>
                        <a:t>J.Bendotti</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a:t>Conventional and CNC machines.</a:t>
                      </a:r>
                    </a:p>
                  </a:txBody>
                  <a:tcPr anchor="ctr"/>
                </a:tc>
              </a:tr>
              <a:tr h="31479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2252</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a:solidFill>
                            <a:schemeClr val="accent4">
                              <a:lumMod val="75000"/>
                            </a:schemeClr>
                          </a:solidFill>
                        </a:rPr>
                        <a:t>D. </a:t>
                      </a:r>
                      <a:r>
                        <a:rPr lang="en-GB" sz="1200" u="none" dirty="0" err="1">
                          <a:solidFill>
                            <a:schemeClr val="accent4">
                              <a:lumMod val="75000"/>
                            </a:schemeClr>
                          </a:solidFill>
                        </a:rPr>
                        <a:t>Anstett</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smtClean="0"/>
                        <a:t>ALICE </a:t>
                      </a:r>
                      <a:r>
                        <a:rPr lang="en-GB" sz="1200" dirty="0"/>
                        <a:t>activities at Point 2. </a:t>
                      </a:r>
                    </a:p>
                  </a:txBody>
                  <a:tcPr anchor="ctr"/>
                </a:tc>
              </a:tr>
              <a:tr h="31479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pPr algn="ctr"/>
                      <a:r>
                        <a:rPr lang="en-GB" sz="1200" dirty="0" smtClean="0"/>
                        <a:t>20</a:t>
                      </a:r>
                      <a:endParaRPr lang="en-GB" sz="1200" dirty="0"/>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u="none" dirty="0">
                          <a:solidFill>
                            <a:schemeClr val="accent4">
                              <a:lumMod val="75000"/>
                            </a:schemeClr>
                          </a:solidFill>
                        </a:rPr>
                        <a:t>R. Dumps</a:t>
                      </a:r>
                      <a:endParaRPr lang="en-GB" sz="1200" b="0" u="none" dirty="0">
                        <a:solidFill>
                          <a:schemeClr val="accent4">
                            <a:lumMod val="75000"/>
                          </a:schemeClr>
                        </a:solidFill>
                      </a:endParaRPr>
                    </a:p>
                  </a:txBody>
                  <a:tcPr anchor="ct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extLst/>
                    </a:lstStyle>
                    <a:p>
                      <a:r>
                        <a:rPr lang="en-GB" sz="1200" dirty="0"/>
                        <a:t>Small workshop, conventional tools.</a:t>
                      </a:r>
                    </a:p>
                  </a:txBody>
                  <a:tcPr anchor="ctr"/>
                </a:tc>
              </a:tr>
            </a:tbl>
          </a:graphicData>
        </a:graphic>
      </p:graphicFrame>
      <p:pic>
        <p:nvPicPr>
          <p:cNvPr id="27673" name="Picture 2" descr="\\Cernhomea.cern.ch\antti\Documents\DT\Photos\P1000517b.JPG"/>
          <p:cNvPicPr>
            <a:picLocks noChangeAspect="1" noChangeArrowheads="1"/>
          </p:cNvPicPr>
          <p:nvPr/>
        </p:nvPicPr>
        <p:blipFill>
          <a:blip r:embed="rId2" cstate="print"/>
          <a:srcRect/>
          <a:stretch>
            <a:fillRect/>
          </a:stretch>
        </p:blipFill>
        <p:spPr bwMode="auto">
          <a:xfrm>
            <a:off x="2070100" y="4429125"/>
            <a:ext cx="3001963" cy="1993900"/>
          </a:xfrm>
          <a:prstGeom prst="rect">
            <a:avLst/>
          </a:prstGeom>
          <a:noFill/>
          <a:ln w="9525">
            <a:noFill/>
            <a:miter lim="800000"/>
            <a:headEnd/>
            <a:tailEnd/>
          </a:ln>
        </p:spPr>
      </p:pic>
      <p:pic>
        <p:nvPicPr>
          <p:cNvPr id="27674" name="Picture 3" descr="\\Cernhomea.cern.ch\antti\Documents\DT\Photos\P1000504b.JPG"/>
          <p:cNvPicPr>
            <a:picLocks noChangeAspect="1" noChangeArrowheads="1"/>
          </p:cNvPicPr>
          <p:nvPr/>
        </p:nvPicPr>
        <p:blipFill>
          <a:blip r:embed="rId3" cstate="print"/>
          <a:srcRect/>
          <a:stretch>
            <a:fillRect/>
          </a:stretch>
        </p:blipFill>
        <p:spPr bwMode="auto">
          <a:xfrm>
            <a:off x="4286250" y="2865438"/>
            <a:ext cx="2786063" cy="1849437"/>
          </a:xfrm>
          <a:prstGeom prst="rect">
            <a:avLst/>
          </a:prstGeom>
          <a:noFill/>
          <a:ln w="9525">
            <a:noFill/>
            <a:miter lim="800000"/>
            <a:headEnd/>
            <a:tailEnd/>
          </a:ln>
        </p:spPr>
      </p:pic>
      <p:pic>
        <p:nvPicPr>
          <p:cNvPr id="27675" name="Picture 3" descr="\\Cernhomea.cern.ch\antti\Documents\DT\Photos\P1000498b.JPG"/>
          <p:cNvPicPr>
            <a:picLocks noChangeAspect="1" noChangeArrowheads="1"/>
          </p:cNvPicPr>
          <p:nvPr/>
        </p:nvPicPr>
        <p:blipFill>
          <a:blip r:embed="rId4" cstate="print"/>
          <a:srcRect/>
          <a:stretch>
            <a:fillRect/>
          </a:stretch>
        </p:blipFill>
        <p:spPr bwMode="auto">
          <a:xfrm>
            <a:off x="5535613" y="4429125"/>
            <a:ext cx="3041650" cy="2000250"/>
          </a:xfrm>
          <a:prstGeom prst="rect">
            <a:avLst/>
          </a:prstGeom>
          <a:noFill/>
          <a:ln w="9525">
            <a:noFill/>
            <a:miter lim="800000"/>
            <a:headEnd/>
            <a:tailEnd/>
          </a:ln>
        </p:spPr>
      </p:pic>
      <p:pic>
        <p:nvPicPr>
          <p:cNvPr id="27676" name="Picture 2" descr="\\Cernhomea.cern.ch\antti\Documents\DT\Photos\P1000501b.JPG"/>
          <p:cNvPicPr>
            <a:picLocks noChangeAspect="1" noChangeArrowheads="1"/>
          </p:cNvPicPr>
          <p:nvPr/>
        </p:nvPicPr>
        <p:blipFill>
          <a:blip r:embed="rId5" cstate="print"/>
          <a:srcRect/>
          <a:stretch>
            <a:fillRect/>
          </a:stretch>
        </p:blipFill>
        <p:spPr bwMode="auto">
          <a:xfrm>
            <a:off x="428625" y="2865438"/>
            <a:ext cx="3409950" cy="1828800"/>
          </a:xfrm>
          <a:prstGeom prst="rect">
            <a:avLst/>
          </a:prstGeom>
          <a:noFill/>
          <a:ln w="9525">
            <a:noFill/>
            <a:miter lim="800000"/>
            <a:headEnd/>
            <a:tailEnd/>
          </a:ln>
        </p:spPr>
      </p:pic>
      <p:sp>
        <p:nvSpPr>
          <p:cNvPr id="2767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7678"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9698"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A73F172-923B-419C-B769-16A825ECE390}" type="slidenum">
              <a:rPr lang="en-US"/>
              <a:pPr fontAlgn="base">
                <a:spcBef>
                  <a:spcPct val="0"/>
                </a:spcBef>
                <a:spcAft>
                  <a:spcPct val="0"/>
                </a:spcAft>
              </a:pPr>
              <a:t>24</a:t>
            </a:fld>
            <a:endParaRPr lang="en-US"/>
          </a:p>
        </p:txBody>
      </p:sp>
      <p:sp>
        <p:nvSpPr>
          <p:cNvPr id="10" name="TextBox 9"/>
          <p:cNvSpPr txBox="1"/>
          <p:nvPr/>
        </p:nvSpPr>
        <p:spPr>
          <a:xfrm>
            <a:off x="571472" y="571480"/>
            <a:ext cx="7786742"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solidFill>
                  <a:schemeClr val="bg1"/>
                </a:solidFill>
              </a:rPr>
              <a:t>Snapshot of activities and manpower attribution (~APT 2010) </a:t>
            </a:r>
            <a:endParaRPr lang="en-US" sz="2400" dirty="0">
              <a:solidFill>
                <a:schemeClr val="bg1"/>
              </a:solidFill>
            </a:endParaRPr>
          </a:p>
        </p:txBody>
      </p:sp>
      <p:sp>
        <p:nvSpPr>
          <p:cNvPr id="31" name="Title 1"/>
          <p:cNvSpPr txBox="1">
            <a:spLocks/>
          </p:cNvSpPr>
          <p:nvPr/>
        </p:nvSpPr>
        <p:spPr>
          <a:xfrm>
            <a:off x="628650" y="1428750"/>
            <a:ext cx="4300538" cy="500063"/>
          </a:xfrm>
          <a:prstGeom prst="rect">
            <a:avLst/>
          </a:prstGeom>
          <a:solidFill>
            <a:srgbClr val="FFC000"/>
          </a:solidFill>
        </p:spPr>
        <p:txBody>
          <a:bodyPr anchor="ctr">
            <a:normAutofit/>
          </a:bodyPr>
          <a:lstStyle/>
          <a:p>
            <a:pPr fontAlgn="auto">
              <a:spcAft>
                <a:spcPts val="0"/>
              </a:spcAft>
              <a:defRPr/>
            </a:pPr>
            <a:r>
              <a:rPr lang="en-GB" dirty="0">
                <a:solidFill>
                  <a:schemeClr val="tx2"/>
                </a:solidFill>
                <a:latin typeface="+mj-lt"/>
              </a:rPr>
              <a:t>LHC “direct”  = Construction, M&amp;O, Upgrade </a:t>
            </a:r>
            <a:endParaRPr lang="en-GB" dirty="0">
              <a:solidFill>
                <a:schemeClr val="tx2"/>
              </a:solidFill>
              <a:latin typeface="+mj-lt"/>
              <a:ea typeface="+mj-ea"/>
              <a:cs typeface="+mj-cs"/>
            </a:endParaRPr>
          </a:p>
        </p:txBody>
      </p:sp>
      <p:sp>
        <p:nvSpPr>
          <p:cNvPr id="29703" name="Footer Placeholder 2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pic>
        <p:nvPicPr>
          <p:cNvPr id="29704" name="Picture 2"/>
          <p:cNvPicPr>
            <a:picLocks noChangeAspect="1" noChangeArrowheads="1"/>
          </p:cNvPicPr>
          <p:nvPr/>
        </p:nvPicPr>
        <p:blipFill>
          <a:blip r:embed="rId2" cstate="print"/>
          <a:srcRect/>
          <a:stretch>
            <a:fillRect/>
          </a:stretch>
        </p:blipFill>
        <p:spPr bwMode="auto">
          <a:xfrm>
            <a:off x="4200525" y="2584450"/>
            <a:ext cx="4464050" cy="2130425"/>
          </a:xfrm>
          <a:prstGeom prst="rect">
            <a:avLst/>
          </a:prstGeom>
          <a:noFill/>
          <a:ln w="9525">
            <a:noFill/>
            <a:miter lim="800000"/>
            <a:headEnd/>
            <a:tailEnd/>
          </a:ln>
        </p:spPr>
      </p:pic>
      <p:sp>
        <p:nvSpPr>
          <p:cNvPr id="29705" name="Rectangle 33"/>
          <p:cNvSpPr>
            <a:spLocks noChangeArrowheads="1"/>
          </p:cNvSpPr>
          <p:nvPr/>
        </p:nvSpPr>
        <p:spPr bwMode="auto">
          <a:xfrm>
            <a:off x="974725" y="5143500"/>
            <a:ext cx="2620963" cy="584200"/>
          </a:xfrm>
          <a:prstGeom prst="rect">
            <a:avLst/>
          </a:prstGeom>
          <a:noFill/>
          <a:ln w="9525">
            <a:noFill/>
            <a:miter lim="800000"/>
            <a:headEnd/>
            <a:tailEnd/>
          </a:ln>
        </p:spPr>
        <p:txBody>
          <a:bodyPr wrap="none">
            <a:spAutoFit/>
          </a:bodyPr>
          <a:lstStyle/>
          <a:p>
            <a:pPr algn="ctr" fontAlgn="ctr"/>
            <a:r>
              <a:rPr lang="en-US" sz="1600">
                <a:solidFill>
                  <a:srgbClr val="000000"/>
                </a:solidFill>
                <a:latin typeface="Calibri" pitchFamily="34" charset="0"/>
              </a:rPr>
              <a:t>* IBL project not yet included</a:t>
            </a:r>
          </a:p>
          <a:p>
            <a:pPr algn="ctr" fontAlgn="ctr"/>
            <a:r>
              <a:rPr lang="en-US" sz="1600">
                <a:solidFill>
                  <a:srgbClr val="000000"/>
                </a:solidFill>
                <a:latin typeface="Calibri" pitchFamily="34" charset="0"/>
              </a:rPr>
              <a:t>WP draft exists.</a:t>
            </a:r>
            <a:endParaRPr lang="en-GB" sz="1600">
              <a:solidFill>
                <a:srgbClr val="000000"/>
              </a:solidFill>
              <a:latin typeface="Calibri" pitchFamily="34" charset="0"/>
            </a:endParaRPr>
          </a:p>
        </p:txBody>
      </p:sp>
      <p:sp>
        <p:nvSpPr>
          <p:cNvPr id="29706" name="TextBox 34"/>
          <p:cNvSpPr txBox="1">
            <a:spLocks noChangeArrowheads="1"/>
          </p:cNvSpPr>
          <p:nvPr/>
        </p:nvSpPr>
        <p:spPr bwMode="auto">
          <a:xfrm>
            <a:off x="4767263" y="2214563"/>
            <a:ext cx="3233737" cy="369887"/>
          </a:xfrm>
          <a:prstGeom prst="rect">
            <a:avLst/>
          </a:prstGeom>
          <a:noFill/>
          <a:ln w="9525">
            <a:noFill/>
            <a:miter lim="800000"/>
            <a:headEnd/>
            <a:tailEnd/>
          </a:ln>
        </p:spPr>
        <p:txBody>
          <a:bodyPr wrap="none">
            <a:spAutoFit/>
          </a:bodyPr>
          <a:lstStyle/>
          <a:p>
            <a:r>
              <a:rPr lang="en-US">
                <a:latin typeface="Calibri" pitchFamily="34" charset="0"/>
              </a:rPr>
              <a:t>4 approved M&amp;O work packages</a:t>
            </a:r>
            <a:endParaRPr lang="en-GB">
              <a:latin typeface="Calibri" pitchFamily="34" charset="0"/>
            </a:endParaRPr>
          </a:p>
        </p:txBody>
      </p:sp>
      <p:sp>
        <p:nvSpPr>
          <p:cNvPr id="29707" name="TextBox 35"/>
          <p:cNvSpPr txBox="1">
            <a:spLocks noChangeArrowheads="1"/>
          </p:cNvSpPr>
          <p:nvPr/>
        </p:nvSpPr>
        <p:spPr bwMode="auto">
          <a:xfrm>
            <a:off x="4357688" y="4714875"/>
            <a:ext cx="4429125" cy="584200"/>
          </a:xfrm>
          <a:prstGeom prst="rect">
            <a:avLst/>
          </a:prstGeom>
          <a:noFill/>
          <a:ln w="9525">
            <a:noFill/>
            <a:miter lim="800000"/>
            <a:headEnd/>
            <a:tailEnd/>
          </a:ln>
        </p:spPr>
        <p:txBody>
          <a:bodyPr>
            <a:spAutoFit/>
          </a:bodyPr>
          <a:lstStyle/>
          <a:p>
            <a:r>
              <a:rPr lang="en-US" sz="1600">
                <a:latin typeface="Calibri" pitchFamily="34" charset="0"/>
              </a:rPr>
              <a:t>TOTEM M&amp;O to be done in 2010 (RP still in construction).</a:t>
            </a:r>
            <a:endParaRPr lang="en-GB" sz="1600">
              <a:latin typeface="Calibri" pitchFamily="34" charset="0"/>
            </a:endParaRPr>
          </a:p>
        </p:txBody>
      </p:sp>
      <p:pic>
        <p:nvPicPr>
          <p:cNvPr id="29708" name="Picture 3"/>
          <p:cNvPicPr>
            <a:picLocks noChangeAspect="1" noChangeArrowheads="1"/>
          </p:cNvPicPr>
          <p:nvPr/>
        </p:nvPicPr>
        <p:blipFill>
          <a:blip r:embed="rId3" cstate="print"/>
          <a:srcRect/>
          <a:stretch>
            <a:fillRect/>
          </a:stretch>
        </p:blipFill>
        <p:spPr bwMode="auto">
          <a:xfrm>
            <a:off x="4214813" y="5600700"/>
            <a:ext cx="4429125" cy="658813"/>
          </a:xfrm>
          <a:prstGeom prst="rect">
            <a:avLst/>
          </a:prstGeom>
          <a:noFill/>
          <a:ln w="9525">
            <a:noFill/>
            <a:miter lim="800000"/>
            <a:headEnd/>
            <a:tailEnd/>
          </a:ln>
        </p:spPr>
      </p:pic>
      <p:cxnSp>
        <p:nvCxnSpPr>
          <p:cNvPr id="38" name="Straight Arrow Connector 37"/>
          <p:cNvCxnSpPr/>
          <p:nvPr/>
        </p:nvCxnSpPr>
        <p:spPr>
          <a:xfrm>
            <a:off x="3143250" y="5643563"/>
            <a:ext cx="1000125" cy="214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1" name="Table 40"/>
          <p:cNvGraphicFramePr>
            <a:graphicFrameLocks noGrp="1"/>
          </p:cNvGraphicFramePr>
          <p:nvPr/>
        </p:nvGraphicFramePr>
        <p:xfrm>
          <a:off x="714375" y="2214563"/>
          <a:ext cx="3429024" cy="2773680"/>
        </p:xfrm>
        <a:graphic>
          <a:graphicData uri="http://schemas.openxmlformats.org/drawingml/2006/table">
            <a:tbl>
              <a:tblPr/>
              <a:tblGrid>
                <a:gridCol w="2171715"/>
                <a:gridCol w="1257309"/>
              </a:tblGrid>
              <a:tr h="190500">
                <a:tc>
                  <a:txBody>
                    <a:bodyPr/>
                    <a:lstStyle/>
                    <a:p>
                      <a:pPr algn="l" fontAlgn="b"/>
                      <a:r>
                        <a:rPr lang="en-GB" sz="1400" b="0" i="0" u="none" strike="noStrike" dirty="0">
                          <a:solidFill>
                            <a:srgbClr val="000000"/>
                          </a:solidFill>
                          <a:latin typeface="Calibri"/>
                        </a:rPr>
                        <a:t>ALICE Operation</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7.60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ALICE Upgrade</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1.15</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ATLAS ALFA</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3.40</a:t>
                      </a:r>
                    </a:p>
                  </a:txBody>
                  <a:tcPr marL="0" marR="0" marT="0" marB="0" anchor="ctr">
                    <a:lnL>
                      <a:noFill/>
                    </a:lnL>
                    <a:lnR>
                      <a:noFill/>
                    </a:lnR>
                    <a:lnT>
                      <a:noFill/>
                    </a:lnT>
                    <a:lnB>
                      <a:noFill/>
                    </a:lnB>
                  </a:tcPr>
                </a:tc>
              </a:tr>
              <a:tr h="190500">
                <a:tc>
                  <a:txBody>
                    <a:bodyPr/>
                    <a:lstStyle/>
                    <a:p>
                      <a:pPr algn="l" fontAlgn="b"/>
                      <a:r>
                        <a:rPr lang="en-GB" sz="1400" b="0" i="0" u="none" strike="noStrike" dirty="0">
                          <a:solidFill>
                            <a:srgbClr val="000000"/>
                          </a:solidFill>
                          <a:latin typeface="Calibri"/>
                        </a:rPr>
                        <a:t>ATLAS Operation</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3.95</a:t>
                      </a:r>
                    </a:p>
                  </a:txBody>
                  <a:tcPr marL="0" marR="0" marT="0" marB="0" anchor="ctr">
                    <a:lnL>
                      <a:noFill/>
                    </a:lnL>
                    <a:lnR>
                      <a:noFill/>
                    </a:lnR>
                    <a:lnT>
                      <a:noFill/>
                    </a:lnT>
                    <a:lnB>
                      <a:noFill/>
                    </a:lnB>
                  </a:tcPr>
                </a:tc>
              </a:tr>
              <a:tr h="190500">
                <a:tc>
                  <a:txBody>
                    <a:bodyPr/>
                    <a:lstStyle/>
                    <a:p>
                      <a:pPr algn="l" fontAlgn="b"/>
                      <a:r>
                        <a:rPr lang="en-GB" sz="1400" b="0" i="0" u="none" strike="noStrike" dirty="0">
                          <a:solidFill>
                            <a:srgbClr val="000000"/>
                          </a:solidFill>
                          <a:latin typeface="Calibri"/>
                        </a:rPr>
                        <a:t>ATLAS Tracker </a:t>
                      </a:r>
                      <a:r>
                        <a:rPr lang="en-GB" sz="1400" b="0" i="0" u="none" strike="noStrike" dirty="0" smtClean="0">
                          <a:solidFill>
                            <a:srgbClr val="000000"/>
                          </a:solidFill>
                          <a:latin typeface="Calibri"/>
                        </a:rPr>
                        <a:t>Upgrade *</a:t>
                      </a:r>
                      <a:endParaRPr lang="en-GB" sz="14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0.80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CMS Operation</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1.70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CMS Pre-shower</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0.20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CMS Tracker Upgrade</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0.40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LHCb Operation</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3.20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LHCb Upgrade</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0.60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TOTEM Operation</a:t>
                      </a:r>
                    </a:p>
                  </a:txBody>
                  <a:tcPr marL="0" marR="0" marT="0" marB="0" anchor="b">
                    <a:lnL>
                      <a:noFill/>
                    </a:lnL>
                    <a:lnR>
                      <a:noFill/>
                    </a:lnR>
                    <a:lnT>
                      <a:noFill/>
                    </a:lnT>
                    <a:lnB>
                      <a:noFill/>
                    </a:lnB>
                  </a:tcPr>
                </a:tc>
                <a:tc>
                  <a:txBody>
                    <a:bodyPr/>
                    <a:lstStyle/>
                    <a:p>
                      <a:pPr algn="ctr" fontAlgn="ctr"/>
                      <a:r>
                        <a:rPr lang="en-GB" sz="1400" b="0" i="0" u="none" strike="noStrike">
                          <a:solidFill>
                            <a:srgbClr val="000000"/>
                          </a:solidFill>
                          <a:latin typeface="Calibri"/>
                        </a:rPr>
                        <a:t>1.00</a:t>
                      </a:r>
                    </a:p>
                  </a:txBody>
                  <a:tcPr marL="0" marR="0" marT="0" marB="0" anchor="ctr">
                    <a:lnL>
                      <a:noFill/>
                    </a:lnL>
                    <a:lnR>
                      <a:noFill/>
                    </a:lnR>
                    <a:lnT>
                      <a:noFill/>
                    </a:lnT>
                    <a:lnB>
                      <a:noFill/>
                    </a:lnB>
                  </a:tcPr>
                </a:tc>
              </a:tr>
              <a:tr h="190500">
                <a:tc>
                  <a:txBody>
                    <a:bodyPr/>
                    <a:lstStyle/>
                    <a:p>
                      <a:pPr algn="l" fontAlgn="b"/>
                      <a:r>
                        <a:rPr lang="en-GB" sz="1400" b="0" i="0" u="none" strike="noStrike">
                          <a:solidFill>
                            <a:srgbClr val="000000"/>
                          </a:solidFill>
                          <a:latin typeface="Calibri"/>
                        </a:rPr>
                        <a:t>TOTEM RP</a:t>
                      </a:r>
                    </a:p>
                  </a:txBody>
                  <a:tcPr marL="0" marR="0" marT="0" marB="0" anchor="b">
                    <a:lnL>
                      <a:noFill/>
                    </a:lnL>
                    <a:lnR>
                      <a:noFill/>
                    </a:lnR>
                    <a:lnT>
                      <a:noFill/>
                    </a:lnT>
                    <a:lnB>
                      <a:noFill/>
                    </a:lnB>
                  </a:tcPr>
                </a:tc>
                <a:tc>
                  <a:txBody>
                    <a:bodyPr/>
                    <a:lstStyle/>
                    <a:p>
                      <a:pPr algn="ctr" fontAlgn="ctr"/>
                      <a:r>
                        <a:rPr lang="en-GB" sz="1400" b="0" i="0" u="none" strike="noStrike" dirty="0">
                          <a:solidFill>
                            <a:srgbClr val="000000"/>
                          </a:solidFill>
                          <a:latin typeface="Calibri"/>
                        </a:rPr>
                        <a:t>1.15</a:t>
                      </a:r>
                    </a:p>
                  </a:txBody>
                  <a:tcPr marL="0" marR="0" marT="0" marB="0" anchor="ctr">
                    <a:lnL>
                      <a:noFill/>
                    </a:lnL>
                    <a:lnR>
                      <a:noFill/>
                    </a:lnR>
                    <a:lnT>
                      <a:noFill/>
                    </a:lnT>
                    <a:lnB>
                      <a:noFill/>
                    </a:lnB>
                  </a:tcPr>
                </a:tc>
              </a:tr>
              <a:tr h="190500">
                <a:tc>
                  <a:txBody>
                    <a:bodyPr/>
                    <a:lstStyle/>
                    <a:p>
                      <a:pPr algn="l" fontAlgn="b"/>
                      <a:r>
                        <a:rPr lang="en-US" sz="1400" b="1" i="0" u="none" strike="noStrike" dirty="0" smtClean="0">
                          <a:solidFill>
                            <a:srgbClr val="000000"/>
                          </a:solidFill>
                          <a:latin typeface="Calibri"/>
                        </a:rPr>
                        <a:t>SUM</a:t>
                      </a:r>
                      <a:endParaRPr lang="en-GB" sz="1400" b="1" i="0" u="none" strike="noStrike" dirty="0">
                        <a:solidFill>
                          <a:srgbClr val="000000"/>
                        </a:solidFill>
                        <a:latin typeface="Calibri"/>
                      </a:endParaRPr>
                    </a:p>
                  </a:txBody>
                  <a:tcPr marL="0" marR="0" marT="0" marB="0" anchor="b">
                    <a:lnL>
                      <a:noFill/>
                    </a:lnL>
                    <a:lnR>
                      <a:noFill/>
                    </a:lnR>
                    <a:lnT>
                      <a:noFill/>
                    </a:lnT>
                    <a:lnB>
                      <a:noFill/>
                    </a:lnB>
                    <a:solidFill>
                      <a:srgbClr val="FFC000"/>
                    </a:solidFill>
                  </a:tcPr>
                </a:tc>
                <a:tc>
                  <a:txBody>
                    <a:bodyPr/>
                    <a:lstStyle/>
                    <a:p>
                      <a:pPr algn="ctr" fontAlgn="ctr"/>
                      <a:r>
                        <a:rPr lang="en-US" sz="1400" b="1" i="0" u="none" strike="noStrike" dirty="0" smtClean="0">
                          <a:solidFill>
                            <a:srgbClr val="000000"/>
                          </a:solidFill>
                          <a:latin typeface="Calibri"/>
                        </a:rPr>
                        <a:t>25.15</a:t>
                      </a:r>
                      <a:endParaRPr lang="en-GB" sz="1400" b="1" i="0" u="none" strike="noStrike" dirty="0">
                        <a:solidFill>
                          <a:srgbClr val="000000"/>
                        </a:solidFill>
                        <a:latin typeface="Calibri"/>
                      </a:endParaRPr>
                    </a:p>
                  </a:txBody>
                  <a:tcPr marL="0" marR="0" marT="0" marB="0" anchor="ctr">
                    <a:lnL>
                      <a:noFill/>
                    </a:lnL>
                    <a:lnR>
                      <a:noFill/>
                    </a:lnR>
                    <a:lnT>
                      <a:noFill/>
                    </a:lnT>
                    <a:lnB>
                      <a:noFill/>
                    </a:lnB>
                    <a:solidFill>
                      <a:srgbClr val="FFC000"/>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0722"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3A12BFC-E492-4289-AB7A-F2082BD8F492}" type="slidenum">
              <a:rPr lang="en-US"/>
              <a:pPr fontAlgn="base">
                <a:spcBef>
                  <a:spcPct val="0"/>
                </a:spcBef>
                <a:spcAft>
                  <a:spcPct val="0"/>
                </a:spcAft>
              </a:pPr>
              <a:t>25</a:t>
            </a:fld>
            <a:endParaRPr lang="en-US"/>
          </a:p>
        </p:txBody>
      </p:sp>
      <p:sp>
        <p:nvSpPr>
          <p:cNvPr id="10" name="TextBox 9"/>
          <p:cNvSpPr txBox="1"/>
          <p:nvPr/>
        </p:nvSpPr>
        <p:spPr>
          <a:xfrm>
            <a:off x="571472" y="571481"/>
            <a:ext cx="4286280" cy="58477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fontAlgn="auto">
              <a:spcBef>
                <a:spcPts val="0"/>
              </a:spcBef>
              <a:spcAft>
                <a:spcPts val="0"/>
              </a:spcAft>
              <a:defRPr/>
            </a:pPr>
            <a:r>
              <a:rPr lang="en-GB" sz="1600" dirty="0">
                <a:solidFill>
                  <a:schemeClr val="bg1"/>
                </a:solidFill>
              </a:rPr>
              <a:t>Snapshot of activities and manpower attribution (~APT 2010) </a:t>
            </a:r>
            <a:endParaRPr lang="en-US" sz="1600" dirty="0">
              <a:solidFill>
                <a:schemeClr val="bg1"/>
              </a:solidFill>
            </a:endParaRPr>
          </a:p>
        </p:txBody>
      </p:sp>
      <p:sp>
        <p:nvSpPr>
          <p:cNvPr id="31" name="Title 1"/>
          <p:cNvSpPr txBox="1">
            <a:spLocks/>
          </p:cNvSpPr>
          <p:nvPr/>
        </p:nvSpPr>
        <p:spPr>
          <a:xfrm>
            <a:off x="785813" y="1643063"/>
            <a:ext cx="2157412" cy="500062"/>
          </a:xfrm>
          <a:prstGeom prst="rect">
            <a:avLst/>
          </a:prstGeom>
          <a:solidFill>
            <a:srgbClr val="FFC000"/>
          </a:solidFill>
        </p:spPr>
        <p:txBody>
          <a:bodyPr anchor="ctr">
            <a:normAutofit/>
          </a:bodyPr>
          <a:lstStyle/>
          <a:p>
            <a:pPr fontAlgn="auto">
              <a:spcAft>
                <a:spcPts val="0"/>
              </a:spcAft>
              <a:defRPr/>
            </a:pPr>
            <a:r>
              <a:rPr lang="en-GB" dirty="0">
                <a:solidFill>
                  <a:schemeClr val="tx2"/>
                </a:solidFill>
                <a:latin typeface="+mj-lt"/>
              </a:rPr>
              <a:t>LHC “Common”</a:t>
            </a:r>
            <a:endParaRPr lang="en-GB" dirty="0">
              <a:solidFill>
                <a:schemeClr val="tx2"/>
              </a:solidFill>
              <a:latin typeface="+mj-lt"/>
              <a:ea typeface="+mj-ea"/>
              <a:cs typeface="+mj-cs"/>
            </a:endParaRPr>
          </a:p>
        </p:txBody>
      </p:sp>
      <p:sp>
        <p:nvSpPr>
          <p:cNvPr id="30727" name="Footer Placeholder 2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30728" name="TextBox 34"/>
          <p:cNvSpPr txBox="1">
            <a:spLocks noChangeArrowheads="1"/>
          </p:cNvSpPr>
          <p:nvPr/>
        </p:nvSpPr>
        <p:spPr bwMode="auto">
          <a:xfrm>
            <a:off x="4767263" y="1571625"/>
            <a:ext cx="3286125" cy="646113"/>
          </a:xfrm>
          <a:prstGeom prst="rect">
            <a:avLst/>
          </a:prstGeom>
          <a:noFill/>
          <a:ln w="9525">
            <a:noFill/>
            <a:miter lim="800000"/>
            <a:headEnd/>
            <a:tailEnd/>
          </a:ln>
        </p:spPr>
        <p:txBody>
          <a:bodyPr wrap="none">
            <a:spAutoFit/>
          </a:bodyPr>
          <a:lstStyle/>
          <a:p>
            <a:r>
              <a:rPr lang="en-US">
                <a:latin typeface="Calibri" pitchFamily="34" charset="0"/>
              </a:rPr>
              <a:t>2 approved M&amp;O work packages </a:t>
            </a:r>
          </a:p>
          <a:p>
            <a:r>
              <a:rPr lang="en-US">
                <a:latin typeface="Calibri" pitchFamily="34" charset="0"/>
              </a:rPr>
              <a:t>(Gas Systems + Magnet Control)</a:t>
            </a:r>
            <a:endParaRPr lang="en-GB">
              <a:latin typeface="Calibri" pitchFamily="34" charset="0"/>
            </a:endParaRPr>
          </a:p>
        </p:txBody>
      </p:sp>
      <p:sp>
        <p:nvSpPr>
          <p:cNvPr id="30729" name="TextBox 35"/>
          <p:cNvSpPr txBox="1">
            <a:spLocks noChangeArrowheads="1"/>
          </p:cNvSpPr>
          <p:nvPr/>
        </p:nvSpPr>
        <p:spPr bwMode="auto">
          <a:xfrm>
            <a:off x="4286250" y="3714750"/>
            <a:ext cx="4429125" cy="584200"/>
          </a:xfrm>
          <a:prstGeom prst="rect">
            <a:avLst/>
          </a:prstGeom>
          <a:noFill/>
          <a:ln w="9525">
            <a:noFill/>
            <a:miter lim="800000"/>
            <a:headEnd/>
            <a:tailEnd/>
          </a:ln>
        </p:spPr>
        <p:txBody>
          <a:bodyPr>
            <a:spAutoFit/>
          </a:bodyPr>
          <a:lstStyle/>
          <a:p>
            <a:r>
              <a:rPr lang="en-US" sz="1600">
                <a:latin typeface="Calibri" pitchFamily="34" charset="0"/>
              </a:rPr>
              <a:t>MSS upgrade work to be better defined in 2010 (S. Ravat, G. Olesen).</a:t>
            </a:r>
            <a:endParaRPr lang="en-GB" sz="1600">
              <a:latin typeface="Calibri" pitchFamily="34" charset="0"/>
            </a:endParaRPr>
          </a:p>
        </p:txBody>
      </p:sp>
      <p:graphicFrame>
        <p:nvGraphicFramePr>
          <p:cNvPr id="22" name="Table 21"/>
          <p:cNvGraphicFramePr>
            <a:graphicFrameLocks noGrp="1"/>
          </p:cNvGraphicFramePr>
          <p:nvPr/>
        </p:nvGraphicFramePr>
        <p:xfrm>
          <a:off x="785813" y="2500313"/>
          <a:ext cx="2565400" cy="975360"/>
        </p:xfrm>
        <a:graphic>
          <a:graphicData uri="http://schemas.openxmlformats.org/drawingml/2006/table">
            <a:tbl>
              <a:tblPr/>
              <a:tblGrid>
                <a:gridCol w="1624753"/>
                <a:gridCol w="940647"/>
              </a:tblGrid>
              <a:tr h="190500">
                <a:tc>
                  <a:txBody>
                    <a:bodyPr/>
                    <a:lstStyle/>
                    <a:p>
                      <a:pPr algn="l" fontAlgn="b"/>
                      <a:r>
                        <a:rPr lang="en-GB" sz="1600" b="0" i="0" u="none" strike="noStrike" dirty="0">
                          <a:solidFill>
                            <a:srgbClr val="000000"/>
                          </a:solidFill>
                          <a:latin typeface="Calibri"/>
                        </a:rPr>
                        <a:t>Gas Support</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6.83</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Magnet M&amp;O</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4.05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MSS upgrade</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0.65</a:t>
                      </a:r>
                    </a:p>
                  </a:txBody>
                  <a:tcPr marL="0" marR="0" marT="0" marB="0" anchor="ctr">
                    <a:lnL>
                      <a:noFill/>
                    </a:lnL>
                    <a:lnR>
                      <a:noFill/>
                    </a:lnR>
                    <a:lnT>
                      <a:noFill/>
                    </a:lnT>
                    <a:lnB>
                      <a:noFill/>
                    </a:lnB>
                  </a:tcPr>
                </a:tc>
              </a:tr>
              <a:tr h="190500">
                <a:tc>
                  <a:txBody>
                    <a:bodyPr/>
                    <a:lstStyle/>
                    <a:p>
                      <a:pPr algn="l" fontAlgn="b"/>
                      <a:r>
                        <a:rPr lang="en-GB" sz="1600" b="1" i="0" u="none" strike="noStrike" dirty="0">
                          <a:solidFill>
                            <a:srgbClr val="000000"/>
                          </a:solidFill>
                          <a:latin typeface="Calibri"/>
                        </a:rPr>
                        <a:t>Grand Total</a:t>
                      </a:r>
                    </a:p>
                  </a:txBody>
                  <a:tcPr marL="0" marR="0" marT="0" marB="0" anchor="b">
                    <a:lnL>
                      <a:noFill/>
                    </a:lnL>
                    <a:lnR>
                      <a:noFill/>
                    </a:lnR>
                    <a:lnT w="6350" cap="flat" cmpd="sng" algn="ctr">
                      <a:noFill/>
                      <a:prstDash val="solid"/>
                      <a:round/>
                      <a:headEnd type="none" w="med" len="med"/>
                      <a:tailEnd type="none" w="med" len="med"/>
                    </a:lnT>
                    <a:lnB>
                      <a:noFill/>
                    </a:lnB>
                    <a:solidFill>
                      <a:srgbClr val="FFC000"/>
                    </a:solidFill>
                  </a:tcPr>
                </a:tc>
                <a:tc>
                  <a:txBody>
                    <a:bodyPr/>
                    <a:lstStyle/>
                    <a:p>
                      <a:pPr algn="ctr" fontAlgn="ctr"/>
                      <a:r>
                        <a:rPr lang="en-GB" sz="1600" b="1" i="0" u="none" strike="noStrike" smtClean="0">
                          <a:solidFill>
                            <a:srgbClr val="000000"/>
                          </a:solidFill>
                          <a:latin typeface="Calibri"/>
                        </a:rPr>
                        <a:t>11.53</a:t>
                      </a:r>
                      <a:endParaRPr lang="en-GB" sz="1600" b="1" i="0" u="none" strike="noStrike" dirty="0">
                        <a:solidFill>
                          <a:srgbClr val="000000"/>
                        </a:solidFill>
                        <a:latin typeface="Calibri"/>
                      </a:endParaRPr>
                    </a:p>
                  </a:txBody>
                  <a:tcPr marL="0" marR="0" marT="0" marB="0" anchor="ctr">
                    <a:lnL>
                      <a:noFill/>
                    </a:lnL>
                    <a:lnR>
                      <a:noFill/>
                    </a:lnR>
                    <a:lnT w="6350" cap="flat" cmpd="sng" algn="ctr">
                      <a:noFill/>
                      <a:prstDash val="solid"/>
                      <a:round/>
                      <a:headEnd type="none" w="med" len="med"/>
                      <a:tailEnd type="none" w="med" len="med"/>
                    </a:lnT>
                    <a:lnB>
                      <a:noFill/>
                    </a:lnB>
                    <a:solidFill>
                      <a:srgbClr val="FFC000"/>
                    </a:solidFill>
                  </a:tcPr>
                </a:tc>
              </a:tr>
            </a:tbl>
          </a:graphicData>
        </a:graphic>
      </p:graphicFrame>
      <p:pic>
        <p:nvPicPr>
          <p:cNvPr id="30739" name="Picture 1"/>
          <p:cNvPicPr>
            <a:picLocks noChangeAspect="1" noChangeArrowheads="1"/>
          </p:cNvPicPr>
          <p:nvPr/>
        </p:nvPicPr>
        <p:blipFill>
          <a:blip r:embed="rId2" cstate="print"/>
          <a:srcRect/>
          <a:stretch>
            <a:fillRect/>
          </a:stretch>
        </p:blipFill>
        <p:spPr bwMode="auto">
          <a:xfrm>
            <a:off x="4143375" y="2257425"/>
            <a:ext cx="4643438" cy="1171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1746"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4CE283D-3F8F-42BB-A0A1-15A3C7446E6E}" type="slidenum">
              <a:rPr lang="en-US"/>
              <a:pPr fontAlgn="base">
                <a:spcBef>
                  <a:spcPct val="0"/>
                </a:spcBef>
                <a:spcAft>
                  <a:spcPct val="0"/>
                </a:spcAft>
              </a:pPr>
              <a:t>26</a:t>
            </a:fld>
            <a:endParaRPr lang="en-US"/>
          </a:p>
        </p:txBody>
      </p:sp>
      <p:sp>
        <p:nvSpPr>
          <p:cNvPr id="31" name="Title 1"/>
          <p:cNvSpPr txBox="1">
            <a:spLocks/>
          </p:cNvSpPr>
          <p:nvPr/>
        </p:nvSpPr>
        <p:spPr>
          <a:xfrm>
            <a:off x="5622925" y="1428750"/>
            <a:ext cx="2157413" cy="500063"/>
          </a:xfrm>
          <a:prstGeom prst="rect">
            <a:avLst/>
          </a:prstGeom>
          <a:solidFill>
            <a:srgbClr val="FFC000"/>
          </a:solidFill>
        </p:spPr>
        <p:txBody>
          <a:bodyPr anchor="ctr">
            <a:normAutofit/>
          </a:bodyPr>
          <a:lstStyle/>
          <a:p>
            <a:pPr fontAlgn="auto">
              <a:spcAft>
                <a:spcPts val="0"/>
              </a:spcAft>
              <a:defRPr/>
            </a:pPr>
            <a:r>
              <a:rPr lang="en-GB" dirty="0">
                <a:solidFill>
                  <a:schemeClr val="tx2"/>
                </a:solidFill>
                <a:latin typeface="+mj-lt"/>
              </a:rPr>
              <a:t>Non-LHC projects</a:t>
            </a:r>
            <a:endParaRPr lang="en-GB" dirty="0">
              <a:solidFill>
                <a:schemeClr val="tx2"/>
              </a:solidFill>
              <a:latin typeface="+mj-lt"/>
              <a:ea typeface="+mj-ea"/>
              <a:cs typeface="+mj-cs"/>
            </a:endParaRPr>
          </a:p>
        </p:txBody>
      </p:sp>
      <p:sp>
        <p:nvSpPr>
          <p:cNvPr id="31748" name="Footer Placeholder 2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8" name="Table 17"/>
          <p:cNvGraphicFramePr>
            <a:graphicFrameLocks noGrp="1"/>
          </p:cNvGraphicFramePr>
          <p:nvPr/>
        </p:nvGraphicFramePr>
        <p:xfrm>
          <a:off x="5643563" y="2286000"/>
          <a:ext cx="2565400" cy="1463040"/>
        </p:xfrm>
        <a:graphic>
          <a:graphicData uri="http://schemas.openxmlformats.org/drawingml/2006/table">
            <a:tbl>
              <a:tblPr/>
              <a:tblGrid>
                <a:gridCol w="1624753"/>
                <a:gridCol w="940647"/>
              </a:tblGrid>
              <a:tr h="190500">
                <a:tc>
                  <a:txBody>
                    <a:bodyPr/>
                    <a:lstStyle/>
                    <a:p>
                      <a:pPr algn="l" fontAlgn="b"/>
                      <a:r>
                        <a:rPr lang="en-GB" sz="1600" b="0" i="0" u="none" strike="noStrike" dirty="0">
                          <a:solidFill>
                            <a:srgbClr val="000000"/>
                          </a:solidFill>
                          <a:latin typeface="Calibri"/>
                        </a:rPr>
                        <a:t>Aegis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1.05</a:t>
                      </a:r>
                    </a:p>
                  </a:txBody>
                  <a:tcPr marL="0" marR="0" marT="0" marB="0" anchor="ctr">
                    <a:lnL>
                      <a:noFill/>
                    </a:lnL>
                    <a:lnR>
                      <a:noFill/>
                    </a:lnR>
                    <a:lnT>
                      <a:noFill/>
                    </a:lnT>
                    <a:lnB>
                      <a:noFill/>
                    </a:lnB>
                  </a:tcPr>
                </a:tc>
              </a:tr>
              <a:tr h="190500">
                <a:tc>
                  <a:txBody>
                    <a:bodyPr/>
                    <a:lstStyle/>
                    <a:p>
                      <a:pPr algn="l" fontAlgn="b"/>
                      <a:r>
                        <a:rPr lang="en-GB" sz="1600" b="0" i="0" u="none" strike="noStrike" dirty="0">
                          <a:solidFill>
                            <a:srgbClr val="000000"/>
                          </a:solidFill>
                          <a:latin typeface="Calibri"/>
                        </a:rPr>
                        <a:t>CAST M&amp;O</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3.30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CLIC Det. Studies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0.70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Cloud</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0.95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NA48/62</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r>
                        <a:rPr lang="en-GB" sz="1600" b="0" i="0" u="none" strike="noStrike">
                          <a:solidFill>
                            <a:srgbClr val="000000"/>
                          </a:solidFill>
                          <a:latin typeface="Calibri"/>
                        </a:rPr>
                        <a:t>7.50</a:t>
                      </a: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90500">
                <a:tc>
                  <a:txBody>
                    <a:bodyPr/>
                    <a:lstStyle/>
                    <a:p>
                      <a:pPr algn="l" fontAlgn="b"/>
                      <a:r>
                        <a:rPr lang="en-GB" sz="1600" b="1" i="0" u="none" strike="noStrike">
                          <a:solidFill>
                            <a:srgbClr val="000000"/>
                          </a:solidFill>
                          <a:latin typeface="Calibri"/>
                        </a:rPr>
                        <a:t>Grand 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ctr" fontAlgn="ctr"/>
                      <a:r>
                        <a:rPr lang="en-GB" sz="1600" b="1" i="0" u="none" strike="noStrike" dirty="0">
                          <a:solidFill>
                            <a:srgbClr val="000000"/>
                          </a:solidFill>
                          <a:latin typeface="Calibri"/>
                        </a:rPr>
                        <a:t>13.50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solidFill>
                      <a:srgbClr val="DBE5F1"/>
                    </a:solidFill>
                  </a:tcPr>
                </a:tc>
              </a:tr>
            </a:tbl>
          </a:graphicData>
        </a:graphic>
      </p:graphicFrame>
      <p:graphicFrame>
        <p:nvGraphicFramePr>
          <p:cNvPr id="19" name="Table 18"/>
          <p:cNvGraphicFramePr>
            <a:graphicFrameLocks noGrp="1"/>
          </p:cNvGraphicFramePr>
          <p:nvPr/>
        </p:nvGraphicFramePr>
        <p:xfrm>
          <a:off x="728663" y="2000250"/>
          <a:ext cx="3571900" cy="2438400"/>
        </p:xfrm>
        <a:graphic>
          <a:graphicData uri="http://schemas.openxmlformats.org/drawingml/2006/table">
            <a:tbl>
              <a:tblPr/>
              <a:tblGrid>
                <a:gridCol w="2262203"/>
                <a:gridCol w="1309697"/>
              </a:tblGrid>
              <a:tr h="190500">
                <a:tc>
                  <a:txBody>
                    <a:bodyPr/>
                    <a:lstStyle/>
                    <a:p>
                      <a:pPr algn="l" fontAlgn="b"/>
                      <a:r>
                        <a:rPr lang="en-GB" sz="1600" b="0" i="0" u="none" strike="noStrike" dirty="0">
                          <a:solidFill>
                            <a:srgbClr val="000000"/>
                          </a:solidFill>
                          <a:latin typeface="Calibri"/>
                        </a:rPr>
                        <a:t>B-Field Measurements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1.50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Bond. Lab. / DSF</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1.80</a:t>
                      </a:r>
                    </a:p>
                  </a:txBody>
                  <a:tcPr marL="0" marR="0" marT="0" marB="0" anchor="ctr">
                    <a:lnL>
                      <a:noFill/>
                    </a:lnL>
                    <a:lnR>
                      <a:noFill/>
                    </a:lnR>
                    <a:lnT>
                      <a:noFill/>
                    </a:lnT>
                    <a:lnB>
                      <a:noFill/>
                    </a:lnB>
                  </a:tcPr>
                </a:tc>
              </a:tr>
              <a:tr h="190500">
                <a:tc>
                  <a:txBody>
                    <a:bodyPr/>
                    <a:lstStyle/>
                    <a:p>
                      <a:pPr algn="l" fontAlgn="b"/>
                      <a:r>
                        <a:rPr lang="en-GB" sz="1600" b="0" i="0" u="none" strike="noStrike" dirty="0" err="1">
                          <a:solidFill>
                            <a:srgbClr val="000000"/>
                          </a:solidFill>
                          <a:latin typeface="Calibri"/>
                        </a:rPr>
                        <a:t>Glueing</a:t>
                      </a:r>
                      <a:r>
                        <a:rPr lang="en-GB" sz="1600" b="0" i="0" u="none" strike="noStrike" dirty="0">
                          <a:solidFill>
                            <a:srgbClr val="000000"/>
                          </a:solidFill>
                          <a:latin typeface="Calibri"/>
                        </a:rPr>
                        <a:t> Techniques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0.60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Irrad. Facilities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1.95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Magnet Support</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0.85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Optical Lab.</a:t>
                      </a:r>
                    </a:p>
                  </a:txBody>
                  <a:tcPr marL="0" marR="0" marT="0" marB="0" anchor="b">
                    <a:lnL>
                      <a:noFill/>
                    </a:lnL>
                    <a:lnR>
                      <a:noFill/>
                    </a:lnR>
                    <a:lnT>
                      <a:noFill/>
                    </a:lnT>
                    <a:lnB>
                      <a:noFill/>
                    </a:lnB>
                  </a:tcPr>
                </a:tc>
                <a:tc>
                  <a:txBody>
                    <a:bodyPr/>
                    <a:lstStyle/>
                    <a:p>
                      <a:pPr algn="ctr" fontAlgn="ctr"/>
                      <a:r>
                        <a:rPr lang="en-GB" sz="1600" b="0" i="0" u="none" strike="noStrike" dirty="0">
                          <a:solidFill>
                            <a:srgbClr val="000000"/>
                          </a:solidFill>
                          <a:latin typeface="Calibri"/>
                        </a:rPr>
                        <a:t>0.20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Rad. Mon.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0.35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Scintillators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0.60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Thin Film</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r>
                        <a:rPr lang="en-GB" sz="1600" b="0" i="0" u="none" strike="noStrike">
                          <a:solidFill>
                            <a:srgbClr val="000000"/>
                          </a:solidFill>
                          <a:latin typeface="Calibri"/>
                        </a:rPr>
                        <a:t>1.80</a:t>
                      </a: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90500">
                <a:tc>
                  <a:txBody>
                    <a:bodyPr/>
                    <a:lstStyle/>
                    <a:p>
                      <a:pPr algn="l" fontAlgn="b"/>
                      <a:r>
                        <a:rPr lang="en-GB" sz="1600" b="1" i="0" u="none" strike="noStrike">
                          <a:solidFill>
                            <a:srgbClr val="000000"/>
                          </a:solidFill>
                          <a:latin typeface="Calibri"/>
                        </a:rPr>
                        <a:t>Grand 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BE5F1"/>
                    </a:solidFill>
                  </a:tcPr>
                </a:tc>
                <a:tc>
                  <a:txBody>
                    <a:bodyPr/>
                    <a:lstStyle/>
                    <a:p>
                      <a:pPr algn="ctr" fontAlgn="ctr"/>
                      <a:r>
                        <a:rPr lang="en-GB" sz="1600" b="1" i="0" u="none" strike="noStrike" dirty="0">
                          <a:solidFill>
                            <a:srgbClr val="000000"/>
                          </a:solidFill>
                          <a:latin typeface="Calibri"/>
                        </a:rPr>
                        <a:t>9.85</a:t>
                      </a:r>
                    </a:p>
                  </a:txBody>
                  <a:tcPr marL="0" marR="0" marT="0" marB="0" anchor="ctr">
                    <a:lnL>
                      <a:noFill/>
                    </a:lnL>
                    <a:lnR>
                      <a:noFill/>
                    </a:lnR>
                    <a:lnT w="6350" cap="flat" cmpd="sng" algn="ctr">
                      <a:solidFill>
                        <a:srgbClr val="95B3D7"/>
                      </a:solidFill>
                      <a:prstDash val="solid"/>
                      <a:round/>
                      <a:headEnd type="none" w="med" len="med"/>
                      <a:tailEnd type="none" w="med" len="med"/>
                    </a:lnT>
                    <a:lnB>
                      <a:noFill/>
                    </a:lnB>
                    <a:solidFill>
                      <a:srgbClr val="DBE5F1"/>
                    </a:solidFill>
                  </a:tcPr>
                </a:tc>
              </a:tr>
            </a:tbl>
          </a:graphicData>
        </a:graphic>
      </p:graphicFrame>
      <p:sp>
        <p:nvSpPr>
          <p:cNvPr id="25" name="Title 1"/>
          <p:cNvSpPr txBox="1">
            <a:spLocks/>
          </p:cNvSpPr>
          <p:nvPr/>
        </p:nvSpPr>
        <p:spPr>
          <a:xfrm>
            <a:off x="642938" y="1428750"/>
            <a:ext cx="3157537" cy="500063"/>
          </a:xfrm>
          <a:prstGeom prst="rect">
            <a:avLst/>
          </a:prstGeom>
          <a:solidFill>
            <a:srgbClr val="FFC000"/>
          </a:solidFill>
        </p:spPr>
        <p:txBody>
          <a:bodyPr anchor="ctr">
            <a:normAutofit fontScale="85000" lnSpcReduction="10000"/>
          </a:bodyPr>
          <a:lstStyle/>
          <a:p>
            <a:pPr fontAlgn="auto">
              <a:spcAft>
                <a:spcPts val="0"/>
              </a:spcAft>
              <a:defRPr/>
            </a:pPr>
            <a:r>
              <a:rPr lang="en-GB" dirty="0">
                <a:solidFill>
                  <a:schemeClr val="tx2"/>
                </a:solidFill>
                <a:latin typeface="+mj-lt"/>
              </a:rPr>
              <a:t>Services  for all (CERN) experiments</a:t>
            </a:r>
            <a:endParaRPr lang="en-GB" dirty="0">
              <a:solidFill>
                <a:schemeClr val="tx2"/>
              </a:solidFill>
              <a:latin typeface="+mj-lt"/>
              <a:ea typeface="+mj-ea"/>
              <a:cs typeface="+mj-cs"/>
            </a:endParaRPr>
          </a:p>
        </p:txBody>
      </p:sp>
      <p:sp>
        <p:nvSpPr>
          <p:cNvPr id="16" name="TextBox 15"/>
          <p:cNvSpPr txBox="1"/>
          <p:nvPr/>
        </p:nvSpPr>
        <p:spPr>
          <a:xfrm>
            <a:off x="5643563" y="4289425"/>
            <a:ext cx="2928937" cy="1354138"/>
          </a:xfrm>
          <a:prstGeom prst="rect">
            <a:avLst/>
          </a:prstGeom>
          <a:noFill/>
        </p:spPr>
        <p:txBody>
          <a:bodyPr>
            <a:spAutoFit/>
          </a:bodyPr>
          <a:lstStyle/>
          <a:p>
            <a:pPr fontAlgn="auto">
              <a:spcBef>
                <a:spcPts val="0"/>
              </a:spcBef>
              <a:spcAft>
                <a:spcPts val="0"/>
              </a:spcAft>
              <a:defRPr/>
            </a:pPr>
            <a:r>
              <a:rPr lang="en-US" sz="1600" dirty="0">
                <a:latin typeface="+mn-lt"/>
              </a:rPr>
              <a:t>The group provides the Technical Coordinators for</a:t>
            </a:r>
          </a:p>
          <a:p>
            <a:pPr marL="174625" indent="-174625" fontAlgn="auto">
              <a:spcBef>
                <a:spcPts val="0"/>
              </a:spcBef>
              <a:spcAft>
                <a:spcPts val="0"/>
              </a:spcAft>
              <a:buFont typeface="Arial" pitchFamily="34" charset="0"/>
              <a:buChar char="•"/>
              <a:defRPr/>
            </a:pPr>
            <a:r>
              <a:rPr lang="en-US" sz="1600" dirty="0">
                <a:latin typeface="+mn-lt"/>
              </a:rPr>
              <a:t>CAST	M. Davenport</a:t>
            </a:r>
          </a:p>
          <a:p>
            <a:pPr marL="174625" indent="-174625" fontAlgn="auto">
              <a:spcBef>
                <a:spcPts val="0"/>
              </a:spcBef>
              <a:spcAft>
                <a:spcPts val="0"/>
              </a:spcAft>
              <a:buFont typeface="Arial" pitchFamily="34" charset="0"/>
              <a:buChar char="•"/>
              <a:defRPr/>
            </a:pPr>
            <a:r>
              <a:rPr lang="en-US" sz="1600" dirty="0">
                <a:latin typeface="+mn-lt"/>
              </a:rPr>
              <a:t>CLOUD	A. Onnela</a:t>
            </a:r>
          </a:p>
          <a:p>
            <a:pPr marL="174625" indent="-174625" fontAlgn="auto">
              <a:spcBef>
                <a:spcPts val="0"/>
              </a:spcBef>
              <a:spcAft>
                <a:spcPts val="0"/>
              </a:spcAft>
              <a:buFont typeface="Arial" pitchFamily="34" charset="0"/>
              <a:buChar char="•"/>
              <a:defRPr/>
            </a:pPr>
            <a:r>
              <a:rPr lang="en-US" sz="1600" dirty="0">
                <a:latin typeface="+mn-lt"/>
              </a:rPr>
              <a:t>NA62	F. Hahn</a:t>
            </a:r>
            <a:endParaRPr lang="en-GB" sz="1600" dirty="0">
              <a:latin typeface="+mn-lt"/>
            </a:endParaRPr>
          </a:p>
        </p:txBody>
      </p:sp>
      <p:sp>
        <p:nvSpPr>
          <p:cNvPr id="17" name="TextBox 16"/>
          <p:cNvSpPr txBox="1"/>
          <p:nvPr/>
        </p:nvSpPr>
        <p:spPr>
          <a:xfrm>
            <a:off x="571472" y="571481"/>
            <a:ext cx="4143404" cy="523220"/>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1200" dirty="0">
                <a:solidFill>
                  <a:schemeClr val="bg1"/>
                </a:solidFill>
              </a:rPr>
              <a:t>Snapshot of </a:t>
            </a:r>
            <a:r>
              <a:rPr lang="en-GB" sz="1600" dirty="0">
                <a:solidFill>
                  <a:schemeClr val="bg1"/>
                </a:solidFill>
              </a:rPr>
              <a:t>activities</a:t>
            </a:r>
            <a:r>
              <a:rPr lang="en-GB" sz="1200" dirty="0">
                <a:solidFill>
                  <a:schemeClr val="bg1"/>
                </a:solidFill>
              </a:rPr>
              <a:t> and manpower attribution (~APT 2010) </a:t>
            </a:r>
            <a:endParaRPr lang="en-US" sz="12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2770"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9A80018-D8E3-48EF-A17E-514466FCAF31}" type="slidenum">
              <a:rPr lang="en-US"/>
              <a:pPr fontAlgn="base">
                <a:spcBef>
                  <a:spcPct val="0"/>
                </a:spcBef>
                <a:spcAft>
                  <a:spcPct val="0"/>
                </a:spcAft>
              </a:pPr>
              <a:t>27</a:t>
            </a:fld>
            <a:endParaRPr lang="en-US"/>
          </a:p>
        </p:txBody>
      </p:sp>
      <p:sp>
        <p:nvSpPr>
          <p:cNvPr id="32771" name="Footer Placeholder 2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17" name="Title 1"/>
          <p:cNvSpPr txBox="1">
            <a:spLocks/>
          </p:cNvSpPr>
          <p:nvPr/>
        </p:nvSpPr>
        <p:spPr>
          <a:xfrm>
            <a:off x="642938" y="1428750"/>
            <a:ext cx="3500437" cy="500063"/>
          </a:xfrm>
          <a:prstGeom prst="rect">
            <a:avLst/>
          </a:prstGeom>
          <a:solidFill>
            <a:srgbClr val="FFC000"/>
          </a:solidFill>
        </p:spPr>
        <p:txBody>
          <a:bodyPr anchor="ctr">
            <a:normAutofit/>
          </a:bodyPr>
          <a:lstStyle/>
          <a:p>
            <a:pPr fontAlgn="auto">
              <a:spcAft>
                <a:spcPts val="0"/>
              </a:spcAft>
              <a:defRPr/>
            </a:pPr>
            <a:r>
              <a:rPr lang="en-GB" dirty="0">
                <a:solidFill>
                  <a:schemeClr val="tx2"/>
                </a:solidFill>
                <a:latin typeface="+mj-lt"/>
              </a:rPr>
              <a:t>R&amp;D</a:t>
            </a:r>
            <a:endParaRPr lang="en-GB" dirty="0">
              <a:solidFill>
                <a:schemeClr val="tx2"/>
              </a:solidFill>
              <a:latin typeface="+mj-lt"/>
              <a:ea typeface="+mj-ea"/>
              <a:cs typeface="+mj-cs"/>
            </a:endParaRPr>
          </a:p>
        </p:txBody>
      </p:sp>
      <p:graphicFrame>
        <p:nvGraphicFramePr>
          <p:cNvPr id="22" name="Table 21"/>
          <p:cNvGraphicFramePr>
            <a:graphicFrameLocks noGrp="1"/>
          </p:cNvGraphicFramePr>
          <p:nvPr/>
        </p:nvGraphicFramePr>
        <p:xfrm>
          <a:off x="714375" y="2357438"/>
          <a:ext cx="3571900" cy="2438400"/>
        </p:xfrm>
        <a:graphic>
          <a:graphicData uri="http://schemas.openxmlformats.org/drawingml/2006/table">
            <a:tbl>
              <a:tblPr/>
              <a:tblGrid>
                <a:gridCol w="2262203"/>
                <a:gridCol w="1309697"/>
              </a:tblGrid>
              <a:tr h="190500">
                <a:tc>
                  <a:txBody>
                    <a:bodyPr/>
                    <a:lstStyle/>
                    <a:p>
                      <a:pPr algn="l" fontAlgn="b"/>
                      <a:r>
                        <a:rPr lang="en-GB" sz="1600" b="0" i="0" u="none" strike="noStrike" dirty="0">
                          <a:solidFill>
                            <a:srgbClr val="000000"/>
                          </a:solidFill>
                          <a:latin typeface="Calibri"/>
                        </a:rPr>
                        <a:t>AX-PET</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0.60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CLIC Det. Studies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0.70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LC R&amp;D Panel Member</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0.10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ME R&amp;D WP's</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0.05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WP11/Cooling</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4.95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WP4 / RD50</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2.81</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WP5 / RD51</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8.32</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WP6 / QC</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1.50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WP7</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1.78</a:t>
                      </a:r>
                    </a:p>
                  </a:txBody>
                  <a:tcPr marL="0" marR="0" marT="0" marB="0" anchor="ctr">
                    <a:lnL>
                      <a:noFill/>
                    </a:lnL>
                    <a:lnR>
                      <a:noFill/>
                    </a:lnR>
                    <a:lnT>
                      <a:noFill/>
                    </a:lnT>
                    <a:lnB>
                      <a:noFill/>
                    </a:lnB>
                  </a:tcPr>
                </a:tc>
              </a:tr>
              <a:tr h="190500">
                <a:tc>
                  <a:txBody>
                    <a:bodyPr/>
                    <a:lstStyle/>
                    <a:p>
                      <a:pPr algn="l" fontAlgn="b"/>
                      <a:r>
                        <a:rPr lang="en-GB" sz="1600" b="1" i="0" u="none" strike="noStrike" dirty="0">
                          <a:solidFill>
                            <a:srgbClr val="000000"/>
                          </a:solidFill>
                          <a:latin typeface="Calibri"/>
                        </a:rPr>
                        <a:t>Grand Total</a:t>
                      </a:r>
                    </a:p>
                  </a:txBody>
                  <a:tcPr marL="0" marR="0" marT="0" marB="0" anchor="b">
                    <a:lnL>
                      <a:noFill/>
                    </a:lnL>
                    <a:lnR>
                      <a:noFill/>
                    </a:lnR>
                    <a:lnT w="6350" cap="flat" cmpd="sng" algn="ctr">
                      <a:noFill/>
                      <a:prstDash val="solid"/>
                      <a:round/>
                      <a:headEnd type="none" w="med" len="med"/>
                      <a:tailEnd type="none" w="med" len="med"/>
                    </a:lnT>
                    <a:lnB>
                      <a:noFill/>
                    </a:lnB>
                    <a:solidFill>
                      <a:srgbClr val="FFC000"/>
                    </a:solidFill>
                  </a:tcPr>
                </a:tc>
                <a:tc>
                  <a:txBody>
                    <a:bodyPr/>
                    <a:lstStyle/>
                    <a:p>
                      <a:pPr algn="ctr" fontAlgn="ctr"/>
                      <a:r>
                        <a:rPr lang="en-GB" sz="1600" b="1" i="0" u="none" strike="noStrike" dirty="0" smtClean="0">
                          <a:solidFill>
                            <a:srgbClr val="000000"/>
                          </a:solidFill>
                          <a:latin typeface="Calibri"/>
                        </a:rPr>
                        <a:t>20.81</a:t>
                      </a:r>
                      <a:endParaRPr lang="en-GB" sz="1600" b="1" i="0" u="none" strike="noStrike" dirty="0">
                        <a:solidFill>
                          <a:srgbClr val="000000"/>
                        </a:solidFill>
                        <a:latin typeface="Calibri"/>
                      </a:endParaRPr>
                    </a:p>
                  </a:txBody>
                  <a:tcPr marL="0" marR="0" marT="0" marB="0" anchor="ctr">
                    <a:lnL>
                      <a:noFill/>
                    </a:lnL>
                    <a:lnR>
                      <a:noFill/>
                    </a:lnR>
                    <a:lnT w="6350" cap="flat" cmpd="sng" algn="ctr">
                      <a:noFill/>
                      <a:prstDash val="solid"/>
                      <a:round/>
                      <a:headEnd type="none" w="med" len="med"/>
                      <a:tailEnd type="none" w="med" len="med"/>
                    </a:lnT>
                    <a:lnB>
                      <a:noFill/>
                    </a:lnB>
                    <a:solidFill>
                      <a:srgbClr val="FFC000"/>
                    </a:solidFill>
                  </a:tcPr>
                </a:tc>
              </a:tr>
            </a:tbl>
          </a:graphicData>
        </a:graphic>
      </p:graphicFrame>
      <p:sp>
        <p:nvSpPr>
          <p:cNvPr id="32794" name="TextBox 23"/>
          <p:cNvSpPr txBox="1">
            <a:spLocks noChangeArrowheads="1"/>
          </p:cNvSpPr>
          <p:nvPr/>
        </p:nvSpPr>
        <p:spPr bwMode="auto">
          <a:xfrm>
            <a:off x="876300" y="5214938"/>
            <a:ext cx="3563938" cy="1200150"/>
          </a:xfrm>
          <a:prstGeom prst="rect">
            <a:avLst/>
          </a:prstGeom>
          <a:noFill/>
          <a:ln w="9525">
            <a:noFill/>
            <a:miter lim="800000"/>
            <a:headEnd/>
            <a:tailEnd/>
          </a:ln>
        </p:spPr>
        <p:txBody>
          <a:bodyPr wrap="none">
            <a:spAutoFit/>
          </a:bodyPr>
          <a:lstStyle/>
          <a:p>
            <a:r>
              <a:rPr lang="en-US">
                <a:latin typeface="Calibri" pitchFamily="34" charset="0"/>
              </a:rPr>
              <a:t>More than 50% are Fell/Doct/Tech</a:t>
            </a:r>
          </a:p>
          <a:p>
            <a:r>
              <a:rPr lang="en-US">
                <a:latin typeface="Calibri" pitchFamily="34" charset="0"/>
              </a:rPr>
              <a:t>                                </a:t>
            </a:r>
          </a:p>
          <a:p>
            <a:r>
              <a:rPr lang="en-US">
                <a:latin typeface="Calibri" pitchFamily="34" charset="0"/>
              </a:rPr>
              <a:t>		Staff breakdown</a:t>
            </a:r>
          </a:p>
          <a:p>
            <a:r>
              <a:rPr lang="en-US">
                <a:latin typeface="Calibri" pitchFamily="34" charset="0"/>
              </a:rPr>
              <a:t>		in R&amp;D WP</a:t>
            </a:r>
            <a:endParaRPr lang="en-GB">
              <a:latin typeface="Calibri" pitchFamily="34" charset="0"/>
            </a:endParaRPr>
          </a:p>
        </p:txBody>
      </p:sp>
      <p:cxnSp>
        <p:nvCxnSpPr>
          <p:cNvPr id="27" name="Straight Arrow Connector 26"/>
          <p:cNvCxnSpPr/>
          <p:nvPr/>
        </p:nvCxnSpPr>
        <p:spPr>
          <a:xfrm rot="5400000">
            <a:off x="3250406" y="4893469"/>
            <a:ext cx="357188"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8" name="Table 17"/>
          <p:cNvGraphicFramePr>
            <a:graphicFrameLocks noGrp="1"/>
          </p:cNvGraphicFramePr>
          <p:nvPr/>
        </p:nvGraphicFramePr>
        <p:xfrm>
          <a:off x="4857750" y="1395413"/>
          <a:ext cx="3714776" cy="4937760"/>
        </p:xfrm>
        <a:graphic>
          <a:graphicData uri="http://schemas.openxmlformats.org/drawingml/2006/table">
            <a:tbl>
              <a:tblPr/>
              <a:tblGrid>
                <a:gridCol w="2352692"/>
                <a:gridCol w="1362084"/>
              </a:tblGrid>
              <a:tr h="171044">
                <a:tc>
                  <a:txBody>
                    <a:bodyPr/>
                    <a:lstStyle/>
                    <a:p>
                      <a:pPr algn="l" fontAlgn="b"/>
                      <a:r>
                        <a:rPr lang="en-GB" sz="1200" b="1" i="0" u="none" strike="noStrike" dirty="0">
                          <a:solidFill>
                            <a:srgbClr val="000000"/>
                          </a:solidFill>
                          <a:latin typeface="Calibri"/>
                        </a:rPr>
                        <a:t>WP11/Cooling</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r>
                        <a:rPr lang="en-GB" sz="1200" b="1" i="0" u="none" strike="noStrike">
                          <a:solidFill>
                            <a:srgbClr val="000000"/>
                          </a:solidFill>
                          <a:latin typeface="Calibri"/>
                        </a:rPr>
                        <a:t>2.95</a:t>
                      </a: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71044">
                <a:tc>
                  <a:txBody>
                    <a:bodyPr/>
                    <a:lstStyle/>
                    <a:p>
                      <a:pPr algn="l" fontAlgn="b"/>
                      <a:r>
                        <a:rPr lang="en-GB" sz="1200" b="0" i="0" u="none" strike="noStrike">
                          <a:solidFill>
                            <a:srgbClr val="000000"/>
                          </a:solidFill>
                          <a:latin typeface="Calibri"/>
                        </a:rPr>
                        <a:t>DUMPS  Raphael</a:t>
                      </a:r>
                    </a:p>
                  </a:txBody>
                  <a:tcPr marL="7697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ctr"/>
                      <a:r>
                        <a:rPr lang="en-GB" sz="1200" b="0" i="0" u="none" strike="noStrike">
                          <a:solidFill>
                            <a:srgbClr val="000000"/>
                          </a:solidFill>
                          <a:latin typeface="Calibri"/>
                        </a:rPr>
                        <a:t>0.20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tcPr>
                </a:tc>
              </a:tr>
              <a:tr h="171044">
                <a:tc>
                  <a:txBody>
                    <a:bodyPr/>
                    <a:lstStyle/>
                    <a:p>
                      <a:pPr algn="l" fontAlgn="b"/>
                      <a:r>
                        <a:rPr lang="en-GB" sz="1200" b="0" i="0" u="none" strike="noStrike">
                          <a:solidFill>
                            <a:srgbClr val="000000"/>
                          </a:solidFill>
                          <a:latin typeface="Calibri"/>
                        </a:rPr>
                        <a:t>GODLEWSKI  Jan</a:t>
                      </a:r>
                    </a:p>
                  </a:txBody>
                  <a:tcPr marL="76970" marR="0" marT="0" marB="0" anchor="b">
                    <a:lnL>
                      <a:noFill/>
                    </a:lnL>
                    <a:lnR>
                      <a:noFill/>
                    </a:lnR>
                    <a:lnT>
                      <a:noFill/>
                    </a:lnT>
                    <a:lnB>
                      <a:noFill/>
                    </a:lnB>
                  </a:tcPr>
                </a:tc>
                <a:tc>
                  <a:txBody>
                    <a:bodyPr/>
                    <a:lstStyle/>
                    <a:p>
                      <a:pPr algn="ctr" fontAlgn="ctr"/>
                      <a:r>
                        <a:rPr lang="en-GB" sz="1200" b="0" i="0" u="none" strike="noStrike">
                          <a:solidFill>
                            <a:srgbClr val="000000"/>
                          </a:solidFill>
                          <a:latin typeface="Calibri"/>
                        </a:rPr>
                        <a:t>0.70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NOEL  Jerome</a:t>
                      </a:r>
                    </a:p>
                  </a:txBody>
                  <a:tcPr marL="76970" marR="0" marT="0" marB="0" anchor="b">
                    <a:lnL>
                      <a:noFill/>
                    </a:lnL>
                    <a:lnR>
                      <a:noFill/>
                    </a:lnR>
                    <a:lnT>
                      <a:noFill/>
                    </a:lnT>
                    <a:lnB>
                      <a:noFill/>
                    </a:lnB>
                  </a:tcPr>
                </a:tc>
                <a:tc>
                  <a:txBody>
                    <a:bodyPr/>
                    <a:lstStyle/>
                    <a:p>
                      <a:pPr algn="ctr" fontAlgn="ctr"/>
                      <a:r>
                        <a:rPr lang="en-GB" sz="1200" b="0" i="0" u="none" strike="noStrike">
                          <a:solidFill>
                            <a:srgbClr val="000000"/>
                          </a:solidFill>
                          <a:latin typeface="Calibri"/>
                        </a:rPr>
                        <a:t>0.60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PETAGNA  Paolo</a:t>
                      </a:r>
                    </a:p>
                  </a:txBody>
                  <a:tcPr marL="76970" marR="0" marT="0" marB="0" anchor="b">
                    <a:lnL>
                      <a:noFill/>
                    </a:lnL>
                    <a:lnR>
                      <a:noFill/>
                    </a:lnR>
                    <a:lnT>
                      <a:noFill/>
                    </a:lnT>
                    <a:lnB>
                      <a:noFill/>
                    </a:lnB>
                  </a:tcPr>
                </a:tc>
                <a:tc>
                  <a:txBody>
                    <a:bodyPr/>
                    <a:lstStyle/>
                    <a:p>
                      <a:pPr algn="ctr" fontAlgn="ctr"/>
                      <a:r>
                        <a:rPr lang="en-GB" sz="1200" b="0" i="0" u="none" strike="noStrike">
                          <a:solidFill>
                            <a:srgbClr val="000000"/>
                          </a:solidFill>
                          <a:latin typeface="Calibri"/>
                        </a:rPr>
                        <a:t>0.85</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TROPEA  Paula</a:t>
                      </a:r>
                    </a:p>
                  </a:txBody>
                  <a:tcPr marL="76970" marR="0" marT="0" marB="0" anchor="b">
                    <a:lnL>
                      <a:noFill/>
                    </a:lnL>
                    <a:lnR>
                      <a:noFill/>
                    </a:lnR>
                    <a:lnT>
                      <a:noFill/>
                    </a:lnT>
                    <a:lnB>
                      <a:noFill/>
                    </a:lnB>
                  </a:tcPr>
                </a:tc>
                <a:tc>
                  <a:txBody>
                    <a:bodyPr/>
                    <a:lstStyle/>
                    <a:p>
                      <a:pPr algn="ctr" fontAlgn="ctr"/>
                      <a:r>
                        <a:rPr lang="en-GB" sz="1200" b="0" i="0" u="none" strike="noStrike" dirty="0" smtClean="0">
                          <a:solidFill>
                            <a:srgbClr val="000000"/>
                          </a:solidFill>
                          <a:latin typeface="Calibri"/>
                        </a:rPr>
                        <a:t>0.60</a:t>
                      </a:r>
                      <a:endParaRPr lang="en-GB" sz="1200" b="0" i="0" u="none" strike="noStrike" dirty="0">
                        <a:solidFill>
                          <a:srgbClr val="000000"/>
                        </a:solidFill>
                        <a:latin typeface="Calibri"/>
                      </a:endParaRPr>
                    </a:p>
                  </a:txBody>
                  <a:tcPr marL="0" marR="0" marT="0" marB="0" anchor="ctr">
                    <a:lnL>
                      <a:noFill/>
                    </a:lnL>
                    <a:lnR>
                      <a:noFill/>
                    </a:lnR>
                    <a:lnT>
                      <a:noFill/>
                    </a:lnT>
                    <a:lnB>
                      <a:noFill/>
                    </a:lnB>
                  </a:tcPr>
                </a:tc>
              </a:tr>
              <a:tr h="171044">
                <a:tc>
                  <a:txBody>
                    <a:bodyPr/>
                    <a:lstStyle/>
                    <a:p>
                      <a:pPr algn="l" fontAlgn="b"/>
                      <a:r>
                        <a:rPr lang="en-GB" sz="1200" b="1" i="0" u="none" strike="noStrike">
                          <a:solidFill>
                            <a:srgbClr val="000000"/>
                          </a:solidFill>
                          <a:latin typeface="Calibri"/>
                        </a:rPr>
                        <a:t>WP4 / RD50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endParaRPr lang="en-GB" sz="1200" b="1" i="0" u="none" strike="noStrike" dirty="0" smtClean="0">
                        <a:solidFill>
                          <a:srgbClr val="000000"/>
                        </a:solidFill>
                        <a:latin typeface="Calibri"/>
                      </a:endParaRPr>
                    </a:p>
                    <a:p>
                      <a:pPr algn="ctr" fontAlgn="ctr"/>
                      <a:r>
                        <a:rPr lang="en-GB" sz="1200" b="1" i="0" u="none" strike="noStrike" dirty="0" smtClean="0">
                          <a:solidFill>
                            <a:srgbClr val="000000"/>
                          </a:solidFill>
                          <a:latin typeface="Calibri"/>
                        </a:rPr>
                        <a:t>0.60</a:t>
                      </a: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71044">
                <a:tc>
                  <a:txBody>
                    <a:bodyPr/>
                    <a:lstStyle/>
                    <a:p>
                      <a:pPr algn="l" fontAlgn="b"/>
                      <a:r>
                        <a:rPr lang="en-GB" sz="1200" b="0" i="0" u="none" strike="noStrike">
                          <a:solidFill>
                            <a:srgbClr val="000000"/>
                          </a:solidFill>
                          <a:latin typeface="Calibri"/>
                        </a:rPr>
                        <a:t>GLASER  Maurice</a:t>
                      </a:r>
                    </a:p>
                  </a:txBody>
                  <a:tcPr marL="7697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ctr"/>
                      <a:r>
                        <a:rPr lang="en-GB" sz="1200" b="0" i="0" u="none" strike="noStrike" dirty="0">
                          <a:solidFill>
                            <a:srgbClr val="000000"/>
                          </a:solidFill>
                          <a:latin typeface="Calibri"/>
                        </a:rPr>
                        <a:t>0.10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tcPr>
                </a:tc>
              </a:tr>
              <a:tr h="171044">
                <a:tc>
                  <a:txBody>
                    <a:bodyPr/>
                    <a:lstStyle/>
                    <a:p>
                      <a:pPr algn="l" fontAlgn="b"/>
                      <a:r>
                        <a:rPr lang="en-GB" sz="1200" b="0" i="0" u="none" strike="noStrike">
                          <a:solidFill>
                            <a:srgbClr val="000000"/>
                          </a:solidFill>
                          <a:latin typeface="Calibri"/>
                        </a:rPr>
                        <a:t>MOLL  Michael</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0.50</a:t>
                      </a:r>
                    </a:p>
                  </a:txBody>
                  <a:tcPr marL="0" marR="0" marT="0" marB="0" anchor="ctr">
                    <a:lnL>
                      <a:noFill/>
                    </a:lnL>
                    <a:lnR>
                      <a:noFill/>
                    </a:lnR>
                    <a:lnT>
                      <a:noFill/>
                    </a:lnT>
                    <a:lnB>
                      <a:noFill/>
                    </a:lnB>
                  </a:tcPr>
                </a:tc>
              </a:tr>
              <a:tr h="171044">
                <a:tc>
                  <a:txBody>
                    <a:bodyPr/>
                    <a:lstStyle/>
                    <a:p>
                      <a:pPr algn="l" fontAlgn="b"/>
                      <a:r>
                        <a:rPr lang="en-GB" sz="1200" b="1" i="0" u="none" strike="noStrike">
                          <a:solidFill>
                            <a:srgbClr val="000000"/>
                          </a:solidFill>
                          <a:latin typeface="Calibri"/>
                        </a:rPr>
                        <a:t>WP5 / RD51</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endParaRPr lang="en-GB" sz="1200" b="1" i="0" u="none" strike="noStrike" dirty="0" smtClean="0">
                        <a:solidFill>
                          <a:srgbClr val="000000"/>
                        </a:solidFill>
                        <a:latin typeface="Calibri"/>
                      </a:endParaRPr>
                    </a:p>
                    <a:p>
                      <a:pPr algn="ctr" fontAlgn="ctr"/>
                      <a:r>
                        <a:rPr lang="en-GB" sz="1200" b="1" i="0" u="none" strike="noStrike" dirty="0" smtClean="0">
                          <a:solidFill>
                            <a:srgbClr val="000000"/>
                          </a:solidFill>
                          <a:latin typeface="Calibri"/>
                        </a:rPr>
                        <a:t>3.40</a:t>
                      </a:r>
                      <a:endParaRPr lang="en-GB" sz="1200" b="1" i="0" u="none" strike="noStrike" dirty="0">
                        <a:solidFill>
                          <a:srgbClr val="000000"/>
                        </a:solidFill>
                        <a:latin typeface="Calibri"/>
                      </a:endParaRP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71044">
                <a:tc>
                  <a:txBody>
                    <a:bodyPr/>
                    <a:lstStyle/>
                    <a:p>
                      <a:pPr algn="l" fontAlgn="b"/>
                      <a:r>
                        <a:rPr lang="en-GB" sz="1200" b="0" i="0" u="none" strike="noStrike">
                          <a:solidFill>
                            <a:srgbClr val="000000"/>
                          </a:solidFill>
                          <a:latin typeface="Calibri"/>
                        </a:rPr>
                        <a:t>BRUNEL  Bernard</a:t>
                      </a:r>
                    </a:p>
                  </a:txBody>
                  <a:tcPr marL="7697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ctr"/>
                      <a:r>
                        <a:rPr lang="en-GB" sz="1200" b="0" i="0" u="none" strike="noStrike" dirty="0">
                          <a:solidFill>
                            <a:srgbClr val="000000"/>
                          </a:solidFill>
                          <a:latin typeface="Calibri"/>
                        </a:rPr>
                        <a:t>0.50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tcPr>
                </a:tc>
              </a:tr>
              <a:tr h="171044">
                <a:tc>
                  <a:txBody>
                    <a:bodyPr/>
                    <a:lstStyle/>
                    <a:p>
                      <a:pPr algn="l" fontAlgn="b"/>
                      <a:r>
                        <a:rPr lang="en-GB" sz="1200" b="0" i="0" u="none" strike="noStrike">
                          <a:solidFill>
                            <a:srgbClr val="000000"/>
                          </a:solidFill>
                          <a:latin typeface="Calibri"/>
                        </a:rPr>
                        <a:t>DAVID  Eric</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0.50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KLEMPT  Wolfgang</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0.50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ROPELEWSKI  Leszek</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0.50</a:t>
                      </a:r>
                    </a:p>
                  </a:txBody>
                  <a:tcPr marL="0" marR="0" marT="0" marB="0" anchor="ctr">
                    <a:lnL>
                      <a:noFill/>
                    </a:lnL>
                    <a:lnR>
                      <a:noFill/>
                    </a:lnR>
                    <a:lnT>
                      <a:noFill/>
                    </a:lnT>
                    <a:lnB>
                      <a:noFill/>
                    </a:lnB>
                  </a:tcPr>
                </a:tc>
              </a:tr>
              <a:tr h="171044">
                <a:tc>
                  <a:txBody>
                    <a:bodyPr/>
                    <a:lstStyle/>
                    <a:p>
                      <a:pPr algn="l" fontAlgn="b"/>
                      <a:r>
                        <a:rPr lang="en-GB" sz="1200" b="0" i="0" u="none" strike="noStrike" dirty="0">
                          <a:solidFill>
                            <a:srgbClr val="000000"/>
                          </a:solidFill>
                          <a:latin typeface="Calibri"/>
                        </a:rPr>
                        <a:t>TAUREG  Hans</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0.70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VAN STENIS  Miranda</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0.70</a:t>
                      </a:r>
                    </a:p>
                  </a:txBody>
                  <a:tcPr marL="0" marR="0" marT="0" marB="0" anchor="ctr">
                    <a:lnL>
                      <a:noFill/>
                    </a:lnL>
                    <a:lnR>
                      <a:noFill/>
                    </a:lnR>
                    <a:lnT>
                      <a:noFill/>
                    </a:lnT>
                    <a:lnB>
                      <a:noFill/>
                    </a:lnB>
                  </a:tcPr>
                </a:tc>
              </a:tr>
              <a:tr h="171044">
                <a:tc>
                  <a:txBody>
                    <a:bodyPr/>
                    <a:lstStyle/>
                    <a:p>
                      <a:pPr algn="l" fontAlgn="b"/>
                      <a:r>
                        <a:rPr lang="en-GB" sz="1200" b="1" i="0" u="none" strike="noStrike">
                          <a:solidFill>
                            <a:srgbClr val="000000"/>
                          </a:solidFill>
                          <a:latin typeface="Calibri"/>
                        </a:rPr>
                        <a:t>WP6 / QC</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endParaRPr lang="en-GB" sz="1200" b="1" i="0" u="none" strike="noStrike" dirty="0" smtClean="0">
                        <a:solidFill>
                          <a:srgbClr val="000000"/>
                        </a:solidFill>
                        <a:latin typeface="Calibri"/>
                      </a:endParaRPr>
                    </a:p>
                    <a:p>
                      <a:pPr algn="ctr" fontAlgn="ctr"/>
                      <a:r>
                        <a:rPr lang="en-GB" sz="1200" b="1" i="0" u="none" strike="noStrike" dirty="0" smtClean="0">
                          <a:solidFill>
                            <a:srgbClr val="000000"/>
                          </a:solidFill>
                          <a:latin typeface="Calibri"/>
                        </a:rPr>
                        <a:t>0.50</a:t>
                      </a:r>
                      <a:endParaRPr lang="en-GB" sz="1200" b="1" i="0" u="none" strike="noStrike" dirty="0">
                        <a:solidFill>
                          <a:srgbClr val="000000"/>
                        </a:solidFill>
                        <a:latin typeface="Calibri"/>
                      </a:endParaRP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71044">
                <a:tc>
                  <a:txBody>
                    <a:bodyPr/>
                    <a:lstStyle/>
                    <a:p>
                      <a:pPr algn="l" fontAlgn="b"/>
                      <a:r>
                        <a:rPr lang="en-GB" sz="1200" b="0" i="0" u="none" strike="noStrike">
                          <a:solidFill>
                            <a:srgbClr val="000000"/>
                          </a:solidFill>
                          <a:latin typeface="Calibri"/>
                        </a:rPr>
                        <a:t>HONMA  Alan</a:t>
                      </a:r>
                    </a:p>
                  </a:txBody>
                  <a:tcPr marL="7697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ctr"/>
                      <a:r>
                        <a:rPr lang="en-GB" sz="1200" b="0" i="0" u="none" strike="noStrike" dirty="0">
                          <a:solidFill>
                            <a:srgbClr val="000000"/>
                          </a:solidFill>
                          <a:latin typeface="Calibri"/>
                        </a:rPr>
                        <a:t>0.30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tcPr>
                </a:tc>
              </a:tr>
              <a:tr h="171044">
                <a:tc>
                  <a:txBody>
                    <a:bodyPr/>
                    <a:lstStyle/>
                    <a:p>
                      <a:pPr algn="l" fontAlgn="b"/>
                      <a:r>
                        <a:rPr lang="en-GB" sz="1200" b="0" i="0" u="none" strike="noStrike">
                          <a:solidFill>
                            <a:srgbClr val="000000"/>
                          </a:solidFill>
                          <a:latin typeface="Calibri"/>
                        </a:rPr>
                        <a:t>MCGILL  Ian</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0.20</a:t>
                      </a:r>
                    </a:p>
                  </a:txBody>
                  <a:tcPr marL="0" marR="0" marT="0" marB="0" anchor="ctr">
                    <a:lnL>
                      <a:noFill/>
                    </a:lnL>
                    <a:lnR>
                      <a:noFill/>
                    </a:lnR>
                    <a:lnT>
                      <a:noFill/>
                    </a:lnT>
                    <a:lnB>
                      <a:noFill/>
                    </a:lnB>
                  </a:tcPr>
                </a:tc>
              </a:tr>
              <a:tr h="171044">
                <a:tc>
                  <a:txBody>
                    <a:bodyPr/>
                    <a:lstStyle/>
                    <a:p>
                      <a:pPr algn="l" fontAlgn="b"/>
                      <a:r>
                        <a:rPr lang="en-GB" sz="1200" b="1" i="0" u="none" strike="noStrike" dirty="0" smtClean="0">
                          <a:solidFill>
                            <a:srgbClr val="000000"/>
                          </a:solidFill>
                          <a:latin typeface="Calibri"/>
                        </a:rPr>
                        <a:t>WP7 / New </a:t>
                      </a:r>
                      <a:r>
                        <a:rPr lang="en-GB" sz="1200" b="1" i="0" u="none" strike="noStrike" dirty="0" err="1" smtClean="0">
                          <a:solidFill>
                            <a:srgbClr val="000000"/>
                          </a:solidFill>
                          <a:latin typeface="Calibri"/>
                        </a:rPr>
                        <a:t>Irrad</a:t>
                      </a:r>
                      <a:r>
                        <a:rPr lang="en-GB" sz="1200" b="1" i="0" u="none" strike="noStrike" dirty="0" smtClean="0">
                          <a:solidFill>
                            <a:srgbClr val="000000"/>
                          </a:solidFill>
                          <a:latin typeface="Calibri"/>
                        </a:rPr>
                        <a:t> + Material</a:t>
                      </a:r>
                      <a:endParaRPr lang="en-GB" sz="1200" b="1" i="0" u="none" strike="noStrike" dirty="0">
                        <a:solidFill>
                          <a:srgbClr val="000000"/>
                        </a:solidFill>
                        <a:latin typeface="Calibri"/>
                      </a:endParaRP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ctr"/>
                      <a:endParaRPr lang="en-GB" sz="1200" b="1" i="0" u="none" strike="noStrike" dirty="0" smtClean="0">
                        <a:solidFill>
                          <a:srgbClr val="000000"/>
                        </a:solidFill>
                        <a:latin typeface="Calibri"/>
                      </a:endParaRPr>
                    </a:p>
                    <a:p>
                      <a:pPr algn="ctr" fontAlgn="ctr"/>
                      <a:r>
                        <a:rPr lang="en-GB" sz="1200" b="1" i="0" u="none" strike="noStrike" dirty="0" smtClean="0">
                          <a:solidFill>
                            <a:srgbClr val="000000"/>
                          </a:solidFill>
                          <a:latin typeface="Calibri"/>
                        </a:rPr>
                        <a:t>0.95</a:t>
                      </a:r>
                      <a:endParaRPr lang="en-GB" sz="1200" b="1" i="0" u="none" strike="noStrike" dirty="0">
                        <a:solidFill>
                          <a:srgbClr val="000000"/>
                        </a:solidFill>
                        <a:latin typeface="Calibri"/>
                      </a:endParaRPr>
                    </a:p>
                  </a:txBody>
                  <a:tcPr marL="0" marR="0" marT="0" marB="0" anchor="ctr">
                    <a:lnL>
                      <a:noFill/>
                    </a:lnL>
                    <a:lnR>
                      <a:noFill/>
                    </a:lnR>
                    <a:lnT>
                      <a:noFill/>
                    </a:lnT>
                    <a:lnB w="6350" cap="flat" cmpd="sng" algn="ctr">
                      <a:solidFill>
                        <a:srgbClr val="95B3D7"/>
                      </a:solidFill>
                      <a:prstDash val="solid"/>
                      <a:round/>
                      <a:headEnd type="none" w="med" len="med"/>
                      <a:tailEnd type="none" w="med" len="med"/>
                    </a:lnB>
                  </a:tcPr>
                </a:tc>
              </a:tr>
              <a:tr h="162234">
                <a:tc>
                  <a:txBody>
                    <a:bodyPr/>
                    <a:lstStyle/>
                    <a:p>
                      <a:pPr algn="l" fontAlgn="b"/>
                      <a:r>
                        <a:rPr lang="pt-BR" sz="1200" b="0" i="0" u="none" strike="noStrike" dirty="0">
                          <a:solidFill>
                            <a:srgbClr val="000000"/>
                          </a:solidFill>
                          <a:latin typeface="Calibri"/>
                        </a:rPr>
                        <a:t>CAPEANS GARRIDO  Maria Del Mar</a:t>
                      </a:r>
                    </a:p>
                  </a:txBody>
                  <a:tcPr marL="7697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ctr"/>
                      <a:r>
                        <a:rPr lang="en-GB" sz="1200" b="0" i="0" u="none" strike="noStrike" dirty="0">
                          <a:solidFill>
                            <a:srgbClr val="000000"/>
                          </a:solidFill>
                          <a:latin typeface="Calibri"/>
                        </a:rPr>
                        <a:t>0.40</a:t>
                      </a:r>
                    </a:p>
                  </a:txBody>
                  <a:tcPr marL="0" marR="0" marT="0" marB="0" anchor="ctr">
                    <a:lnL>
                      <a:noFill/>
                    </a:lnL>
                    <a:lnR>
                      <a:noFill/>
                    </a:lnR>
                    <a:lnT w="6350" cap="flat" cmpd="sng" algn="ctr">
                      <a:solidFill>
                        <a:srgbClr val="95B3D7"/>
                      </a:solidFill>
                      <a:prstDash val="solid"/>
                      <a:round/>
                      <a:headEnd type="none" w="med" len="med"/>
                      <a:tailEnd type="none" w="med" len="med"/>
                    </a:lnT>
                    <a:lnB>
                      <a:noFill/>
                    </a:lnB>
                  </a:tcPr>
                </a:tc>
              </a:tr>
              <a:tr h="171044">
                <a:tc>
                  <a:txBody>
                    <a:bodyPr/>
                    <a:lstStyle/>
                    <a:p>
                      <a:pPr algn="l" fontAlgn="b"/>
                      <a:r>
                        <a:rPr lang="en-GB" sz="1200" b="0" i="0" u="none" strike="noStrike">
                          <a:solidFill>
                            <a:srgbClr val="000000"/>
                          </a:solidFill>
                          <a:latin typeface="Calibri"/>
                        </a:rPr>
                        <a:t>FORTIN  Richard Georges</a:t>
                      </a:r>
                    </a:p>
                  </a:txBody>
                  <a:tcPr marL="76970" marR="0" marT="0" marB="0" anchor="b">
                    <a:lnL>
                      <a:noFill/>
                    </a:lnL>
                    <a:lnR>
                      <a:noFill/>
                    </a:lnR>
                    <a:lnT>
                      <a:noFill/>
                    </a:lnT>
                    <a:lnB>
                      <a:noFill/>
                    </a:lnB>
                  </a:tcPr>
                </a:tc>
                <a:tc>
                  <a:txBody>
                    <a:bodyPr/>
                    <a:lstStyle/>
                    <a:p>
                      <a:pPr algn="ctr" fontAlgn="ctr"/>
                      <a:r>
                        <a:rPr lang="en-GB" sz="1200" b="0" i="0" u="none" strike="noStrike">
                          <a:solidFill>
                            <a:srgbClr val="000000"/>
                          </a:solidFill>
                          <a:latin typeface="Calibri"/>
                        </a:rPr>
                        <a:t>0.50</a:t>
                      </a:r>
                    </a:p>
                  </a:txBody>
                  <a:tcPr marL="0" marR="0" marT="0" marB="0" anchor="ctr">
                    <a:lnL>
                      <a:noFill/>
                    </a:lnL>
                    <a:lnR>
                      <a:noFill/>
                    </a:lnR>
                    <a:lnT>
                      <a:noFill/>
                    </a:lnT>
                    <a:lnB>
                      <a:noFill/>
                    </a:lnB>
                  </a:tcPr>
                </a:tc>
              </a:tr>
              <a:tr h="171044">
                <a:tc>
                  <a:txBody>
                    <a:bodyPr/>
                    <a:lstStyle/>
                    <a:p>
                      <a:pPr algn="l" fontAlgn="b"/>
                      <a:r>
                        <a:rPr lang="en-GB" sz="1200" b="0" i="0" u="none" strike="noStrike">
                          <a:solidFill>
                            <a:srgbClr val="000000"/>
                          </a:solidFill>
                          <a:latin typeface="Calibri"/>
                        </a:rPr>
                        <a:t>HAHN  Ferdinand</a:t>
                      </a:r>
                    </a:p>
                  </a:txBody>
                  <a:tcPr marL="76970" marR="0" marT="0" marB="0" anchor="b">
                    <a:lnL>
                      <a:noFill/>
                    </a:lnL>
                    <a:lnR>
                      <a:noFill/>
                    </a:lnR>
                    <a:lnT>
                      <a:noFill/>
                    </a:lnT>
                    <a:lnB>
                      <a:noFill/>
                    </a:lnB>
                  </a:tcPr>
                </a:tc>
                <a:tc>
                  <a:txBody>
                    <a:bodyPr/>
                    <a:lstStyle/>
                    <a:p>
                      <a:pPr algn="ctr" fontAlgn="ctr"/>
                      <a:r>
                        <a:rPr lang="en-GB" sz="1200" b="0" i="0" u="none" strike="noStrike" dirty="0">
                          <a:solidFill>
                            <a:srgbClr val="000000"/>
                          </a:solidFill>
                          <a:latin typeface="Calibri"/>
                        </a:rPr>
                        <a:t>0.05</a:t>
                      </a:r>
                    </a:p>
                  </a:txBody>
                  <a:tcPr marL="0" marR="0" marT="0" marB="0" anchor="ctr">
                    <a:lnL>
                      <a:noFill/>
                    </a:lnL>
                    <a:lnR>
                      <a:noFill/>
                    </a:lnR>
                    <a:lnT>
                      <a:noFill/>
                    </a:lnT>
                    <a:lnB>
                      <a:noFill/>
                    </a:lnB>
                  </a:tcPr>
                </a:tc>
              </a:tr>
            </a:tbl>
          </a:graphicData>
        </a:graphic>
      </p:graphicFrame>
      <p:cxnSp>
        <p:nvCxnSpPr>
          <p:cNvPr id="26" name="Straight Arrow Connector 25"/>
          <p:cNvCxnSpPr/>
          <p:nvPr/>
        </p:nvCxnSpPr>
        <p:spPr>
          <a:xfrm rot="5400000" flipH="1" flipV="1">
            <a:off x="4393406" y="5536407"/>
            <a:ext cx="428625" cy="357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71472" y="571481"/>
            <a:ext cx="4143404" cy="276999"/>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1200" dirty="0">
                <a:solidFill>
                  <a:schemeClr val="bg1"/>
                </a:solidFill>
              </a:rPr>
              <a:t>Snapshot of activities and manpower attribution (~APT 2010) </a:t>
            </a:r>
            <a:endParaRPr lang="en-US" sz="1200"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3794"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E5E3FB6-AB20-4330-B060-C1348E31B298}" type="slidenum">
              <a:rPr lang="en-US"/>
              <a:pPr fontAlgn="base">
                <a:spcBef>
                  <a:spcPct val="0"/>
                </a:spcBef>
                <a:spcAft>
                  <a:spcPct val="0"/>
                </a:spcAft>
              </a:pPr>
              <a:t>28</a:t>
            </a:fld>
            <a:endParaRPr lang="en-US"/>
          </a:p>
        </p:txBody>
      </p:sp>
      <p:sp>
        <p:nvSpPr>
          <p:cNvPr id="33795" name="Footer Placeholder 2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25" name="Title 1"/>
          <p:cNvSpPr txBox="1">
            <a:spLocks/>
          </p:cNvSpPr>
          <p:nvPr/>
        </p:nvSpPr>
        <p:spPr>
          <a:xfrm>
            <a:off x="571500" y="1500188"/>
            <a:ext cx="3500438" cy="500062"/>
          </a:xfrm>
          <a:prstGeom prst="rect">
            <a:avLst/>
          </a:prstGeom>
          <a:solidFill>
            <a:srgbClr val="FFC000"/>
          </a:solidFill>
        </p:spPr>
        <p:txBody>
          <a:bodyPr anchor="ctr">
            <a:normAutofit/>
          </a:bodyPr>
          <a:lstStyle/>
          <a:p>
            <a:pPr fontAlgn="auto">
              <a:spcAft>
                <a:spcPts val="0"/>
              </a:spcAft>
              <a:defRPr/>
            </a:pPr>
            <a:r>
              <a:rPr lang="en-GB" dirty="0">
                <a:solidFill>
                  <a:schemeClr val="tx2"/>
                </a:solidFill>
                <a:latin typeface="+mj-lt"/>
              </a:rPr>
              <a:t>Workshops + Admin + TSO, FP7 etc.</a:t>
            </a:r>
            <a:endParaRPr lang="en-GB" dirty="0">
              <a:solidFill>
                <a:schemeClr val="tx2"/>
              </a:solidFill>
              <a:latin typeface="+mj-lt"/>
              <a:ea typeface="+mj-ea"/>
              <a:cs typeface="+mj-cs"/>
            </a:endParaRPr>
          </a:p>
        </p:txBody>
      </p:sp>
      <p:graphicFrame>
        <p:nvGraphicFramePr>
          <p:cNvPr id="16" name="Table 15"/>
          <p:cNvGraphicFramePr>
            <a:graphicFrameLocks noGrp="1"/>
          </p:cNvGraphicFramePr>
          <p:nvPr/>
        </p:nvGraphicFramePr>
        <p:xfrm>
          <a:off x="649288" y="2357438"/>
          <a:ext cx="3279780" cy="2682240"/>
        </p:xfrm>
        <a:graphic>
          <a:graphicData uri="http://schemas.openxmlformats.org/drawingml/2006/table">
            <a:tbl>
              <a:tblPr/>
              <a:tblGrid>
                <a:gridCol w="2077194"/>
                <a:gridCol w="1202586"/>
              </a:tblGrid>
              <a:tr h="190500">
                <a:tc>
                  <a:txBody>
                    <a:bodyPr/>
                    <a:lstStyle/>
                    <a:p>
                      <a:pPr algn="l" fontAlgn="b"/>
                      <a:r>
                        <a:rPr lang="en-GB" sz="1600" b="0" i="0" u="none" strike="noStrike" dirty="0">
                          <a:solidFill>
                            <a:srgbClr val="000000"/>
                          </a:solidFill>
                          <a:latin typeface="Calibri"/>
                        </a:rPr>
                        <a:t>CERN Exhibition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0.40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CSO</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0.10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DT Admin.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1.55</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FEM calculation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0.30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FSU Admin.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0.35</a:t>
                      </a:r>
                    </a:p>
                  </a:txBody>
                  <a:tcPr marL="0" marR="0" marT="0" marB="0" anchor="ctr">
                    <a:lnL>
                      <a:noFill/>
                    </a:lnL>
                    <a:lnR>
                      <a:noFill/>
                    </a:lnR>
                    <a:lnT>
                      <a:noFill/>
                    </a:lnT>
                    <a:lnB>
                      <a:noFill/>
                    </a:lnB>
                  </a:tcPr>
                </a:tc>
              </a:tr>
              <a:tr h="190500">
                <a:tc>
                  <a:txBody>
                    <a:bodyPr/>
                    <a:lstStyle/>
                    <a:p>
                      <a:pPr algn="l" fontAlgn="b"/>
                      <a:r>
                        <a:rPr lang="en-GB" sz="1600" b="0" i="0" u="none" strike="noStrike" dirty="0">
                          <a:solidFill>
                            <a:srgbClr val="000000"/>
                          </a:solidFill>
                          <a:latin typeface="Calibri"/>
                        </a:rPr>
                        <a:t>Misc. Safety</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0.30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RD50 Admin.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0.10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RD51 Admin.</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0.10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TSO</a:t>
                      </a:r>
                    </a:p>
                  </a:txBody>
                  <a:tcPr marL="0" marR="0" marT="0" marB="0" anchor="b">
                    <a:lnL>
                      <a:noFill/>
                    </a:lnL>
                    <a:lnR>
                      <a:noFill/>
                    </a:lnR>
                    <a:lnT>
                      <a:noFill/>
                    </a:lnT>
                    <a:lnB>
                      <a:noFill/>
                    </a:lnB>
                  </a:tcPr>
                </a:tc>
                <a:tc>
                  <a:txBody>
                    <a:bodyPr/>
                    <a:lstStyle/>
                    <a:p>
                      <a:pPr algn="ctr" fontAlgn="ctr"/>
                      <a:r>
                        <a:rPr lang="en-GB" sz="1600" b="0" i="0" u="none" strike="noStrike">
                          <a:solidFill>
                            <a:srgbClr val="000000"/>
                          </a:solidFill>
                          <a:latin typeface="Calibri"/>
                        </a:rPr>
                        <a:t>0.90</a:t>
                      </a:r>
                    </a:p>
                  </a:txBody>
                  <a:tcPr marL="0" marR="0" marT="0" marB="0" anchor="ctr">
                    <a:lnL>
                      <a:noFill/>
                    </a:lnL>
                    <a:lnR>
                      <a:noFill/>
                    </a:lnR>
                    <a:lnT>
                      <a:noFill/>
                    </a:lnT>
                    <a:lnB>
                      <a:noFill/>
                    </a:lnB>
                  </a:tcPr>
                </a:tc>
              </a:tr>
              <a:tr h="190500">
                <a:tc>
                  <a:txBody>
                    <a:bodyPr/>
                    <a:lstStyle/>
                    <a:p>
                      <a:pPr algn="l" fontAlgn="b"/>
                      <a:r>
                        <a:rPr lang="en-GB" sz="1600" b="0" i="0" u="none" strike="noStrike">
                          <a:solidFill>
                            <a:srgbClr val="000000"/>
                          </a:solidFill>
                          <a:latin typeface="Calibri"/>
                        </a:rPr>
                        <a:t>Work-Shop </a:t>
                      </a:r>
                    </a:p>
                  </a:txBody>
                  <a:tcPr marL="0" marR="0" marT="0" marB="0" anchor="b">
                    <a:lnL>
                      <a:noFill/>
                    </a:lnL>
                    <a:lnR>
                      <a:noFill/>
                    </a:lnR>
                    <a:lnT>
                      <a:noFill/>
                    </a:lnT>
                    <a:lnB>
                      <a:noFill/>
                    </a:lnB>
                  </a:tcPr>
                </a:tc>
                <a:tc>
                  <a:txBody>
                    <a:bodyPr/>
                    <a:lstStyle/>
                    <a:p>
                      <a:pPr algn="ctr" fontAlgn="ctr"/>
                      <a:r>
                        <a:rPr lang="en-GB" sz="1600" b="0" i="0" u="none" strike="noStrike" dirty="0">
                          <a:solidFill>
                            <a:srgbClr val="000000"/>
                          </a:solidFill>
                          <a:latin typeface="Calibri"/>
                        </a:rPr>
                        <a:t>2.85</a:t>
                      </a:r>
                    </a:p>
                  </a:txBody>
                  <a:tcPr marL="0" marR="0" marT="0" marB="0" anchor="ctr">
                    <a:lnL>
                      <a:noFill/>
                    </a:lnL>
                    <a:lnR>
                      <a:noFill/>
                    </a:lnR>
                    <a:lnT>
                      <a:noFill/>
                    </a:lnT>
                    <a:lnB>
                      <a:noFill/>
                    </a:lnB>
                  </a:tcPr>
                </a:tc>
              </a:tr>
              <a:tr h="190500">
                <a:tc>
                  <a:txBody>
                    <a:bodyPr/>
                    <a:lstStyle/>
                    <a:p>
                      <a:pPr algn="l" fontAlgn="b"/>
                      <a:r>
                        <a:rPr lang="en-US" sz="1600" b="1" i="0" u="none" strike="noStrike" dirty="0" smtClean="0">
                          <a:solidFill>
                            <a:srgbClr val="000000"/>
                          </a:solidFill>
                          <a:latin typeface="Calibri"/>
                        </a:rPr>
                        <a:t>Grand</a:t>
                      </a:r>
                      <a:r>
                        <a:rPr lang="en-US" sz="1600" b="1" i="0" u="none" strike="noStrike" baseline="0" dirty="0" smtClean="0">
                          <a:solidFill>
                            <a:srgbClr val="000000"/>
                          </a:solidFill>
                          <a:latin typeface="Calibri"/>
                        </a:rPr>
                        <a:t> Total</a:t>
                      </a:r>
                      <a:endParaRPr lang="en-GB" sz="1600" b="1" i="0" u="none" strike="noStrike" dirty="0">
                        <a:solidFill>
                          <a:srgbClr val="000000"/>
                        </a:solidFill>
                        <a:latin typeface="Calibri"/>
                      </a:endParaRPr>
                    </a:p>
                  </a:txBody>
                  <a:tcPr marL="0" marR="0" marT="0" marB="0" anchor="b">
                    <a:lnL>
                      <a:noFill/>
                    </a:lnL>
                    <a:lnR>
                      <a:noFill/>
                    </a:lnR>
                    <a:lnT>
                      <a:noFill/>
                    </a:lnT>
                    <a:lnB>
                      <a:noFill/>
                    </a:lnB>
                    <a:solidFill>
                      <a:srgbClr val="FFC000"/>
                    </a:solidFill>
                  </a:tcPr>
                </a:tc>
                <a:tc>
                  <a:txBody>
                    <a:bodyPr/>
                    <a:lstStyle/>
                    <a:p>
                      <a:pPr algn="ctr" fontAlgn="ctr"/>
                      <a:r>
                        <a:rPr lang="en-US" sz="1600" b="1" i="0" u="none" strike="noStrike" dirty="0" smtClean="0">
                          <a:solidFill>
                            <a:srgbClr val="000000"/>
                          </a:solidFill>
                          <a:latin typeface="Calibri"/>
                        </a:rPr>
                        <a:t>6.95</a:t>
                      </a:r>
                      <a:endParaRPr lang="en-GB" sz="1600" b="1" i="0" u="none" strike="noStrike" dirty="0">
                        <a:solidFill>
                          <a:srgbClr val="000000"/>
                        </a:solidFill>
                        <a:latin typeface="Calibri"/>
                      </a:endParaRPr>
                    </a:p>
                  </a:txBody>
                  <a:tcPr marL="0" marR="0" marT="0" marB="0" anchor="ctr">
                    <a:lnL>
                      <a:noFill/>
                    </a:lnL>
                    <a:lnR>
                      <a:noFill/>
                    </a:lnR>
                    <a:lnT>
                      <a:noFill/>
                    </a:lnT>
                    <a:lnB>
                      <a:noFill/>
                    </a:lnB>
                    <a:solidFill>
                      <a:srgbClr val="FFC000"/>
                    </a:solidFill>
                  </a:tcPr>
                </a:tc>
              </a:tr>
            </a:tbl>
          </a:graphicData>
        </a:graphic>
      </p:graphicFrame>
      <p:sp>
        <p:nvSpPr>
          <p:cNvPr id="33820" name="TextBox 14"/>
          <p:cNvSpPr txBox="1">
            <a:spLocks noChangeArrowheads="1"/>
          </p:cNvSpPr>
          <p:nvPr/>
        </p:nvSpPr>
        <p:spPr bwMode="auto">
          <a:xfrm>
            <a:off x="5072063" y="4643438"/>
            <a:ext cx="2973387" cy="646112"/>
          </a:xfrm>
          <a:prstGeom prst="rect">
            <a:avLst/>
          </a:prstGeom>
          <a:noFill/>
          <a:ln w="9525">
            <a:noFill/>
            <a:miter lim="800000"/>
            <a:headEnd/>
            <a:tailEnd/>
          </a:ln>
        </p:spPr>
        <p:txBody>
          <a:bodyPr wrap="none">
            <a:spAutoFit/>
          </a:bodyPr>
          <a:lstStyle/>
          <a:p>
            <a:r>
              <a:rPr lang="en-US">
                <a:latin typeface="Calibri" pitchFamily="34" charset="0"/>
              </a:rPr>
              <a:t>Currently not allocated : </a:t>
            </a:r>
          </a:p>
          <a:p>
            <a:r>
              <a:rPr lang="en-US">
                <a:latin typeface="Calibri" pitchFamily="34" charset="0"/>
              </a:rPr>
              <a:t>~1 FTE (spread over 3 people)</a:t>
            </a:r>
          </a:p>
        </p:txBody>
      </p:sp>
      <p:sp>
        <p:nvSpPr>
          <p:cNvPr id="27" name="TextBox 26"/>
          <p:cNvSpPr txBox="1"/>
          <p:nvPr/>
        </p:nvSpPr>
        <p:spPr>
          <a:xfrm>
            <a:off x="571472" y="571481"/>
            <a:ext cx="4143404" cy="276999"/>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1200" dirty="0">
                <a:solidFill>
                  <a:schemeClr val="bg1"/>
                </a:solidFill>
              </a:rPr>
              <a:t>Snapshot of activities and manpower attribution (~APT 2010) </a:t>
            </a:r>
            <a:endParaRPr lang="en-US" sz="12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50178"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A62BAFF-64B9-42AF-AE30-CA7139D6CBF3}" type="slidenum">
              <a:rPr lang="en-US"/>
              <a:pPr fontAlgn="base">
                <a:spcBef>
                  <a:spcPct val="0"/>
                </a:spcBef>
                <a:spcAft>
                  <a:spcPct val="0"/>
                </a:spcAft>
              </a:pPr>
              <a:t>29</a:t>
            </a:fld>
            <a:endParaRPr lang="en-US"/>
          </a:p>
        </p:txBody>
      </p:sp>
      <p:sp>
        <p:nvSpPr>
          <p:cNvPr id="18" name="TextBox 17"/>
          <p:cNvSpPr txBox="1"/>
          <p:nvPr/>
        </p:nvSpPr>
        <p:spPr>
          <a:xfrm>
            <a:off x="571472" y="571480"/>
            <a:ext cx="3571900"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t>M&amp;O for LHC experiments </a:t>
            </a:r>
            <a:endParaRPr lang="en-US" sz="2400" dirty="0"/>
          </a:p>
        </p:txBody>
      </p:sp>
      <p:sp>
        <p:nvSpPr>
          <p:cNvPr id="19" name="TextBox 18"/>
          <p:cNvSpPr txBox="1"/>
          <p:nvPr/>
        </p:nvSpPr>
        <p:spPr>
          <a:xfrm>
            <a:off x="571500" y="1357313"/>
            <a:ext cx="7858125" cy="3908425"/>
          </a:xfrm>
          <a:prstGeom prst="rect">
            <a:avLst/>
          </a:prstGeom>
          <a:noFill/>
        </p:spPr>
        <p:txBody>
          <a:bodyPr>
            <a:spAutoFit/>
          </a:bodyPr>
          <a:lstStyle/>
          <a:p>
            <a:pPr fontAlgn="auto">
              <a:spcBef>
                <a:spcPts val="0"/>
              </a:spcBef>
              <a:spcAft>
                <a:spcPts val="0"/>
              </a:spcAft>
              <a:defRPr/>
            </a:pPr>
            <a:r>
              <a:rPr lang="en-US" dirty="0">
                <a:solidFill>
                  <a:schemeClr val="tx2"/>
                </a:solidFill>
                <a:latin typeface="+mn-lt"/>
              </a:rPr>
              <a:t>General approach</a:t>
            </a: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DT contributes to the completion and consolidation of the (approved) detector</a:t>
            </a: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DT participates in the operation and maintenance of the sub-detectors with DT (or CERN) involvement. This may also include participation in (central) shifts, RPA interventions, etc.</a:t>
            </a: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DT prepares and executes shutdown work</a:t>
            </a: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DT maintains lab infrastructure, equipment, documentation, etc. required for maintenance and repair.  </a:t>
            </a:r>
          </a:p>
          <a:p>
            <a:pPr marL="233363" indent="-233363" fontAlgn="auto">
              <a:spcBef>
                <a:spcPts val="1200"/>
              </a:spcBef>
              <a:spcAft>
                <a:spcPts val="0"/>
              </a:spcAft>
              <a:defRPr/>
            </a:pPr>
            <a:endParaRPr lang="en-US" sz="1600" dirty="0">
              <a:solidFill>
                <a:schemeClr val="tx2"/>
              </a:solidFill>
              <a:latin typeface="+mn-lt"/>
            </a:endParaRP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Scope and foreseen resources are agreed in M&amp;O WPs, one for each LHC experiment.</a:t>
            </a:r>
          </a:p>
          <a:p>
            <a:pPr marL="233363" indent="-233363" fontAlgn="auto">
              <a:spcBef>
                <a:spcPts val="1200"/>
              </a:spcBef>
              <a:spcAft>
                <a:spcPts val="0"/>
              </a:spcAft>
              <a:buFont typeface="Arial" pitchFamily="34" charset="0"/>
              <a:buChar char="•"/>
              <a:defRPr/>
            </a:pPr>
            <a:r>
              <a:rPr lang="en-US" sz="1600" dirty="0">
                <a:solidFill>
                  <a:schemeClr val="tx2"/>
                </a:solidFill>
                <a:latin typeface="+mn-lt"/>
              </a:rPr>
              <a:t>Upgrade work is in general not included in the M&amp;O WP.  (</a:t>
            </a:r>
            <a:r>
              <a:rPr lang="en-US" sz="1600" dirty="0" err="1">
                <a:solidFill>
                  <a:schemeClr val="tx2"/>
                </a:solidFill>
                <a:latin typeface="+mn-lt"/>
              </a:rPr>
              <a:t>LHCb</a:t>
            </a:r>
            <a:r>
              <a:rPr lang="en-US" sz="1600" dirty="0">
                <a:solidFill>
                  <a:schemeClr val="tx2"/>
                </a:solidFill>
                <a:latin typeface="+mn-lt"/>
              </a:rPr>
              <a:t> VELO replacement (~1:1) is included.) </a:t>
            </a:r>
            <a:endParaRPr lang="en-GB" sz="1600" dirty="0">
              <a:solidFill>
                <a:schemeClr val="tx2"/>
              </a:solidFill>
              <a:latin typeface="+mn-lt"/>
            </a:endParaRPr>
          </a:p>
        </p:txBody>
      </p:sp>
      <p:sp>
        <p:nvSpPr>
          <p:cNvPr id="50183" name="Footer Placeholder 1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63" y="1214438"/>
            <a:ext cx="4572000" cy="369887"/>
          </a:xfrm>
          <a:prstGeom prst="rect">
            <a:avLst/>
          </a:prstGeom>
        </p:spPr>
        <p:txBody>
          <a:bodyPr>
            <a:spAutoFit/>
          </a:bodyPr>
          <a:lstStyle/>
          <a:p>
            <a:pPr fontAlgn="auto">
              <a:spcBef>
                <a:spcPts val="0"/>
              </a:spcBef>
              <a:spcAft>
                <a:spcPts val="0"/>
              </a:spcAft>
              <a:defRPr/>
            </a:pPr>
            <a:r>
              <a:rPr lang="en-US" dirty="0">
                <a:solidFill>
                  <a:schemeClr val="tx2">
                    <a:lumMod val="90000"/>
                    <a:lumOff val="10000"/>
                  </a:schemeClr>
                </a:solidFill>
                <a:latin typeface="+mn-lt"/>
              </a:rPr>
              <a:t>http://cern.ch/ph-dep-dt/</a:t>
            </a:r>
          </a:p>
        </p:txBody>
      </p:sp>
      <p:sp>
        <p:nvSpPr>
          <p:cNvPr id="5" name="TextBox 4"/>
          <p:cNvSpPr txBox="1"/>
          <p:nvPr/>
        </p:nvSpPr>
        <p:spPr>
          <a:xfrm>
            <a:off x="571472" y="571480"/>
            <a:ext cx="4357718"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t>Structure and organization of DT</a:t>
            </a:r>
            <a:endParaRPr lang="en-US" sz="2400" dirty="0"/>
          </a:p>
        </p:txBody>
      </p:sp>
      <p:graphicFrame>
        <p:nvGraphicFramePr>
          <p:cNvPr id="6" name="Table 5"/>
          <p:cNvGraphicFramePr>
            <a:graphicFrameLocks noGrp="1"/>
          </p:cNvGraphicFramePr>
          <p:nvPr/>
        </p:nvGraphicFramePr>
        <p:xfrm>
          <a:off x="642938" y="3500438"/>
          <a:ext cx="5643603" cy="1920240"/>
        </p:xfrm>
        <a:graphic>
          <a:graphicData uri="http://schemas.openxmlformats.org/drawingml/2006/table">
            <a:tbl>
              <a:tblPr/>
              <a:tblGrid>
                <a:gridCol w="1198642"/>
                <a:gridCol w="2447225"/>
                <a:gridCol w="729019"/>
                <a:gridCol w="1268717"/>
              </a:tblGrid>
              <a:tr h="0">
                <a:tc>
                  <a:txBody>
                    <a:bodyPr/>
                    <a:lstStyle/>
                    <a:p>
                      <a:pPr algn="l"/>
                      <a:r>
                        <a:rPr lang="en-US" sz="1600" b="0" dirty="0">
                          <a:solidFill>
                            <a:schemeClr val="bg1"/>
                          </a:solidFill>
                        </a:rPr>
                        <a:t>Section</a:t>
                      </a:r>
                    </a:p>
                  </a:txBody>
                  <a:tcPr marL="38100" marR="38100" marT="38100" marB="38100" anchor="ctr">
                    <a:lnL>
                      <a:noFill/>
                    </a:lnL>
                    <a:lnR>
                      <a:noFill/>
                    </a:lnR>
                    <a:lnT>
                      <a:noFill/>
                    </a:lnT>
                    <a:lnB>
                      <a:noFill/>
                    </a:lnB>
                    <a:solidFill>
                      <a:schemeClr val="accent1"/>
                    </a:solidFill>
                  </a:tcPr>
                </a:tc>
                <a:tc>
                  <a:txBody>
                    <a:bodyPr/>
                    <a:lstStyle/>
                    <a:p>
                      <a:pPr algn="l"/>
                      <a:r>
                        <a:rPr lang="en-US" sz="1600" b="0" dirty="0">
                          <a:solidFill>
                            <a:schemeClr val="bg1"/>
                          </a:solidFill>
                        </a:rPr>
                        <a:t>Description</a:t>
                      </a:r>
                    </a:p>
                  </a:txBody>
                  <a:tcPr marL="38100" marR="38100" marT="38100" marB="38100" anchor="ctr">
                    <a:lnL>
                      <a:noFill/>
                    </a:lnL>
                    <a:lnR>
                      <a:noFill/>
                    </a:lnR>
                    <a:lnT>
                      <a:noFill/>
                    </a:lnT>
                    <a:lnB>
                      <a:noFill/>
                    </a:lnB>
                    <a:solidFill>
                      <a:schemeClr val="accent1"/>
                    </a:solidFill>
                  </a:tcPr>
                </a:tc>
                <a:tc>
                  <a:txBody>
                    <a:bodyPr/>
                    <a:lstStyle/>
                    <a:p>
                      <a:pPr algn="l"/>
                      <a:r>
                        <a:rPr lang="en-US" sz="1600" b="0" dirty="0" smtClean="0">
                          <a:solidFill>
                            <a:schemeClr val="bg1"/>
                          </a:solidFill>
                        </a:rPr>
                        <a:t>Staff</a:t>
                      </a:r>
                      <a:endParaRPr lang="en-US" sz="1600" b="0" dirty="0">
                        <a:solidFill>
                          <a:schemeClr val="bg1"/>
                        </a:solidFill>
                      </a:endParaRPr>
                    </a:p>
                  </a:txBody>
                  <a:tcPr marL="38100" marR="38100" marT="38100" marB="38100" anchor="ctr">
                    <a:lnL>
                      <a:noFill/>
                    </a:lnL>
                    <a:lnR>
                      <a:noFill/>
                    </a:lnR>
                    <a:lnT>
                      <a:noFill/>
                    </a:lnT>
                    <a:lnB>
                      <a:noFill/>
                    </a:lnB>
                    <a:solidFill>
                      <a:schemeClr val="accent1"/>
                    </a:solidFill>
                  </a:tcPr>
                </a:tc>
                <a:tc>
                  <a:txBody>
                    <a:bodyPr/>
                    <a:lstStyle/>
                    <a:p>
                      <a:pPr algn="l"/>
                      <a:r>
                        <a:rPr lang="en-US" sz="1600" b="0" dirty="0">
                          <a:solidFill>
                            <a:schemeClr val="bg1"/>
                          </a:solidFill>
                        </a:rPr>
                        <a:t>Leader</a:t>
                      </a:r>
                    </a:p>
                  </a:txBody>
                  <a:tcPr marL="38100" marR="38100" marT="38100" marB="38100" anchor="ctr">
                    <a:lnL>
                      <a:noFill/>
                    </a:lnL>
                    <a:lnR>
                      <a:noFill/>
                    </a:lnR>
                    <a:lnT>
                      <a:noFill/>
                    </a:lnT>
                    <a:lnB>
                      <a:noFill/>
                    </a:lnB>
                    <a:solidFill>
                      <a:schemeClr val="accent1"/>
                    </a:solidFill>
                  </a:tcPr>
                </a:tc>
              </a:tr>
              <a:tr h="0">
                <a:tc>
                  <a:txBody>
                    <a:bodyPr/>
                    <a:lstStyle/>
                    <a:p>
                      <a:r>
                        <a:rPr lang="en-US" sz="1600" dirty="0">
                          <a:solidFill>
                            <a:schemeClr val="tx2">
                              <a:lumMod val="90000"/>
                              <a:lumOff val="10000"/>
                            </a:schemeClr>
                          </a:solidFill>
                          <a:hlinkClick r:id="rId2"/>
                        </a:rPr>
                        <a:t>PH-DT-PO</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rPr>
                        <a:t>Projects Office </a:t>
                      </a:r>
                    </a:p>
                  </a:txBody>
                  <a:tcPr marL="38100" marR="38100" marT="38100" marB="38100" anchor="ctr">
                    <a:lnL>
                      <a:noFill/>
                    </a:lnL>
                    <a:lnR>
                      <a:noFill/>
                    </a:lnR>
                    <a:lnT>
                      <a:noFill/>
                    </a:lnT>
                    <a:lnB>
                      <a:noFill/>
                    </a:lnB>
                  </a:tcPr>
                </a:tc>
                <a:tc>
                  <a:txBody>
                    <a:bodyPr/>
                    <a:lstStyle/>
                    <a:p>
                      <a:r>
                        <a:rPr lang="en-US" sz="1600" dirty="0" smtClean="0">
                          <a:solidFill>
                            <a:schemeClr val="tx2">
                              <a:lumMod val="90000"/>
                              <a:lumOff val="10000"/>
                            </a:schemeClr>
                          </a:solidFill>
                        </a:rPr>
                        <a:t>13</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hlinkClick r:id="rId3"/>
                        </a:rPr>
                        <a:t>A. Catinaccio</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r>
              <a:tr h="0">
                <a:tc>
                  <a:txBody>
                    <a:bodyPr/>
                    <a:lstStyle/>
                    <a:p>
                      <a:r>
                        <a:rPr lang="en-US" sz="1600" dirty="0">
                          <a:solidFill>
                            <a:schemeClr val="tx2">
                              <a:lumMod val="90000"/>
                              <a:lumOff val="10000"/>
                            </a:schemeClr>
                          </a:solidFill>
                          <a:hlinkClick r:id="rId4"/>
                        </a:rPr>
                        <a:t>PH-DT-DI</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rPr>
                        <a:t>Detector Infrastructure </a:t>
                      </a:r>
                    </a:p>
                  </a:txBody>
                  <a:tcPr marL="38100" marR="38100" marT="38100" marB="38100" anchor="ctr">
                    <a:lnL>
                      <a:noFill/>
                    </a:lnL>
                    <a:lnR>
                      <a:noFill/>
                    </a:lnR>
                    <a:lnT>
                      <a:noFill/>
                    </a:lnT>
                    <a:lnB>
                      <a:noFill/>
                    </a:lnB>
                  </a:tcPr>
                </a:tc>
                <a:tc>
                  <a:txBody>
                    <a:bodyPr/>
                    <a:lstStyle/>
                    <a:p>
                      <a:r>
                        <a:rPr lang="en-US" sz="1600" dirty="0" smtClean="0">
                          <a:solidFill>
                            <a:schemeClr val="tx2">
                              <a:lumMod val="90000"/>
                              <a:lumOff val="10000"/>
                            </a:schemeClr>
                          </a:solidFill>
                        </a:rPr>
                        <a:t>26</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a:solidFill>
                            <a:schemeClr val="tx2">
                              <a:lumMod val="90000"/>
                              <a:lumOff val="10000"/>
                            </a:schemeClr>
                          </a:solidFill>
                          <a:hlinkClick r:id="rId5"/>
                        </a:rPr>
                        <a:t>F.Hahn</a:t>
                      </a:r>
                      <a:endParaRPr lang="en-US" sz="1600">
                        <a:solidFill>
                          <a:schemeClr val="tx2">
                            <a:lumMod val="90000"/>
                            <a:lumOff val="10000"/>
                          </a:schemeClr>
                        </a:solidFill>
                      </a:endParaRPr>
                    </a:p>
                  </a:txBody>
                  <a:tcPr marL="38100" marR="38100" marT="38100" marB="38100" anchor="ctr">
                    <a:lnL>
                      <a:noFill/>
                    </a:lnL>
                    <a:lnR>
                      <a:noFill/>
                    </a:lnR>
                    <a:lnT>
                      <a:noFill/>
                    </a:lnT>
                    <a:lnB>
                      <a:noFill/>
                    </a:lnB>
                  </a:tcPr>
                </a:tc>
              </a:tr>
              <a:tr h="0">
                <a:tc>
                  <a:txBody>
                    <a:bodyPr/>
                    <a:lstStyle/>
                    <a:p>
                      <a:r>
                        <a:rPr lang="en-US" sz="1600" dirty="0">
                          <a:solidFill>
                            <a:schemeClr val="tx2">
                              <a:lumMod val="90000"/>
                              <a:lumOff val="10000"/>
                            </a:schemeClr>
                          </a:solidFill>
                          <a:hlinkClick r:id="rId6"/>
                        </a:rPr>
                        <a:t>PH-DT-TP</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rPr>
                        <a:t>Technology and Physics </a:t>
                      </a:r>
                    </a:p>
                  </a:txBody>
                  <a:tcPr marL="38100" marR="38100" marT="38100" marB="38100" anchor="ctr">
                    <a:lnL>
                      <a:noFill/>
                    </a:lnL>
                    <a:lnR>
                      <a:noFill/>
                    </a:lnR>
                    <a:lnT>
                      <a:noFill/>
                    </a:lnT>
                    <a:lnB>
                      <a:noFill/>
                    </a:lnB>
                  </a:tcPr>
                </a:tc>
                <a:tc>
                  <a:txBody>
                    <a:bodyPr/>
                    <a:lstStyle/>
                    <a:p>
                      <a:r>
                        <a:rPr lang="en-US" sz="1600" dirty="0" smtClean="0">
                          <a:solidFill>
                            <a:schemeClr val="tx2">
                              <a:lumMod val="90000"/>
                              <a:lumOff val="10000"/>
                            </a:schemeClr>
                          </a:solidFill>
                        </a:rPr>
                        <a:t>12</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err="1">
                          <a:solidFill>
                            <a:schemeClr val="tx2">
                              <a:lumMod val="90000"/>
                              <a:lumOff val="10000"/>
                            </a:schemeClr>
                          </a:solidFill>
                          <a:hlinkClick r:id="rId7"/>
                        </a:rPr>
                        <a:t>C.Joram</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r>
              <a:tr h="0">
                <a:tc>
                  <a:txBody>
                    <a:bodyPr/>
                    <a:lstStyle/>
                    <a:p>
                      <a:r>
                        <a:rPr lang="en-US" sz="1600">
                          <a:solidFill>
                            <a:schemeClr val="tx2">
                              <a:lumMod val="90000"/>
                              <a:lumOff val="10000"/>
                            </a:schemeClr>
                          </a:solidFill>
                          <a:hlinkClick r:id="rId8"/>
                        </a:rPr>
                        <a:t>PH-DT-EM1</a:t>
                      </a:r>
                      <a:endParaRPr lang="en-US" sz="160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rPr>
                        <a:t>Engineering &amp; Mechanics 1 </a:t>
                      </a:r>
                    </a:p>
                  </a:txBody>
                  <a:tcPr marL="38100" marR="38100" marT="38100" marB="38100" anchor="ctr">
                    <a:lnL>
                      <a:noFill/>
                    </a:lnL>
                    <a:lnR>
                      <a:noFill/>
                    </a:lnR>
                    <a:lnT>
                      <a:noFill/>
                    </a:lnT>
                    <a:lnB>
                      <a:noFill/>
                    </a:lnB>
                  </a:tcPr>
                </a:tc>
                <a:tc>
                  <a:txBody>
                    <a:bodyPr/>
                    <a:lstStyle/>
                    <a:p>
                      <a:r>
                        <a:rPr lang="en-US" sz="1600" dirty="0" smtClean="0">
                          <a:solidFill>
                            <a:schemeClr val="tx2">
                              <a:lumMod val="90000"/>
                              <a:lumOff val="10000"/>
                            </a:schemeClr>
                          </a:solidFill>
                        </a:rPr>
                        <a:t>14</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err="1">
                          <a:solidFill>
                            <a:schemeClr val="tx2">
                              <a:lumMod val="90000"/>
                              <a:lumOff val="10000"/>
                            </a:schemeClr>
                          </a:solidFill>
                          <a:hlinkClick r:id="rId9"/>
                        </a:rPr>
                        <a:t>D.Perini</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r>
              <a:tr h="0">
                <a:tc>
                  <a:txBody>
                    <a:bodyPr/>
                    <a:lstStyle/>
                    <a:p>
                      <a:r>
                        <a:rPr lang="en-US" sz="1600" dirty="0">
                          <a:solidFill>
                            <a:schemeClr val="tx2">
                              <a:lumMod val="90000"/>
                              <a:lumOff val="10000"/>
                            </a:schemeClr>
                          </a:solidFill>
                          <a:hlinkClick r:id="rId10"/>
                        </a:rPr>
                        <a:t>PH-DT-EM2</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a:solidFill>
                            <a:schemeClr val="tx2">
                              <a:lumMod val="90000"/>
                              <a:lumOff val="10000"/>
                            </a:schemeClr>
                          </a:solidFill>
                        </a:rPr>
                        <a:t>Engineering &amp; Mechanics 2 </a:t>
                      </a:r>
                    </a:p>
                  </a:txBody>
                  <a:tcPr marL="38100" marR="38100" marT="38100" marB="38100" anchor="ctr">
                    <a:lnL>
                      <a:noFill/>
                    </a:lnL>
                    <a:lnR>
                      <a:noFill/>
                    </a:lnR>
                    <a:lnT>
                      <a:noFill/>
                    </a:lnT>
                    <a:lnB>
                      <a:noFill/>
                    </a:lnB>
                  </a:tcPr>
                </a:tc>
                <a:tc>
                  <a:txBody>
                    <a:bodyPr/>
                    <a:lstStyle/>
                    <a:p>
                      <a:r>
                        <a:rPr lang="en-US" sz="1600" dirty="0" smtClean="0">
                          <a:solidFill>
                            <a:schemeClr val="tx2">
                              <a:lumMod val="90000"/>
                              <a:lumOff val="10000"/>
                            </a:schemeClr>
                          </a:solidFill>
                        </a:rPr>
                        <a:t>13</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c>
                  <a:txBody>
                    <a:bodyPr/>
                    <a:lstStyle/>
                    <a:p>
                      <a:r>
                        <a:rPr lang="en-US" sz="1600" dirty="0" err="1">
                          <a:solidFill>
                            <a:schemeClr val="tx2">
                              <a:lumMod val="90000"/>
                              <a:lumOff val="10000"/>
                            </a:schemeClr>
                          </a:solidFill>
                          <a:hlinkClick r:id="rId11"/>
                        </a:rPr>
                        <a:t>H.Danielsson</a:t>
                      </a:r>
                      <a:endParaRPr lang="en-US" sz="1600" dirty="0">
                        <a:solidFill>
                          <a:schemeClr val="tx2">
                            <a:lumMod val="90000"/>
                            <a:lumOff val="10000"/>
                          </a:schemeClr>
                        </a:solidFill>
                      </a:endParaRPr>
                    </a:p>
                  </a:txBody>
                  <a:tcPr marL="38100" marR="38100" marT="38100" marB="38100" anchor="ctr">
                    <a:lnL>
                      <a:noFill/>
                    </a:lnL>
                    <a:lnR>
                      <a:noFill/>
                    </a:lnR>
                    <a:lnT>
                      <a:noFill/>
                    </a:lnT>
                    <a:lnB>
                      <a:noFill/>
                    </a:lnB>
                  </a:tcPr>
                </a:tc>
              </a:tr>
            </a:tbl>
          </a:graphicData>
        </a:graphic>
      </p:graphicFrame>
      <p:sp>
        <p:nvSpPr>
          <p:cNvPr id="1025" name="Rectangle 1"/>
          <p:cNvSpPr>
            <a:spLocks noChangeArrowheads="1"/>
          </p:cNvSpPr>
          <p:nvPr/>
        </p:nvSpPr>
        <p:spPr bwMode="auto">
          <a:xfrm>
            <a:off x="571500" y="1643063"/>
            <a:ext cx="7929563" cy="1816100"/>
          </a:xfrm>
          <a:prstGeom prst="rect">
            <a:avLst/>
          </a:prstGeom>
          <a:noFill/>
          <a:ln w="9525">
            <a:noFill/>
            <a:miter lim="800000"/>
            <a:headEnd/>
            <a:tailEnd/>
          </a:ln>
          <a:effectLst/>
        </p:spPr>
        <p:txBody>
          <a:bodyPr anchor="ctr">
            <a:spAutoFit/>
          </a:bodyPr>
          <a:lstStyle/>
          <a:p>
            <a:pPr>
              <a:defRPr/>
            </a:pPr>
            <a:r>
              <a:rPr lang="en-US" sz="1600" dirty="0">
                <a:solidFill>
                  <a:schemeClr val="tx2">
                    <a:lumMod val="90000"/>
                    <a:lumOff val="10000"/>
                  </a:schemeClr>
                </a:solidFill>
                <a:latin typeface="+mj-lt"/>
              </a:rPr>
              <a:t>Group Leader : 	</a:t>
            </a:r>
            <a:r>
              <a:rPr lang="en-US" sz="1600" dirty="0" err="1">
                <a:solidFill>
                  <a:schemeClr val="tx2">
                    <a:lumMod val="90000"/>
                    <a:lumOff val="10000"/>
                  </a:schemeClr>
                </a:solidFill>
                <a:latin typeface="+mj-lt"/>
                <a:hlinkClick r:id="rId7"/>
              </a:rPr>
              <a:t>C.Joram</a:t>
            </a:r>
            <a:endParaRPr lang="en-US" sz="1600" dirty="0">
              <a:solidFill>
                <a:schemeClr val="tx2">
                  <a:lumMod val="90000"/>
                  <a:lumOff val="10000"/>
                </a:schemeClr>
              </a:solidFill>
              <a:latin typeface="+mj-lt"/>
            </a:endParaRPr>
          </a:p>
          <a:p>
            <a:pPr eaLnBrk="0" hangingPunct="0">
              <a:defRPr/>
            </a:pPr>
            <a:r>
              <a:rPr lang="en-US" sz="1600" dirty="0">
                <a:solidFill>
                  <a:schemeClr val="tx2">
                    <a:lumMod val="90000"/>
                    <a:lumOff val="10000"/>
                  </a:schemeClr>
                </a:solidFill>
                <a:latin typeface="+mj-lt"/>
              </a:rPr>
              <a:t>Deputies 		</a:t>
            </a:r>
            <a:r>
              <a:rPr lang="en-US" sz="1600" dirty="0">
                <a:solidFill>
                  <a:schemeClr val="tx2">
                    <a:lumMod val="90000"/>
                    <a:lumOff val="10000"/>
                  </a:schemeClr>
                </a:solidFill>
                <a:latin typeface="+mj-lt"/>
                <a:hlinkClick r:id="rId5"/>
              </a:rPr>
              <a:t>F. Hahn</a:t>
            </a:r>
            <a:r>
              <a:rPr lang="en-US" sz="1600" dirty="0">
                <a:solidFill>
                  <a:schemeClr val="tx2">
                    <a:lumMod val="90000"/>
                    <a:lumOff val="10000"/>
                  </a:schemeClr>
                </a:solidFill>
                <a:latin typeface="+mj-lt"/>
              </a:rPr>
              <a:t>  (Resource Coordinator) </a:t>
            </a:r>
          </a:p>
          <a:p>
            <a:pPr eaLnBrk="0" hangingPunct="0">
              <a:defRPr/>
            </a:pPr>
            <a:r>
              <a:rPr lang="en-US" sz="1600" dirty="0">
                <a:solidFill>
                  <a:schemeClr val="tx2">
                    <a:lumMod val="90000"/>
                    <a:lumOff val="10000"/>
                  </a:schemeClr>
                </a:solidFill>
                <a:latin typeface="+mj-lt"/>
              </a:rPr>
              <a:t>   		</a:t>
            </a:r>
            <a:r>
              <a:rPr lang="en-US" sz="1600" dirty="0">
                <a:solidFill>
                  <a:schemeClr val="tx2">
                    <a:lumMod val="90000"/>
                    <a:lumOff val="10000"/>
                  </a:schemeClr>
                </a:solidFill>
                <a:latin typeface="+mj-lt"/>
                <a:hlinkClick r:id="rId12"/>
              </a:rPr>
              <a:t>A. Onnela</a:t>
            </a:r>
            <a:r>
              <a:rPr lang="en-US" sz="1600" dirty="0">
                <a:solidFill>
                  <a:schemeClr val="tx2">
                    <a:lumMod val="90000"/>
                    <a:lumOff val="10000"/>
                  </a:schemeClr>
                </a:solidFill>
                <a:latin typeface="+mj-lt"/>
              </a:rPr>
              <a:t> (Safety, workshops) </a:t>
            </a:r>
          </a:p>
          <a:p>
            <a:pPr eaLnBrk="0" hangingPunct="0">
              <a:defRPr/>
            </a:pPr>
            <a:endParaRPr lang="en-US" sz="1600" dirty="0">
              <a:solidFill>
                <a:schemeClr val="tx2">
                  <a:lumMod val="90000"/>
                  <a:lumOff val="10000"/>
                </a:schemeClr>
              </a:solidFill>
              <a:latin typeface="+mj-lt"/>
            </a:endParaRPr>
          </a:p>
          <a:p>
            <a:pPr eaLnBrk="0" hangingPunct="0">
              <a:defRPr/>
            </a:pPr>
            <a:r>
              <a:rPr lang="en-US" sz="1600" dirty="0">
                <a:solidFill>
                  <a:schemeClr val="tx2">
                    <a:lumMod val="90000"/>
                    <a:lumOff val="10000"/>
                  </a:schemeClr>
                </a:solidFill>
                <a:latin typeface="+mj-lt"/>
              </a:rPr>
              <a:t>Secretariat:	V. Wedlake (shared with NA48/NA62/CLOUD/RD50/RD51)</a:t>
            </a:r>
          </a:p>
          <a:p>
            <a:pPr eaLnBrk="0" hangingPunct="0">
              <a:defRPr/>
            </a:pPr>
            <a:endParaRPr lang="en-US" sz="1600" dirty="0">
              <a:solidFill>
                <a:schemeClr val="tx2">
                  <a:lumMod val="90000"/>
                  <a:lumOff val="10000"/>
                </a:schemeClr>
              </a:solidFill>
              <a:latin typeface="+mj-lt"/>
            </a:endParaRPr>
          </a:p>
          <a:p>
            <a:pPr eaLnBrk="0" hangingPunct="0">
              <a:defRPr/>
            </a:pPr>
            <a:r>
              <a:rPr lang="en-US" sz="1600" dirty="0">
                <a:solidFill>
                  <a:schemeClr val="tx2">
                    <a:lumMod val="90000"/>
                    <a:lumOff val="10000"/>
                  </a:schemeClr>
                </a:solidFill>
                <a:latin typeface="+mj-lt"/>
              </a:rPr>
              <a:t>The group comprises 5 sections. </a:t>
            </a:r>
          </a:p>
        </p:txBody>
      </p:sp>
      <p:sp>
        <p:nvSpPr>
          <p:cNvPr id="8" name="Date Placeholder 7"/>
          <p:cNvSpPr>
            <a:spLocks noGrp="1"/>
          </p:cNvSpPr>
          <p:nvPr>
            <p:ph type="dt" sz="quarter" idx="10"/>
          </p:nvPr>
        </p:nvSpPr>
        <p:spPr/>
        <p:txBody>
          <a:bodyPr/>
          <a:lstStyle/>
          <a:p>
            <a:pPr>
              <a:defRPr/>
            </a:pPr>
            <a:r>
              <a:rPr lang="en-US" smtClean="0">
                <a:solidFill>
                  <a:schemeClr val="tx2">
                    <a:lumMod val="90000"/>
                    <a:lumOff val="10000"/>
                  </a:schemeClr>
                </a:solidFill>
              </a:rPr>
              <a:t>30 April 2010</a:t>
            </a:r>
            <a:endParaRPr lang="en-US" dirty="0">
              <a:solidFill>
                <a:schemeClr val="tx2">
                  <a:lumMod val="90000"/>
                  <a:lumOff val="10000"/>
                </a:schemeClr>
              </a:solidFill>
            </a:endParaRPr>
          </a:p>
        </p:txBody>
      </p:sp>
      <p:sp>
        <p:nvSpPr>
          <p:cNvPr id="9" name="Slide Number Placeholder 8"/>
          <p:cNvSpPr>
            <a:spLocks noGrp="1"/>
          </p:cNvSpPr>
          <p:nvPr>
            <p:ph type="sldNum" sz="quarter" idx="12"/>
          </p:nvPr>
        </p:nvSpPr>
        <p:spPr/>
        <p:txBody>
          <a:bodyPr/>
          <a:lstStyle/>
          <a:p>
            <a:pPr>
              <a:defRPr/>
            </a:pPr>
            <a:fld id="{7200496A-FD57-4AEF-8B65-0696051202BA}" type="slidenum">
              <a:rPr lang="en-US">
                <a:solidFill>
                  <a:schemeClr val="tx2">
                    <a:lumMod val="90000"/>
                    <a:lumOff val="10000"/>
                  </a:schemeClr>
                </a:solidFill>
              </a:rPr>
              <a:pPr>
                <a:defRPr/>
              </a:pPr>
              <a:t>3</a:t>
            </a:fld>
            <a:endParaRPr lang="en-US">
              <a:solidFill>
                <a:schemeClr val="tx2">
                  <a:lumMod val="90000"/>
                  <a:lumOff val="10000"/>
                </a:schemeClr>
              </a:solidFill>
            </a:endParaRPr>
          </a:p>
        </p:txBody>
      </p:sp>
      <p:sp>
        <p:nvSpPr>
          <p:cNvPr id="10" name="TextBox 9"/>
          <p:cNvSpPr txBox="1"/>
          <p:nvPr/>
        </p:nvSpPr>
        <p:spPr>
          <a:xfrm>
            <a:off x="3857620" y="1214422"/>
            <a:ext cx="1354538" cy="369332"/>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fontAlgn="auto">
              <a:spcBef>
                <a:spcPts val="0"/>
              </a:spcBef>
              <a:spcAft>
                <a:spcPts val="0"/>
              </a:spcAft>
              <a:defRPr/>
            </a:pPr>
            <a:r>
              <a:rPr lang="en-US" dirty="0"/>
              <a:t>DT = 78 staff</a:t>
            </a:r>
            <a:endParaRPr lang="en-US" sz="1200" dirty="0"/>
          </a:p>
        </p:txBody>
      </p:sp>
      <p:sp>
        <p:nvSpPr>
          <p:cNvPr id="18468" name="Rectangle 10"/>
          <p:cNvSpPr>
            <a:spLocks noChangeArrowheads="1"/>
          </p:cNvSpPr>
          <p:nvPr/>
        </p:nvSpPr>
        <p:spPr bwMode="auto">
          <a:xfrm>
            <a:off x="5715000" y="1185863"/>
            <a:ext cx="1708150" cy="430212"/>
          </a:xfrm>
          <a:prstGeom prst="rect">
            <a:avLst/>
          </a:prstGeom>
          <a:noFill/>
          <a:ln w="9525">
            <a:noFill/>
            <a:miter lim="800000"/>
            <a:headEnd/>
            <a:tailEnd/>
          </a:ln>
        </p:spPr>
        <p:txBody>
          <a:bodyPr wrap="none">
            <a:spAutoFit/>
          </a:bodyPr>
          <a:lstStyle/>
          <a:p>
            <a:r>
              <a:rPr lang="en-US" sz="1100">
                <a:latin typeface="Calibri" pitchFamily="34" charset="0"/>
              </a:rPr>
              <a:t>(HRT snap shot, Feb 2010. </a:t>
            </a:r>
          </a:p>
          <a:p>
            <a:r>
              <a:rPr lang="en-US" sz="1100">
                <a:latin typeface="Calibri" pitchFamily="34" charset="0"/>
              </a:rPr>
              <a:t>  More details later) </a:t>
            </a:r>
            <a:endParaRPr lang="en-GB" sz="1100">
              <a:latin typeface="Calibri" pitchFamily="34" charset="0"/>
            </a:endParaRPr>
          </a:p>
        </p:txBody>
      </p:sp>
      <p:sp>
        <p:nvSpPr>
          <p:cNvPr id="18469" name="TextBox 11"/>
          <p:cNvSpPr txBox="1">
            <a:spLocks noChangeArrowheads="1"/>
          </p:cNvSpPr>
          <p:nvPr/>
        </p:nvSpPr>
        <p:spPr bwMode="auto">
          <a:xfrm>
            <a:off x="500063" y="5643563"/>
            <a:ext cx="8001000" cy="830262"/>
          </a:xfrm>
          <a:prstGeom prst="rect">
            <a:avLst/>
          </a:prstGeom>
          <a:noFill/>
          <a:ln w="9525">
            <a:noFill/>
            <a:miter lim="800000"/>
            <a:headEnd/>
            <a:tailEnd/>
          </a:ln>
        </p:spPr>
        <p:txBody>
          <a:bodyPr>
            <a:spAutoFit/>
          </a:bodyPr>
          <a:lstStyle/>
          <a:p>
            <a:r>
              <a:rPr lang="en-US" sz="1600" dirty="0">
                <a:solidFill>
                  <a:schemeClr val="tx2"/>
                </a:solidFill>
                <a:latin typeface="Calibri" pitchFamily="34" charset="0"/>
              </a:rPr>
              <a:t>For each of the </a:t>
            </a:r>
            <a:r>
              <a:rPr lang="en-US" sz="1600" dirty="0" smtClean="0">
                <a:solidFill>
                  <a:schemeClr val="tx2"/>
                </a:solidFill>
                <a:latin typeface="Calibri" pitchFamily="34" charset="0"/>
              </a:rPr>
              <a:t>LHC </a:t>
            </a:r>
            <a:r>
              <a:rPr lang="en-US" sz="1600" dirty="0">
                <a:solidFill>
                  <a:schemeClr val="tx2"/>
                </a:solidFill>
                <a:latin typeface="Calibri" pitchFamily="34" charset="0"/>
              </a:rPr>
              <a:t>experiments, we appointed a DT experiment contact person (</a:t>
            </a:r>
            <a:r>
              <a:rPr lang="en-US" sz="1600" b="1" dirty="0">
                <a:solidFill>
                  <a:schemeClr val="tx2"/>
                </a:solidFill>
                <a:latin typeface="Calibri" pitchFamily="34" charset="0"/>
              </a:rPr>
              <a:t>ECP</a:t>
            </a:r>
            <a:r>
              <a:rPr lang="en-US" sz="1600" dirty="0">
                <a:solidFill>
                  <a:schemeClr val="tx2"/>
                </a:solidFill>
                <a:latin typeface="Calibri" pitchFamily="34" charset="0"/>
              </a:rPr>
              <a:t>): </a:t>
            </a:r>
          </a:p>
          <a:p>
            <a:r>
              <a:rPr lang="en-US" sz="1600" dirty="0">
                <a:solidFill>
                  <a:schemeClr val="tx2"/>
                </a:solidFill>
                <a:latin typeface="Calibri" pitchFamily="34" charset="0"/>
              </a:rPr>
              <a:t>Paolo Martinengo (ALICE), Mar Capeans (ATLAS), Paolo Petagna (CMS), Burkhard Schmidt (</a:t>
            </a:r>
            <a:r>
              <a:rPr lang="en-US" sz="1600" dirty="0" err="1">
                <a:solidFill>
                  <a:schemeClr val="tx2"/>
                </a:solidFill>
                <a:latin typeface="Calibri" pitchFamily="34" charset="0"/>
              </a:rPr>
              <a:t>LHCb</a:t>
            </a:r>
            <a:r>
              <a:rPr lang="en-US" sz="1600" dirty="0" smtClean="0">
                <a:solidFill>
                  <a:schemeClr val="tx2"/>
                </a:solidFill>
                <a:latin typeface="Calibri" pitchFamily="34" charset="0"/>
              </a:rPr>
              <a:t>), Joachim </a:t>
            </a:r>
            <a:r>
              <a:rPr lang="en-US" sz="1600" dirty="0" err="1" smtClean="0">
                <a:solidFill>
                  <a:schemeClr val="tx2"/>
                </a:solidFill>
                <a:latin typeface="Calibri" pitchFamily="34" charset="0"/>
              </a:rPr>
              <a:t>Bächler</a:t>
            </a:r>
            <a:r>
              <a:rPr lang="en-US" sz="1600" dirty="0" smtClean="0">
                <a:solidFill>
                  <a:schemeClr val="tx2"/>
                </a:solidFill>
                <a:latin typeface="Calibri" pitchFamily="34" charset="0"/>
              </a:rPr>
              <a:t> (TOTEM).  </a:t>
            </a:r>
            <a:endParaRPr lang="en-GB" sz="1600" dirty="0">
              <a:solidFill>
                <a:schemeClr val="tx2"/>
              </a:solidFill>
              <a:latin typeface="Calibri" pitchFamily="34" charset="0"/>
            </a:endParaRPr>
          </a:p>
        </p:txBody>
      </p:sp>
      <p:sp>
        <p:nvSpPr>
          <p:cNvPr id="18470" name="Footer Placeholder 18"/>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18471" name="TextBox 19"/>
          <p:cNvSpPr txBox="1">
            <a:spLocks noChangeArrowheads="1"/>
          </p:cNvSpPr>
          <p:nvPr/>
        </p:nvSpPr>
        <p:spPr bwMode="auto">
          <a:xfrm>
            <a:off x="6858000" y="4429125"/>
            <a:ext cx="1643063" cy="600075"/>
          </a:xfrm>
          <a:prstGeom prst="rect">
            <a:avLst/>
          </a:prstGeom>
          <a:solidFill>
            <a:srgbClr val="92D050"/>
          </a:solidFill>
          <a:ln w="9525">
            <a:noFill/>
            <a:miter lim="800000"/>
            <a:headEnd/>
            <a:tailEnd/>
          </a:ln>
        </p:spPr>
        <p:txBody>
          <a:bodyPr>
            <a:spAutoFit/>
          </a:bodyPr>
          <a:lstStyle/>
          <a:p>
            <a:r>
              <a:rPr lang="en-US" sz="1100">
                <a:latin typeface="Calibri" pitchFamily="34" charset="0"/>
              </a:rPr>
              <a:t>Two staff members are on leave (ITER). They are not counted. </a:t>
            </a:r>
            <a:endParaRPr lang="en-GB" sz="110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571480"/>
            <a:ext cx="3857652"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t>Staff composition</a:t>
            </a:r>
            <a:endParaRPr lang="en-US" sz="2400" dirty="0"/>
          </a:p>
        </p:txBody>
      </p:sp>
      <p:sp>
        <p:nvSpPr>
          <p:cNvPr id="8" name="Date Placeholder 7"/>
          <p:cNvSpPr>
            <a:spLocks noGrp="1"/>
          </p:cNvSpPr>
          <p:nvPr>
            <p:ph type="dt" sz="quarter" idx="10"/>
          </p:nvPr>
        </p:nvSpPr>
        <p:spPr/>
        <p:txBody>
          <a:bodyPr/>
          <a:lstStyle/>
          <a:p>
            <a:pPr>
              <a:defRPr/>
            </a:pPr>
            <a:r>
              <a:rPr lang="en-US" smtClean="0">
                <a:solidFill>
                  <a:schemeClr val="tx2">
                    <a:lumMod val="90000"/>
                    <a:lumOff val="10000"/>
                  </a:schemeClr>
                </a:solidFill>
              </a:rPr>
              <a:t>30 April 2010</a:t>
            </a:r>
            <a:endParaRPr lang="en-US" dirty="0">
              <a:solidFill>
                <a:schemeClr val="tx2">
                  <a:lumMod val="90000"/>
                  <a:lumOff val="10000"/>
                </a:schemeClr>
              </a:solidFill>
            </a:endParaRPr>
          </a:p>
        </p:txBody>
      </p:sp>
      <p:sp>
        <p:nvSpPr>
          <p:cNvPr id="9" name="Slide Number Placeholder 8"/>
          <p:cNvSpPr>
            <a:spLocks noGrp="1"/>
          </p:cNvSpPr>
          <p:nvPr>
            <p:ph type="sldNum" sz="quarter" idx="12"/>
          </p:nvPr>
        </p:nvSpPr>
        <p:spPr/>
        <p:txBody>
          <a:bodyPr/>
          <a:lstStyle/>
          <a:p>
            <a:pPr>
              <a:defRPr/>
            </a:pPr>
            <a:fld id="{52FB647C-209B-4D35-B992-DADB0F612729}" type="slidenum">
              <a:rPr lang="en-US">
                <a:solidFill>
                  <a:schemeClr val="tx2">
                    <a:lumMod val="90000"/>
                    <a:lumOff val="10000"/>
                  </a:schemeClr>
                </a:solidFill>
              </a:rPr>
              <a:pPr>
                <a:defRPr/>
              </a:pPr>
              <a:t>4</a:t>
            </a:fld>
            <a:endParaRPr lang="en-US">
              <a:solidFill>
                <a:schemeClr val="tx2">
                  <a:lumMod val="90000"/>
                  <a:lumOff val="10000"/>
                </a:schemeClr>
              </a:solidFill>
            </a:endParaRPr>
          </a:p>
        </p:txBody>
      </p:sp>
      <p:sp>
        <p:nvSpPr>
          <p:cNvPr id="19462" name="Footer Placeholder 18"/>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9463" name="Chart 20"/>
          <p:cNvGraphicFramePr>
            <a:graphicFrameLocks/>
          </p:cNvGraphicFramePr>
          <p:nvPr/>
        </p:nvGraphicFramePr>
        <p:xfrm>
          <a:off x="571500" y="857250"/>
          <a:ext cx="5143500" cy="4071938"/>
        </p:xfrm>
        <a:graphic>
          <a:graphicData uri="http://schemas.openxmlformats.org/presentationml/2006/ole">
            <p:oleObj spid="_x0000_s19463" r:id="rId3" imgW="5145470" imgH="4072481" progId="Excel.Sheet.8">
              <p:embed/>
            </p:oleObj>
          </a:graphicData>
        </a:graphic>
      </p:graphicFrame>
      <p:sp>
        <p:nvSpPr>
          <p:cNvPr id="19464" name="TextBox 21"/>
          <p:cNvSpPr txBox="1">
            <a:spLocks noChangeArrowheads="1"/>
          </p:cNvSpPr>
          <p:nvPr/>
        </p:nvSpPr>
        <p:spPr bwMode="auto">
          <a:xfrm>
            <a:off x="1214438" y="1701800"/>
            <a:ext cx="746125" cy="369888"/>
          </a:xfrm>
          <a:prstGeom prst="rect">
            <a:avLst/>
          </a:prstGeom>
          <a:noFill/>
          <a:ln w="9525">
            <a:noFill/>
            <a:miter lim="800000"/>
            <a:headEnd/>
            <a:tailEnd/>
          </a:ln>
        </p:spPr>
        <p:txBody>
          <a:bodyPr wrap="none">
            <a:spAutoFit/>
          </a:bodyPr>
          <a:lstStyle/>
          <a:p>
            <a:r>
              <a:rPr lang="en-US">
                <a:latin typeface="Calibri" pitchFamily="34" charset="0"/>
              </a:rPr>
              <a:t>cat. 4 </a:t>
            </a:r>
            <a:endParaRPr lang="en-GB">
              <a:latin typeface="Calibri" pitchFamily="34" charset="0"/>
            </a:endParaRPr>
          </a:p>
        </p:txBody>
      </p:sp>
      <p:sp>
        <p:nvSpPr>
          <p:cNvPr id="19465" name="TextBox 22"/>
          <p:cNvSpPr txBox="1">
            <a:spLocks noChangeArrowheads="1"/>
          </p:cNvSpPr>
          <p:nvPr/>
        </p:nvSpPr>
        <p:spPr bwMode="auto">
          <a:xfrm>
            <a:off x="357188" y="2130425"/>
            <a:ext cx="693737" cy="369888"/>
          </a:xfrm>
          <a:prstGeom prst="rect">
            <a:avLst/>
          </a:prstGeom>
          <a:noFill/>
          <a:ln w="9525">
            <a:noFill/>
            <a:miter lim="800000"/>
            <a:headEnd/>
            <a:tailEnd/>
          </a:ln>
        </p:spPr>
        <p:txBody>
          <a:bodyPr wrap="none">
            <a:spAutoFit/>
          </a:bodyPr>
          <a:lstStyle/>
          <a:p>
            <a:r>
              <a:rPr lang="en-US">
                <a:latin typeface="Calibri" pitchFamily="34" charset="0"/>
              </a:rPr>
              <a:t>cat. 3</a:t>
            </a:r>
            <a:endParaRPr lang="en-GB">
              <a:latin typeface="Calibri" pitchFamily="34" charset="0"/>
            </a:endParaRPr>
          </a:p>
        </p:txBody>
      </p:sp>
      <p:sp>
        <p:nvSpPr>
          <p:cNvPr id="19466" name="TextBox 23"/>
          <p:cNvSpPr txBox="1">
            <a:spLocks noChangeArrowheads="1"/>
          </p:cNvSpPr>
          <p:nvPr/>
        </p:nvSpPr>
        <p:spPr bwMode="auto">
          <a:xfrm>
            <a:off x="2500313" y="2357438"/>
            <a:ext cx="693737" cy="369887"/>
          </a:xfrm>
          <a:prstGeom prst="rect">
            <a:avLst/>
          </a:prstGeom>
          <a:noFill/>
          <a:ln w="9525">
            <a:noFill/>
            <a:miter lim="800000"/>
            <a:headEnd/>
            <a:tailEnd/>
          </a:ln>
        </p:spPr>
        <p:txBody>
          <a:bodyPr wrap="none">
            <a:spAutoFit/>
          </a:bodyPr>
          <a:lstStyle/>
          <a:p>
            <a:r>
              <a:rPr lang="en-US">
                <a:latin typeface="Calibri" pitchFamily="34" charset="0"/>
              </a:rPr>
              <a:t>cat. 2</a:t>
            </a:r>
            <a:endParaRPr lang="en-GB">
              <a:latin typeface="Calibri" pitchFamily="34" charset="0"/>
            </a:endParaRPr>
          </a:p>
        </p:txBody>
      </p:sp>
      <p:sp>
        <p:nvSpPr>
          <p:cNvPr id="19467" name="TextBox 24"/>
          <p:cNvSpPr txBox="1">
            <a:spLocks noChangeArrowheads="1"/>
          </p:cNvSpPr>
          <p:nvPr/>
        </p:nvSpPr>
        <p:spPr bwMode="auto">
          <a:xfrm>
            <a:off x="3000375" y="1928813"/>
            <a:ext cx="1190625" cy="369887"/>
          </a:xfrm>
          <a:prstGeom prst="rect">
            <a:avLst/>
          </a:prstGeom>
          <a:noFill/>
          <a:ln w="9525">
            <a:noFill/>
            <a:miter lim="800000"/>
            <a:headEnd/>
            <a:tailEnd/>
          </a:ln>
        </p:spPr>
        <p:txBody>
          <a:bodyPr wrap="none">
            <a:spAutoFit/>
          </a:bodyPr>
          <a:lstStyle/>
          <a:p>
            <a:r>
              <a:rPr lang="en-US">
                <a:latin typeface="Calibri" pitchFamily="34" charset="0"/>
              </a:rPr>
              <a:t>appl. phys.</a:t>
            </a:r>
            <a:endParaRPr lang="en-GB">
              <a:latin typeface="Calibri" pitchFamily="34" charset="0"/>
            </a:endParaRPr>
          </a:p>
        </p:txBody>
      </p:sp>
      <p:sp>
        <p:nvSpPr>
          <p:cNvPr id="19468" name="TextBox 25"/>
          <p:cNvSpPr txBox="1">
            <a:spLocks noChangeArrowheads="1"/>
          </p:cNvSpPr>
          <p:nvPr/>
        </p:nvSpPr>
        <p:spPr bwMode="auto">
          <a:xfrm>
            <a:off x="3071813" y="3929063"/>
            <a:ext cx="1101725" cy="369887"/>
          </a:xfrm>
          <a:prstGeom prst="rect">
            <a:avLst/>
          </a:prstGeom>
          <a:noFill/>
          <a:ln w="9525">
            <a:noFill/>
            <a:miter lim="800000"/>
            <a:headEnd/>
            <a:tailEnd/>
          </a:ln>
        </p:spPr>
        <p:txBody>
          <a:bodyPr wrap="none">
            <a:spAutoFit/>
          </a:bodyPr>
          <a:lstStyle/>
          <a:p>
            <a:r>
              <a:rPr lang="en-US">
                <a:latin typeface="Calibri" pitchFamily="34" charset="0"/>
              </a:rPr>
              <a:t>engineers</a:t>
            </a:r>
            <a:endParaRPr lang="en-GB">
              <a:latin typeface="Calibri" pitchFamily="34" charset="0"/>
            </a:endParaRPr>
          </a:p>
        </p:txBody>
      </p:sp>
      <p:sp>
        <p:nvSpPr>
          <p:cNvPr id="19469" name="TextBox 19"/>
          <p:cNvSpPr txBox="1">
            <a:spLocks noChangeArrowheads="1"/>
          </p:cNvSpPr>
          <p:nvPr/>
        </p:nvSpPr>
        <p:spPr bwMode="auto">
          <a:xfrm>
            <a:off x="642938" y="5429250"/>
            <a:ext cx="3232150" cy="369888"/>
          </a:xfrm>
          <a:prstGeom prst="rect">
            <a:avLst/>
          </a:prstGeom>
          <a:solidFill>
            <a:srgbClr val="FFC000"/>
          </a:solidFill>
          <a:ln w="9525">
            <a:noFill/>
            <a:miter lim="800000"/>
            <a:headEnd/>
            <a:tailEnd/>
          </a:ln>
        </p:spPr>
        <p:txBody>
          <a:bodyPr wrap="none">
            <a:spAutoFit/>
          </a:bodyPr>
          <a:lstStyle/>
          <a:p>
            <a:r>
              <a:rPr lang="en-US">
                <a:latin typeface="Symbol" pitchFamily="18" charset="2"/>
              </a:rPr>
              <a:t>S</a:t>
            </a:r>
            <a:r>
              <a:rPr lang="en-US">
                <a:latin typeface="Calibri" pitchFamily="34" charset="0"/>
              </a:rPr>
              <a:t> = 80 (incl. 2 engineers at ITER)</a:t>
            </a:r>
            <a:endParaRPr lang="en-GB">
              <a:latin typeface="Calibri" pitchFamily="34" charset="0"/>
            </a:endParaRPr>
          </a:p>
        </p:txBody>
      </p:sp>
      <p:graphicFrame>
        <p:nvGraphicFramePr>
          <p:cNvPr id="19470" name="Chart 26"/>
          <p:cNvGraphicFramePr>
            <a:graphicFrameLocks/>
          </p:cNvGraphicFramePr>
          <p:nvPr/>
        </p:nvGraphicFramePr>
        <p:xfrm>
          <a:off x="3929063" y="1000125"/>
          <a:ext cx="4833937" cy="3175000"/>
        </p:xfrm>
        <a:graphic>
          <a:graphicData uri="http://schemas.openxmlformats.org/presentationml/2006/ole">
            <p:oleObj spid="_x0000_s19470" r:id="rId4" imgW="4834547" imgH="3176291" progId="Excel.Sheet.8">
              <p:embed/>
            </p:oleObj>
          </a:graphicData>
        </a:graphic>
      </p:graphicFrame>
      <p:sp>
        <p:nvSpPr>
          <p:cNvPr id="19471" name="TextBox 27"/>
          <p:cNvSpPr txBox="1">
            <a:spLocks noChangeArrowheads="1"/>
          </p:cNvSpPr>
          <p:nvPr/>
        </p:nvSpPr>
        <p:spPr bwMode="auto">
          <a:xfrm>
            <a:off x="4786313" y="4000500"/>
            <a:ext cx="681037" cy="369888"/>
          </a:xfrm>
          <a:prstGeom prst="rect">
            <a:avLst/>
          </a:prstGeom>
          <a:noFill/>
          <a:ln w="9525">
            <a:noFill/>
            <a:miter lim="800000"/>
            <a:headEnd/>
            <a:tailEnd/>
          </a:ln>
        </p:spPr>
        <p:txBody>
          <a:bodyPr wrap="none">
            <a:spAutoFit/>
          </a:bodyPr>
          <a:lstStyle/>
          <a:p>
            <a:r>
              <a:rPr lang="en-US">
                <a:latin typeface="Calibri" pitchFamily="34" charset="0"/>
              </a:rPr>
              <a:t>Doct.</a:t>
            </a:r>
            <a:endParaRPr lang="en-GB">
              <a:latin typeface="Calibri" pitchFamily="34" charset="0"/>
            </a:endParaRPr>
          </a:p>
        </p:txBody>
      </p:sp>
      <p:sp>
        <p:nvSpPr>
          <p:cNvPr id="19472" name="TextBox 28"/>
          <p:cNvSpPr txBox="1">
            <a:spLocks noChangeArrowheads="1"/>
          </p:cNvSpPr>
          <p:nvPr/>
        </p:nvSpPr>
        <p:spPr bwMode="auto">
          <a:xfrm>
            <a:off x="4786313" y="1844675"/>
            <a:ext cx="668337" cy="369888"/>
          </a:xfrm>
          <a:prstGeom prst="rect">
            <a:avLst/>
          </a:prstGeom>
          <a:noFill/>
          <a:ln w="9525">
            <a:noFill/>
            <a:miter lim="800000"/>
            <a:headEnd/>
            <a:tailEnd/>
          </a:ln>
        </p:spPr>
        <p:txBody>
          <a:bodyPr wrap="none">
            <a:spAutoFit/>
          </a:bodyPr>
          <a:lstStyle/>
          <a:p>
            <a:r>
              <a:rPr lang="en-US">
                <a:latin typeface="Calibri" pitchFamily="34" charset="0"/>
              </a:rPr>
              <a:t>Tech.</a:t>
            </a:r>
            <a:endParaRPr lang="en-GB">
              <a:latin typeface="Calibri" pitchFamily="34" charset="0"/>
            </a:endParaRPr>
          </a:p>
        </p:txBody>
      </p:sp>
      <p:sp>
        <p:nvSpPr>
          <p:cNvPr id="19473" name="TextBox 29"/>
          <p:cNvSpPr txBox="1">
            <a:spLocks noChangeArrowheads="1"/>
          </p:cNvSpPr>
          <p:nvPr/>
        </p:nvSpPr>
        <p:spPr bwMode="auto">
          <a:xfrm>
            <a:off x="5715000" y="1844675"/>
            <a:ext cx="882650" cy="369888"/>
          </a:xfrm>
          <a:prstGeom prst="rect">
            <a:avLst/>
          </a:prstGeom>
          <a:noFill/>
          <a:ln w="9525">
            <a:noFill/>
            <a:miter lim="800000"/>
            <a:headEnd/>
            <a:tailEnd/>
          </a:ln>
        </p:spPr>
        <p:txBody>
          <a:bodyPr wrap="none">
            <a:spAutoFit/>
          </a:bodyPr>
          <a:lstStyle/>
          <a:p>
            <a:r>
              <a:rPr lang="en-US">
                <a:latin typeface="Calibri" pitchFamily="34" charset="0"/>
              </a:rPr>
              <a:t>Fellows</a:t>
            </a:r>
            <a:endParaRPr lang="en-GB">
              <a:latin typeface="Calibri" pitchFamily="34" charset="0"/>
            </a:endParaRPr>
          </a:p>
        </p:txBody>
      </p:sp>
      <p:sp>
        <p:nvSpPr>
          <p:cNvPr id="19474" name="TextBox 30"/>
          <p:cNvSpPr txBox="1">
            <a:spLocks noChangeArrowheads="1"/>
          </p:cNvSpPr>
          <p:nvPr/>
        </p:nvSpPr>
        <p:spPr bwMode="auto">
          <a:xfrm>
            <a:off x="8029575" y="2478088"/>
            <a:ext cx="857250" cy="307975"/>
          </a:xfrm>
          <a:prstGeom prst="rect">
            <a:avLst/>
          </a:prstGeom>
          <a:noFill/>
          <a:ln w="9525">
            <a:noFill/>
            <a:miter lim="800000"/>
            <a:headEnd/>
            <a:tailEnd/>
          </a:ln>
        </p:spPr>
        <p:txBody>
          <a:bodyPr wrap="none">
            <a:spAutoFit/>
          </a:bodyPr>
          <a:lstStyle/>
          <a:p>
            <a:r>
              <a:rPr lang="en-US" sz="1400">
                <a:latin typeface="Calibri" pitchFamily="34" charset="0"/>
              </a:rPr>
              <a:t>“normal”</a:t>
            </a:r>
            <a:endParaRPr lang="en-GB" sz="1400">
              <a:latin typeface="Calibri" pitchFamily="34" charset="0"/>
            </a:endParaRPr>
          </a:p>
        </p:txBody>
      </p:sp>
      <p:sp>
        <p:nvSpPr>
          <p:cNvPr id="19475" name="TextBox 31"/>
          <p:cNvSpPr txBox="1">
            <a:spLocks noChangeArrowheads="1"/>
          </p:cNvSpPr>
          <p:nvPr/>
        </p:nvSpPr>
        <p:spPr bwMode="auto">
          <a:xfrm>
            <a:off x="8072438" y="3011488"/>
            <a:ext cx="628650" cy="523875"/>
          </a:xfrm>
          <a:prstGeom prst="rect">
            <a:avLst/>
          </a:prstGeom>
          <a:noFill/>
          <a:ln w="9525">
            <a:noFill/>
            <a:miter lim="800000"/>
            <a:headEnd/>
            <a:tailEnd/>
          </a:ln>
        </p:spPr>
        <p:txBody>
          <a:bodyPr wrap="none">
            <a:spAutoFit/>
          </a:bodyPr>
          <a:lstStyle/>
          <a:p>
            <a:r>
              <a:rPr lang="en-US" sz="1400">
                <a:latin typeface="Calibri" pitchFamily="34" charset="0"/>
              </a:rPr>
              <a:t>White</a:t>
            </a:r>
          </a:p>
          <a:p>
            <a:r>
              <a:rPr lang="en-US" sz="1400">
                <a:latin typeface="Calibri" pitchFamily="34" charset="0"/>
              </a:rPr>
              <a:t>Paper</a:t>
            </a:r>
            <a:endParaRPr lang="en-GB" sz="1400">
              <a:latin typeface="Calibri" pitchFamily="34" charset="0"/>
            </a:endParaRPr>
          </a:p>
        </p:txBody>
      </p:sp>
      <p:sp>
        <p:nvSpPr>
          <p:cNvPr id="19476" name="TextBox 32"/>
          <p:cNvSpPr txBox="1">
            <a:spLocks noChangeArrowheads="1"/>
          </p:cNvSpPr>
          <p:nvPr/>
        </p:nvSpPr>
        <p:spPr bwMode="auto">
          <a:xfrm>
            <a:off x="8072438" y="3571875"/>
            <a:ext cx="619125" cy="523875"/>
          </a:xfrm>
          <a:prstGeom prst="rect">
            <a:avLst/>
          </a:prstGeom>
          <a:noFill/>
          <a:ln w="9525">
            <a:noFill/>
            <a:miter lim="800000"/>
            <a:headEnd/>
            <a:tailEnd/>
          </a:ln>
        </p:spPr>
        <p:txBody>
          <a:bodyPr wrap="none">
            <a:spAutoFit/>
          </a:bodyPr>
          <a:lstStyle/>
          <a:p>
            <a:r>
              <a:rPr lang="en-US" sz="1400">
                <a:latin typeface="Calibri" pitchFamily="34" charset="0"/>
              </a:rPr>
              <a:t>Marie</a:t>
            </a:r>
          </a:p>
          <a:p>
            <a:r>
              <a:rPr lang="en-US" sz="1400">
                <a:latin typeface="Calibri" pitchFamily="34" charset="0"/>
              </a:rPr>
              <a:t>Curie</a:t>
            </a:r>
            <a:endParaRPr lang="en-GB" sz="1400">
              <a:latin typeface="Calibri" pitchFamily="34" charset="0"/>
            </a:endParaRPr>
          </a:p>
        </p:txBody>
      </p:sp>
      <p:sp>
        <p:nvSpPr>
          <p:cNvPr id="19477" name="TextBox 33"/>
          <p:cNvSpPr txBox="1">
            <a:spLocks noChangeArrowheads="1"/>
          </p:cNvSpPr>
          <p:nvPr/>
        </p:nvSpPr>
        <p:spPr bwMode="auto">
          <a:xfrm>
            <a:off x="6224588" y="4500563"/>
            <a:ext cx="776287" cy="369887"/>
          </a:xfrm>
          <a:prstGeom prst="rect">
            <a:avLst/>
          </a:prstGeom>
          <a:solidFill>
            <a:srgbClr val="FFC000"/>
          </a:solidFill>
          <a:ln w="9525">
            <a:noFill/>
            <a:miter lim="800000"/>
            <a:headEnd/>
            <a:tailEnd/>
          </a:ln>
        </p:spPr>
        <p:txBody>
          <a:bodyPr wrap="none">
            <a:spAutoFit/>
          </a:bodyPr>
          <a:lstStyle/>
          <a:p>
            <a:r>
              <a:rPr lang="en-US">
                <a:latin typeface="Symbol" pitchFamily="18" charset="2"/>
              </a:rPr>
              <a:t>S</a:t>
            </a:r>
            <a:r>
              <a:rPr lang="en-US">
                <a:latin typeface="Calibri" pitchFamily="34" charset="0"/>
              </a:rPr>
              <a:t> = 21</a:t>
            </a:r>
            <a:endParaRPr lang="en-GB">
              <a:latin typeface="Calibri" pitchFamily="34" charset="0"/>
            </a:endParaRPr>
          </a:p>
        </p:txBody>
      </p:sp>
      <p:sp>
        <p:nvSpPr>
          <p:cNvPr id="19478" name="TextBox 34"/>
          <p:cNvSpPr txBox="1">
            <a:spLocks noChangeArrowheads="1"/>
          </p:cNvSpPr>
          <p:nvPr/>
        </p:nvSpPr>
        <p:spPr bwMode="auto">
          <a:xfrm>
            <a:off x="7929563" y="1214438"/>
            <a:ext cx="1071562" cy="769937"/>
          </a:xfrm>
          <a:prstGeom prst="rect">
            <a:avLst/>
          </a:prstGeom>
          <a:noFill/>
          <a:ln w="9525">
            <a:noFill/>
            <a:miter lim="800000"/>
            <a:headEnd/>
            <a:tailEnd/>
          </a:ln>
        </p:spPr>
        <p:txBody>
          <a:bodyPr>
            <a:spAutoFit/>
          </a:bodyPr>
          <a:lstStyle/>
          <a:p>
            <a:r>
              <a:rPr lang="en-US" sz="1100">
                <a:latin typeface="Calibri" pitchFamily="34" charset="0"/>
              </a:rPr>
              <a:t>ALICE,</a:t>
            </a:r>
            <a:r>
              <a:rPr lang="en-GB" sz="1100">
                <a:latin typeface="Calibri" pitchFamily="34" charset="0"/>
              </a:rPr>
              <a:t> CAST, NA62, Gas systems, Survey</a:t>
            </a:r>
            <a:endParaRPr lang="en-US" sz="1100">
              <a:latin typeface="Calibri" pitchFamily="34" charset="0"/>
            </a:endParaRPr>
          </a:p>
        </p:txBody>
      </p:sp>
      <p:cxnSp>
        <p:nvCxnSpPr>
          <p:cNvPr id="37" name="Straight Arrow Connector 36"/>
          <p:cNvCxnSpPr/>
          <p:nvPr/>
        </p:nvCxnSpPr>
        <p:spPr>
          <a:xfrm rot="5400000" flipH="1" flipV="1">
            <a:off x="7965282" y="2107406"/>
            <a:ext cx="357188" cy="142875"/>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42938" y="4572000"/>
            <a:ext cx="128587" cy="5000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Rectangle 39"/>
          <p:cNvSpPr/>
          <p:nvPr/>
        </p:nvSpPr>
        <p:spPr>
          <a:xfrm>
            <a:off x="2336800" y="4572000"/>
            <a:ext cx="768350" cy="50006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Rectangle 40"/>
          <p:cNvSpPr/>
          <p:nvPr/>
        </p:nvSpPr>
        <p:spPr>
          <a:xfrm>
            <a:off x="785813" y="4572000"/>
            <a:ext cx="1536700" cy="50006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43" name="Straight Connector 42"/>
          <p:cNvCxnSpPr/>
          <p:nvPr/>
        </p:nvCxnSpPr>
        <p:spPr>
          <a:xfrm>
            <a:off x="1785938" y="4071938"/>
            <a:ext cx="1285875" cy="5000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6200000" flipH="1">
            <a:off x="-71437" y="3857625"/>
            <a:ext cx="1357312"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485" name="TextBox 45"/>
          <p:cNvSpPr txBox="1">
            <a:spLocks noChangeArrowheads="1"/>
          </p:cNvSpPr>
          <p:nvPr/>
        </p:nvSpPr>
        <p:spPr bwMode="auto">
          <a:xfrm>
            <a:off x="571500" y="4643438"/>
            <a:ext cx="2462213" cy="369887"/>
          </a:xfrm>
          <a:prstGeom prst="rect">
            <a:avLst/>
          </a:prstGeom>
          <a:noFill/>
          <a:ln w="9525">
            <a:noFill/>
            <a:miter lim="800000"/>
            <a:headEnd/>
            <a:tailEnd/>
          </a:ln>
        </p:spPr>
        <p:txBody>
          <a:bodyPr wrap="none">
            <a:spAutoFit/>
          </a:bodyPr>
          <a:lstStyle/>
          <a:p>
            <a:r>
              <a:rPr lang="en-US">
                <a:latin typeface="Calibri" pitchFamily="34" charset="0"/>
              </a:rPr>
              <a:t>2             24                   14</a:t>
            </a:r>
            <a:endParaRPr lang="en-GB">
              <a:latin typeface="Calibri" pitchFamily="34" charset="0"/>
            </a:endParaRPr>
          </a:p>
        </p:txBody>
      </p:sp>
      <p:sp>
        <p:nvSpPr>
          <p:cNvPr id="19486" name="TextBox 46"/>
          <p:cNvSpPr txBox="1">
            <a:spLocks noChangeArrowheads="1"/>
          </p:cNvSpPr>
          <p:nvPr/>
        </p:nvSpPr>
        <p:spPr bwMode="auto">
          <a:xfrm>
            <a:off x="574675" y="5000625"/>
            <a:ext cx="2374900" cy="369888"/>
          </a:xfrm>
          <a:prstGeom prst="rect">
            <a:avLst/>
          </a:prstGeom>
          <a:noFill/>
          <a:ln w="9525">
            <a:noFill/>
            <a:miter lim="800000"/>
            <a:headEnd/>
            <a:tailEnd/>
          </a:ln>
        </p:spPr>
        <p:txBody>
          <a:bodyPr wrap="none">
            <a:spAutoFit/>
          </a:bodyPr>
          <a:lstStyle/>
          <a:p>
            <a:r>
              <a:rPr lang="en-US">
                <a:latin typeface="Calibri" pitchFamily="34" charset="0"/>
              </a:rPr>
              <a:t>B              C                    D</a:t>
            </a:r>
            <a:endParaRPr lang="en-GB">
              <a:latin typeface="Calibri" pitchFamily="34" charset="0"/>
            </a:endParaRPr>
          </a:p>
        </p:txBody>
      </p:sp>
      <p:cxnSp>
        <p:nvCxnSpPr>
          <p:cNvPr id="49" name="Straight Connector 48"/>
          <p:cNvCxnSpPr/>
          <p:nvPr/>
        </p:nvCxnSpPr>
        <p:spPr>
          <a:xfrm rot="5400000">
            <a:off x="1928812" y="3571876"/>
            <a:ext cx="5000625" cy="0"/>
          </a:xfrm>
          <a:prstGeom prst="line">
            <a:avLst/>
          </a:prstGeom>
        </p:spPr>
        <p:style>
          <a:lnRef idx="1">
            <a:schemeClr val="accent1"/>
          </a:lnRef>
          <a:fillRef idx="0">
            <a:schemeClr val="accent1"/>
          </a:fillRef>
          <a:effectRef idx="0">
            <a:schemeClr val="accent1"/>
          </a:effectRef>
          <a:fontRef idx="minor">
            <a:schemeClr val="tx1"/>
          </a:fontRef>
        </p:style>
      </p:cxnSp>
      <p:sp>
        <p:nvSpPr>
          <p:cNvPr id="19488" name="TextBox 49"/>
          <p:cNvSpPr txBox="1">
            <a:spLocks noChangeArrowheads="1"/>
          </p:cNvSpPr>
          <p:nvPr/>
        </p:nvSpPr>
        <p:spPr bwMode="auto">
          <a:xfrm>
            <a:off x="4572000" y="5286375"/>
            <a:ext cx="4214813" cy="738188"/>
          </a:xfrm>
          <a:prstGeom prst="rect">
            <a:avLst/>
          </a:prstGeom>
          <a:solidFill>
            <a:srgbClr val="FDEADA"/>
          </a:solidFill>
          <a:ln w="12700">
            <a:solidFill>
              <a:srgbClr val="E46C0A"/>
            </a:solidFill>
            <a:miter lim="800000"/>
            <a:headEnd/>
            <a:tailEnd/>
          </a:ln>
        </p:spPr>
        <p:txBody>
          <a:bodyPr>
            <a:spAutoFit/>
          </a:bodyPr>
          <a:lstStyle/>
          <a:p>
            <a:r>
              <a:rPr lang="en-GB" sz="1400">
                <a:solidFill>
                  <a:srgbClr val="000000"/>
                </a:solidFill>
                <a:latin typeface="Calibri" pitchFamily="34" charset="0"/>
              </a:rPr>
              <a:t>In addition 2 FSU teams (not counted in the following):</a:t>
            </a:r>
          </a:p>
          <a:p>
            <a:r>
              <a:rPr lang="en-GB" sz="1400">
                <a:solidFill>
                  <a:srgbClr val="000000"/>
                </a:solidFill>
                <a:latin typeface="Calibri" pitchFamily="34" charset="0"/>
              </a:rPr>
              <a:t>PH01 – pipe work, mech. supp., welding (4 FTE)</a:t>
            </a:r>
          </a:p>
          <a:p>
            <a:r>
              <a:rPr lang="en-GB" sz="1400">
                <a:solidFill>
                  <a:srgbClr val="000000"/>
                </a:solidFill>
                <a:latin typeface="Calibri" pitchFamily="34" charset="0"/>
              </a:rPr>
              <a:t>PH-02 – cabling work, electro-mech. support, (5+2 FTE)  </a:t>
            </a:r>
          </a:p>
        </p:txBody>
      </p:sp>
      <p:sp>
        <p:nvSpPr>
          <p:cNvPr id="19489" name="TextBox 51"/>
          <p:cNvSpPr txBox="1">
            <a:spLocks noChangeArrowheads="1"/>
          </p:cNvSpPr>
          <p:nvPr/>
        </p:nvSpPr>
        <p:spPr bwMode="auto">
          <a:xfrm>
            <a:off x="571500" y="6143625"/>
            <a:ext cx="7880350" cy="369888"/>
          </a:xfrm>
          <a:prstGeom prst="rect">
            <a:avLst/>
          </a:prstGeom>
          <a:noFill/>
          <a:ln w="9525">
            <a:noFill/>
            <a:miter lim="800000"/>
            <a:headEnd/>
            <a:tailEnd/>
          </a:ln>
        </p:spPr>
        <p:txBody>
          <a:bodyPr wrap="none">
            <a:spAutoFit/>
          </a:bodyPr>
          <a:lstStyle/>
          <a:p>
            <a:r>
              <a:rPr lang="en-US">
                <a:latin typeface="Calibri" pitchFamily="34" charset="0"/>
              </a:rPr>
              <a:t>Available manpower in 2010: 88.4 FTE (accounts for retirements, end of contracts)</a:t>
            </a:r>
            <a:endParaRPr lang="en-GB">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ounded Rectangle 106"/>
          <p:cNvSpPr/>
          <p:nvPr/>
        </p:nvSpPr>
        <p:spPr>
          <a:xfrm>
            <a:off x="571500" y="1000125"/>
            <a:ext cx="2928938" cy="1000125"/>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506"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1507"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2C731F7-AA15-4686-BFC1-8C094D3ED908}" type="slidenum">
              <a:rPr lang="en-US"/>
              <a:pPr fontAlgn="base">
                <a:spcBef>
                  <a:spcPct val="0"/>
                </a:spcBef>
                <a:spcAft>
                  <a:spcPct val="0"/>
                </a:spcAft>
              </a:pPr>
              <a:t>5</a:t>
            </a:fld>
            <a:endParaRPr lang="en-US"/>
          </a:p>
        </p:txBody>
      </p:sp>
      <p:sp>
        <p:nvSpPr>
          <p:cNvPr id="91" name="TextBox 90"/>
          <p:cNvSpPr txBox="1"/>
          <p:nvPr/>
        </p:nvSpPr>
        <p:spPr>
          <a:xfrm>
            <a:off x="642938" y="500063"/>
            <a:ext cx="5786437" cy="2492375"/>
          </a:xfrm>
          <a:prstGeom prst="rect">
            <a:avLst/>
          </a:prstGeom>
          <a:noFill/>
        </p:spPr>
        <p:txBody>
          <a:bodyPr>
            <a:spAutoFit/>
          </a:bodyPr>
          <a:lstStyle/>
          <a:p>
            <a:pPr fontAlgn="auto">
              <a:spcBef>
                <a:spcPts val="0"/>
              </a:spcBef>
              <a:spcAft>
                <a:spcPts val="0"/>
              </a:spcAft>
              <a:defRPr/>
            </a:pPr>
            <a:r>
              <a:rPr lang="en-US" dirty="0">
                <a:solidFill>
                  <a:schemeClr val="tx2"/>
                </a:solidFill>
                <a:latin typeface="+mn-lt"/>
              </a:rPr>
              <a:t>The activities of DT are organized in</a:t>
            </a:r>
          </a:p>
          <a:p>
            <a:pPr fontAlgn="auto">
              <a:spcBef>
                <a:spcPts val="0"/>
              </a:spcBef>
              <a:spcAft>
                <a:spcPts val="0"/>
              </a:spcAft>
              <a:defRPr/>
            </a:pPr>
            <a:endParaRPr lang="en-US" sz="1600" dirty="0">
              <a:solidFill>
                <a:schemeClr val="bg1"/>
              </a:solidFill>
              <a:latin typeface="+mn-lt"/>
            </a:endParaRPr>
          </a:p>
          <a:p>
            <a:pPr marL="228600" indent="-228600" fontAlgn="auto">
              <a:spcBef>
                <a:spcPts val="0"/>
              </a:spcBef>
              <a:spcAft>
                <a:spcPts val="0"/>
              </a:spcAft>
              <a:buFont typeface="Arial" pitchFamily="34" charset="0"/>
              <a:buChar char="•"/>
              <a:defRPr/>
            </a:pPr>
            <a:r>
              <a:rPr lang="en-US" dirty="0">
                <a:solidFill>
                  <a:schemeClr val="bg1"/>
                </a:solidFill>
                <a:latin typeface="+mn-lt"/>
              </a:rPr>
              <a:t>14 projects</a:t>
            </a:r>
          </a:p>
          <a:p>
            <a:pPr marL="228600" indent="-228600" fontAlgn="auto">
              <a:spcBef>
                <a:spcPts val="0"/>
              </a:spcBef>
              <a:spcAft>
                <a:spcPts val="0"/>
              </a:spcAft>
              <a:buFont typeface="Arial" pitchFamily="34" charset="0"/>
              <a:buChar char="•"/>
              <a:defRPr/>
            </a:pPr>
            <a:r>
              <a:rPr lang="en-US" dirty="0">
                <a:solidFill>
                  <a:schemeClr val="bg1"/>
                </a:solidFill>
                <a:latin typeface="+mn-lt"/>
              </a:rPr>
              <a:t>12 services</a:t>
            </a:r>
          </a:p>
          <a:p>
            <a:pPr marL="228600" indent="-228600" fontAlgn="auto">
              <a:spcBef>
                <a:spcPts val="0"/>
              </a:spcBef>
              <a:spcAft>
                <a:spcPts val="0"/>
              </a:spcAft>
              <a:buFont typeface="Arial" pitchFamily="34" charset="0"/>
              <a:buChar char="•"/>
              <a:defRPr/>
            </a:pPr>
            <a:r>
              <a:rPr lang="en-US" dirty="0">
                <a:solidFill>
                  <a:schemeClr val="bg1"/>
                </a:solidFill>
                <a:latin typeface="+mn-lt"/>
              </a:rPr>
              <a:t>6 R&amp;D activities</a:t>
            </a:r>
          </a:p>
          <a:p>
            <a:pPr marL="228600" indent="-228600" fontAlgn="auto">
              <a:spcBef>
                <a:spcPts val="0"/>
              </a:spcBef>
              <a:spcAft>
                <a:spcPts val="0"/>
              </a:spcAft>
              <a:buFont typeface="Arial" pitchFamily="34" charset="0"/>
              <a:buChar char="•"/>
              <a:defRPr/>
            </a:pPr>
            <a:endParaRPr lang="en-US" dirty="0">
              <a:solidFill>
                <a:schemeClr val="bg1"/>
              </a:solidFill>
              <a:latin typeface="+mn-lt"/>
            </a:endParaRPr>
          </a:p>
          <a:p>
            <a:pPr marL="228600" indent="-228600" fontAlgn="auto">
              <a:spcBef>
                <a:spcPts val="0"/>
              </a:spcBef>
              <a:spcAft>
                <a:spcPts val="0"/>
              </a:spcAft>
              <a:defRPr/>
            </a:pPr>
            <a:r>
              <a:rPr lang="en-US" dirty="0">
                <a:latin typeface="+mn-lt"/>
              </a:rPr>
              <a:t>+ 8 mechanical workshops (see below)</a:t>
            </a:r>
          </a:p>
          <a:p>
            <a:pPr marL="228600" indent="-228600" fontAlgn="auto">
              <a:spcBef>
                <a:spcPts val="0"/>
              </a:spcBef>
              <a:spcAft>
                <a:spcPts val="0"/>
              </a:spcAft>
              <a:buFont typeface="Arial" pitchFamily="34" charset="0"/>
              <a:buChar char="•"/>
              <a:defRPr/>
            </a:pPr>
            <a:endParaRPr lang="en-US" sz="1600" dirty="0">
              <a:solidFill>
                <a:schemeClr val="tx2"/>
              </a:solidFill>
              <a:latin typeface="+mn-lt"/>
            </a:endParaRPr>
          </a:p>
          <a:p>
            <a:pPr fontAlgn="auto">
              <a:spcBef>
                <a:spcPts val="0"/>
              </a:spcBef>
              <a:spcAft>
                <a:spcPts val="0"/>
              </a:spcAft>
              <a:defRPr/>
            </a:pPr>
            <a:r>
              <a:rPr lang="en-US" sz="1600" dirty="0">
                <a:solidFill>
                  <a:schemeClr val="tx2"/>
                </a:solidFill>
                <a:latin typeface="+mn-lt"/>
              </a:rPr>
              <a:t> </a:t>
            </a:r>
            <a:endParaRPr lang="en-GB" sz="1600" dirty="0">
              <a:solidFill>
                <a:schemeClr val="tx2"/>
              </a:solidFill>
              <a:latin typeface="+mn-lt"/>
            </a:endParaRPr>
          </a:p>
        </p:txBody>
      </p:sp>
      <p:sp>
        <p:nvSpPr>
          <p:cNvPr id="21509" name="Rectangle 92"/>
          <p:cNvSpPr>
            <a:spLocks noChangeArrowheads="1"/>
          </p:cNvSpPr>
          <p:nvPr/>
        </p:nvSpPr>
        <p:spPr bwMode="auto">
          <a:xfrm>
            <a:off x="3857625" y="1000125"/>
            <a:ext cx="4214813" cy="830263"/>
          </a:xfrm>
          <a:prstGeom prst="rect">
            <a:avLst/>
          </a:prstGeom>
          <a:noFill/>
          <a:ln w="9525">
            <a:noFill/>
            <a:miter lim="800000"/>
            <a:headEnd/>
            <a:tailEnd/>
          </a:ln>
        </p:spPr>
        <p:txBody>
          <a:bodyPr>
            <a:spAutoFit/>
          </a:bodyPr>
          <a:lstStyle/>
          <a:p>
            <a:r>
              <a:rPr lang="en-US" sz="1600">
                <a:solidFill>
                  <a:schemeClr val="tx2"/>
                </a:solidFill>
                <a:latin typeface="Calibri" pitchFamily="34" charset="0"/>
              </a:rPr>
              <a:t>Most of the projects extend </a:t>
            </a:r>
          </a:p>
          <a:p>
            <a:r>
              <a:rPr lang="en-US" sz="1600">
                <a:solidFill>
                  <a:schemeClr val="tx2"/>
                </a:solidFill>
                <a:latin typeface="Calibri" pitchFamily="34" charset="0"/>
              </a:rPr>
              <a:t>over more than 1 section </a:t>
            </a:r>
          </a:p>
          <a:p>
            <a:r>
              <a:rPr lang="en-US" sz="1600">
                <a:solidFill>
                  <a:schemeClr val="tx2"/>
                </a:solidFill>
                <a:latin typeface="Calibri" pitchFamily="34" charset="0"/>
                <a:sym typeface="Wingdings" pitchFamily="2" charset="2"/>
              </a:rPr>
              <a:t> Matrix organization.</a:t>
            </a:r>
          </a:p>
        </p:txBody>
      </p:sp>
      <p:sp>
        <p:nvSpPr>
          <p:cNvPr id="21510" name="Footer Placeholder 99"/>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4" name="Table 13"/>
          <p:cNvGraphicFramePr>
            <a:graphicFrameLocks noGrp="1"/>
          </p:cNvGraphicFramePr>
          <p:nvPr/>
        </p:nvGraphicFramePr>
        <p:xfrm>
          <a:off x="714375" y="2714625"/>
          <a:ext cx="1857388" cy="3261360"/>
        </p:xfrm>
        <a:graphic>
          <a:graphicData uri="http://schemas.openxmlformats.org/drawingml/2006/table">
            <a:tbl>
              <a:tblPr/>
              <a:tblGrid>
                <a:gridCol w="1857388"/>
              </a:tblGrid>
              <a:tr h="190500">
                <a:tc>
                  <a:txBody>
                    <a:bodyPr/>
                    <a:lstStyle/>
                    <a:p>
                      <a:pPr algn="l" fontAlgn="b">
                        <a:buFont typeface="Arial" pitchFamily="34" charset="0"/>
                        <a:buNone/>
                      </a:pPr>
                      <a:r>
                        <a:rPr lang="en-US" sz="1800" b="1" i="0" u="none" strike="noStrike" dirty="0" smtClean="0">
                          <a:solidFill>
                            <a:schemeClr val="bg1"/>
                          </a:solidFill>
                          <a:latin typeface="Calibri"/>
                        </a:rPr>
                        <a:t>Projects </a:t>
                      </a:r>
                      <a:endParaRPr lang="en-GB" sz="1800" b="1" i="0" u="none" strike="noStrike" dirty="0">
                        <a:solidFill>
                          <a:schemeClr val="bg1"/>
                        </a:solidFill>
                        <a:latin typeface="Calibri"/>
                      </a:endParaRPr>
                    </a:p>
                  </a:txBody>
                  <a:tcPr marL="0" marR="0" marT="0" marB="0" anchor="b">
                    <a:lnL>
                      <a:noFill/>
                    </a:lnL>
                    <a:lnR>
                      <a:noFill/>
                    </a:lnR>
                    <a:lnT>
                      <a:noFill/>
                    </a:lnT>
                    <a:lnB>
                      <a:noFill/>
                    </a:lnB>
                    <a:solidFill>
                      <a:srgbClr val="92D050"/>
                    </a:solidFill>
                  </a:tcPr>
                </a:tc>
              </a:tr>
              <a:tr h="190500">
                <a:tc>
                  <a:txBody>
                    <a:bodyPr/>
                    <a:lstStyle/>
                    <a:p>
                      <a:pPr algn="l" fontAlgn="b">
                        <a:buFont typeface="Arial" pitchFamily="34" charset="0"/>
                        <a:buChar char="•"/>
                      </a:pPr>
                      <a:r>
                        <a:rPr lang="en-GB" sz="1400" b="0" i="0" u="none" strike="noStrike" dirty="0" smtClean="0">
                          <a:solidFill>
                            <a:srgbClr val="000000"/>
                          </a:solidFill>
                          <a:latin typeface="Calibri"/>
                        </a:rPr>
                        <a:t>AEGIS</a:t>
                      </a:r>
                      <a:endParaRPr lang="en-GB" sz="1400" b="0" i="0" u="none" strike="noStrike" dirty="0">
                        <a:solidFill>
                          <a:srgbClr val="000000"/>
                        </a:solidFill>
                        <a:latin typeface="Calibri"/>
                      </a:endParaRP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ALICE Operation</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ATLAS ALFA</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ATLAS Operation</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ATLAS Tracker Upgrade</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CAST M&amp;O</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CLIC Det. Studies</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Cloud</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CMS Operation</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CMS Pre-shower</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err="1">
                          <a:solidFill>
                            <a:srgbClr val="000000"/>
                          </a:solidFill>
                          <a:latin typeface="Calibri"/>
                        </a:rPr>
                        <a:t>LHCb</a:t>
                      </a:r>
                      <a:r>
                        <a:rPr lang="en-GB" sz="1400" b="0" i="0" u="none" strike="noStrike" dirty="0">
                          <a:solidFill>
                            <a:srgbClr val="000000"/>
                          </a:solidFill>
                          <a:latin typeface="Calibri"/>
                        </a:rPr>
                        <a:t> Operation</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NA48/62</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TOTEM Operation</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TOTEM RP</a:t>
                      </a:r>
                    </a:p>
                  </a:txBody>
                  <a:tcPr marL="0" marR="0" marT="0" marB="0" anchor="b">
                    <a:lnL>
                      <a:noFill/>
                    </a:lnL>
                    <a:lnR>
                      <a:noFill/>
                    </a:lnR>
                    <a:lnT>
                      <a:noFill/>
                    </a:lnT>
                    <a:lnB>
                      <a:noFill/>
                    </a:lnB>
                  </a:tcPr>
                </a:tc>
              </a:tr>
            </a:tbl>
          </a:graphicData>
        </a:graphic>
      </p:graphicFrame>
      <p:graphicFrame>
        <p:nvGraphicFramePr>
          <p:cNvPr id="15" name="Table 14"/>
          <p:cNvGraphicFramePr>
            <a:graphicFrameLocks noGrp="1"/>
          </p:cNvGraphicFramePr>
          <p:nvPr/>
        </p:nvGraphicFramePr>
        <p:xfrm>
          <a:off x="3286125" y="2714625"/>
          <a:ext cx="1785950" cy="2834640"/>
        </p:xfrm>
        <a:graphic>
          <a:graphicData uri="http://schemas.openxmlformats.org/drawingml/2006/table">
            <a:tbl>
              <a:tblPr/>
              <a:tblGrid>
                <a:gridCol w="1785950"/>
              </a:tblGrid>
              <a:tr h="190500">
                <a:tc>
                  <a:txBody>
                    <a:bodyPr/>
                    <a:lstStyle/>
                    <a:p>
                      <a:pPr algn="l" fontAlgn="b"/>
                      <a:r>
                        <a:rPr lang="en-US" sz="1800" b="1" i="0" u="none" strike="noStrike" dirty="0" smtClean="0">
                          <a:solidFill>
                            <a:schemeClr val="bg1"/>
                          </a:solidFill>
                          <a:latin typeface="Calibri"/>
                        </a:rPr>
                        <a:t>Services</a:t>
                      </a:r>
                      <a:endParaRPr lang="en-GB" sz="1800" b="1" i="0" u="none" strike="noStrike" dirty="0">
                        <a:solidFill>
                          <a:schemeClr val="bg1"/>
                        </a:solidFill>
                        <a:latin typeface="Calibri"/>
                      </a:endParaRPr>
                    </a:p>
                  </a:txBody>
                  <a:tcPr marL="0" marR="0" marT="0" marB="0" anchor="b">
                    <a:lnL>
                      <a:noFill/>
                    </a:lnL>
                    <a:lnR>
                      <a:noFill/>
                    </a:lnR>
                    <a:lnT>
                      <a:noFill/>
                    </a:lnT>
                    <a:lnB>
                      <a:noFill/>
                    </a:lnB>
                    <a:solidFill>
                      <a:srgbClr val="00B0F0"/>
                    </a:solidFill>
                  </a:tcPr>
                </a:tc>
              </a:tr>
              <a:tr h="190500">
                <a:tc>
                  <a:txBody>
                    <a:bodyPr/>
                    <a:lstStyle/>
                    <a:p>
                      <a:pPr lvl="0" algn="l" fontAlgn="b">
                        <a:buFont typeface="Arial" pitchFamily="34" charset="0"/>
                        <a:buChar char="•"/>
                      </a:pPr>
                      <a:r>
                        <a:rPr lang="en-GB" sz="1400" b="0" i="0" u="none" strike="noStrike" dirty="0">
                          <a:solidFill>
                            <a:srgbClr val="000000"/>
                          </a:solidFill>
                          <a:latin typeface="Calibri"/>
                        </a:rPr>
                        <a:t>B-Field Measurements</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Bond. Lab. / DSF</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Gas Support</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err="1">
                          <a:solidFill>
                            <a:srgbClr val="000000"/>
                          </a:solidFill>
                          <a:latin typeface="Calibri"/>
                        </a:rPr>
                        <a:t>Glueing</a:t>
                      </a:r>
                      <a:r>
                        <a:rPr lang="en-GB" sz="1400" b="0" i="0" u="none" strike="noStrike" dirty="0">
                          <a:solidFill>
                            <a:srgbClr val="000000"/>
                          </a:solidFill>
                          <a:latin typeface="Calibri"/>
                        </a:rPr>
                        <a:t> Techniques</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err="1">
                          <a:solidFill>
                            <a:srgbClr val="000000"/>
                          </a:solidFill>
                          <a:latin typeface="Calibri"/>
                        </a:rPr>
                        <a:t>Irrad</a:t>
                      </a:r>
                      <a:r>
                        <a:rPr lang="en-GB" sz="1400" b="0" i="0" u="none" strike="noStrike" dirty="0">
                          <a:solidFill>
                            <a:srgbClr val="000000"/>
                          </a:solidFill>
                          <a:latin typeface="Calibri"/>
                        </a:rPr>
                        <a:t>. Facilities</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Magnet M&amp;O</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Magnet Support</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Optical Lab.</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Rad. Mon.</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err="1">
                          <a:solidFill>
                            <a:srgbClr val="000000"/>
                          </a:solidFill>
                          <a:latin typeface="Calibri"/>
                        </a:rPr>
                        <a:t>Scintillators</a:t>
                      </a:r>
                      <a:endParaRPr lang="en-GB" sz="1400" b="0" i="0" u="none" strike="noStrike" dirty="0">
                        <a:solidFill>
                          <a:srgbClr val="000000"/>
                        </a:solidFill>
                        <a:latin typeface="Calibri"/>
                      </a:endParaRP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Thin Film</a:t>
                      </a:r>
                    </a:p>
                  </a:txBody>
                  <a:tcPr marL="0" marR="0" marT="0" marB="0" anchor="b">
                    <a:lnL>
                      <a:noFill/>
                    </a:lnL>
                    <a:lnR>
                      <a:noFill/>
                    </a:lnR>
                    <a:lnT>
                      <a:noFill/>
                    </a:lnT>
                    <a:lnB>
                      <a:noFill/>
                    </a:lnB>
                  </a:tcPr>
                </a:tc>
              </a:tr>
              <a:tr h="190500">
                <a:tc>
                  <a:txBody>
                    <a:bodyPr/>
                    <a:lstStyle/>
                    <a:p>
                      <a:pPr lvl="0" algn="l" fontAlgn="b">
                        <a:buFont typeface="Arial" pitchFamily="34" charset="0"/>
                        <a:buChar char="•"/>
                      </a:pPr>
                      <a:r>
                        <a:rPr lang="en-GB" sz="1400" b="0" i="0" u="none" strike="noStrike" dirty="0">
                          <a:solidFill>
                            <a:srgbClr val="000000"/>
                          </a:solidFill>
                          <a:latin typeface="Calibri"/>
                        </a:rPr>
                        <a:t>WP11/Cooling</a:t>
                      </a:r>
                    </a:p>
                  </a:txBody>
                  <a:tcPr marL="0" marR="0" marT="0" marB="0" anchor="b">
                    <a:lnL>
                      <a:noFill/>
                    </a:lnL>
                    <a:lnR>
                      <a:noFill/>
                    </a:lnR>
                    <a:lnT>
                      <a:noFill/>
                    </a:lnT>
                    <a:lnB>
                      <a:noFill/>
                    </a:lnB>
                  </a:tcPr>
                </a:tc>
              </a:tr>
            </a:tbl>
          </a:graphicData>
        </a:graphic>
      </p:graphicFrame>
      <p:graphicFrame>
        <p:nvGraphicFramePr>
          <p:cNvPr id="16" name="Table 15"/>
          <p:cNvGraphicFramePr>
            <a:graphicFrameLocks noGrp="1"/>
          </p:cNvGraphicFramePr>
          <p:nvPr/>
        </p:nvGraphicFramePr>
        <p:xfrm>
          <a:off x="5643563" y="2730500"/>
          <a:ext cx="2357454" cy="1984062"/>
        </p:xfrm>
        <a:graphic>
          <a:graphicData uri="http://schemas.openxmlformats.org/drawingml/2006/table">
            <a:tbl>
              <a:tblPr/>
              <a:tblGrid>
                <a:gridCol w="2357454"/>
              </a:tblGrid>
              <a:tr h="190500">
                <a:tc>
                  <a:txBody>
                    <a:bodyPr/>
                    <a:lstStyle/>
                    <a:p>
                      <a:pPr algn="l" fontAlgn="b"/>
                      <a:r>
                        <a:rPr lang="en-US" sz="1800" b="0" i="0" u="none" strike="noStrike" dirty="0" smtClean="0">
                          <a:solidFill>
                            <a:schemeClr val="bg1"/>
                          </a:solidFill>
                          <a:latin typeface="Calibri"/>
                        </a:rPr>
                        <a:t>R&amp;D</a:t>
                      </a:r>
                      <a:endParaRPr lang="en-GB" sz="1800" b="0" i="0" u="none" strike="noStrike" dirty="0">
                        <a:solidFill>
                          <a:schemeClr val="bg1"/>
                        </a:solidFill>
                        <a:latin typeface="Calibri"/>
                      </a:endParaRPr>
                    </a:p>
                  </a:txBody>
                  <a:tcPr marL="0" marR="0" marT="0" marB="0" anchor="b">
                    <a:lnL>
                      <a:noFill/>
                    </a:lnL>
                    <a:lnR>
                      <a:noFill/>
                    </a:lnR>
                    <a:lnT>
                      <a:noFill/>
                    </a:lnT>
                    <a:lnB>
                      <a:noFill/>
                    </a:lnB>
                    <a:solidFill>
                      <a:srgbClr val="7030A0"/>
                    </a:solidFill>
                  </a:tcPr>
                </a:tc>
              </a:tr>
              <a:tr h="190500">
                <a:tc>
                  <a:txBody>
                    <a:bodyPr/>
                    <a:lstStyle/>
                    <a:p>
                      <a:pPr algn="l" fontAlgn="b">
                        <a:buFont typeface="Arial" pitchFamily="34" charset="0"/>
                        <a:buChar char="•"/>
                      </a:pPr>
                      <a:r>
                        <a:rPr lang="en-GB" sz="1400" b="0" i="0" u="none" strike="noStrike" dirty="0">
                          <a:solidFill>
                            <a:srgbClr val="000000"/>
                          </a:solidFill>
                          <a:latin typeface="Calibri"/>
                        </a:rPr>
                        <a:t>WP4 / RD50</a:t>
                      </a:r>
                    </a:p>
                  </a:txBody>
                  <a:tcPr marL="0" marR="0" marT="0" marB="0" anchor="b">
                    <a:lnL>
                      <a:noFill/>
                    </a:lnL>
                    <a:lnR>
                      <a:noFill/>
                    </a:lnR>
                    <a:lnT>
                      <a:noFill/>
                    </a:lnT>
                    <a:lnB>
                      <a:noFill/>
                    </a:lnB>
                  </a:tcPr>
                </a:tc>
              </a:tr>
              <a:tr h="216222">
                <a:tc>
                  <a:txBody>
                    <a:bodyPr/>
                    <a:lstStyle/>
                    <a:p>
                      <a:pPr algn="l" fontAlgn="b">
                        <a:buFont typeface="Arial" pitchFamily="34" charset="0"/>
                        <a:buChar char="•"/>
                      </a:pPr>
                      <a:r>
                        <a:rPr lang="en-GB" sz="1400" b="0" i="0" u="none" strike="noStrike" dirty="0">
                          <a:solidFill>
                            <a:srgbClr val="000000"/>
                          </a:solidFill>
                          <a:latin typeface="Calibri"/>
                        </a:rPr>
                        <a:t>WP5 / RD51</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a:solidFill>
                            <a:srgbClr val="000000"/>
                          </a:solidFill>
                          <a:latin typeface="Calibri"/>
                        </a:rPr>
                        <a:t>WP6 / QC</a:t>
                      </a:r>
                    </a:p>
                  </a:txBody>
                  <a:tcPr marL="0" marR="0" marT="0" marB="0" anchor="b">
                    <a:lnL>
                      <a:noFill/>
                    </a:lnL>
                    <a:lnR>
                      <a:noFill/>
                    </a:lnR>
                    <a:lnT>
                      <a:noFill/>
                    </a:lnT>
                    <a:lnB>
                      <a:noFill/>
                    </a:lnB>
                  </a:tcPr>
                </a:tc>
              </a:tr>
              <a:tr h="190500">
                <a:tc>
                  <a:txBody>
                    <a:bodyPr/>
                    <a:lstStyle/>
                    <a:p>
                      <a:pPr algn="l" fontAlgn="b">
                        <a:buFont typeface="Arial" pitchFamily="34" charset="0"/>
                        <a:buChar char="•"/>
                      </a:pPr>
                      <a:r>
                        <a:rPr lang="en-GB" sz="1400" b="0" i="0" u="none" strike="noStrike" dirty="0" smtClean="0">
                          <a:solidFill>
                            <a:srgbClr val="000000"/>
                          </a:solidFill>
                          <a:latin typeface="Calibri"/>
                        </a:rPr>
                        <a:t>WP7 /</a:t>
                      </a:r>
                      <a:r>
                        <a:rPr lang="en-GB" sz="1400" b="0" i="0" u="none" strike="noStrike" baseline="0" dirty="0" smtClean="0">
                          <a:solidFill>
                            <a:srgbClr val="000000"/>
                          </a:solidFill>
                          <a:latin typeface="Calibri"/>
                        </a:rPr>
                        <a:t> New </a:t>
                      </a:r>
                      <a:r>
                        <a:rPr lang="en-GB" sz="1400" b="0" i="0" u="none" strike="noStrike" baseline="0" dirty="0" err="1" smtClean="0">
                          <a:solidFill>
                            <a:srgbClr val="000000"/>
                          </a:solidFill>
                          <a:latin typeface="Calibri"/>
                        </a:rPr>
                        <a:t>Irrad</a:t>
                      </a:r>
                      <a:r>
                        <a:rPr lang="en-GB" sz="1400" b="0" i="0" u="none" strike="noStrike" baseline="0" dirty="0" smtClean="0">
                          <a:solidFill>
                            <a:srgbClr val="000000"/>
                          </a:solidFill>
                          <a:latin typeface="Calibri"/>
                        </a:rPr>
                        <a:t> </a:t>
                      </a:r>
                      <a:r>
                        <a:rPr lang="en-GB" sz="1400" b="0" i="0" u="none" strike="noStrike" baseline="0" dirty="0" err="1" smtClean="0">
                          <a:solidFill>
                            <a:srgbClr val="000000"/>
                          </a:solidFill>
                          <a:latin typeface="Calibri"/>
                        </a:rPr>
                        <a:t>Fac</a:t>
                      </a:r>
                      <a:r>
                        <a:rPr lang="en-GB" sz="1400" b="0" i="0" u="none" strike="noStrike" baseline="0" dirty="0" smtClean="0">
                          <a:solidFill>
                            <a:srgbClr val="000000"/>
                          </a:solidFill>
                          <a:latin typeface="Calibri"/>
                        </a:rPr>
                        <a:t> / Mat. Studies</a:t>
                      </a:r>
                      <a:endParaRPr lang="en-GB" sz="1400" b="0" i="0" u="none" strike="noStrike" dirty="0" smtClean="0">
                        <a:solidFill>
                          <a:srgbClr val="000000"/>
                        </a:solidFill>
                        <a:latin typeface="Calibri"/>
                      </a:endParaRPr>
                    </a:p>
                  </a:txBody>
                  <a:tcPr marL="0" marR="0" marT="0" marB="0" anchor="b">
                    <a:lnL>
                      <a:noFill/>
                    </a:lnL>
                    <a:lnR>
                      <a:noFill/>
                    </a:lnR>
                    <a:lnT>
                      <a:noFill/>
                    </a:lnT>
                    <a:lnB>
                      <a:noFill/>
                    </a:lnB>
                  </a:tcPr>
                </a:tc>
              </a:tr>
              <a:tr h="190500">
                <a:tc>
                  <a:txBody>
                    <a:bodyPr/>
                    <a:lstStyle/>
                    <a:p>
                      <a:pPr marL="0" marR="0" indent="0" algn="l" defTabSz="914400" rtl="0" eaLnBrk="1" fontAlgn="b" latinLnBrk="0" hangingPunct="1">
                        <a:lnSpc>
                          <a:spcPct val="100000"/>
                        </a:lnSpc>
                        <a:spcBef>
                          <a:spcPts val="0"/>
                        </a:spcBef>
                        <a:spcAft>
                          <a:spcPts val="0"/>
                        </a:spcAft>
                        <a:buClrTx/>
                        <a:buSzTx/>
                        <a:buFont typeface="Arial" pitchFamily="34" charset="0"/>
                        <a:buChar char="•"/>
                        <a:tabLst/>
                        <a:defRPr/>
                      </a:pPr>
                      <a:r>
                        <a:rPr lang="en-GB" sz="1400" b="0" i="0" u="none" strike="noStrike" dirty="0" smtClean="0">
                          <a:solidFill>
                            <a:srgbClr val="000000"/>
                          </a:solidFill>
                          <a:latin typeface="+mn-lt"/>
                        </a:rPr>
                        <a:t>WP11/Cooling</a:t>
                      </a:r>
                    </a:p>
                    <a:p>
                      <a:pPr marL="0" marR="0" indent="0" algn="l" defTabSz="914400" rtl="0" eaLnBrk="1" fontAlgn="b" latinLnBrk="0" hangingPunct="1">
                        <a:lnSpc>
                          <a:spcPct val="100000"/>
                        </a:lnSpc>
                        <a:spcBef>
                          <a:spcPts val="0"/>
                        </a:spcBef>
                        <a:spcAft>
                          <a:spcPts val="0"/>
                        </a:spcAft>
                        <a:buClrTx/>
                        <a:buSzTx/>
                        <a:buFont typeface="Arial" pitchFamily="34" charset="0"/>
                        <a:buChar char="•"/>
                        <a:tabLst/>
                        <a:defRPr/>
                      </a:pPr>
                      <a:r>
                        <a:rPr lang="en-US" sz="1400" b="0" i="0" u="none" strike="noStrike" dirty="0" smtClean="0">
                          <a:solidFill>
                            <a:srgbClr val="000000"/>
                          </a:solidFill>
                          <a:latin typeface="+mn-lt"/>
                        </a:rPr>
                        <a:t>Reverse Engineering/3D survey</a:t>
                      </a:r>
                      <a:endParaRPr lang="en-GB" sz="1400" b="0" i="0" u="none" strike="noStrike" dirty="0" smtClean="0">
                        <a:solidFill>
                          <a:srgbClr val="000000"/>
                        </a:solidFill>
                        <a:latin typeface="+mn-lt"/>
                      </a:endParaRPr>
                    </a:p>
                  </a:txBody>
                  <a:tcPr marL="0" marR="0" marT="0" marB="0" anchor="b">
                    <a:lnL>
                      <a:noFill/>
                    </a:lnL>
                    <a:lnR>
                      <a:noFill/>
                    </a:lnR>
                    <a:lnT>
                      <a:noFill/>
                    </a:lnT>
                    <a:lnB>
                      <a:noFill/>
                    </a:lnB>
                  </a:tcPr>
                </a:tc>
              </a:tr>
              <a:tr h="190500">
                <a:tc>
                  <a:txBody>
                    <a:bodyPr/>
                    <a:lstStyle/>
                    <a:p>
                      <a:pPr marL="0" marR="0" indent="0" algn="l" defTabSz="914400" rtl="0" eaLnBrk="1" fontAlgn="b" latinLnBrk="0" hangingPunct="1">
                        <a:lnSpc>
                          <a:spcPct val="100000"/>
                        </a:lnSpc>
                        <a:spcBef>
                          <a:spcPts val="0"/>
                        </a:spcBef>
                        <a:spcAft>
                          <a:spcPts val="0"/>
                        </a:spcAft>
                        <a:buClrTx/>
                        <a:buSzTx/>
                        <a:buFont typeface="Arial" pitchFamily="34" charset="0"/>
                        <a:buChar char="•"/>
                        <a:tabLst/>
                        <a:defRPr/>
                      </a:pPr>
                      <a:r>
                        <a:rPr lang="en-US" sz="1400" b="0" i="0" u="none" strike="noStrike" dirty="0" smtClean="0">
                          <a:solidFill>
                            <a:srgbClr val="000000"/>
                          </a:solidFill>
                          <a:latin typeface="+mn-lt"/>
                        </a:rPr>
                        <a:t>AX-PET</a:t>
                      </a:r>
                      <a:endParaRPr lang="en-GB" sz="1400" b="0" i="0" u="none" strike="noStrike" dirty="0" smtClean="0">
                        <a:solidFill>
                          <a:srgbClr val="000000"/>
                        </a:solidFill>
                        <a:latin typeface="+mn-lt"/>
                      </a:endParaRP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28674"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73C14AD-894D-4FF0-AEB7-77D234655A56}" type="slidenum">
              <a:rPr lang="en-US"/>
              <a:pPr fontAlgn="base">
                <a:spcBef>
                  <a:spcPct val="0"/>
                </a:spcBef>
                <a:spcAft>
                  <a:spcPct val="0"/>
                </a:spcAft>
              </a:pPr>
              <a:t>6</a:t>
            </a:fld>
            <a:endParaRPr lang="en-US"/>
          </a:p>
        </p:txBody>
      </p:sp>
      <p:pic>
        <p:nvPicPr>
          <p:cNvPr id="28675" name="Picture 2"/>
          <p:cNvPicPr>
            <a:picLocks noChangeAspect="1" noChangeArrowheads="1"/>
          </p:cNvPicPr>
          <p:nvPr/>
        </p:nvPicPr>
        <p:blipFill>
          <a:blip r:embed="rId2" cstate="print"/>
          <a:srcRect/>
          <a:stretch>
            <a:fillRect/>
          </a:stretch>
        </p:blipFill>
        <p:spPr bwMode="auto">
          <a:xfrm>
            <a:off x="328613" y="1360488"/>
            <a:ext cx="8501062" cy="4776787"/>
          </a:xfrm>
          <a:prstGeom prst="rect">
            <a:avLst/>
          </a:prstGeom>
          <a:noFill/>
          <a:ln w="9525">
            <a:noFill/>
            <a:miter lim="800000"/>
            <a:headEnd/>
            <a:tailEnd/>
          </a:ln>
        </p:spPr>
      </p:pic>
      <p:sp>
        <p:nvSpPr>
          <p:cNvPr id="5" name="TextBox 4"/>
          <p:cNvSpPr txBox="1"/>
          <p:nvPr/>
        </p:nvSpPr>
        <p:spPr>
          <a:xfrm>
            <a:off x="500063" y="571500"/>
            <a:ext cx="8001000" cy="642938"/>
          </a:xfrm>
          <a:prstGeom prst="rect">
            <a:avLst/>
          </a:prstGeom>
          <a:noFill/>
        </p:spPr>
        <p:txBody>
          <a:bodyPr>
            <a:spAutoFit/>
          </a:bodyPr>
          <a:lstStyle/>
          <a:p>
            <a:pPr fontAlgn="auto">
              <a:spcBef>
                <a:spcPts val="0"/>
              </a:spcBef>
              <a:spcAft>
                <a:spcPts val="0"/>
              </a:spcAft>
              <a:defRPr/>
            </a:pPr>
            <a:r>
              <a:rPr lang="en-US" dirty="0">
                <a:solidFill>
                  <a:schemeClr val="tx2">
                    <a:lumMod val="90000"/>
                    <a:lumOff val="10000"/>
                  </a:schemeClr>
                </a:solidFill>
                <a:latin typeface="+mn-lt"/>
              </a:rPr>
              <a:t>DT people are spread over 7 clusters of buildings. A possible regrouping will be subject of next SPOB meeting.</a:t>
            </a:r>
          </a:p>
        </p:txBody>
      </p:sp>
      <p:sp>
        <p:nvSpPr>
          <p:cNvPr id="28677" name="Footer Placeholder 1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4818"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CED689F-A343-4C91-850D-F10EED807448}" type="slidenum">
              <a:rPr lang="en-US"/>
              <a:pPr fontAlgn="base">
                <a:spcBef>
                  <a:spcPct val="0"/>
                </a:spcBef>
                <a:spcAft>
                  <a:spcPct val="0"/>
                </a:spcAft>
              </a:pPr>
              <a:t>7</a:t>
            </a:fld>
            <a:endParaRPr lang="en-US"/>
          </a:p>
        </p:txBody>
      </p:sp>
      <p:sp>
        <p:nvSpPr>
          <p:cNvPr id="16" name="Title 1"/>
          <p:cNvSpPr txBox="1">
            <a:spLocks/>
          </p:cNvSpPr>
          <p:nvPr/>
        </p:nvSpPr>
        <p:spPr>
          <a:xfrm>
            <a:off x="500063" y="428625"/>
            <a:ext cx="8229600" cy="642938"/>
          </a:xfrm>
          <a:prstGeom prst="rect">
            <a:avLst/>
          </a:prstGeom>
        </p:spPr>
        <p:txBody>
          <a:bodyPr anchor="ctr">
            <a:normAutofit/>
          </a:bodyPr>
          <a:lstStyle/>
          <a:p>
            <a:pPr fontAlgn="auto">
              <a:spcAft>
                <a:spcPts val="0"/>
              </a:spcAft>
              <a:defRPr/>
            </a:pPr>
            <a:r>
              <a:rPr lang="en-GB" dirty="0">
                <a:solidFill>
                  <a:schemeClr val="tx2"/>
                </a:solidFill>
                <a:latin typeface="Calibri"/>
                <a:ea typeface="+mj-ea"/>
                <a:cs typeface="+mj-cs"/>
              </a:rPr>
              <a:t>Comparison 2010 - 2008</a:t>
            </a:r>
          </a:p>
        </p:txBody>
      </p:sp>
      <p:sp>
        <p:nvSpPr>
          <p:cNvPr id="34820" name="Footer Placeholder 1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34821" name="Chart 19"/>
          <p:cNvGraphicFramePr>
            <a:graphicFrameLocks/>
          </p:cNvGraphicFramePr>
          <p:nvPr/>
        </p:nvGraphicFramePr>
        <p:xfrm>
          <a:off x="5214938" y="1500188"/>
          <a:ext cx="4572000" cy="4786312"/>
        </p:xfrm>
        <a:graphic>
          <a:graphicData uri="http://schemas.openxmlformats.org/presentationml/2006/ole">
            <p:oleObj spid="_x0000_s34821" r:id="rId3" imgW="4572396" imgH="4785775" progId="Excel.Sheet.8">
              <p:embed/>
            </p:oleObj>
          </a:graphicData>
        </a:graphic>
      </p:graphicFrame>
      <p:graphicFrame>
        <p:nvGraphicFramePr>
          <p:cNvPr id="34822" name="Chart 16"/>
          <p:cNvGraphicFramePr>
            <a:graphicFrameLocks/>
          </p:cNvGraphicFramePr>
          <p:nvPr/>
        </p:nvGraphicFramePr>
        <p:xfrm>
          <a:off x="642938" y="1428750"/>
          <a:ext cx="4214812" cy="4286250"/>
        </p:xfrm>
        <a:graphic>
          <a:graphicData uri="http://schemas.openxmlformats.org/presentationml/2006/ole">
            <p:oleObj spid="_x0000_s34822" r:id="rId4" imgW="4218798" imgH="4291956" progId="Excel.Sheet.8">
              <p:embed/>
            </p:oleObj>
          </a:graphicData>
        </a:graphic>
      </p:graphicFrame>
      <p:sp>
        <p:nvSpPr>
          <p:cNvPr id="21" name="TextBox 20"/>
          <p:cNvSpPr txBox="1"/>
          <p:nvPr/>
        </p:nvSpPr>
        <p:spPr>
          <a:xfrm>
            <a:off x="571472" y="571481"/>
            <a:ext cx="4143404" cy="400110"/>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000" dirty="0">
                <a:solidFill>
                  <a:schemeClr val="bg1"/>
                </a:solidFill>
              </a:rPr>
              <a:t>Comparison 2008 - 2010</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43010"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05D2337-A244-4253-B093-4A0C613A97BD}" type="slidenum">
              <a:rPr lang="en-US"/>
              <a:pPr fontAlgn="base">
                <a:spcBef>
                  <a:spcPct val="0"/>
                </a:spcBef>
                <a:spcAft>
                  <a:spcPct val="0"/>
                </a:spcAft>
              </a:pPr>
              <a:t>8</a:t>
            </a:fld>
            <a:endParaRPr lang="en-US"/>
          </a:p>
        </p:txBody>
      </p:sp>
      <p:sp>
        <p:nvSpPr>
          <p:cNvPr id="43011" name="Footer Placeholder 12"/>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sp>
        <p:nvSpPr>
          <p:cNvPr id="15" name="Rectangle 14"/>
          <p:cNvSpPr/>
          <p:nvPr/>
        </p:nvSpPr>
        <p:spPr>
          <a:xfrm>
            <a:off x="1928813" y="1593850"/>
            <a:ext cx="428625" cy="7858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Rectangle 15"/>
          <p:cNvSpPr/>
          <p:nvPr/>
        </p:nvSpPr>
        <p:spPr>
          <a:xfrm>
            <a:off x="1928813" y="2379663"/>
            <a:ext cx="428625"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Rectangle 16"/>
          <p:cNvSpPr/>
          <p:nvPr/>
        </p:nvSpPr>
        <p:spPr>
          <a:xfrm>
            <a:off x="1928813" y="2951163"/>
            <a:ext cx="428625" cy="571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8" name="Rectangle 17"/>
          <p:cNvSpPr/>
          <p:nvPr/>
        </p:nvSpPr>
        <p:spPr>
          <a:xfrm>
            <a:off x="1928813" y="3522663"/>
            <a:ext cx="428625"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ectangle 18"/>
          <p:cNvSpPr/>
          <p:nvPr/>
        </p:nvSpPr>
        <p:spPr>
          <a:xfrm>
            <a:off x="1928813" y="4094163"/>
            <a:ext cx="428625" cy="71437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017" name="TextBox 22"/>
          <p:cNvSpPr txBox="1">
            <a:spLocks noChangeArrowheads="1"/>
          </p:cNvSpPr>
          <p:nvPr/>
        </p:nvSpPr>
        <p:spPr bwMode="auto">
          <a:xfrm>
            <a:off x="785813" y="1736725"/>
            <a:ext cx="1249362" cy="3692525"/>
          </a:xfrm>
          <a:prstGeom prst="rect">
            <a:avLst/>
          </a:prstGeom>
          <a:noFill/>
          <a:ln w="9525">
            <a:noFill/>
            <a:miter lim="800000"/>
            <a:headEnd/>
            <a:tailEnd/>
          </a:ln>
        </p:spPr>
        <p:txBody>
          <a:bodyPr wrap="none">
            <a:spAutoFit/>
          </a:bodyPr>
          <a:lstStyle/>
          <a:p>
            <a:r>
              <a:rPr lang="en-US">
                <a:latin typeface="Calibri" pitchFamily="34" charset="0"/>
              </a:rPr>
              <a:t>LHC direct</a:t>
            </a:r>
          </a:p>
          <a:p>
            <a:endParaRPr lang="en-US">
              <a:latin typeface="Calibri" pitchFamily="34" charset="0"/>
            </a:endParaRPr>
          </a:p>
          <a:p>
            <a:r>
              <a:rPr lang="en-US">
                <a:latin typeface="Calibri" pitchFamily="34" charset="0"/>
              </a:rPr>
              <a:t>LHC </a:t>
            </a:r>
          </a:p>
          <a:p>
            <a:r>
              <a:rPr lang="en-US">
                <a:latin typeface="Calibri" pitchFamily="34" charset="0"/>
              </a:rPr>
              <a:t>common</a:t>
            </a:r>
          </a:p>
          <a:p>
            <a:endParaRPr lang="en-US">
              <a:latin typeface="Calibri" pitchFamily="34" charset="0"/>
            </a:endParaRPr>
          </a:p>
          <a:p>
            <a:r>
              <a:rPr lang="en-US">
                <a:latin typeface="Calibri" pitchFamily="34" charset="0"/>
              </a:rPr>
              <a:t>Services</a:t>
            </a:r>
          </a:p>
          <a:p>
            <a:endParaRPr lang="en-US">
              <a:latin typeface="Calibri" pitchFamily="34" charset="0"/>
            </a:endParaRPr>
          </a:p>
          <a:p>
            <a:r>
              <a:rPr lang="en-US">
                <a:latin typeface="Calibri" pitchFamily="34" charset="0"/>
              </a:rPr>
              <a:t>Non-LHC</a:t>
            </a:r>
          </a:p>
          <a:p>
            <a:endParaRPr lang="en-US">
              <a:latin typeface="Calibri" pitchFamily="34" charset="0"/>
            </a:endParaRPr>
          </a:p>
          <a:p>
            <a:r>
              <a:rPr lang="en-US">
                <a:latin typeface="Calibri" pitchFamily="34" charset="0"/>
              </a:rPr>
              <a:t>R&amp;D</a:t>
            </a:r>
          </a:p>
          <a:p>
            <a:endParaRPr lang="en-US">
              <a:latin typeface="Calibri" pitchFamily="34" charset="0"/>
            </a:endParaRPr>
          </a:p>
          <a:p>
            <a:r>
              <a:rPr lang="en-US">
                <a:latin typeface="Calibri" pitchFamily="34" charset="0"/>
              </a:rPr>
              <a:t>WS/Safety/</a:t>
            </a:r>
          </a:p>
          <a:p>
            <a:r>
              <a:rPr lang="en-US">
                <a:latin typeface="Calibri" pitchFamily="34" charset="0"/>
              </a:rPr>
              <a:t>Admin</a:t>
            </a:r>
            <a:endParaRPr lang="en-GB">
              <a:latin typeface="Calibri" pitchFamily="34" charset="0"/>
            </a:endParaRPr>
          </a:p>
        </p:txBody>
      </p:sp>
      <p:sp>
        <p:nvSpPr>
          <p:cNvPr id="24" name="Rectangle 23"/>
          <p:cNvSpPr/>
          <p:nvPr/>
        </p:nvSpPr>
        <p:spPr>
          <a:xfrm>
            <a:off x="1928813" y="4808538"/>
            <a:ext cx="428625" cy="357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019" name="TextBox 24"/>
          <p:cNvSpPr txBox="1">
            <a:spLocks noChangeArrowheads="1"/>
          </p:cNvSpPr>
          <p:nvPr/>
        </p:nvSpPr>
        <p:spPr bwMode="auto">
          <a:xfrm>
            <a:off x="1928813" y="2025650"/>
            <a:ext cx="419100" cy="3140075"/>
          </a:xfrm>
          <a:prstGeom prst="rect">
            <a:avLst/>
          </a:prstGeom>
          <a:noFill/>
          <a:ln w="9525">
            <a:noFill/>
            <a:miter lim="800000"/>
            <a:headEnd/>
            <a:tailEnd/>
          </a:ln>
        </p:spPr>
        <p:txBody>
          <a:bodyPr wrap="none">
            <a:spAutoFit/>
          </a:bodyPr>
          <a:lstStyle/>
          <a:p>
            <a:r>
              <a:rPr lang="en-US">
                <a:latin typeface="Calibri" pitchFamily="34" charset="0"/>
              </a:rPr>
              <a:t>29</a:t>
            </a:r>
          </a:p>
          <a:p>
            <a:endParaRPr lang="en-US">
              <a:latin typeface="Calibri" pitchFamily="34" charset="0"/>
            </a:endParaRPr>
          </a:p>
          <a:p>
            <a:r>
              <a:rPr lang="en-US">
                <a:latin typeface="Calibri" pitchFamily="34" charset="0"/>
              </a:rPr>
              <a:t>13</a:t>
            </a:r>
          </a:p>
          <a:p>
            <a:endParaRPr lang="en-US">
              <a:latin typeface="Calibri" pitchFamily="34" charset="0"/>
            </a:endParaRPr>
          </a:p>
          <a:p>
            <a:r>
              <a:rPr lang="en-US">
                <a:latin typeface="Calibri" pitchFamily="34" charset="0"/>
              </a:rPr>
              <a:t>11</a:t>
            </a:r>
          </a:p>
          <a:p>
            <a:endParaRPr lang="en-US">
              <a:latin typeface="Calibri" pitchFamily="34" charset="0"/>
            </a:endParaRPr>
          </a:p>
          <a:p>
            <a:r>
              <a:rPr lang="en-US">
                <a:latin typeface="Calibri" pitchFamily="34" charset="0"/>
              </a:rPr>
              <a:t>15</a:t>
            </a:r>
          </a:p>
          <a:p>
            <a:endParaRPr lang="en-US">
              <a:latin typeface="Calibri" pitchFamily="34" charset="0"/>
            </a:endParaRPr>
          </a:p>
          <a:p>
            <a:r>
              <a:rPr lang="en-US">
                <a:latin typeface="Calibri" pitchFamily="34" charset="0"/>
              </a:rPr>
              <a:t>24</a:t>
            </a:r>
          </a:p>
          <a:p>
            <a:endParaRPr lang="en-US">
              <a:latin typeface="Calibri" pitchFamily="34" charset="0"/>
            </a:endParaRPr>
          </a:p>
          <a:p>
            <a:r>
              <a:rPr lang="en-US">
                <a:latin typeface="Calibri" pitchFamily="34" charset="0"/>
              </a:rPr>
              <a:t>8</a:t>
            </a:r>
            <a:endParaRPr lang="en-GB">
              <a:latin typeface="Calibri" pitchFamily="34" charset="0"/>
            </a:endParaRPr>
          </a:p>
        </p:txBody>
      </p:sp>
      <p:sp>
        <p:nvSpPr>
          <p:cNvPr id="26" name="Rectangle 25"/>
          <p:cNvSpPr/>
          <p:nvPr/>
        </p:nvSpPr>
        <p:spPr>
          <a:xfrm>
            <a:off x="4143375" y="1571625"/>
            <a:ext cx="428625" cy="500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7" name="Rectangle 26"/>
          <p:cNvSpPr/>
          <p:nvPr/>
        </p:nvSpPr>
        <p:spPr>
          <a:xfrm>
            <a:off x="4143375" y="2071688"/>
            <a:ext cx="428625" cy="714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8" name="Rectangle 27"/>
          <p:cNvSpPr/>
          <p:nvPr/>
        </p:nvSpPr>
        <p:spPr>
          <a:xfrm>
            <a:off x="4143375" y="3214688"/>
            <a:ext cx="428625" cy="4286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9" name="Rectangle 28"/>
          <p:cNvSpPr/>
          <p:nvPr/>
        </p:nvSpPr>
        <p:spPr>
          <a:xfrm>
            <a:off x="4143375" y="3643313"/>
            <a:ext cx="428625"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0" name="Rectangle 29"/>
          <p:cNvSpPr/>
          <p:nvPr/>
        </p:nvSpPr>
        <p:spPr>
          <a:xfrm>
            <a:off x="4143375" y="4214813"/>
            <a:ext cx="428625" cy="5715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1" name="Rectangle 30"/>
          <p:cNvSpPr/>
          <p:nvPr/>
        </p:nvSpPr>
        <p:spPr>
          <a:xfrm>
            <a:off x="4143375" y="4786313"/>
            <a:ext cx="428625" cy="357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3" name="Rectangle 32"/>
          <p:cNvSpPr/>
          <p:nvPr/>
        </p:nvSpPr>
        <p:spPr>
          <a:xfrm>
            <a:off x="4143375" y="2714625"/>
            <a:ext cx="428625" cy="50006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027" name="TextBox 31"/>
          <p:cNvSpPr txBox="1">
            <a:spLocks noChangeArrowheads="1"/>
          </p:cNvSpPr>
          <p:nvPr/>
        </p:nvSpPr>
        <p:spPr bwMode="auto">
          <a:xfrm>
            <a:off x="4152900" y="1571625"/>
            <a:ext cx="419100" cy="3692525"/>
          </a:xfrm>
          <a:prstGeom prst="rect">
            <a:avLst/>
          </a:prstGeom>
          <a:noFill/>
          <a:ln w="9525">
            <a:noFill/>
            <a:miter lim="800000"/>
            <a:headEnd/>
            <a:tailEnd/>
          </a:ln>
        </p:spPr>
        <p:txBody>
          <a:bodyPr wrap="none">
            <a:spAutoFit/>
          </a:bodyPr>
          <a:lstStyle/>
          <a:p>
            <a:r>
              <a:rPr lang="en-US">
                <a:latin typeface="Calibri" pitchFamily="34" charset="0"/>
              </a:rPr>
              <a:t>15</a:t>
            </a:r>
          </a:p>
          <a:p>
            <a:endParaRPr lang="en-US">
              <a:latin typeface="Calibri" pitchFamily="34" charset="0"/>
            </a:endParaRPr>
          </a:p>
          <a:p>
            <a:r>
              <a:rPr lang="en-US">
                <a:latin typeface="Calibri" pitchFamily="34" charset="0"/>
              </a:rPr>
              <a:t>20</a:t>
            </a:r>
          </a:p>
          <a:p>
            <a:endParaRPr lang="en-US" sz="2800">
              <a:latin typeface="Calibri" pitchFamily="34" charset="0"/>
            </a:endParaRPr>
          </a:p>
          <a:p>
            <a:r>
              <a:rPr lang="en-US">
                <a:latin typeface="Calibri" pitchFamily="34" charset="0"/>
              </a:rPr>
              <a:t>15</a:t>
            </a:r>
          </a:p>
          <a:p>
            <a:endParaRPr lang="en-US" sz="1000">
              <a:latin typeface="Calibri" pitchFamily="34" charset="0"/>
            </a:endParaRPr>
          </a:p>
          <a:p>
            <a:r>
              <a:rPr lang="en-US">
                <a:latin typeface="Calibri" pitchFamily="34" charset="0"/>
              </a:rPr>
              <a:t>10</a:t>
            </a:r>
          </a:p>
          <a:p>
            <a:endParaRPr lang="en-US">
              <a:latin typeface="Calibri" pitchFamily="34" charset="0"/>
            </a:endParaRPr>
          </a:p>
          <a:p>
            <a:r>
              <a:rPr lang="en-US">
                <a:latin typeface="Calibri" pitchFamily="34" charset="0"/>
              </a:rPr>
              <a:t>15</a:t>
            </a:r>
          </a:p>
          <a:p>
            <a:endParaRPr lang="en-US">
              <a:latin typeface="Calibri" pitchFamily="34" charset="0"/>
            </a:endParaRPr>
          </a:p>
          <a:p>
            <a:r>
              <a:rPr lang="en-US">
                <a:latin typeface="Calibri" pitchFamily="34" charset="0"/>
              </a:rPr>
              <a:t>15</a:t>
            </a:r>
          </a:p>
          <a:p>
            <a:endParaRPr lang="en-US" sz="1100">
              <a:latin typeface="Calibri" pitchFamily="34" charset="0"/>
            </a:endParaRPr>
          </a:p>
          <a:p>
            <a:r>
              <a:rPr lang="en-US">
                <a:latin typeface="Calibri" pitchFamily="34" charset="0"/>
              </a:rPr>
              <a:t>10</a:t>
            </a:r>
            <a:endParaRPr lang="en-GB">
              <a:latin typeface="Calibri" pitchFamily="34" charset="0"/>
            </a:endParaRPr>
          </a:p>
        </p:txBody>
      </p:sp>
      <p:sp>
        <p:nvSpPr>
          <p:cNvPr id="43028" name="TextBox 33"/>
          <p:cNvSpPr txBox="1">
            <a:spLocks noChangeArrowheads="1"/>
          </p:cNvSpPr>
          <p:nvPr/>
        </p:nvSpPr>
        <p:spPr bwMode="auto">
          <a:xfrm>
            <a:off x="1847850" y="1214438"/>
            <a:ext cx="652463" cy="369887"/>
          </a:xfrm>
          <a:prstGeom prst="rect">
            <a:avLst/>
          </a:prstGeom>
          <a:noFill/>
          <a:ln w="9525">
            <a:noFill/>
            <a:miter lim="800000"/>
            <a:headEnd/>
            <a:tailEnd/>
          </a:ln>
        </p:spPr>
        <p:txBody>
          <a:bodyPr wrap="none">
            <a:spAutoFit/>
          </a:bodyPr>
          <a:lstStyle/>
          <a:p>
            <a:r>
              <a:rPr lang="en-US">
                <a:latin typeface="Calibri" pitchFamily="34" charset="0"/>
              </a:rPr>
              <a:t>2010</a:t>
            </a:r>
            <a:endParaRPr lang="en-GB">
              <a:latin typeface="Calibri" pitchFamily="34" charset="0"/>
            </a:endParaRPr>
          </a:p>
        </p:txBody>
      </p:sp>
      <p:sp>
        <p:nvSpPr>
          <p:cNvPr id="43029" name="TextBox 34"/>
          <p:cNvSpPr txBox="1">
            <a:spLocks noChangeArrowheads="1"/>
          </p:cNvSpPr>
          <p:nvPr/>
        </p:nvSpPr>
        <p:spPr bwMode="auto">
          <a:xfrm>
            <a:off x="4540250" y="2628900"/>
            <a:ext cx="960438" cy="646113"/>
          </a:xfrm>
          <a:prstGeom prst="rect">
            <a:avLst/>
          </a:prstGeom>
          <a:noFill/>
          <a:ln w="9525">
            <a:noFill/>
            <a:miter lim="800000"/>
            <a:headEnd/>
            <a:tailEnd/>
          </a:ln>
        </p:spPr>
        <p:txBody>
          <a:bodyPr wrap="none">
            <a:spAutoFit/>
          </a:bodyPr>
          <a:lstStyle/>
          <a:p>
            <a:r>
              <a:rPr lang="en-US">
                <a:latin typeface="Calibri" pitchFamily="34" charset="0"/>
              </a:rPr>
              <a:t>LHC </a:t>
            </a:r>
          </a:p>
          <a:p>
            <a:r>
              <a:rPr lang="en-US">
                <a:latin typeface="Calibri" pitchFamily="34" charset="0"/>
              </a:rPr>
              <a:t>upgrade</a:t>
            </a:r>
          </a:p>
        </p:txBody>
      </p:sp>
      <p:sp>
        <p:nvSpPr>
          <p:cNvPr id="43030" name="TextBox 35"/>
          <p:cNvSpPr txBox="1">
            <a:spLocks noChangeArrowheads="1"/>
          </p:cNvSpPr>
          <p:nvPr/>
        </p:nvSpPr>
        <p:spPr bwMode="auto">
          <a:xfrm>
            <a:off x="4062413" y="1214438"/>
            <a:ext cx="652462" cy="369887"/>
          </a:xfrm>
          <a:prstGeom prst="rect">
            <a:avLst/>
          </a:prstGeom>
          <a:noFill/>
          <a:ln w="9525">
            <a:noFill/>
            <a:miter lim="800000"/>
            <a:headEnd/>
            <a:tailEnd/>
          </a:ln>
        </p:spPr>
        <p:txBody>
          <a:bodyPr wrap="none">
            <a:spAutoFit/>
          </a:bodyPr>
          <a:lstStyle/>
          <a:p>
            <a:r>
              <a:rPr lang="en-US">
                <a:latin typeface="Calibri" pitchFamily="34" charset="0"/>
              </a:rPr>
              <a:t>2012</a:t>
            </a:r>
            <a:endParaRPr lang="en-GB">
              <a:latin typeface="Calibri" pitchFamily="34" charset="0"/>
            </a:endParaRPr>
          </a:p>
        </p:txBody>
      </p:sp>
      <p:sp>
        <p:nvSpPr>
          <p:cNvPr id="37" name="Rectangle 36"/>
          <p:cNvSpPr/>
          <p:nvPr/>
        </p:nvSpPr>
        <p:spPr>
          <a:xfrm>
            <a:off x="6581775" y="1571625"/>
            <a:ext cx="428625" cy="500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8" name="Rectangle 37"/>
          <p:cNvSpPr/>
          <p:nvPr/>
        </p:nvSpPr>
        <p:spPr>
          <a:xfrm>
            <a:off x="6581775" y="2071688"/>
            <a:ext cx="428625" cy="7143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Rectangle 40"/>
          <p:cNvSpPr/>
          <p:nvPr/>
        </p:nvSpPr>
        <p:spPr>
          <a:xfrm>
            <a:off x="6581775" y="4214813"/>
            <a:ext cx="428625" cy="5715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2" name="Rectangle 41"/>
          <p:cNvSpPr/>
          <p:nvPr/>
        </p:nvSpPr>
        <p:spPr>
          <a:xfrm>
            <a:off x="6581775" y="4786313"/>
            <a:ext cx="428625" cy="35718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 name="Rectangle 42"/>
          <p:cNvSpPr/>
          <p:nvPr/>
        </p:nvSpPr>
        <p:spPr>
          <a:xfrm>
            <a:off x="6581775" y="2714625"/>
            <a:ext cx="428625" cy="64293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036" name="TextBox 44"/>
          <p:cNvSpPr txBox="1">
            <a:spLocks noChangeArrowheads="1"/>
          </p:cNvSpPr>
          <p:nvPr/>
        </p:nvSpPr>
        <p:spPr bwMode="auto">
          <a:xfrm>
            <a:off x="6500813" y="1214438"/>
            <a:ext cx="652462" cy="369887"/>
          </a:xfrm>
          <a:prstGeom prst="rect">
            <a:avLst/>
          </a:prstGeom>
          <a:noFill/>
          <a:ln w="9525">
            <a:noFill/>
            <a:miter lim="800000"/>
            <a:headEnd/>
            <a:tailEnd/>
          </a:ln>
        </p:spPr>
        <p:txBody>
          <a:bodyPr wrap="none">
            <a:spAutoFit/>
          </a:bodyPr>
          <a:lstStyle/>
          <a:p>
            <a:r>
              <a:rPr lang="en-US">
                <a:latin typeface="Calibri" pitchFamily="34" charset="0"/>
              </a:rPr>
              <a:t>2014</a:t>
            </a:r>
            <a:endParaRPr lang="en-GB">
              <a:latin typeface="Calibri" pitchFamily="34" charset="0"/>
            </a:endParaRPr>
          </a:p>
        </p:txBody>
      </p:sp>
      <p:sp>
        <p:nvSpPr>
          <p:cNvPr id="39" name="Rectangle 38"/>
          <p:cNvSpPr/>
          <p:nvPr/>
        </p:nvSpPr>
        <p:spPr>
          <a:xfrm>
            <a:off x="6581775" y="3357563"/>
            <a:ext cx="428625" cy="4286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Rectangle 39"/>
          <p:cNvSpPr/>
          <p:nvPr/>
        </p:nvSpPr>
        <p:spPr>
          <a:xfrm>
            <a:off x="6581775" y="3786188"/>
            <a:ext cx="428625"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039" name="TextBox 43"/>
          <p:cNvSpPr txBox="1">
            <a:spLocks noChangeArrowheads="1"/>
          </p:cNvSpPr>
          <p:nvPr/>
        </p:nvSpPr>
        <p:spPr bwMode="auto">
          <a:xfrm>
            <a:off x="6591300" y="1571625"/>
            <a:ext cx="419100" cy="3662363"/>
          </a:xfrm>
          <a:prstGeom prst="rect">
            <a:avLst/>
          </a:prstGeom>
          <a:noFill/>
          <a:ln w="9525">
            <a:noFill/>
            <a:miter lim="800000"/>
            <a:headEnd/>
            <a:tailEnd/>
          </a:ln>
        </p:spPr>
        <p:txBody>
          <a:bodyPr wrap="none">
            <a:spAutoFit/>
          </a:bodyPr>
          <a:lstStyle/>
          <a:p>
            <a:r>
              <a:rPr lang="en-US">
                <a:latin typeface="Calibri" pitchFamily="34" charset="0"/>
              </a:rPr>
              <a:t>15</a:t>
            </a:r>
          </a:p>
          <a:p>
            <a:endParaRPr lang="en-US">
              <a:latin typeface="Calibri" pitchFamily="34" charset="0"/>
            </a:endParaRPr>
          </a:p>
          <a:p>
            <a:r>
              <a:rPr lang="en-US">
                <a:latin typeface="Calibri" pitchFamily="34" charset="0"/>
              </a:rPr>
              <a:t>20</a:t>
            </a:r>
          </a:p>
          <a:p>
            <a:endParaRPr lang="en-US">
              <a:latin typeface="Calibri" pitchFamily="34" charset="0"/>
            </a:endParaRPr>
          </a:p>
          <a:p>
            <a:endParaRPr lang="en-US">
              <a:latin typeface="Calibri" pitchFamily="34" charset="0"/>
            </a:endParaRPr>
          </a:p>
          <a:p>
            <a:r>
              <a:rPr lang="en-US">
                <a:latin typeface="Calibri" pitchFamily="34" charset="0"/>
              </a:rPr>
              <a:t>20</a:t>
            </a:r>
          </a:p>
          <a:p>
            <a:endParaRPr lang="en-US">
              <a:latin typeface="Calibri" pitchFamily="34" charset="0"/>
            </a:endParaRPr>
          </a:p>
          <a:p>
            <a:r>
              <a:rPr lang="en-US">
                <a:latin typeface="Calibri" pitchFamily="34" charset="0"/>
              </a:rPr>
              <a:t>10</a:t>
            </a:r>
          </a:p>
          <a:p>
            <a:endParaRPr lang="en-US">
              <a:latin typeface="Calibri" pitchFamily="34" charset="0"/>
            </a:endParaRPr>
          </a:p>
          <a:p>
            <a:r>
              <a:rPr lang="en-US">
                <a:latin typeface="Calibri" pitchFamily="34" charset="0"/>
              </a:rPr>
              <a:t>15</a:t>
            </a:r>
          </a:p>
          <a:p>
            <a:endParaRPr lang="en-US" sz="1000">
              <a:latin typeface="Calibri" pitchFamily="34" charset="0"/>
            </a:endParaRPr>
          </a:p>
          <a:p>
            <a:r>
              <a:rPr lang="en-US">
                <a:latin typeface="Calibri" pitchFamily="34" charset="0"/>
              </a:rPr>
              <a:t>10</a:t>
            </a:r>
          </a:p>
          <a:p>
            <a:endParaRPr lang="en-US" sz="600">
              <a:latin typeface="Calibri" pitchFamily="34" charset="0"/>
            </a:endParaRPr>
          </a:p>
          <a:p>
            <a:r>
              <a:rPr lang="en-US">
                <a:latin typeface="Calibri" pitchFamily="34" charset="0"/>
              </a:rPr>
              <a:t>10</a:t>
            </a:r>
            <a:endParaRPr lang="en-GB">
              <a:latin typeface="Calibri" pitchFamily="34" charset="0"/>
            </a:endParaRPr>
          </a:p>
        </p:txBody>
      </p:sp>
      <p:cxnSp>
        <p:nvCxnSpPr>
          <p:cNvPr id="57" name="Straight Arrow Connector 56"/>
          <p:cNvCxnSpPr/>
          <p:nvPr/>
        </p:nvCxnSpPr>
        <p:spPr>
          <a:xfrm rot="5400000" flipH="1" flipV="1">
            <a:off x="2321719" y="2678906"/>
            <a:ext cx="2000250" cy="1500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41" name="TextBox 57"/>
          <p:cNvSpPr txBox="1">
            <a:spLocks noChangeArrowheads="1"/>
          </p:cNvSpPr>
          <p:nvPr/>
        </p:nvSpPr>
        <p:spPr bwMode="auto">
          <a:xfrm rot="-3163442">
            <a:off x="2547938" y="3232150"/>
            <a:ext cx="1136650" cy="400050"/>
          </a:xfrm>
          <a:prstGeom prst="rect">
            <a:avLst/>
          </a:prstGeom>
          <a:noFill/>
          <a:ln w="9525">
            <a:noFill/>
            <a:miter lim="800000"/>
            <a:headEnd/>
            <a:tailEnd/>
          </a:ln>
        </p:spPr>
        <p:txBody>
          <a:bodyPr wrap="none">
            <a:spAutoFit/>
          </a:bodyPr>
          <a:lstStyle/>
          <a:p>
            <a:r>
              <a:rPr lang="en-US" sz="1000">
                <a:latin typeface="Calibri" pitchFamily="34" charset="0"/>
              </a:rPr>
              <a:t>Det. Cooling</a:t>
            </a:r>
          </a:p>
          <a:p>
            <a:r>
              <a:rPr lang="en-US" sz="1000">
                <a:latin typeface="Calibri" pitchFamily="34" charset="0"/>
              </a:rPr>
              <a:t>becomes a service</a:t>
            </a:r>
            <a:endParaRPr lang="en-GB" sz="1000">
              <a:latin typeface="Calibri" pitchFamily="34" charset="0"/>
            </a:endParaRPr>
          </a:p>
        </p:txBody>
      </p:sp>
      <p:sp>
        <p:nvSpPr>
          <p:cNvPr id="43042" name="TextBox 59"/>
          <p:cNvSpPr txBox="1">
            <a:spLocks noChangeArrowheads="1"/>
          </p:cNvSpPr>
          <p:nvPr/>
        </p:nvSpPr>
        <p:spPr bwMode="auto">
          <a:xfrm>
            <a:off x="2857500" y="1643063"/>
            <a:ext cx="889000" cy="400050"/>
          </a:xfrm>
          <a:prstGeom prst="rect">
            <a:avLst/>
          </a:prstGeom>
          <a:noFill/>
          <a:ln w="9525">
            <a:noFill/>
            <a:miter lim="800000"/>
            <a:headEnd/>
            <a:tailEnd/>
          </a:ln>
        </p:spPr>
        <p:txBody>
          <a:bodyPr wrap="none">
            <a:spAutoFit/>
          </a:bodyPr>
          <a:lstStyle/>
          <a:p>
            <a:r>
              <a:rPr lang="en-US" sz="1000">
                <a:latin typeface="Calibri" pitchFamily="34" charset="0"/>
              </a:rPr>
              <a:t>TOTEM, ALFA</a:t>
            </a:r>
          </a:p>
          <a:p>
            <a:r>
              <a:rPr lang="en-US" sz="1000">
                <a:latin typeface="Calibri" pitchFamily="34" charset="0"/>
              </a:rPr>
              <a:t>finished</a:t>
            </a:r>
            <a:endParaRPr lang="en-GB" sz="1000">
              <a:latin typeface="Calibri" pitchFamily="34" charset="0"/>
            </a:endParaRPr>
          </a:p>
        </p:txBody>
      </p:sp>
      <p:cxnSp>
        <p:nvCxnSpPr>
          <p:cNvPr id="61" name="Straight Arrow Connector 60"/>
          <p:cNvCxnSpPr/>
          <p:nvPr/>
        </p:nvCxnSpPr>
        <p:spPr>
          <a:xfrm flipV="1">
            <a:off x="2500313" y="1928813"/>
            <a:ext cx="1500187"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flipH="1" flipV="1">
            <a:off x="2571750" y="3071813"/>
            <a:ext cx="1500187" cy="1500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45" name="TextBox 65"/>
          <p:cNvSpPr txBox="1">
            <a:spLocks noChangeArrowheads="1"/>
          </p:cNvSpPr>
          <p:nvPr/>
        </p:nvSpPr>
        <p:spPr bwMode="auto">
          <a:xfrm rot="-2584499">
            <a:off x="2541588" y="3759200"/>
            <a:ext cx="1928812" cy="400050"/>
          </a:xfrm>
          <a:prstGeom prst="rect">
            <a:avLst/>
          </a:prstGeom>
          <a:noFill/>
          <a:ln w="9525">
            <a:noFill/>
            <a:miter lim="800000"/>
            <a:headEnd/>
            <a:tailEnd/>
          </a:ln>
        </p:spPr>
        <p:txBody>
          <a:bodyPr>
            <a:spAutoFit/>
          </a:bodyPr>
          <a:lstStyle/>
          <a:p>
            <a:r>
              <a:rPr lang="en-US" sz="1000">
                <a:latin typeface="Calibri" pitchFamily="34" charset="0"/>
              </a:rPr>
              <a:t>Parts of R&amp;D WP enter in LHC upgrade projects</a:t>
            </a:r>
            <a:endParaRPr lang="en-GB" sz="1000">
              <a:latin typeface="Calibri" pitchFamily="34" charset="0"/>
            </a:endParaRPr>
          </a:p>
        </p:txBody>
      </p:sp>
      <p:cxnSp>
        <p:nvCxnSpPr>
          <p:cNvPr id="68" name="Straight Arrow Connector 67"/>
          <p:cNvCxnSpPr/>
          <p:nvPr/>
        </p:nvCxnSpPr>
        <p:spPr>
          <a:xfrm flipV="1">
            <a:off x="4714875" y="4572000"/>
            <a:ext cx="1643063"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500313" y="2214563"/>
            <a:ext cx="1571625"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48" name="TextBox 71"/>
          <p:cNvSpPr txBox="1">
            <a:spLocks noChangeArrowheads="1"/>
          </p:cNvSpPr>
          <p:nvPr/>
        </p:nvSpPr>
        <p:spPr bwMode="auto">
          <a:xfrm>
            <a:off x="4643438" y="4386263"/>
            <a:ext cx="1928812" cy="400050"/>
          </a:xfrm>
          <a:prstGeom prst="rect">
            <a:avLst/>
          </a:prstGeom>
          <a:noFill/>
          <a:ln w="9525">
            <a:noFill/>
            <a:miter lim="800000"/>
            <a:headEnd/>
            <a:tailEnd/>
          </a:ln>
        </p:spPr>
        <p:txBody>
          <a:bodyPr>
            <a:spAutoFit/>
          </a:bodyPr>
          <a:lstStyle/>
          <a:p>
            <a:r>
              <a:rPr lang="en-US" sz="1000">
                <a:latin typeface="Calibri" pitchFamily="34" charset="0"/>
              </a:rPr>
              <a:t>A reasonable fraction of focused RD should be kept</a:t>
            </a:r>
            <a:endParaRPr lang="en-GB" sz="1000">
              <a:latin typeface="Calibri" pitchFamily="34" charset="0"/>
            </a:endParaRPr>
          </a:p>
        </p:txBody>
      </p:sp>
      <p:cxnSp>
        <p:nvCxnSpPr>
          <p:cNvPr id="73" name="Straight Arrow Connector 72"/>
          <p:cNvCxnSpPr/>
          <p:nvPr/>
        </p:nvCxnSpPr>
        <p:spPr>
          <a:xfrm flipV="1">
            <a:off x="4714875" y="3143250"/>
            <a:ext cx="1714500" cy="1214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050" name="TextBox 74"/>
          <p:cNvSpPr txBox="1">
            <a:spLocks noChangeArrowheads="1"/>
          </p:cNvSpPr>
          <p:nvPr/>
        </p:nvSpPr>
        <p:spPr bwMode="auto">
          <a:xfrm>
            <a:off x="857250" y="5572125"/>
            <a:ext cx="7056438" cy="584200"/>
          </a:xfrm>
          <a:prstGeom prst="rect">
            <a:avLst/>
          </a:prstGeom>
          <a:solidFill>
            <a:srgbClr val="FFFF00"/>
          </a:solidFill>
          <a:ln w="9525">
            <a:noFill/>
            <a:miter lim="800000"/>
            <a:headEnd/>
            <a:tailEnd/>
          </a:ln>
        </p:spPr>
        <p:txBody>
          <a:bodyPr wrap="none">
            <a:spAutoFit/>
          </a:bodyPr>
          <a:lstStyle/>
          <a:p>
            <a:r>
              <a:rPr lang="en-US" sz="1600">
                <a:latin typeface="Calibri" pitchFamily="34" charset="0"/>
              </a:rPr>
              <a:t>DT composition - 20% phys, 20% eng, 60% tech (incl. designers) - looks reasonable.</a:t>
            </a:r>
          </a:p>
          <a:p>
            <a:r>
              <a:rPr lang="en-US" sz="1600">
                <a:latin typeface="Calibri" pitchFamily="34" charset="0"/>
              </a:rPr>
              <a:t>Number of designers must be increased. Number of technicians must not drop! </a:t>
            </a:r>
            <a:endParaRPr lang="en-GB" sz="1600">
              <a:latin typeface="Calibri" pitchFamily="34" charset="0"/>
            </a:endParaRPr>
          </a:p>
        </p:txBody>
      </p:sp>
      <p:sp>
        <p:nvSpPr>
          <p:cNvPr id="76" name="TextBox 75"/>
          <p:cNvSpPr txBox="1"/>
          <p:nvPr/>
        </p:nvSpPr>
        <p:spPr>
          <a:xfrm>
            <a:off x="571472" y="571480"/>
            <a:ext cx="4786346"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US" sz="2400" dirty="0"/>
              <a:t>‘Expected’ evolution of activities</a:t>
            </a:r>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Date Placeholder 1"/>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30 April 2010</a:t>
            </a:r>
            <a:endParaRPr lang="en-US"/>
          </a:p>
        </p:txBody>
      </p:sp>
      <p:sp>
        <p:nvSpPr>
          <p:cNvPr id="36866"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A79BBD1-4E66-4845-95F9-F5676A8A61A3}" type="slidenum">
              <a:rPr lang="en-US"/>
              <a:pPr fontAlgn="base">
                <a:spcBef>
                  <a:spcPct val="0"/>
                </a:spcBef>
                <a:spcAft>
                  <a:spcPct val="0"/>
                </a:spcAft>
              </a:pPr>
              <a:t>9</a:t>
            </a:fld>
            <a:endParaRPr lang="en-US"/>
          </a:p>
        </p:txBody>
      </p:sp>
      <p:sp>
        <p:nvSpPr>
          <p:cNvPr id="23" name="Title 1"/>
          <p:cNvSpPr txBox="1">
            <a:spLocks/>
          </p:cNvSpPr>
          <p:nvPr/>
        </p:nvSpPr>
        <p:spPr>
          <a:xfrm>
            <a:off x="642938" y="714375"/>
            <a:ext cx="6329362" cy="900113"/>
          </a:xfrm>
          <a:prstGeom prst="rect">
            <a:avLst/>
          </a:prstGeom>
        </p:spPr>
        <p:txBody>
          <a:bodyPr/>
          <a:lstStyle/>
          <a:p>
            <a:pPr fontAlgn="auto">
              <a:spcAft>
                <a:spcPts val="0"/>
              </a:spcAft>
              <a:defRPr/>
            </a:pPr>
            <a:endParaRPr lang="en-GB" sz="2000" dirty="0">
              <a:latin typeface="+mj-lt"/>
              <a:ea typeface="+mj-ea"/>
              <a:cs typeface="+mj-cs"/>
            </a:endParaRPr>
          </a:p>
        </p:txBody>
      </p:sp>
      <p:sp>
        <p:nvSpPr>
          <p:cNvPr id="36868" name="Footer Placeholder 16"/>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rPr lang="en-US" smtClean="0"/>
              <a:t>PH/DT Steering Board</a:t>
            </a:r>
            <a:endParaRPr lang="en-US"/>
          </a:p>
        </p:txBody>
      </p:sp>
      <p:graphicFrame>
        <p:nvGraphicFramePr>
          <p:cNvPr id="18" name="Chart 17"/>
          <p:cNvGraphicFramePr/>
          <p:nvPr/>
        </p:nvGraphicFramePr>
        <p:xfrm>
          <a:off x="714348" y="1357298"/>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36870" name="TextBox 26"/>
          <p:cNvSpPr txBox="1">
            <a:spLocks noChangeArrowheads="1"/>
          </p:cNvSpPr>
          <p:nvPr/>
        </p:nvSpPr>
        <p:spPr bwMode="auto">
          <a:xfrm>
            <a:off x="714375" y="1357313"/>
            <a:ext cx="7081838" cy="369887"/>
          </a:xfrm>
          <a:prstGeom prst="rect">
            <a:avLst/>
          </a:prstGeom>
          <a:noFill/>
          <a:ln w="9525">
            <a:noFill/>
            <a:miter lim="800000"/>
            <a:headEnd/>
            <a:tailEnd/>
          </a:ln>
        </p:spPr>
        <p:txBody>
          <a:bodyPr wrap="none">
            <a:spAutoFit/>
          </a:bodyPr>
          <a:lstStyle/>
          <a:p>
            <a:r>
              <a:rPr lang="en-US">
                <a:latin typeface="Calibri" pitchFamily="34" charset="0"/>
              </a:rPr>
              <a:t>Number of interventions outside normal working hours (about 25% of all).</a:t>
            </a:r>
            <a:endParaRPr lang="en-GB">
              <a:latin typeface="Calibri" pitchFamily="34" charset="0"/>
            </a:endParaRPr>
          </a:p>
        </p:txBody>
      </p:sp>
      <p:sp>
        <p:nvSpPr>
          <p:cNvPr id="28" name="TextBox 27"/>
          <p:cNvSpPr txBox="1"/>
          <p:nvPr/>
        </p:nvSpPr>
        <p:spPr>
          <a:xfrm>
            <a:off x="785786" y="785794"/>
            <a:ext cx="4429156" cy="461665"/>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GB" sz="2400" dirty="0">
                <a:solidFill>
                  <a:schemeClr val="bg1"/>
                </a:solidFill>
              </a:rPr>
              <a:t>Gas Piquet Interventions in 2009</a:t>
            </a:r>
          </a:p>
        </p:txBody>
      </p:sp>
      <p:sp>
        <p:nvSpPr>
          <p:cNvPr id="36874" name="TextBox 28"/>
          <p:cNvSpPr txBox="1">
            <a:spLocks noChangeArrowheads="1"/>
          </p:cNvSpPr>
          <p:nvPr/>
        </p:nvSpPr>
        <p:spPr bwMode="auto">
          <a:xfrm>
            <a:off x="5643563" y="2500313"/>
            <a:ext cx="776287" cy="369887"/>
          </a:xfrm>
          <a:prstGeom prst="rect">
            <a:avLst/>
          </a:prstGeom>
          <a:noFill/>
          <a:ln w="9525">
            <a:noFill/>
            <a:miter lim="800000"/>
            <a:headEnd/>
            <a:tailEnd/>
          </a:ln>
        </p:spPr>
        <p:txBody>
          <a:bodyPr wrap="none">
            <a:spAutoFit/>
          </a:bodyPr>
          <a:lstStyle/>
          <a:p>
            <a:r>
              <a:rPr lang="en-US">
                <a:latin typeface="Symbol" pitchFamily="18" charset="2"/>
              </a:rPr>
              <a:t>S</a:t>
            </a:r>
            <a:r>
              <a:rPr lang="en-US">
                <a:latin typeface="Calibri" pitchFamily="34" charset="0"/>
              </a:rPr>
              <a:t> = 74</a:t>
            </a:r>
            <a:endParaRPr lang="en-GB">
              <a:latin typeface="Calibri" pitchFamily="34" charset="0"/>
            </a:endParaRPr>
          </a:p>
        </p:txBody>
      </p:sp>
      <p:graphicFrame>
        <p:nvGraphicFramePr>
          <p:cNvPr id="30" name="Chart 29"/>
          <p:cNvGraphicFramePr/>
          <p:nvPr/>
        </p:nvGraphicFramePr>
        <p:xfrm>
          <a:off x="857224" y="3929066"/>
          <a:ext cx="4572032"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36876" name="TextBox 15"/>
          <p:cNvSpPr txBox="1">
            <a:spLocks noChangeArrowheads="1"/>
          </p:cNvSpPr>
          <p:nvPr/>
        </p:nvSpPr>
        <p:spPr bwMode="auto">
          <a:xfrm>
            <a:off x="714375" y="3702050"/>
            <a:ext cx="5375275" cy="369888"/>
          </a:xfrm>
          <a:prstGeom prst="rect">
            <a:avLst/>
          </a:prstGeom>
          <a:noFill/>
          <a:ln w="9525">
            <a:noFill/>
            <a:miter lim="800000"/>
            <a:headEnd/>
            <a:tailEnd/>
          </a:ln>
        </p:spPr>
        <p:txBody>
          <a:bodyPr wrap="none">
            <a:spAutoFit/>
          </a:bodyPr>
          <a:lstStyle/>
          <a:p>
            <a:r>
              <a:rPr lang="en-US">
                <a:latin typeface="Calibri" pitchFamily="34" charset="0"/>
              </a:rPr>
              <a:t>Number of piquet hours outside normal working hours.</a:t>
            </a:r>
            <a:endParaRPr lang="en-GB">
              <a:latin typeface="Calibri" pitchFamily="34" charset="0"/>
            </a:endParaRPr>
          </a:p>
        </p:txBody>
      </p:sp>
      <p:sp>
        <p:nvSpPr>
          <p:cNvPr id="36877" name="TextBox 18"/>
          <p:cNvSpPr txBox="1">
            <a:spLocks noChangeArrowheads="1"/>
          </p:cNvSpPr>
          <p:nvPr/>
        </p:nvSpPr>
        <p:spPr bwMode="auto">
          <a:xfrm>
            <a:off x="5643563" y="5143500"/>
            <a:ext cx="950912" cy="369888"/>
          </a:xfrm>
          <a:prstGeom prst="rect">
            <a:avLst/>
          </a:prstGeom>
          <a:noFill/>
          <a:ln w="9525">
            <a:noFill/>
            <a:miter lim="800000"/>
            <a:headEnd/>
            <a:tailEnd/>
          </a:ln>
        </p:spPr>
        <p:txBody>
          <a:bodyPr wrap="none">
            <a:spAutoFit/>
          </a:bodyPr>
          <a:lstStyle/>
          <a:p>
            <a:r>
              <a:rPr lang="en-US">
                <a:latin typeface="Symbol" pitchFamily="18" charset="2"/>
              </a:rPr>
              <a:t>S</a:t>
            </a:r>
            <a:r>
              <a:rPr lang="en-US">
                <a:latin typeface="Calibri" pitchFamily="34" charset="0"/>
              </a:rPr>
              <a:t> = 82 h</a:t>
            </a:r>
            <a:endParaRPr lang="en-GB">
              <a:latin typeface="Calibri" pitchFamily="34" charset="0"/>
            </a:endParaRPr>
          </a:p>
        </p:txBody>
      </p:sp>
      <p:sp>
        <p:nvSpPr>
          <p:cNvPr id="36878" name="TextBox 19"/>
          <p:cNvSpPr txBox="1">
            <a:spLocks noChangeArrowheads="1"/>
          </p:cNvSpPr>
          <p:nvPr/>
        </p:nvSpPr>
        <p:spPr bwMode="auto">
          <a:xfrm>
            <a:off x="7000875" y="3000375"/>
            <a:ext cx="1928813" cy="1754188"/>
          </a:xfrm>
          <a:prstGeom prst="rect">
            <a:avLst/>
          </a:prstGeom>
          <a:noFill/>
          <a:ln w="9525">
            <a:noFill/>
            <a:miter lim="800000"/>
            <a:headEnd/>
            <a:tailEnd/>
          </a:ln>
        </p:spPr>
        <p:txBody>
          <a:bodyPr>
            <a:spAutoFit/>
          </a:bodyPr>
          <a:lstStyle/>
          <a:p>
            <a:r>
              <a:rPr lang="en-US">
                <a:latin typeface="Calibri" pitchFamily="34" charset="0"/>
              </a:rPr>
              <a:t>From 2010 on,</a:t>
            </a:r>
          </a:p>
          <a:p>
            <a:r>
              <a:rPr lang="en-US">
                <a:latin typeface="Calibri" pitchFamily="34" charset="0"/>
              </a:rPr>
              <a:t>All interventions will be recorded (in and outside normal working hours)</a:t>
            </a:r>
            <a:endParaRPr lang="en-GB">
              <a:latin typeface="Calibri" pitchFamily="34" charset="0"/>
            </a:endParaRPr>
          </a:p>
        </p:txBody>
      </p:sp>
      <p:sp>
        <p:nvSpPr>
          <p:cNvPr id="36879" name="TextBox 13"/>
          <p:cNvSpPr txBox="1">
            <a:spLocks noChangeArrowheads="1"/>
          </p:cNvSpPr>
          <p:nvPr/>
        </p:nvSpPr>
        <p:spPr bwMode="auto">
          <a:xfrm>
            <a:off x="6643688" y="857250"/>
            <a:ext cx="1189037" cy="369888"/>
          </a:xfrm>
          <a:prstGeom prst="rect">
            <a:avLst/>
          </a:prstGeom>
          <a:noFill/>
          <a:ln w="9525">
            <a:noFill/>
            <a:miter lim="800000"/>
            <a:headEnd/>
            <a:tailEnd/>
          </a:ln>
        </p:spPr>
        <p:txBody>
          <a:bodyPr wrap="none">
            <a:spAutoFit/>
          </a:bodyPr>
          <a:lstStyle/>
          <a:p>
            <a:r>
              <a:rPr lang="en-US">
                <a:latin typeface="Calibri" pitchFamily="34" charset="0"/>
              </a:rPr>
              <a:t>(S. Haider)</a:t>
            </a:r>
            <a:endParaRPr lang="en-GB">
              <a:latin typeface="Calibri"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2.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545</TotalTime>
  <Words>3383</Words>
  <Application>Microsoft Office PowerPoint</Application>
  <PresentationFormat>On-screen Show (4:3)</PresentationFormat>
  <Paragraphs>1407</Paragraphs>
  <Slides>29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Aspect</vt:lpstr>
      <vt:lpstr>Microsoft Office Excel 97-2003 Worksheet</vt:lpstr>
      <vt:lpstr>Detector Technology Group  PH-DT Steering Board Meeting (short version of PH Retreat Talk)</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 Technology Group (PH/DT)</dc:title>
  <dc:creator>joram</dc:creator>
  <cp:lastModifiedBy>Christian Joram</cp:lastModifiedBy>
  <cp:revision>176</cp:revision>
  <dcterms:created xsi:type="dcterms:W3CDTF">2008-11-09T11:18:13Z</dcterms:created>
  <dcterms:modified xsi:type="dcterms:W3CDTF">2010-04-30T09:24:02Z</dcterms:modified>
</cp:coreProperties>
</file>